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64.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76.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85.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97.jpg" ContentType="image/jpeg"/>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82" r:id="rId2"/>
    <p:sldMasterId id="2147483689" r:id="rId3"/>
  </p:sldMasterIdLst>
  <p:notesMasterIdLst>
    <p:notesMasterId r:id="rId50"/>
  </p:notesMasterIdLst>
  <p:sldIdLst>
    <p:sldId id="2146847846" r:id="rId4"/>
    <p:sldId id="370" r:id="rId5"/>
    <p:sldId id="2146847840" r:id="rId6"/>
    <p:sldId id="2146847836" r:id="rId7"/>
    <p:sldId id="271" r:id="rId8"/>
    <p:sldId id="2146847837" r:id="rId9"/>
    <p:sldId id="2146847839" r:id="rId10"/>
    <p:sldId id="355" r:id="rId11"/>
    <p:sldId id="275" r:id="rId12"/>
    <p:sldId id="311" r:id="rId13"/>
    <p:sldId id="316" r:id="rId14"/>
    <p:sldId id="317" r:id="rId15"/>
    <p:sldId id="304" r:id="rId16"/>
    <p:sldId id="305" r:id="rId17"/>
    <p:sldId id="306" r:id="rId18"/>
    <p:sldId id="307" r:id="rId19"/>
    <p:sldId id="308" r:id="rId20"/>
    <p:sldId id="309" r:id="rId21"/>
    <p:sldId id="310" r:id="rId22"/>
    <p:sldId id="300" r:id="rId23"/>
    <p:sldId id="301" r:id="rId24"/>
    <p:sldId id="302" r:id="rId25"/>
    <p:sldId id="303" r:id="rId26"/>
    <p:sldId id="293" r:id="rId27"/>
    <p:sldId id="327" r:id="rId28"/>
    <p:sldId id="318" r:id="rId29"/>
    <p:sldId id="319" r:id="rId30"/>
    <p:sldId id="320" r:id="rId31"/>
    <p:sldId id="321" r:id="rId32"/>
    <p:sldId id="322" r:id="rId33"/>
    <p:sldId id="323" r:id="rId34"/>
    <p:sldId id="299" r:id="rId35"/>
    <p:sldId id="324" r:id="rId36"/>
    <p:sldId id="312" r:id="rId37"/>
    <p:sldId id="325" r:id="rId38"/>
    <p:sldId id="326" r:id="rId39"/>
    <p:sldId id="298" r:id="rId40"/>
    <p:sldId id="2146847841" r:id="rId41"/>
    <p:sldId id="2146847847" r:id="rId42"/>
    <p:sldId id="2146847850" r:id="rId43"/>
    <p:sldId id="2146847815" r:id="rId44"/>
    <p:sldId id="2146847851" r:id="rId45"/>
    <p:sldId id="2146847816" r:id="rId46"/>
    <p:sldId id="2146847849" r:id="rId47"/>
    <p:sldId id="281" r:id="rId48"/>
    <p:sldId id="2146847848"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D7AA"/>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D20A5B-5A39-4C8E-B261-47C82FDBBBA7}" v="61" dt="2024-09-17T10:03:04.1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82" d="100"/>
          <a:sy n="82" d="100"/>
        </p:scale>
        <p:origin x="490" y="58"/>
      </p:cViewPr>
      <p:guideLst/>
    </p:cSldViewPr>
  </p:slideViewPr>
  <p:notesTextViewPr>
    <p:cViewPr>
      <p:scale>
        <a:sx n="1" d="1"/>
        <a:sy n="1" d="1"/>
      </p:scale>
      <p:origin x="0" y="0"/>
    </p:cViewPr>
  </p:notesTextViewPr>
  <p:notesViewPr>
    <p:cSldViewPr snapToGrid="0">
      <p:cViewPr varScale="1">
        <p:scale>
          <a:sx n="79" d="100"/>
          <a:sy n="79" d="100"/>
        </p:scale>
        <p:origin x="210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E4AA46-F247-4002-871C-EC4F4E9C1644}" type="datetimeFigureOut">
              <a:rPr lang="en-GB" smtClean="0"/>
              <a:t>19/09/2024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F746B-B6D6-49C6-8451-288430D314B9}" type="slidenum">
              <a:rPr lang="en-GB" smtClean="0"/>
              <a:t>‹#›</a:t>
            </a:fld>
            <a:endParaRPr lang="en-GB"/>
          </a:p>
        </p:txBody>
      </p:sp>
    </p:spTree>
    <p:extLst>
      <p:ext uri="{BB962C8B-B14F-4D97-AF65-F5344CB8AC3E}">
        <p14:creationId xmlns:p14="http://schemas.microsoft.com/office/powerpoint/2010/main" val="793087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289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7F746B-B6D6-49C6-8451-288430D314B9}" type="slidenum">
              <a:rPr lang="en-GB" smtClean="0"/>
              <a:t>13</a:t>
            </a:fld>
            <a:endParaRPr lang="en-GB"/>
          </a:p>
        </p:txBody>
      </p:sp>
    </p:spTree>
    <p:extLst>
      <p:ext uri="{BB962C8B-B14F-4D97-AF65-F5344CB8AC3E}">
        <p14:creationId xmlns:p14="http://schemas.microsoft.com/office/powerpoint/2010/main" val="2991580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7F746B-B6D6-49C6-8451-288430D314B9}" type="slidenum">
              <a:rPr lang="en-GB" smtClean="0"/>
              <a:t>14</a:t>
            </a:fld>
            <a:endParaRPr lang="en-GB"/>
          </a:p>
        </p:txBody>
      </p:sp>
    </p:spTree>
    <p:extLst>
      <p:ext uri="{BB962C8B-B14F-4D97-AF65-F5344CB8AC3E}">
        <p14:creationId xmlns:p14="http://schemas.microsoft.com/office/powerpoint/2010/main" val="3136155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7F746B-B6D6-49C6-8451-288430D314B9}" type="slidenum">
              <a:rPr lang="en-GB" smtClean="0"/>
              <a:t>15</a:t>
            </a:fld>
            <a:endParaRPr lang="en-GB"/>
          </a:p>
        </p:txBody>
      </p:sp>
    </p:spTree>
    <p:extLst>
      <p:ext uri="{BB962C8B-B14F-4D97-AF65-F5344CB8AC3E}">
        <p14:creationId xmlns:p14="http://schemas.microsoft.com/office/powerpoint/2010/main" val="2254260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7F746B-B6D6-49C6-8451-288430D314B9}" type="slidenum">
              <a:rPr lang="en-GB" smtClean="0"/>
              <a:t>16</a:t>
            </a:fld>
            <a:endParaRPr lang="en-GB"/>
          </a:p>
        </p:txBody>
      </p:sp>
    </p:spTree>
    <p:extLst>
      <p:ext uri="{BB962C8B-B14F-4D97-AF65-F5344CB8AC3E}">
        <p14:creationId xmlns:p14="http://schemas.microsoft.com/office/powerpoint/2010/main" val="120875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7F746B-B6D6-49C6-8451-288430D314B9}" type="slidenum">
              <a:rPr lang="en-GB" smtClean="0"/>
              <a:t>17</a:t>
            </a:fld>
            <a:endParaRPr lang="en-GB"/>
          </a:p>
        </p:txBody>
      </p:sp>
    </p:spTree>
    <p:extLst>
      <p:ext uri="{BB962C8B-B14F-4D97-AF65-F5344CB8AC3E}">
        <p14:creationId xmlns:p14="http://schemas.microsoft.com/office/powerpoint/2010/main" val="657959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7F746B-B6D6-49C6-8451-288430D314B9}" type="slidenum">
              <a:rPr lang="en-GB" smtClean="0"/>
              <a:t>18</a:t>
            </a:fld>
            <a:endParaRPr lang="en-GB"/>
          </a:p>
        </p:txBody>
      </p:sp>
    </p:spTree>
    <p:extLst>
      <p:ext uri="{BB962C8B-B14F-4D97-AF65-F5344CB8AC3E}">
        <p14:creationId xmlns:p14="http://schemas.microsoft.com/office/powerpoint/2010/main" val="3055078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7F746B-B6D6-49C6-8451-288430D314B9}" type="slidenum">
              <a:rPr lang="en-GB" smtClean="0"/>
              <a:t>19</a:t>
            </a:fld>
            <a:endParaRPr lang="en-GB"/>
          </a:p>
        </p:txBody>
      </p:sp>
    </p:spTree>
    <p:extLst>
      <p:ext uri="{BB962C8B-B14F-4D97-AF65-F5344CB8AC3E}">
        <p14:creationId xmlns:p14="http://schemas.microsoft.com/office/powerpoint/2010/main" val="1149871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7F746B-B6D6-49C6-8451-288430D314B9}" type="slidenum">
              <a:rPr lang="en-GB" smtClean="0"/>
              <a:t>20</a:t>
            </a:fld>
            <a:endParaRPr lang="en-GB"/>
          </a:p>
        </p:txBody>
      </p:sp>
    </p:spTree>
    <p:extLst>
      <p:ext uri="{BB962C8B-B14F-4D97-AF65-F5344CB8AC3E}">
        <p14:creationId xmlns:p14="http://schemas.microsoft.com/office/powerpoint/2010/main" val="3701225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7F746B-B6D6-49C6-8451-288430D314B9}" type="slidenum">
              <a:rPr lang="en-GB" smtClean="0"/>
              <a:t>21</a:t>
            </a:fld>
            <a:endParaRPr lang="en-GB"/>
          </a:p>
        </p:txBody>
      </p:sp>
    </p:spTree>
    <p:extLst>
      <p:ext uri="{BB962C8B-B14F-4D97-AF65-F5344CB8AC3E}">
        <p14:creationId xmlns:p14="http://schemas.microsoft.com/office/powerpoint/2010/main" val="261286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7F746B-B6D6-49C6-8451-288430D314B9}" type="slidenum">
              <a:rPr lang="en-GB" smtClean="0"/>
              <a:t>22</a:t>
            </a:fld>
            <a:endParaRPr lang="en-GB"/>
          </a:p>
        </p:txBody>
      </p:sp>
    </p:spTree>
    <p:extLst>
      <p:ext uri="{BB962C8B-B14F-4D97-AF65-F5344CB8AC3E}">
        <p14:creationId xmlns:p14="http://schemas.microsoft.com/office/powerpoint/2010/main" val="1071567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944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7F746B-B6D6-49C6-8451-288430D314B9}" type="slidenum">
              <a:rPr lang="en-GB" smtClean="0"/>
              <a:t>23</a:t>
            </a:fld>
            <a:endParaRPr lang="en-GB"/>
          </a:p>
        </p:txBody>
      </p:sp>
    </p:spTree>
    <p:extLst>
      <p:ext uri="{BB962C8B-B14F-4D97-AF65-F5344CB8AC3E}">
        <p14:creationId xmlns:p14="http://schemas.microsoft.com/office/powerpoint/2010/main" val="727140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7F746B-B6D6-49C6-8451-288430D314B9}" type="slidenum">
              <a:rPr lang="en-GB" smtClean="0"/>
              <a:t>24</a:t>
            </a:fld>
            <a:endParaRPr lang="en-GB"/>
          </a:p>
        </p:txBody>
      </p:sp>
    </p:spTree>
    <p:extLst>
      <p:ext uri="{BB962C8B-B14F-4D97-AF65-F5344CB8AC3E}">
        <p14:creationId xmlns:p14="http://schemas.microsoft.com/office/powerpoint/2010/main" val="3925705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7F746B-B6D6-49C6-8451-288430D314B9}" type="slidenum">
              <a:rPr lang="en-GB" smtClean="0"/>
              <a:t>25</a:t>
            </a:fld>
            <a:endParaRPr lang="en-GB"/>
          </a:p>
        </p:txBody>
      </p:sp>
    </p:spTree>
    <p:extLst>
      <p:ext uri="{BB962C8B-B14F-4D97-AF65-F5344CB8AC3E}">
        <p14:creationId xmlns:p14="http://schemas.microsoft.com/office/powerpoint/2010/main" val="3024406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7F746B-B6D6-49C6-8451-288430D314B9}" type="slidenum">
              <a:rPr lang="en-GB" smtClean="0"/>
              <a:t>26</a:t>
            </a:fld>
            <a:endParaRPr lang="en-GB"/>
          </a:p>
        </p:txBody>
      </p:sp>
    </p:spTree>
    <p:extLst>
      <p:ext uri="{BB962C8B-B14F-4D97-AF65-F5344CB8AC3E}">
        <p14:creationId xmlns:p14="http://schemas.microsoft.com/office/powerpoint/2010/main" val="3953715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7F746B-B6D6-49C6-8451-288430D314B9}" type="slidenum">
              <a:rPr lang="en-GB" smtClean="0"/>
              <a:t>27</a:t>
            </a:fld>
            <a:endParaRPr lang="en-GB"/>
          </a:p>
        </p:txBody>
      </p:sp>
    </p:spTree>
    <p:extLst>
      <p:ext uri="{BB962C8B-B14F-4D97-AF65-F5344CB8AC3E}">
        <p14:creationId xmlns:p14="http://schemas.microsoft.com/office/powerpoint/2010/main" val="2088601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7F746B-B6D6-49C6-8451-288430D314B9}" type="slidenum">
              <a:rPr lang="en-GB" smtClean="0"/>
              <a:t>28</a:t>
            </a:fld>
            <a:endParaRPr lang="en-GB"/>
          </a:p>
        </p:txBody>
      </p:sp>
    </p:spTree>
    <p:extLst>
      <p:ext uri="{BB962C8B-B14F-4D97-AF65-F5344CB8AC3E}">
        <p14:creationId xmlns:p14="http://schemas.microsoft.com/office/powerpoint/2010/main" val="3398369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7F746B-B6D6-49C6-8451-288430D314B9}" type="slidenum">
              <a:rPr lang="en-GB" smtClean="0"/>
              <a:t>29</a:t>
            </a:fld>
            <a:endParaRPr lang="en-GB"/>
          </a:p>
        </p:txBody>
      </p:sp>
    </p:spTree>
    <p:extLst>
      <p:ext uri="{BB962C8B-B14F-4D97-AF65-F5344CB8AC3E}">
        <p14:creationId xmlns:p14="http://schemas.microsoft.com/office/powerpoint/2010/main" val="3158486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7F746B-B6D6-49C6-8451-288430D314B9}" type="slidenum">
              <a:rPr lang="en-GB" smtClean="0"/>
              <a:t>30</a:t>
            </a:fld>
            <a:endParaRPr lang="en-GB"/>
          </a:p>
        </p:txBody>
      </p:sp>
    </p:spTree>
    <p:extLst>
      <p:ext uri="{BB962C8B-B14F-4D97-AF65-F5344CB8AC3E}">
        <p14:creationId xmlns:p14="http://schemas.microsoft.com/office/powerpoint/2010/main" val="808884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7F746B-B6D6-49C6-8451-288430D314B9}" type="slidenum">
              <a:rPr lang="en-GB" smtClean="0"/>
              <a:t>31</a:t>
            </a:fld>
            <a:endParaRPr lang="en-GB"/>
          </a:p>
        </p:txBody>
      </p:sp>
    </p:spTree>
    <p:extLst>
      <p:ext uri="{BB962C8B-B14F-4D97-AF65-F5344CB8AC3E}">
        <p14:creationId xmlns:p14="http://schemas.microsoft.com/office/powerpoint/2010/main" val="4112164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7F746B-B6D6-49C6-8451-288430D314B9}" type="slidenum">
              <a:rPr lang="en-GB" smtClean="0"/>
              <a:t>32</a:t>
            </a:fld>
            <a:endParaRPr lang="en-GB"/>
          </a:p>
        </p:txBody>
      </p:sp>
    </p:spTree>
    <p:extLst>
      <p:ext uri="{BB962C8B-B14F-4D97-AF65-F5344CB8AC3E}">
        <p14:creationId xmlns:p14="http://schemas.microsoft.com/office/powerpoint/2010/main" val="2017513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993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7F746B-B6D6-49C6-8451-288430D314B9}" type="slidenum">
              <a:rPr lang="en-GB" smtClean="0"/>
              <a:t>33</a:t>
            </a:fld>
            <a:endParaRPr lang="en-GB"/>
          </a:p>
        </p:txBody>
      </p:sp>
    </p:spTree>
    <p:extLst>
      <p:ext uri="{BB962C8B-B14F-4D97-AF65-F5344CB8AC3E}">
        <p14:creationId xmlns:p14="http://schemas.microsoft.com/office/powerpoint/2010/main" val="1065662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Footer Placeholder 3"/>
          <p:cNvSpPr>
            <a:spLocks noGrp="1"/>
          </p:cNvSpPr>
          <p:nvPr>
            <p:ph type="ftr" sz="quarter" idx="10"/>
          </p:nvPr>
        </p:nvSpPr>
        <p:spPr/>
        <p:txBody>
          <a:bodyPr/>
          <a:lstStyle/>
          <a:p>
            <a:pPr>
              <a:defRPr/>
            </a:pPr>
            <a:r>
              <a:rPr lang="en-GB"/>
              <a:t>PRESENTATION TITLE HERE</a:t>
            </a:r>
          </a:p>
        </p:txBody>
      </p:sp>
      <p:sp>
        <p:nvSpPr>
          <p:cNvPr id="5" name="Slide Number Placeholder 4"/>
          <p:cNvSpPr>
            <a:spLocks noGrp="1"/>
          </p:cNvSpPr>
          <p:nvPr>
            <p:ph type="sldNum" sz="quarter" idx="11"/>
          </p:nvPr>
        </p:nvSpPr>
        <p:spPr/>
        <p:txBody>
          <a:bodyPr/>
          <a:lstStyle/>
          <a:p>
            <a:pPr>
              <a:defRPr/>
            </a:pPr>
            <a:fld id="{279C419A-B029-41C8-8DE3-2C44F7A2969A}" type="slidenum">
              <a:rPr lang="en-GB" smtClean="0"/>
              <a:pPr>
                <a:defRPr/>
              </a:pPr>
              <a:t>34</a:t>
            </a:fld>
            <a:endParaRPr lang="en-GB"/>
          </a:p>
        </p:txBody>
      </p:sp>
    </p:spTree>
    <p:extLst>
      <p:ext uri="{BB962C8B-B14F-4D97-AF65-F5344CB8AC3E}">
        <p14:creationId xmlns:p14="http://schemas.microsoft.com/office/powerpoint/2010/main" val="1896463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Footer Placeholder 3"/>
          <p:cNvSpPr>
            <a:spLocks noGrp="1"/>
          </p:cNvSpPr>
          <p:nvPr>
            <p:ph type="ftr" sz="quarter" idx="10"/>
          </p:nvPr>
        </p:nvSpPr>
        <p:spPr/>
        <p:txBody>
          <a:bodyPr/>
          <a:lstStyle/>
          <a:p>
            <a:pPr>
              <a:defRPr/>
            </a:pPr>
            <a:r>
              <a:rPr lang="en-GB"/>
              <a:t>PRESENTATION TITLE HERE</a:t>
            </a:r>
          </a:p>
        </p:txBody>
      </p:sp>
      <p:sp>
        <p:nvSpPr>
          <p:cNvPr id="5" name="Slide Number Placeholder 4"/>
          <p:cNvSpPr>
            <a:spLocks noGrp="1"/>
          </p:cNvSpPr>
          <p:nvPr>
            <p:ph type="sldNum" sz="quarter" idx="11"/>
          </p:nvPr>
        </p:nvSpPr>
        <p:spPr/>
        <p:txBody>
          <a:bodyPr/>
          <a:lstStyle/>
          <a:p>
            <a:pPr>
              <a:defRPr/>
            </a:pPr>
            <a:fld id="{279C419A-B029-41C8-8DE3-2C44F7A2969A}" type="slidenum">
              <a:rPr lang="en-GB" smtClean="0"/>
              <a:pPr>
                <a:defRPr/>
              </a:pPr>
              <a:t>35</a:t>
            </a:fld>
            <a:endParaRPr lang="en-GB"/>
          </a:p>
        </p:txBody>
      </p:sp>
    </p:spTree>
    <p:extLst>
      <p:ext uri="{BB962C8B-B14F-4D97-AF65-F5344CB8AC3E}">
        <p14:creationId xmlns:p14="http://schemas.microsoft.com/office/powerpoint/2010/main" val="118081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7F746B-B6D6-49C6-8451-288430D314B9}" type="slidenum">
              <a:rPr lang="en-GB" smtClean="0"/>
              <a:t>37</a:t>
            </a:fld>
            <a:endParaRPr lang="en-GB"/>
          </a:p>
        </p:txBody>
      </p:sp>
    </p:spTree>
    <p:extLst>
      <p:ext uri="{BB962C8B-B14F-4D97-AF65-F5344CB8AC3E}">
        <p14:creationId xmlns:p14="http://schemas.microsoft.com/office/powerpoint/2010/main" val="2596043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422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289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2802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027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3392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129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E54272B-1A14-4FDC-ACFE-1DC3268A0A66}"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58042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735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758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357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027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Transitions</a:t>
            </a:r>
          </a:p>
          <a:p>
            <a:endParaRPr lang="en-GB" dirty="0"/>
          </a:p>
          <a:p>
            <a:r>
              <a:rPr lang="en-GB" dirty="0"/>
              <a:t>Some ideas from research </a:t>
            </a:r>
          </a:p>
          <a:p>
            <a:r>
              <a:rPr lang="en-GB" dirty="0"/>
              <a:t>Two models that many people find helpful in dealing with – or planning for – transitions </a:t>
            </a:r>
          </a:p>
        </p:txBody>
      </p:sp>
      <p:sp>
        <p:nvSpPr>
          <p:cNvPr id="4" name="Slide Number Placeholder 3"/>
          <p:cNvSpPr>
            <a:spLocks noGrp="1"/>
          </p:cNvSpPr>
          <p:nvPr>
            <p:ph type="sldNum" sz="quarter" idx="10"/>
          </p:nvPr>
        </p:nvSpPr>
        <p:spPr/>
        <p:txBody>
          <a:bodyPr/>
          <a:lstStyle/>
          <a:p>
            <a:fld id="{657F746B-B6D6-49C6-8451-288430D314B9}" type="slidenum">
              <a:rPr lang="en-GB" smtClean="0"/>
              <a:t>9</a:t>
            </a:fld>
            <a:endParaRPr lang="en-GB"/>
          </a:p>
        </p:txBody>
      </p:sp>
    </p:spTree>
    <p:extLst>
      <p:ext uri="{BB962C8B-B14F-4D97-AF65-F5344CB8AC3E}">
        <p14:creationId xmlns:p14="http://schemas.microsoft.com/office/powerpoint/2010/main" val="2258643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7F746B-B6D6-49C6-8451-288430D314B9}" type="slidenum">
              <a:rPr lang="en-GB" smtClean="0"/>
              <a:t>10</a:t>
            </a:fld>
            <a:endParaRPr lang="en-GB"/>
          </a:p>
        </p:txBody>
      </p:sp>
    </p:spTree>
    <p:extLst>
      <p:ext uri="{BB962C8B-B14F-4D97-AF65-F5344CB8AC3E}">
        <p14:creationId xmlns:p14="http://schemas.microsoft.com/office/powerpoint/2010/main" val="1680152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9/19/2024</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5494" y="1988840"/>
            <a:ext cx="9121013" cy="3168352"/>
          </a:xfrm>
        </p:spPr>
        <p:txBody>
          <a:bodyPr>
            <a:normAutofit/>
          </a:bodyPr>
          <a:lstStyle>
            <a:lvl1pPr>
              <a:lnSpc>
                <a:spcPct val="114000"/>
              </a:lnSpc>
              <a:spcBef>
                <a:spcPts val="600"/>
              </a:spcBef>
              <a:spcAft>
                <a:spcPts val="600"/>
              </a:spcAft>
              <a:defRPr sz="4400" b="0" spc="51" baseline="0">
                <a:latin typeface="+mj-lt"/>
              </a:defRPr>
            </a:lvl1pPr>
          </a:lstStyle>
          <a:p>
            <a:r>
              <a:rPr lang="en-US" dirty="0"/>
              <a:t>Enter slide text</a:t>
            </a:r>
            <a:endParaRPr lang="en-GB" dirty="0"/>
          </a:p>
        </p:txBody>
      </p:sp>
    </p:spTree>
    <p:extLst>
      <p:ext uri="{BB962C8B-B14F-4D97-AF65-F5344CB8AC3E}">
        <p14:creationId xmlns:p14="http://schemas.microsoft.com/office/powerpoint/2010/main" val="2015995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523"/>
            <a:ext cx="12192000" cy="2059305"/>
          </a:xfrm>
          <a:custGeom>
            <a:avLst/>
            <a:gdLst/>
            <a:ahLst/>
            <a:cxnLst/>
            <a:rect l="l" t="t" r="r" b="b"/>
            <a:pathLst>
              <a:path w="12192000" h="2059305">
                <a:moveTo>
                  <a:pt x="12192000" y="0"/>
                </a:moveTo>
                <a:lnTo>
                  <a:pt x="0" y="0"/>
                </a:lnTo>
                <a:lnTo>
                  <a:pt x="0" y="2058924"/>
                </a:lnTo>
                <a:lnTo>
                  <a:pt x="12192000" y="2058924"/>
                </a:lnTo>
                <a:lnTo>
                  <a:pt x="12192000" y="0"/>
                </a:lnTo>
                <a:close/>
              </a:path>
            </a:pathLst>
          </a:custGeom>
          <a:solidFill>
            <a:srgbClr val="55D6AA"/>
          </a:solidFill>
        </p:spPr>
        <p:txBody>
          <a:bodyPr wrap="square" lIns="0" tIns="0" rIns="0" bIns="0" rtlCol="0"/>
          <a:lstStyle/>
          <a:p>
            <a:endParaRPr/>
          </a:p>
        </p:txBody>
      </p:sp>
      <p:sp>
        <p:nvSpPr>
          <p:cNvPr id="2" name="Holder 2"/>
          <p:cNvSpPr>
            <a:spLocks noGrp="1"/>
          </p:cNvSpPr>
          <p:nvPr>
            <p:ph type="ctrTitle"/>
          </p:nvPr>
        </p:nvSpPr>
        <p:spPr>
          <a:xfrm>
            <a:off x="916939" y="530428"/>
            <a:ext cx="3778885" cy="848994"/>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27790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71210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7"/>
          </a:xfrm>
          <a:prstGeom prst="rect">
            <a:avLst/>
          </a:prstGeom>
        </p:spPr>
      </p:pic>
      <p:pic>
        <p:nvPicPr>
          <p:cNvPr id="17" name="bg object 17"/>
          <p:cNvPicPr/>
          <p:nvPr/>
        </p:nvPicPr>
        <p:blipFill>
          <a:blip r:embed="rId3" cstate="print"/>
          <a:stretch>
            <a:fillRect/>
          </a:stretch>
        </p:blipFill>
        <p:spPr>
          <a:xfrm>
            <a:off x="356616" y="0"/>
            <a:ext cx="11835384" cy="6857997"/>
          </a:xfrm>
          <a:prstGeom prst="rect">
            <a:avLst/>
          </a:prstGeom>
        </p:spPr>
      </p:pic>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54727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19214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174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6B45-C0BA-04E6-AAB3-B4BFCF52CA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8C57B2-AEC1-3D05-B831-6AFABCB007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6CA4C3A-CE01-2661-B256-1D9F81AEFDAF}"/>
              </a:ext>
            </a:extLst>
          </p:cNvPr>
          <p:cNvSpPr>
            <a:spLocks noGrp="1"/>
          </p:cNvSpPr>
          <p:nvPr>
            <p:ph type="dt" sz="half" idx="10"/>
          </p:nvPr>
        </p:nvSpPr>
        <p:spPr/>
        <p:txBody>
          <a:bodyPr/>
          <a:lstStyle/>
          <a:p>
            <a:fld id="{6501B623-43FE-46CE-AD47-688DE93A6428}" type="datetimeFigureOut">
              <a:rPr lang="en-GB" smtClean="0"/>
              <a:t>19/09/2024</a:t>
            </a:fld>
            <a:endParaRPr lang="en-GB"/>
          </a:p>
        </p:txBody>
      </p:sp>
      <p:sp>
        <p:nvSpPr>
          <p:cNvPr id="5" name="Footer Placeholder 4">
            <a:extLst>
              <a:ext uri="{FF2B5EF4-FFF2-40B4-BE49-F238E27FC236}">
                <a16:creationId xmlns:a16="http://schemas.microsoft.com/office/drawing/2014/main" id="{5009995D-CFFB-EED8-68BB-58B182EFA7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B25663-3FC4-5F66-8387-3FDA663B5533}"/>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3144787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ACE2-51C7-4900-A9CE-DC1138F6E0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E7A6FE8-4B5D-4C94-99F3-DF48C2AB49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5FE3346-4DED-4C8C-8D6B-2CB21791AEED}"/>
              </a:ext>
            </a:extLst>
          </p:cNvPr>
          <p:cNvSpPr>
            <a:spLocks noGrp="1"/>
          </p:cNvSpPr>
          <p:nvPr>
            <p:ph type="dt" sz="half" idx="10"/>
          </p:nvPr>
        </p:nvSpPr>
        <p:spPr/>
        <p:txBody>
          <a:bodyPr/>
          <a:lstStyle/>
          <a:p>
            <a:fld id="{47EC2CF2-AC50-4AF7-8703-45C8F2A2C319}" type="datetimeFigureOut">
              <a:rPr lang="en-GB" smtClean="0"/>
              <a:t>19/09/2024</a:t>
            </a:fld>
            <a:endParaRPr lang="en-GB" dirty="0"/>
          </a:p>
        </p:txBody>
      </p:sp>
      <p:sp>
        <p:nvSpPr>
          <p:cNvPr id="5" name="Footer Placeholder 4">
            <a:extLst>
              <a:ext uri="{FF2B5EF4-FFF2-40B4-BE49-F238E27FC236}">
                <a16:creationId xmlns:a16="http://schemas.microsoft.com/office/drawing/2014/main" id="{72E13994-C3DE-466F-BF6E-6D5F4CAAAA3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9D11477-4ED4-476B-8020-0149DD9005E7}"/>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889871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A058-239C-453E-A48A-2411C7EE7F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F4ADF4-DEC1-48EB-8EA2-ECF364709E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8B5C60-2694-4F15-A97A-8B7609641241}"/>
              </a:ext>
            </a:extLst>
          </p:cNvPr>
          <p:cNvSpPr>
            <a:spLocks noGrp="1"/>
          </p:cNvSpPr>
          <p:nvPr>
            <p:ph type="dt" sz="half" idx="10"/>
          </p:nvPr>
        </p:nvSpPr>
        <p:spPr/>
        <p:txBody>
          <a:bodyPr/>
          <a:lstStyle/>
          <a:p>
            <a:fld id="{47EC2CF2-AC50-4AF7-8703-45C8F2A2C319}" type="datetimeFigureOut">
              <a:rPr lang="en-GB" smtClean="0"/>
              <a:t>19/09/2024</a:t>
            </a:fld>
            <a:endParaRPr lang="en-GB" dirty="0"/>
          </a:p>
        </p:txBody>
      </p:sp>
      <p:sp>
        <p:nvSpPr>
          <p:cNvPr id="5" name="Footer Placeholder 4">
            <a:extLst>
              <a:ext uri="{FF2B5EF4-FFF2-40B4-BE49-F238E27FC236}">
                <a16:creationId xmlns:a16="http://schemas.microsoft.com/office/drawing/2014/main" id="{CF19BB68-0A25-4C73-B7E1-853F433F24A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D2E7EBF-6C3A-4963-8551-F5A4B0D4E4C8}"/>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476746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50217-6042-4089-997C-188C3988E9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6F81E0-41F1-47CA-AD32-7A3DBD5B78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935EC-96F7-4767-B333-78A1CD353AFF}"/>
              </a:ext>
            </a:extLst>
          </p:cNvPr>
          <p:cNvSpPr>
            <a:spLocks noGrp="1"/>
          </p:cNvSpPr>
          <p:nvPr>
            <p:ph type="dt" sz="half" idx="10"/>
          </p:nvPr>
        </p:nvSpPr>
        <p:spPr/>
        <p:txBody>
          <a:bodyPr/>
          <a:lstStyle/>
          <a:p>
            <a:fld id="{47EC2CF2-AC50-4AF7-8703-45C8F2A2C319}" type="datetimeFigureOut">
              <a:rPr lang="en-GB" smtClean="0"/>
              <a:t>19/09/2024</a:t>
            </a:fld>
            <a:endParaRPr lang="en-GB" dirty="0"/>
          </a:p>
        </p:txBody>
      </p:sp>
      <p:sp>
        <p:nvSpPr>
          <p:cNvPr id="5" name="Footer Placeholder 4">
            <a:extLst>
              <a:ext uri="{FF2B5EF4-FFF2-40B4-BE49-F238E27FC236}">
                <a16:creationId xmlns:a16="http://schemas.microsoft.com/office/drawing/2014/main" id="{C70EC390-EC2F-401F-BD3B-81C489D12FB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0716B6B-D183-462F-8AA4-D21939CE4D9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7241708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F33C-D695-49EE-BA2C-4E62A2F218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72BA8D-26C4-45F9-AD35-07BEAD07D7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455284-DFC7-4A9B-B364-CD1998C433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0D3BE77-66C8-498E-A236-FBB430D7DDDF}"/>
              </a:ext>
            </a:extLst>
          </p:cNvPr>
          <p:cNvSpPr>
            <a:spLocks noGrp="1"/>
          </p:cNvSpPr>
          <p:nvPr>
            <p:ph type="dt" sz="half" idx="10"/>
          </p:nvPr>
        </p:nvSpPr>
        <p:spPr/>
        <p:txBody>
          <a:bodyPr/>
          <a:lstStyle/>
          <a:p>
            <a:fld id="{47EC2CF2-AC50-4AF7-8703-45C8F2A2C319}" type="datetimeFigureOut">
              <a:rPr lang="en-GB" smtClean="0"/>
              <a:t>19/09/2024</a:t>
            </a:fld>
            <a:endParaRPr lang="en-GB" dirty="0"/>
          </a:p>
        </p:txBody>
      </p:sp>
      <p:sp>
        <p:nvSpPr>
          <p:cNvPr id="6" name="Footer Placeholder 5">
            <a:extLst>
              <a:ext uri="{FF2B5EF4-FFF2-40B4-BE49-F238E27FC236}">
                <a16:creationId xmlns:a16="http://schemas.microsoft.com/office/drawing/2014/main" id="{C6C322AA-7944-41D7-A16F-0A539E7C806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7B18E93-93F3-4439-BAF7-7AA43F009FA1}"/>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224670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8E1C-D6EC-4FD8-AD3C-030D18D3A5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D97275-68A4-48B6-866F-6D7D57B522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2234FF-AD0C-46DB-96E6-C65AD68ADC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CAA0E7-7111-47C7-A2D4-6D6585A86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A0F84-62B7-4726-A21F-72A74918FA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454E17-A854-4B2A-9FF1-3F8A77267258}"/>
              </a:ext>
            </a:extLst>
          </p:cNvPr>
          <p:cNvSpPr>
            <a:spLocks noGrp="1"/>
          </p:cNvSpPr>
          <p:nvPr>
            <p:ph type="dt" sz="half" idx="10"/>
          </p:nvPr>
        </p:nvSpPr>
        <p:spPr/>
        <p:txBody>
          <a:bodyPr/>
          <a:lstStyle/>
          <a:p>
            <a:fld id="{47EC2CF2-AC50-4AF7-8703-45C8F2A2C319}" type="datetimeFigureOut">
              <a:rPr lang="en-GB" smtClean="0"/>
              <a:t>19/09/2024</a:t>
            </a:fld>
            <a:endParaRPr lang="en-GB" dirty="0"/>
          </a:p>
        </p:txBody>
      </p:sp>
      <p:sp>
        <p:nvSpPr>
          <p:cNvPr id="8" name="Footer Placeholder 7">
            <a:extLst>
              <a:ext uri="{FF2B5EF4-FFF2-40B4-BE49-F238E27FC236}">
                <a16:creationId xmlns:a16="http://schemas.microsoft.com/office/drawing/2014/main" id="{4C9D4FB2-1D9E-4DCC-8B58-F02322A9B30B}"/>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3BB40AF5-B61C-497E-90C0-FF2FCC6DAAD0}"/>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515847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6A59-2F2E-496A-9652-90849C6CDD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AD2DFF-0907-4506-94F5-EC9F430C838D}"/>
              </a:ext>
            </a:extLst>
          </p:cNvPr>
          <p:cNvSpPr>
            <a:spLocks noGrp="1"/>
          </p:cNvSpPr>
          <p:nvPr>
            <p:ph type="dt" sz="half" idx="10"/>
          </p:nvPr>
        </p:nvSpPr>
        <p:spPr/>
        <p:txBody>
          <a:bodyPr/>
          <a:lstStyle/>
          <a:p>
            <a:fld id="{47EC2CF2-AC50-4AF7-8703-45C8F2A2C319}" type="datetimeFigureOut">
              <a:rPr lang="en-GB" smtClean="0"/>
              <a:t>19/09/2024</a:t>
            </a:fld>
            <a:endParaRPr lang="en-GB" dirty="0"/>
          </a:p>
        </p:txBody>
      </p:sp>
      <p:sp>
        <p:nvSpPr>
          <p:cNvPr id="4" name="Footer Placeholder 3">
            <a:extLst>
              <a:ext uri="{FF2B5EF4-FFF2-40B4-BE49-F238E27FC236}">
                <a16:creationId xmlns:a16="http://schemas.microsoft.com/office/drawing/2014/main" id="{F70E51C2-DFFC-4232-A494-2794FB71812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3BB0527-1E4B-47E5-A152-8E603459EA6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4104771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69D7A-F14D-40B9-8DFD-B042BE91FD42}"/>
              </a:ext>
            </a:extLst>
          </p:cNvPr>
          <p:cNvSpPr>
            <a:spLocks noGrp="1"/>
          </p:cNvSpPr>
          <p:nvPr>
            <p:ph type="dt" sz="half" idx="10"/>
          </p:nvPr>
        </p:nvSpPr>
        <p:spPr/>
        <p:txBody>
          <a:bodyPr/>
          <a:lstStyle/>
          <a:p>
            <a:fld id="{47EC2CF2-AC50-4AF7-8703-45C8F2A2C319}" type="datetimeFigureOut">
              <a:rPr lang="en-GB" smtClean="0"/>
              <a:t>19/09/2024</a:t>
            </a:fld>
            <a:endParaRPr lang="en-GB" dirty="0"/>
          </a:p>
        </p:txBody>
      </p:sp>
      <p:sp>
        <p:nvSpPr>
          <p:cNvPr id="3" name="Footer Placeholder 2">
            <a:extLst>
              <a:ext uri="{FF2B5EF4-FFF2-40B4-BE49-F238E27FC236}">
                <a16:creationId xmlns:a16="http://schemas.microsoft.com/office/drawing/2014/main" id="{312B2F77-7930-46FC-8C82-BBAC213765E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3383B3A-F599-4F0B-9B5B-190DC7D11B14}"/>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430996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8F815-1F24-46CC-A45A-D8F1B62D9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BF561C-94E4-400C-A4C6-65D1C0D362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96B349-30DE-4E59-B701-10A7508DD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E84C8-D664-4B5E-B1CE-74C9D3710AD2}"/>
              </a:ext>
            </a:extLst>
          </p:cNvPr>
          <p:cNvSpPr>
            <a:spLocks noGrp="1"/>
          </p:cNvSpPr>
          <p:nvPr>
            <p:ph type="dt" sz="half" idx="10"/>
          </p:nvPr>
        </p:nvSpPr>
        <p:spPr/>
        <p:txBody>
          <a:bodyPr/>
          <a:lstStyle/>
          <a:p>
            <a:fld id="{47EC2CF2-AC50-4AF7-8703-45C8F2A2C319}" type="datetimeFigureOut">
              <a:rPr lang="en-GB" smtClean="0"/>
              <a:t>19/09/2024</a:t>
            </a:fld>
            <a:endParaRPr lang="en-GB" dirty="0"/>
          </a:p>
        </p:txBody>
      </p:sp>
      <p:sp>
        <p:nvSpPr>
          <p:cNvPr id="6" name="Footer Placeholder 5">
            <a:extLst>
              <a:ext uri="{FF2B5EF4-FFF2-40B4-BE49-F238E27FC236}">
                <a16:creationId xmlns:a16="http://schemas.microsoft.com/office/drawing/2014/main" id="{2049E643-167C-4C87-9374-74112CE4180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6B4DA8E-1EC4-4BF6-977B-B4BF0A7898C2}"/>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543520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55DAC-C23A-44C4-984A-5F01770B01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FD36A49-6050-4969-BFD2-DCD1328253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51EA5BC-2EBA-4646-9136-5142D2C2C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853EC8-9643-4F74-9D99-82C5666BC0D7}"/>
              </a:ext>
            </a:extLst>
          </p:cNvPr>
          <p:cNvSpPr>
            <a:spLocks noGrp="1"/>
          </p:cNvSpPr>
          <p:nvPr>
            <p:ph type="dt" sz="half" idx="10"/>
          </p:nvPr>
        </p:nvSpPr>
        <p:spPr/>
        <p:txBody>
          <a:bodyPr/>
          <a:lstStyle/>
          <a:p>
            <a:fld id="{47EC2CF2-AC50-4AF7-8703-45C8F2A2C319}" type="datetimeFigureOut">
              <a:rPr lang="en-GB" smtClean="0"/>
              <a:t>19/09/2024</a:t>
            </a:fld>
            <a:endParaRPr lang="en-GB" dirty="0"/>
          </a:p>
        </p:txBody>
      </p:sp>
      <p:sp>
        <p:nvSpPr>
          <p:cNvPr id="6" name="Footer Placeholder 5">
            <a:extLst>
              <a:ext uri="{FF2B5EF4-FFF2-40B4-BE49-F238E27FC236}">
                <a16:creationId xmlns:a16="http://schemas.microsoft.com/office/drawing/2014/main" id="{7C0AB4F0-AD8B-42DD-926E-DAB53DCB400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E516E76-D209-4BAF-97FB-602A67B9B9E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098839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58627-183C-46E9-8233-8958A4C279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622BCB-F30B-4F97-B46D-42F0FF97CA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0ACF31-BE88-4A4B-A9F9-EB9E1D27E375}"/>
              </a:ext>
            </a:extLst>
          </p:cNvPr>
          <p:cNvSpPr>
            <a:spLocks noGrp="1"/>
          </p:cNvSpPr>
          <p:nvPr>
            <p:ph type="dt" sz="half" idx="10"/>
          </p:nvPr>
        </p:nvSpPr>
        <p:spPr/>
        <p:txBody>
          <a:bodyPr/>
          <a:lstStyle/>
          <a:p>
            <a:fld id="{47EC2CF2-AC50-4AF7-8703-45C8F2A2C319}" type="datetimeFigureOut">
              <a:rPr lang="en-GB" smtClean="0"/>
              <a:t>19/09/2024</a:t>
            </a:fld>
            <a:endParaRPr lang="en-GB" dirty="0"/>
          </a:p>
        </p:txBody>
      </p:sp>
      <p:sp>
        <p:nvSpPr>
          <p:cNvPr id="5" name="Footer Placeholder 4">
            <a:extLst>
              <a:ext uri="{FF2B5EF4-FFF2-40B4-BE49-F238E27FC236}">
                <a16:creationId xmlns:a16="http://schemas.microsoft.com/office/drawing/2014/main" id="{3EEA1CDF-B659-474F-8F94-A588DF72CD5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2D98A43-EC75-43E5-8113-A276D7BE542E}"/>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606302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8AA45A-D5AA-4DAC-B0BA-6A030E7E3B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A27BF1-BDAF-4281-B3E2-92F7A42DDF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A57190-1BE4-41AC-82BD-E43CAD3F2C0A}"/>
              </a:ext>
            </a:extLst>
          </p:cNvPr>
          <p:cNvSpPr>
            <a:spLocks noGrp="1"/>
          </p:cNvSpPr>
          <p:nvPr>
            <p:ph type="dt" sz="half" idx="10"/>
          </p:nvPr>
        </p:nvSpPr>
        <p:spPr/>
        <p:txBody>
          <a:bodyPr/>
          <a:lstStyle/>
          <a:p>
            <a:fld id="{47EC2CF2-AC50-4AF7-8703-45C8F2A2C319}" type="datetimeFigureOut">
              <a:rPr lang="en-GB" smtClean="0"/>
              <a:t>19/09/2024</a:t>
            </a:fld>
            <a:endParaRPr lang="en-GB" dirty="0"/>
          </a:p>
        </p:txBody>
      </p:sp>
      <p:sp>
        <p:nvSpPr>
          <p:cNvPr id="5" name="Footer Placeholder 4">
            <a:extLst>
              <a:ext uri="{FF2B5EF4-FFF2-40B4-BE49-F238E27FC236}">
                <a16:creationId xmlns:a16="http://schemas.microsoft.com/office/drawing/2014/main" id="{13F50C8D-6021-455C-A75F-24C78FB4390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91140BE-3996-4565-A5A3-139F18B18DF9}"/>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638609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9/19/2024</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txStyles>
    <p:title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97840" y="160477"/>
            <a:ext cx="8724137" cy="1703350"/>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a:xfrm>
            <a:off x="1503679" y="2888107"/>
            <a:ext cx="9184640" cy="2952115"/>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9/19/2024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3523626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3C21F8-CCF6-45BB-838F-EAA20E3637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80238F-0488-491A-A36F-49C56B861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CE707C-FB8E-4B18-ABDB-62EB8BEB2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C2CF2-AC50-4AF7-8703-45C8F2A2C319}" type="datetimeFigureOut">
              <a:rPr lang="en-GB" smtClean="0"/>
              <a:t>19/09/2024</a:t>
            </a:fld>
            <a:endParaRPr lang="en-GB" dirty="0"/>
          </a:p>
        </p:txBody>
      </p:sp>
      <p:sp>
        <p:nvSpPr>
          <p:cNvPr id="5" name="Footer Placeholder 4">
            <a:extLst>
              <a:ext uri="{FF2B5EF4-FFF2-40B4-BE49-F238E27FC236}">
                <a16:creationId xmlns:a16="http://schemas.microsoft.com/office/drawing/2014/main" id="{B3928F62-65FD-44C1-845D-144293A57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7867B10A-059C-48B2-850D-6421CE655A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5B087-1B06-4E5C-8489-E8D0A1DDFF97}" type="slidenum">
              <a:rPr lang="en-GB" smtClean="0"/>
              <a:t>‹#›</a:t>
            </a:fld>
            <a:endParaRPr lang="en-GB" dirty="0"/>
          </a:p>
        </p:txBody>
      </p:sp>
    </p:spTree>
    <p:extLst>
      <p:ext uri="{BB962C8B-B14F-4D97-AF65-F5344CB8AC3E}">
        <p14:creationId xmlns:p14="http://schemas.microsoft.com/office/powerpoint/2010/main" val="323162262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6.jpeg"/><Relationship Id="rId18" Type="http://schemas.openxmlformats.org/officeDocument/2006/relationships/image" Target="../media/image21.jpeg"/><Relationship Id="rId26" Type="http://schemas.openxmlformats.org/officeDocument/2006/relationships/image" Target="../media/image29.png"/><Relationship Id="rId39" Type="http://schemas.openxmlformats.org/officeDocument/2006/relationships/image" Target="../media/image42.png"/><Relationship Id="rId21" Type="http://schemas.openxmlformats.org/officeDocument/2006/relationships/image" Target="../media/image24.png"/><Relationship Id="rId34" Type="http://schemas.openxmlformats.org/officeDocument/2006/relationships/image" Target="../media/image37.jpeg"/><Relationship Id="rId42" Type="http://schemas.openxmlformats.org/officeDocument/2006/relationships/image" Target="../media/image45.png"/><Relationship Id="rId47" Type="http://schemas.openxmlformats.org/officeDocument/2006/relationships/image" Target="../media/image50.png"/><Relationship Id="rId50" Type="http://schemas.openxmlformats.org/officeDocument/2006/relationships/image" Target="../media/image53.png"/><Relationship Id="rId55" Type="http://schemas.openxmlformats.org/officeDocument/2006/relationships/image" Target="../media/image58.png"/><Relationship Id="rId7" Type="http://schemas.openxmlformats.org/officeDocument/2006/relationships/image" Target="../media/image10.jpeg"/><Relationship Id="rId2" Type="http://schemas.openxmlformats.org/officeDocument/2006/relationships/image" Target="../media/image5.png"/><Relationship Id="rId16" Type="http://schemas.openxmlformats.org/officeDocument/2006/relationships/image" Target="../media/image19.jpeg"/><Relationship Id="rId29" Type="http://schemas.openxmlformats.org/officeDocument/2006/relationships/image" Target="../media/image32.png"/><Relationship Id="rId11" Type="http://schemas.openxmlformats.org/officeDocument/2006/relationships/image" Target="../media/image14.png"/><Relationship Id="rId24" Type="http://schemas.openxmlformats.org/officeDocument/2006/relationships/image" Target="../media/image27.jpeg"/><Relationship Id="rId32" Type="http://schemas.openxmlformats.org/officeDocument/2006/relationships/image" Target="../media/image35.png"/><Relationship Id="rId37" Type="http://schemas.openxmlformats.org/officeDocument/2006/relationships/image" Target="../media/image40.png"/><Relationship Id="rId40" Type="http://schemas.openxmlformats.org/officeDocument/2006/relationships/image" Target="../media/image43.png"/><Relationship Id="rId45" Type="http://schemas.openxmlformats.org/officeDocument/2006/relationships/image" Target="../media/image48.png"/><Relationship Id="rId53" Type="http://schemas.openxmlformats.org/officeDocument/2006/relationships/image" Target="../media/image56.png"/><Relationship Id="rId5" Type="http://schemas.openxmlformats.org/officeDocument/2006/relationships/image" Target="../media/image8.png"/><Relationship Id="rId10" Type="http://schemas.openxmlformats.org/officeDocument/2006/relationships/image" Target="../media/image13.jpeg"/><Relationship Id="rId19" Type="http://schemas.openxmlformats.org/officeDocument/2006/relationships/image" Target="../media/image22.jpeg"/><Relationship Id="rId31" Type="http://schemas.openxmlformats.org/officeDocument/2006/relationships/image" Target="../media/image34.png"/><Relationship Id="rId44" Type="http://schemas.openxmlformats.org/officeDocument/2006/relationships/image" Target="../media/image47.png"/><Relationship Id="rId52" Type="http://schemas.openxmlformats.org/officeDocument/2006/relationships/image" Target="../media/image55.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jpeg"/><Relationship Id="rId30" Type="http://schemas.openxmlformats.org/officeDocument/2006/relationships/image" Target="../media/image33.png"/><Relationship Id="rId35" Type="http://schemas.openxmlformats.org/officeDocument/2006/relationships/image" Target="../media/image38.png"/><Relationship Id="rId43" Type="http://schemas.openxmlformats.org/officeDocument/2006/relationships/image" Target="../media/image46.png"/><Relationship Id="rId48" Type="http://schemas.openxmlformats.org/officeDocument/2006/relationships/image" Target="../media/image51.png"/><Relationship Id="rId56" Type="http://schemas.openxmlformats.org/officeDocument/2006/relationships/image" Target="../media/image59.png"/><Relationship Id="rId8" Type="http://schemas.openxmlformats.org/officeDocument/2006/relationships/image" Target="../media/image11.jpeg"/><Relationship Id="rId51" Type="http://schemas.openxmlformats.org/officeDocument/2006/relationships/image" Target="../media/image54.jpeg"/><Relationship Id="rId3" Type="http://schemas.openxmlformats.org/officeDocument/2006/relationships/image" Target="../media/image6.png"/><Relationship Id="rId12" Type="http://schemas.openxmlformats.org/officeDocument/2006/relationships/image" Target="../media/image15.jpeg"/><Relationship Id="rId17" Type="http://schemas.openxmlformats.org/officeDocument/2006/relationships/image" Target="../media/image20.jpeg"/><Relationship Id="rId25" Type="http://schemas.openxmlformats.org/officeDocument/2006/relationships/image" Target="../media/image28.png"/><Relationship Id="rId33" Type="http://schemas.openxmlformats.org/officeDocument/2006/relationships/image" Target="../media/image36.jpeg"/><Relationship Id="rId38" Type="http://schemas.openxmlformats.org/officeDocument/2006/relationships/image" Target="../media/image41.png"/><Relationship Id="rId46" Type="http://schemas.openxmlformats.org/officeDocument/2006/relationships/image" Target="../media/image49.png"/><Relationship Id="rId20" Type="http://schemas.openxmlformats.org/officeDocument/2006/relationships/image" Target="../media/image23.png"/><Relationship Id="rId41" Type="http://schemas.openxmlformats.org/officeDocument/2006/relationships/image" Target="../media/image44.jpeg"/><Relationship Id="rId54" Type="http://schemas.openxmlformats.org/officeDocument/2006/relationships/image" Target="../media/image57.png"/><Relationship Id="rId1" Type="http://schemas.openxmlformats.org/officeDocument/2006/relationships/slideLayout" Target="../slideLayouts/slideLayout24.xml"/><Relationship Id="rId6" Type="http://schemas.openxmlformats.org/officeDocument/2006/relationships/image" Target="../media/image9.jpe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49" Type="http://schemas.openxmlformats.org/officeDocument/2006/relationships/image" Target="../media/image52.png"/></Relationships>
</file>

<file path=ppt/slides/_rels/slide1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9.gif"/><Relationship Id="rId4" Type="http://schemas.openxmlformats.org/officeDocument/2006/relationships/image" Target="../media/image78.wmf"/></Relationships>
</file>

<file path=ppt/slides/_rels/slide1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pngall.com/compass-png/download/16809" TargetMode="External"/><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hyperlink" Target="https://creativecommons.org/licenses/by-nc/3.0/"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hyperlink" Target="https://www.pexels.com/@peterfazekas?utm_content=attributionCopyText&amp;utm_medium=referral&amp;utm_source=pexels"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hyperlink" Target="https://www.pexels.com/photo/photo-of-person-driving-1386649/?utm_content=attributionCopyText&amp;utm_medium=referral&amp;utm_source=pexels"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2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92.jpeg"/><Relationship Id="rId4" Type="http://schemas.openxmlformats.org/officeDocument/2006/relationships/image" Target="../media/image88.png"/><Relationship Id="rId9" Type="http://schemas.openxmlformats.org/officeDocument/2006/relationships/image" Target="../media/image95.jpeg"/></Relationships>
</file>

<file path=ppt/slides/_rels/slide2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92.jpeg"/><Relationship Id="rId4" Type="http://schemas.openxmlformats.org/officeDocument/2006/relationships/image" Target="../media/image88.png"/><Relationship Id="rId9" Type="http://schemas.openxmlformats.org/officeDocument/2006/relationships/image" Target="../media/image95.jpeg"/></Relationships>
</file>

<file path=ppt/slides/_rels/slide2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92.jpeg"/><Relationship Id="rId4" Type="http://schemas.openxmlformats.org/officeDocument/2006/relationships/image" Target="../media/image88.png"/><Relationship Id="rId9" Type="http://schemas.openxmlformats.org/officeDocument/2006/relationships/image" Target="../media/image95.jpeg"/></Relationships>
</file>

<file path=ppt/slides/_rels/slide2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92.jpeg"/><Relationship Id="rId4" Type="http://schemas.openxmlformats.org/officeDocument/2006/relationships/image" Target="../media/image88.png"/><Relationship Id="rId9" Type="http://schemas.openxmlformats.org/officeDocument/2006/relationships/image" Target="../media/image95.jpeg"/></Relationships>
</file>

<file path=ppt/slides/_rels/slide2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92.jpeg"/><Relationship Id="rId4" Type="http://schemas.openxmlformats.org/officeDocument/2006/relationships/image" Target="../media/image88.png"/><Relationship Id="rId9" Type="http://schemas.openxmlformats.org/officeDocument/2006/relationships/image" Target="../media/image95.jpeg"/></Relationships>
</file>

<file path=ppt/slides/_rels/slide2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92.jpeg"/><Relationship Id="rId4" Type="http://schemas.openxmlformats.org/officeDocument/2006/relationships/image" Target="../media/image88.png"/><Relationship Id="rId9" Type="http://schemas.openxmlformats.org/officeDocument/2006/relationships/image" Target="../media/image95.jpeg"/></Relationships>
</file>

<file path=ppt/slides/_rels/slide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65.png"/></Relationships>
</file>

<file path=ppt/slides/_rels/slide3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92.jpeg"/><Relationship Id="rId4" Type="http://schemas.openxmlformats.org/officeDocument/2006/relationships/image" Target="../media/image88.png"/><Relationship Id="rId9" Type="http://schemas.openxmlformats.org/officeDocument/2006/relationships/image" Target="../media/image95.jpeg"/></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92.jpeg"/><Relationship Id="rId4" Type="http://schemas.openxmlformats.org/officeDocument/2006/relationships/image" Target="../media/image88.png"/><Relationship Id="rId9" Type="http://schemas.openxmlformats.org/officeDocument/2006/relationships/image" Target="../media/image9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92.jpeg"/><Relationship Id="rId4" Type="http://schemas.openxmlformats.org/officeDocument/2006/relationships/image" Target="../media/image88.png"/><Relationship Id="rId9" Type="http://schemas.openxmlformats.org/officeDocument/2006/relationships/image" Target="../media/image95.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png"/><Relationship Id="rId7" Type="http://schemas.openxmlformats.org/officeDocument/2006/relationships/image" Target="../media/image91.jpeg"/><Relationship Id="rId12"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98.png"/><Relationship Id="rId4" Type="http://schemas.openxmlformats.org/officeDocument/2006/relationships/image" Target="../media/image97.jpg"/></Relationships>
</file>

<file path=ppt/slides/_rels/slide39.xml.rels><?xml version="1.0" encoding="UTF-8" standalone="yes"?>
<Relationships xmlns="http://schemas.openxmlformats.org/package/2006/relationships"><Relationship Id="rId13" Type="http://schemas.openxmlformats.org/officeDocument/2006/relationships/image" Target="../media/image16.jpeg"/><Relationship Id="rId18" Type="http://schemas.openxmlformats.org/officeDocument/2006/relationships/image" Target="../media/image21.jpeg"/><Relationship Id="rId26" Type="http://schemas.openxmlformats.org/officeDocument/2006/relationships/image" Target="../media/image29.png"/><Relationship Id="rId39" Type="http://schemas.openxmlformats.org/officeDocument/2006/relationships/image" Target="../media/image42.png"/><Relationship Id="rId21" Type="http://schemas.openxmlformats.org/officeDocument/2006/relationships/image" Target="../media/image24.png"/><Relationship Id="rId34" Type="http://schemas.openxmlformats.org/officeDocument/2006/relationships/image" Target="../media/image37.jpeg"/><Relationship Id="rId42" Type="http://schemas.openxmlformats.org/officeDocument/2006/relationships/image" Target="../media/image45.png"/><Relationship Id="rId47" Type="http://schemas.openxmlformats.org/officeDocument/2006/relationships/image" Target="../media/image50.png"/><Relationship Id="rId50" Type="http://schemas.openxmlformats.org/officeDocument/2006/relationships/image" Target="../media/image53.png"/><Relationship Id="rId55" Type="http://schemas.openxmlformats.org/officeDocument/2006/relationships/image" Target="../media/image58.png"/><Relationship Id="rId7" Type="http://schemas.openxmlformats.org/officeDocument/2006/relationships/image" Target="../media/image10.jpeg"/><Relationship Id="rId2" Type="http://schemas.openxmlformats.org/officeDocument/2006/relationships/image" Target="../media/image5.png"/><Relationship Id="rId16" Type="http://schemas.openxmlformats.org/officeDocument/2006/relationships/image" Target="../media/image19.jpeg"/><Relationship Id="rId29" Type="http://schemas.openxmlformats.org/officeDocument/2006/relationships/image" Target="../media/image32.png"/><Relationship Id="rId11" Type="http://schemas.openxmlformats.org/officeDocument/2006/relationships/image" Target="../media/image14.png"/><Relationship Id="rId24" Type="http://schemas.openxmlformats.org/officeDocument/2006/relationships/image" Target="../media/image27.jpeg"/><Relationship Id="rId32" Type="http://schemas.openxmlformats.org/officeDocument/2006/relationships/image" Target="../media/image35.png"/><Relationship Id="rId37" Type="http://schemas.openxmlformats.org/officeDocument/2006/relationships/image" Target="../media/image40.png"/><Relationship Id="rId40" Type="http://schemas.openxmlformats.org/officeDocument/2006/relationships/image" Target="../media/image43.png"/><Relationship Id="rId45" Type="http://schemas.openxmlformats.org/officeDocument/2006/relationships/image" Target="../media/image48.png"/><Relationship Id="rId53" Type="http://schemas.openxmlformats.org/officeDocument/2006/relationships/image" Target="../media/image56.png"/><Relationship Id="rId5" Type="http://schemas.openxmlformats.org/officeDocument/2006/relationships/image" Target="../media/image8.png"/><Relationship Id="rId10" Type="http://schemas.openxmlformats.org/officeDocument/2006/relationships/image" Target="../media/image13.jpeg"/><Relationship Id="rId19" Type="http://schemas.openxmlformats.org/officeDocument/2006/relationships/image" Target="../media/image22.jpeg"/><Relationship Id="rId31" Type="http://schemas.openxmlformats.org/officeDocument/2006/relationships/image" Target="../media/image34.png"/><Relationship Id="rId44" Type="http://schemas.openxmlformats.org/officeDocument/2006/relationships/image" Target="../media/image47.png"/><Relationship Id="rId52" Type="http://schemas.openxmlformats.org/officeDocument/2006/relationships/image" Target="../media/image55.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jpeg"/><Relationship Id="rId30" Type="http://schemas.openxmlformats.org/officeDocument/2006/relationships/image" Target="../media/image33.png"/><Relationship Id="rId35" Type="http://schemas.openxmlformats.org/officeDocument/2006/relationships/image" Target="../media/image38.png"/><Relationship Id="rId43" Type="http://schemas.openxmlformats.org/officeDocument/2006/relationships/image" Target="../media/image46.png"/><Relationship Id="rId48" Type="http://schemas.openxmlformats.org/officeDocument/2006/relationships/image" Target="../media/image51.png"/><Relationship Id="rId56" Type="http://schemas.openxmlformats.org/officeDocument/2006/relationships/image" Target="../media/image59.png"/><Relationship Id="rId8" Type="http://schemas.openxmlformats.org/officeDocument/2006/relationships/image" Target="../media/image11.jpeg"/><Relationship Id="rId51" Type="http://schemas.openxmlformats.org/officeDocument/2006/relationships/image" Target="../media/image54.jpeg"/><Relationship Id="rId3" Type="http://schemas.openxmlformats.org/officeDocument/2006/relationships/image" Target="../media/image6.png"/><Relationship Id="rId12" Type="http://schemas.openxmlformats.org/officeDocument/2006/relationships/image" Target="../media/image15.jpeg"/><Relationship Id="rId17" Type="http://schemas.openxmlformats.org/officeDocument/2006/relationships/image" Target="../media/image20.jpeg"/><Relationship Id="rId25" Type="http://schemas.openxmlformats.org/officeDocument/2006/relationships/image" Target="../media/image28.png"/><Relationship Id="rId33" Type="http://schemas.openxmlformats.org/officeDocument/2006/relationships/image" Target="../media/image36.jpeg"/><Relationship Id="rId38" Type="http://schemas.openxmlformats.org/officeDocument/2006/relationships/image" Target="../media/image41.png"/><Relationship Id="rId46" Type="http://schemas.openxmlformats.org/officeDocument/2006/relationships/image" Target="../media/image49.png"/><Relationship Id="rId20" Type="http://schemas.openxmlformats.org/officeDocument/2006/relationships/image" Target="../media/image23.png"/><Relationship Id="rId41" Type="http://schemas.openxmlformats.org/officeDocument/2006/relationships/image" Target="../media/image44.jpeg"/><Relationship Id="rId54" Type="http://schemas.openxmlformats.org/officeDocument/2006/relationships/image" Target="../media/image57.png"/><Relationship Id="rId1" Type="http://schemas.openxmlformats.org/officeDocument/2006/relationships/slideLayout" Target="../slideLayouts/slideLayout24.xml"/><Relationship Id="rId6" Type="http://schemas.openxmlformats.org/officeDocument/2006/relationships/image" Target="../media/image9.jpe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49"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hyperlink" Target="https://events.reutersevents.com/energy-transition/energy-transition-europe?utm_source=reutersevents&amp;utm_medium=website&amp;utm_campaign=listing" TargetMode="External"/><Relationship Id="rId7"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66.png"/><Relationship Id="rId5" Type="http://schemas.openxmlformats.org/officeDocument/2006/relationships/hyperlink" Target="https://www.tec.ac.uk/events/tec-conference-2024/" TargetMode="External"/><Relationship Id="rId4" Type="http://schemas.openxmlformats.org/officeDocument/2006/relationships/hyperlink" Target="https://meucnetwork.co.uk/events/autumn-conf24/?ueid=35f45rf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25.xml"/><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25.xml"/><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25.xml"/><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image" Target="../media/image61.png"/><Relationship Id="rId5" Type="http://schemas.openxmlformats.org/officeDocument/2006/relationships/image" Target="../media/image98.png"/><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0.xml"/><Relationship Id="rId1" Type="http://schemas.openxmlformats.org/officeDocument/2006/relationships/slideLayout" Target="../slideLayouts/slideLayout20.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13" Type="http://schemas.openxmlformats.org/officeDocument/2006/relationships/image" Target="../media/image16.jpeg"/><Relationship Id="rId18" Type="http://schemas.openxmlformats.org/officeDocument/2006/relationships/image" Target="../media/image21.jpeg"/><Relationship Id="rId26" Type="http://schemas.openxmlformats.org/officeDocument/2006/relationships/image" Target="../media/image29.png"/><Relationship Id="rId39" Type="http://schemas.openxmlformats.org/officeDocument/2006/relationships/image" Target="../media/image42.png"/><Relationship Id="rId21" Type="http://schemas.openxmlformats.org/officeDocument/2006/relationships/image" Target="../media/image24.png"/><Relationship Id="rId34" Type="http://schemas.openxmlformats.org/officeDocument/2006/relationships/image" Target="../media/image37.jpeg"/><Relationship Id="rId42" Type="http://schemas.openxmlformats.org/officeDocument/2006/relationships/image" Target="../media/image45.png"/><Relationship Id="rId47" Type="http://schemas.openxmlformats.org/officeDocument/2006/relationships/image" Target="../media/image50.png"/><Relationship Id="rId50" Type="http://schemas.openxmlformats.org/officeDocument/2006/relationships/image" Target="../media/image53.png"/><Relationship Id="rId55" Type="http://schemas.openxmlformats.org/officeDocument/2006/relationships/image" Target="../media/image58.png"/><Relationship Id="rId7" Type="http://schemas.openxmlformats.org/officeDocument/2006/relationships/image" Target="../media/image10.jpeg"/><Relationship Id="rId2" Type="http://schemas.openxmlformats.org/officeDocument/2006/relationships/image" Target="../media/image5.png"/><Relationship Id="rId16" Type="http://schemas.openxmlformats.org/officeDocument/2006/relationships/image" Target="../media/image19.jpeg"/><Relationship Id="rId29" Type="http://schemas.openxmlformats.org/officeDocument/2006/relationships/image" Target="../media/image32.png"/><Relationship Id="rId11" Type="http://schemas.openxmlformats.org/officeDocument/2006/relationships/image" Target="../media/image14.png"/><Relationship Id="rId24" Type="http://schemas.openxmlformats.org/officeDocument/2006/relationships/image" Target="../media/image27.jpeg"/><Relationship Id="rId32" Type="http://schemas.openxmlformats.org/officeDocument/2006/relationships/image" Target="../media/image35.png"/><Relationship Id="rId37" Type="http://schemas.openxmlformats.org/officeDocument/2006/relationships/image" Target="../media/image40.png"/><Relationship Id="rId40" Type="http://schemas.openxmlformats.org/officeDocument/2006/relationships/image" Target="../media/image43.png"/><Relationship Id="rId45" Type="http://schemas.openxmlformats.org/officeDocument/2006/relationships/image" Target="../media/image48.png"/><Relationship Id="rId53" Type="http://schemas.openxmlformats.org/officeDocument/2006/relationships/image" Target="../media/image56.png"/><Relationship Id="rId5" Type="http://schemas.openxmlformats.org/officeDocument/2006/relationships/image" Target="../media/image8.png"/><Relationship Id="rId10" Type="http://schemas.openxmlformats.org/officeDocument/2006/relationships/image" Target="../media/image13.jpeg"/><Relationship Id="rId19" Type="http://schemas.openxmlformats.org/officeDocument/2006/relationships/image" Target="../media/image22.jpeg"/><Relationship Id="rId31" Type="http://schemas.openxmlformats.org/officeDocument/2006/relationships/image" Target="../media/image34.png"/><Relationship Id="rId44" Type="http://schemas.openxmlformats.org/officeDocument/2006/relationships/image" Target="../media/image47.png"/><Relationship Id="rId52" Type="http://schemas.openxmlformats.org/officeDocument/2006/relationships/image" Target="../media/image55.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jpeg"/><Relationship Id="rId30" Type="http://schemas.openxmlformats.org/officeDocument/2006/relationships/image" Target="../media/image33.png"/><Relationship Id="rId35" Type="http://schemas.openxmlformats.org/officeDocument/2006/relationships/image" Target="../media/image38.png"/><Relationship Id="rId43" Type="http://schemas.openxmlformats.org/officeDocument/2006/relationships/image" Target="../media/image46.png"/><Relationship Id="rId48" Type="http://schemas.openxmlformats.org/officeDocument/2006/relationships/image" Target="../media/image51.png"/><Relationship Id="rId56" Type="http://schemas.openxmlformats.org/officeDocument/2006/relationships/image" Target="../media/image59.png"/><Relationship Id="rId8" Type="http://schemas.openxmlformats.org/officeDocument/2006/relationships/image" Target="../media/image11.jpeg"/><Relationship Id="rId51" Type="http://schemas.openxmlformats.org/officeDocument/2006/relationships/image" Target="../media/image54.jpeg"/><Relationship Id="rId3" Type="http://schemas.openxmlformats.org/officeDocument/2006/relationships/image" Target="../media/image6.png"/><Relationship Id="rId12" Type="http://schemas.openxmlformats.org/officeDocument/2006/relationships/image" Target="../media/image15.jpeg"/><Relationship Id="rId17" Type="http://schemas.openxmlformats.org/officeDocument/2006/relationships/image" Target="../media/image20.jpeg"/><Relationship Id="rId25" Type="http://schemas.openxmlformats.org/officeDocument/2006/relationships/image" Target="../media/image28.png"/><Relationship Id="rId33" Type="http://schemas.openxmlformats.org/officeDocument/2006/relationships/image" Target="../media/image36.jpeg"/><Relationship Id="rId38" Type="http://schemas.openxmlformats.org/officeDocument/2006/relationships/image" Target="../media/image41.png"/><Relationship Id="rId46" Type="http://schemas.openxmlformats.org/officeDocument/2006/relationships/image" Target="../media/image49.png"/><Relationship Id="rId20" Type="http://schemas.openxmlformats.org/officeDocument/2006/relationships/image" Target="../media/image23.png"/><Relationship Id="rId41" Type="http://schemas.openxmlformats.org/officeDocument/2006/relationships/image" Target="../media/image44.jpeg"/><Relationship Id="rId54" Type="http://schemas.openxmlformats.org/officeDocument/2006/relationships/image" Target="../media/image57.png"/><Relationship Id="rId1" Type="http://schemas.openxmlformats.org/officeDocument/2006/relationships/slideLayout" Target="../slideLayouts/slideLayout24.xml"/><Relationship Id="rId6" Type="http://schemas.openxmlformats.org/officeDocument/2006/relationships/image" Target="../media/image9.jpe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49" Type="http://schemas.openxmlformats.org/officeDocument/2006/relationships/image" Target="../media/image52.png"/></Relationships>
</file>

<file path=ppt/slides/_rels/slide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jpe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hyperlink" Target="https://thewun.co.uk/news-blogs/"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74.jpeg"/></Relationships>
</file>

<file path=ppt/slides/_rels/slide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76.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92" y="129333"/>
            <a:ext cx="1879813" cy="12557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1644" y="128261"/>
            <a:ext cx="1530179" cy="663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928" y="982455"/>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706" b="20463"/>
          <a:stretch/>
        </p:blipFill>
        <p:spPr bwMode="auto">
          <a:xfrm>
            <a:off x="196146" y="1788943"/>
            <a:ext cx="1863927" cy="72005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3941" y="279700"/>
            <a:ext cx="1807192" cy="109128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61" y="2366033"/>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7791" y="1835085"/>
            <a:ext cx="2531177" cy="61664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0128" y="21719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93209" y="2339329"/>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60163" y="1763247"/>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094" t="1" r="2688" b="8719"/>
          <a:stretch/>
        </p:blipFill>
        <p:spPr bwMode="auto">
          <a:xfrm>
            <a:off x="2191378" y="2473978"/>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3BFB13-B0DC-217B-D15D-E5B066F3023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08583" y="3552760"/>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906759" y="155492"/>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33305" b="28405"/>
          <a:stretch/>
        </p:blipFill>
        <p:spPr bwMode="auto">
          <a:xfrm>
            <a:off x="209282" y="564675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9239" t="13695" b="17306"/>
          <a:stretch/>
        </p:blipFill>
        <p:spPr bwMode="auto">
          <a:xfrm>
            <a:off x="614070" y="4815778"/>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a:extLst>
              <a:ext uri="{FF2B5EF4-FFF2-40B4-BE49-F238E27FC236}">
                <a16:creationId xmlns:a16="http://schemas.microsoft.com/office/drawing/2014/main" id="{A84CF992-F5CC-244A-F724-B1E2DA55977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80103" y="4377037"/>
            <a:ext cx="1598662" cy="1262942"/>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569190" y="5778139"/>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90553" y="1508156"/>
            <a:ext cx="1836629" cy="33618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90553" y="611352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218662" y="2446740"/>
            <a:ext cx="855833" cy="683655"/>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462691" y="5719058"/>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5674" t="28913" r="17196" b="29600"/>
          <a:stretch/>
        </p:blipFill>
        <p:spPr>
          <a:xfrm>
            <a:off x="4985193" y="2816556"/>
            <a:ext cx="1939305" cy="674149"/>
          </a:xfrm>
          <a:prstGeom prst="rect">
            <a:avLst/>
          </a:prstGeom>
        </p:spPr>
      </p:pic>
      <p:pic>
        <p:nvPicPr>
          <p:cNvPr id="6" name="Picture 5" descr="A pink background with white text&#10;&#10;Description automatically generated">
            <a:extLst>
              <a:ext uri="{FF2B5EF4-FFF2-40B4-BE49-F238E27FC236}">
                <a16:creationId xmlns:a16="http://schemas.microsoft.com/office/drawing/2014/main" id="{BB1DBAB2-EC31-797E-6464-B431AB21696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43305" y="2747062"/>
            <a:ext cx="836371" cy="836371"/>
          </a:xfrm>
          <a:prstGeom prst="rect">
            <a:avLst/>
          </a:prstGeom>
        </p:spPr>
      </p:pic>
      <p:pic>
        <p:nvPicPr>
          <p:cNvPr id="7" name="Picture 6" descr="A red and black text&#10;&#10;Description automatically generated">
            <a:extLst>
              <a:ext uri="{FF2B5EF4-FFF2-40B4-BE49-F238E27FC236}">
                <a16:creationId xmlns:a16="http://schemas.microsoft.com/office/drawing/2014/main" id="{E2E9BC95-55B2-F92B-077C-6F9F3B68C6B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686458" y="5512122"/>
            <a:ext cx="1393652" cy="783929"/>
          </a:xfrm>
          <a:prstGeom prst="rect">
            <a:avLst/>
          </a:prstGeom>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601836" y="1005048"/>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215493" y="719269"/>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28">
            <a:extLst>
              <a:ext uri="{28A0092B-C50C-407E-A947-70E740481C1C}">
                <a14:useLocalDpi xmlns:a14="http://schemas.microsoft.com/office/drawing/2010/main" val="0"/>
              </a:ext>
            </a:extLst>
          </a:blip>
          <a:srcRect l="7493" t="19674" b="20887"/>
          <a:stretch/>
        </p:blipFill>
        <p:spPr>
          <a:xfrm>
            <a:off x="2048550" y="3025701"/>
            <a:ext cx="3186079" cy="603919"/>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t="21444" b="15151"/>
          <a:stretch/>
        </p:blipFill>
        <p:spPr bwMode="auto">
          <a:xfrm>
            <a:off x="6772068" y="3775904"/>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755501" y="5611679"/>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711632" y="1232415"/>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408761" y="1395290"/>
            <a:ext cx="2201862" cy="457530"/>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7104" t="18681" r="4673" b="21327"/>
          <a:stretch/>
        </p:blipFill>
        <p:spPr>
          <a:xfrm>
            <a:off x="3223067" y="3529248"/>
            <a:ext cx="1939305" cy="673563"/>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l="5644" t="8734" r="5293" b="10534"/>
          <a:stretch/>
        </p:blipFill>
        <p:spPr>
          <a:xfrm>
            <a:off x="7907102" y="1880430"/>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t="16957" b="18068"/>
          <a:stretch/>
        </p:blipFill>
        <p:spPr bwMode="auto">
          <a:xfrm>
            <a:off x="5388934" y="1605987"/>
            <a:ext cx="1709244" cy="7418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832609" y="3542079"/>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37"/>
          <a:srcRect t="15382" b="27562"/>
          <a:stretch/>
        </p:blipFill>
        <p:spPr>
          <a:xfrm>
            <a:off x="6032858" y="4525127"/>
            <a:ext cx="1605318" cy="551325"/>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38" cstate="print">
            <a:extLst>
              <a:ext uri="{28A0092B-C50C-407E-A947-70E740481C1C}">
                <a14:useLocalDpi xmlns:a14="http://schemas.microsoft.com/office/drawing/2010/main" val="0"/>
              </a:ext>
            </a:extLst>
          </a:blip>
          <a:srcRect t="14038" b="13535"/>
          <a:stretch/>
        </p:blipFill>
        <p:spPr>
          <a:xfrm>
            <a:off x="8980857" y="1092024"/>
            <a:ext cx="1293437" cy="936790"/>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9543531" y="5875545"/>
            <a:ext cx="2524245" cy="695818"/>
          </a:xfrm>
          <a:prstGeom prst="rect">
            <a:avLst/>
          </a:prstGeom>
        </p:spPr>
      </p:pic>
      <p:pic>
        <p:nvPicPr>
          <p:cNvPr id="19" name="Picture 18" descr="A black background with red text&#10;&#10;Description automatically generated">
            <a:extLst>
              <a:ext uri="{FF2B5EF4-FFF2-40B4-BE49-F238E27FC236}">
                <a16:creationId xmlns:a16="http://schemas.microsoft.com/office/drawing/2014/main" id="{11A48E25-F0C5-EF4B-65E1-BF50B79B953A}"/>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6706803" y="5977984"/>
            <a:ext cx="2887264" cy="950210"/>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8803401" y="2841412"/>
            <a:ext cx="1465520" cy="765219"/>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10639760" y="3549348"/>
            <a:ext cx="1428211" cy="9540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7908625" y="2685300"/>
            <a:ext cx="1004761" cy="92856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0210428" y="2634144"/>
            <a:ext cx="1811650" cy="757687"/>
          </a:xfrm>
          <a:prstGeom prst="rect">
            <a:avLst/>
          </a:prstGeom>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406250" y="3719490"/>
            <a:ext cx="2259822" cy="681534"/>
          </a:xfrm>
          <a:prstGeom prst="rect">
            <a:avLst/>
          </a:prstGeom>
        </p:spPr>
      </p:pic>
      <p:pic>
        <p:nvPicPr>
          <p:cNvPr id="23" name="Picture 22" descr="A blue sign with white text&#10;&#10;Description automatically generated">
            <a:extLst>
              <a:ext uri="{FF2B5EF4-FFF2-40B4-BE49-F238E27FC236}">
                <a16:creationId xmlns:a16="http://schemas.microsoft.com/office/drawing/2014/main" id="{A7A0F0E3-040B-FE5E-7E46-204BAA697A54}"/>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7639142" y="4741535"/>
            <a:ext cx="1341715" cy="649277"/>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47">
            <a:extLst>
              <a:ext uri="{28A0092B-C50C-407E-A947-70E740481C1C}">
                <a14:useLocalDpi xmlns:a14="http://schemas.microsoft.com/office/drawing/2010/main" val="0"/>
              </a:ext>
            </a:extLst>
          </a:blip>
          <a:srcRect l="9716" t="23310" r="6764" b="24544"/>
          <a:stretch/>
        </p:blipFill>
        <p:spPr bwMode="auto">
          <a:xfrm>
            <a:off x="2252578" y="5242188"/>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5019377" y="4781259"/>
            <a:ext cx="2542844" cy="1010357"/>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49" cstate="print">
            <a:extLst>
              <a:ext uri="{28A0092B-C50C-407E-A947-70E740481C1C}">
                <a14:useLocalDpi xmlns:a14="http://schemas.microsoft.com/office/drawing/2010/main" val="0"/>
              </a:ext>
            </a:extLst>
          </a:blip>
          <a:srcRect l="10206" t="23557" r="12211" b="19905"/>
          <a:stretch/>
        </p:blipFill>
        <p:spPr bwMode="auto">
          <a:xfrm>
            <a:off x="3286035" y="4372065"/>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50">
            <a:extLst>
              <a:ext uri="{28A0092B-C50C-407E-A947-70E740481C1C}">
                <a14:useLocalDpi xmlns:a14="http://schemas.microsoft.com/office/drawing/2010/main" val="0"/>
              </a:ext>
            </a:extLst>
          </a:blip>
          <a:srcRect l="17890" t="35907" r="21659" b="37179"/>
          <a:stretch/>
        </p:blipFill>
        <p:spPr bwMode="auto">
          <a:xfrm>
            <a:off x="10003" y="4136104"/>
            <a:ext cx="2346213" cy="73471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A7B6D33-16DD-AE24-4C93-256179B88D23}"/>
              </a:ext>
            </a:extLst>
          </p:cNvPr>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10545395" y="4472234"/>
            <a:ext cx="1598662" cy="9729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281744" y="3032351"/>
            <a:ext cx="1488384" cy="419060"/>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7737354" y="830291"/>
            <a:ext cx="1002293" cy="100229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5827466" y="87781"/>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2438934" y="4109833"/>
            <a:ext cx="1573024" cy="730120"/>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7807881" y="5589606"/>
            <a:ext cx="1572838" cy="607115"/>
          </a:xfrm>
          <a:prstGeom prst="rect">
            <a:avLst/>
          </a:prstGeom>
        </p:spPr>
      </p:pic>
    </p:spTree>
    <p:extLst>
      <p:ext uri="{BB962C8B-B14F-4D97-AF65-F5344CB8AC3E}">
        <p14:creationId xmlns:p14="http://schemas.microsoft.com/office/powerpoint/2010/main" val="3911155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0654" y="717525"/>
            <a:ext cx="7577631" cy="5507439"/>
          </a:xfrm>
          <a:prstGeom prst="rect">
            <a:avLst/>
          </a:prstGeom>
        </p:spPr>
      </p:pic>
      <p:pic>
        <p:nvPicPr>
          <p:cNvPr id="5" name="Picture 2" descr="C:\Users\Mark_2\AppData\Local\Microsoft\Windows\Temporary Internet Files\Content.IE5\3DUX9SZJ\MC900239015[1].wmf"/>
          <p:cNvPicPr>
            <a:picLocks noChangeAspect="1" noChangeArrowheads="1"/>
          </p:cNvPicPr>
          <p:nvPr/>
        </p:nvPicPr>
        <p:blipFill>
          <a:blip r:embed="rId4" cstate="print"/>
          <a:srcRect/>
          <a:stretch>
            <a:fillRect/>
          </a:stretch>
        </p:blipFill>
        <p:spPr bwMode="auto">
          <a:xfrm>
            <a:off x="2898688" y="967900"/>
            <a:ext cx="509701" cy="671539"/>
          </a:xfrm>
          <a:prstGeom prst="rect">
            <a:avLst/>
          </a:prstGeom>
          <a:noFill/>
        </p:spPr>
      </p:pic>
      <p:cxnSp>
        <p:nvCxnSpPr>
          <p:cNvPr id="6" name="Straight Arrow Connector 5"/>
          <p:cNvCxnSpPr/>
          <p:nvPr/>
        </p:nvCxnSpPr>
        <p:spPr>
          <a:xfrm>
            <a:off x="4248726" y="3703057"/>
            <a:ext cx="3343615" cy="37180"/>
          </a:xfrm>
          <a:prstGeom prst="straightConnector1">
            <a:avLst/>
          </a:prstGeom>
          <a:ln w="60325">
            <a:solidFill>
              <a:srgbClr val="006600"/>
            </a:solidFill>
            <a:prstDash val="sysDash"/>
            <a:tailEnd type="triangle" w="lg" len="med"/>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39246" y="2959356"/>
            <a:ext cx="1558681" cy="1487401"/>
          </a:xfrm>
          <a:prstGeom prst="rect">
            <a:avLst/>
          </a:prstGeom>
        </p:spPr>
      </p:pic>
      <p:sp>
        <p:nvSpPr>
          <p:cNvPr id="8" name="Arc 7"/>
          <p:cNvSpPr/>
          <p:nvPr/>
        </p:nvSpPr>
        <p:spPr>
          <a:xfrm flipV="1">
            <a:off x="3267832" y="1551052"/>
            <a:ext cx="5660653" cy="3392281"/>
          </a:xfrm>
          <a:prstGeom prst="arc">
            <a:avLst>
              <a:gd name="adj1" fmla="val 13001175"/>
              <a:gd name="adj2" fmla="val 1364497"/>
            </a:avLst>
          </a:prstGeom>
          <a:ln w="60325">
            <a:solidFill>
              <a:srgbClr val="006600"/>
            </a:solidFill>
            <a:prstDash val="sys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766"/>
            <a:endParaRPr lang="en-GB" sz="1051">
              <a:solidFill>
                <a:prstClr val="black"/>
              </a:solidFill>
            </a:endParaRPr>
          </a:p>
        </p:txBody>
      </p:sp>
      <p:sp>
        <p:nvSpPr>
          <p:cNvPr id="9" name="5-Point Star 8"/>
          <p:cNvSpPr/>
          <p:nvPr/>
        </p:nvSpPr>
        <p:spPr>
          <a:xfrm>
            <a:off x="7486703" y="3471245"/>
            <a:ext cx="590692" cy="59061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GB" sz="1051">
              <a:solidFill>
                <a:prstClr val="white"/>
              </a:solidFill>
            </a:endParaRPr>
          </a:p>
        </p:txBody>
      </p:sp>
      <p:sp>
        <p:nvSpPr>
          <p:cNvPr id="2" name="TextBox 1"/>
          <p:cNvSpPr txBox="1"/>
          <p:nvPr/>
        </p:nvSpPr>
        <p:spPr>
          <a:xfrm>
            <a:off x="4511662" y="98513"/>
            <a:ext cx="3850327" cy="461665"/>
          </a:xfrm>
          <a:prstGeom prst="rect">
            <a:avLst/>
          </a:prstGeom>
          <a:noFill/>
        </p:spPr>
        <p:txBody>
          <a:bodyPr wrap="square" rtlCol="0">
            <a:spAutoFit/>
          </a:bodyPr>
          <a:lstStyle/>
          <a:p>
            <a:r>
              <a:rPr lang="en-GB" sz="2400" dirty="0"/>
              <a:t>Your Journey so far…</a:t>
            </a:r>
          </a:p>
        </p:txBody>
      </p:sp>
    </p:spTree>
    <p:extLst>
      <p:ext uri="{BB962C8B-B14F-4D97-AF65-F5344CB8AC3E}">
        <p14:creationId xmlns:p14="http://schemas.microsoft.com/office/powerpoint/2010/main" val="369383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4.44444E-6 -4.81481E-6 C 0.00851 -0.00123 0.03664 0.03488 0.0474 0.03673 C 0.05053 0.04476 0.054 0.05278 0.05921 0.05525 C 0.06528 0.06575 0.06233 0.0642 0.06789 0.06667 C 0.07205 0.07099 0.07761 0.07994 0.0849 0.08149 C 0.11337 0.07994 0.09931 0.08303 0.11233 0.07593 C 0.11875 0.07346 0.12066 0.06883 0.12309 0.06667 C 0.12934 0.06019 0.12292 0.06482 0.129 0.06204 C 0.13455 0.05556 0.14011 0.05896 0.14601 0.06204 C 0.15261 0.06945 0.1507 0.06791 0.15434 0.07717 C 0.15487 0.08149 0.15556 0.08581 0.15539 0.08951 C 0.15712 0.09568 0.15955 0.10741 0.16476 0.11451 C 0.17032 0.12346 0.17865 0.12624 0.18664 0.12994 C 0.19428 0.13241 0.20087 0.13828 0.20851 0.14198 C 0.21476 0.14476 0.22778 0.14599 0.22778 0.14661 C 0.23334 0.1497 0.23837 0.15618 0.24428 0.15741 C 0.25921 0.17223 0.26337 0.15556 0.28195 0.17007 C 0.28612 0.16482 0.31025 0.14321 0.31181 0.1355 C 0.31615 0.11605 0.29809 0.07933 0.30573 0.05525 C 0.30973 0.02933 0.32379 -0.00185 0.3349 -0.02006 C 0.34237 -0.04413 0.35434 -0.0679 0.3507 -0.08734 C 0.354 -0.10555 0.31476 -0.11759 0.31667 -0.12993 C 0.31476 -0.14537 0.28421 -0.12561 0.28108 -0.13333 C 0.27848 -0.13549 0.25973 -0.17777 0.25764 -0.17993 C 0.25573 -0.18456 0.25469 -0.19814 0.2533 -0.20277 C 0.25191 -0.20864 0.2507 -0.22222 0.25 -0.22808 C 0.2507 -0.24907 0.26129 -0.2574 0.27171 -0.26882 C 0.27691 -0.28179 0.32553 -0.24691 0.32848 -0.26141 C 0.32848 -0.26574 0.36372 -0.28086 0.36164 -0.28395 C 0.34948 -0.28703 0.39184 -0.29074 0.40226 -0.29444 C 0.4125 -0.29814 0.41893 -0.30432 0.4224 -0.30648 " pathEditMode="relative" rAng="0" ptsTypes="AAAAAAAAAAAAAAAAAAAAAAAAAAAAAAA">
                                      <p:cBhvr>
                                        <p:cTn id="15" dur="5000" fill="hold"/>
                                        <p:tgtEl>
                                          <p:spTgt spid="7"/>
                                        </p:tgtEl>
                                        <p:attrNameLst>
                                          <p:attrName>ppt_x</p:attrName>
                                          <p:attrName>ppt_y</p:attrName>
                                        </p:attrNameLst>
                                      </p:cBhvr>
                                      <p:rCtr x="21111" y="-6821"/>
                                    </p:animMotion>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 name="Picture 1" descr="A child pushing a tarp on a road&#10;&#10;Description automatically generated">
            <a:extLst>
              <a:ext uri="{FF2B5EF4-FFF2-40B4-BE49-F238E27FC236}">
                <a16:creationId xmlns:a16="http://schemas.microsoft.com/office/drawing/2014/main" id="{93A29E20-6C4C-E2B6-9502-251C0BE257AF}"/>
              </a:ext>
            </a:extLst>
          </p:cNvPr>
          <p:cNvPicPr>
            <a:picLocks noChangeAspect="1"/>
          </p:cNvPicPr>
          <p:nvPr/>
        </p:nvPicPr>
        <p:blipFill>
          <a:blip r:embed="rId3" cstate="print">
            <a:extLst>
              <a:ext uri="{28A0092B-C50C-407E-A947-70E740481C1C}">
                <a14:useLocalDpi xmlns:a14="http://schemas.microsoft.com/office/drawing/2010/main" val="0"/>
              </a:ext>
            </a:extLst>
          </a:blip>
          <a:srcRect t="7484" b="29314"/>
          <a:stretch/>
        </p:blipFill>
        <p:spPr>
          <a:xfrm>
            <a:off x="20" y="10"/>
            <a:ext cx="12191980" cy="6857990"/>
          </a:xfrm>
          <a:prstGeom prst="rect">
            <a:avLst/>
          </a:prstGeom>
        </p:spPr>
      </p:pic>
    </p:spTree>
    <p:extLst>
      <p:ext uri="{BB962C8B-B14F-4D97-AF65-F5344CB8AC3E}">
        <p14:creationId xmlns:p14="http://schemas.microsoft.com/office/powerpoint/2010/main" val="1036431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compass with black background&#10;&#10;Description automatically generated">
            <a:extLst>
              <a:ext uri="{FF2B5EF4-FFF2-40B4-BE49-F238E27FC236}">
                <a16:creationId xmlns:a16="http://schemas.microsoft.com/office/drawing/2014/main" id="{D7EAD5E6-93ED-4AEF-58E3-34CCFCBFA22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595139" y="1564555"/>
            <a:ext cx="3466718" cy="3399330"/>
          </a:xfrm>
          <a:prstGeom prst="rect">
            <a:avLst/>
          </a:prstGeom>
        </p:spPr>
      </p:pic>
      <p:sp>
        <p:nvSpPr>
          <p:cNvPr id="4" name="TextBox 3">
            <a:extLst>
              <a:ext uri="{FF2B5EF4-FFF2-40B4-BE49-F238E27FC236}">
                <a16:creationId xmlns:a16="http://schemas.microsoft.com/office/drawing/2014/main" id="{0042CE81-686D-63F8-C300-08DE154950B8}"/>
              </a:ext>
            </a:extLst>
          </p:cNvPr>
          <p:cNvSpPr txBox="1"/>
          <p:nvPr/>
        </p:nvSpPr>
        <p:spPr>
          <a:xfrm>
            <a:off x="1848493" y="5107437"/>
            <a:ext cx="3213364" cy="239248"/>
          </a:xfrm>
          <a:prstGeom prst="rect">
            <a:avLst/>
          </a:prstGeom>
          <a:noFill/>
        </p:spPr>
        <p:txBody>
          <a:bodyPr wrap="square" rtlCol="0">
            <a:spAutoFit/>
          </a:bodyPr>
          <a:lstStyle/>
          <a:p>
            <a:r>
              <a:rPr lang="en-GB" sz="900">
                <a:hlinkClick r:id="rId3" tooltip="https://www.pngall.com/compass-png/download/16809"/>
              </a:rPr>
              <a:t>This Photo</a:t>
            </a:r>
            <a:r>
              <a:rPr lang="en-GB" sz="900"/>
              <a:t> by Unknown Author is licensed under </a:t>
            </a:r>
            <a:r>
              <a:rPr lang="en-GB" sz="900">
                <a:hlinkClick r:id="rId4" tooltip="https://creativecommons.org/licenses/by-nc/3.0/"/>
              </a:rPr>
              <a:t>CC BY-NC</a:t>
            </a:r>
            <a:endParaRPr lang="en-GB" sz="900"/>
          </a:p>
        </p:txBody>
      </p:sp>
      <p:sp>
        <p:nvSpPr>
          <p:cNvPr id="5" name="Speech Bubble: Rectangle 4">
            <a:extLst>
              <a:ext uri="{FF2B5EF4-FFF2-40B4-BE49-F238E27FC236}">
                <a16:creationId xmlns:a16="http://schemas.microsoft.com/office/drawing/2014/main" id="{D260CBBE-4FD7-3B40-4C51-242FA589880D}"/>
              </a:ext>
            </a:extLst>
          </p:cNvPr>
          <p:cNvSpPr/>
          <p:nvPr/>
        </p:nvSpPr>
        <p:spPr>
          <a:xfrm>
            <a:off x="6444725" y="582386"/>
            <a:ext cx="3380014" cy="2449285"/>
          </a:xfrm>
          <a:prstGeom prst="wedgeRectCallout">
            <a:avLst>
              <a:gd name="adj1" fmla="val -98235"/>
              <a:gd name="adj2" fmla="val 5213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300" b="0" i="0" dirty="0">
                <a:solidFill>
                  <a:schemeClr val="tx1"/>
                </a:solidFill>
                <a:effectLst/>
                <a:latin typeface="Helvetica Neue"/>
              </a:rPr>
              <a:t>“</a:t>
            </a:r>
            <a:r>
              <a:rPr lang="en-GB" sz="2300" b="0" i="1" dirty="0">
                <a:solidFill>
                  <a:schemeClr val="tx1"/>
                </a:solidFill>
                <a:effectLst/>
                <a:latin typeface="Helvetica Neue"/>
              </a:rPr>
              <a:t>Would you tell me, please, which way I ought to </a:t>
            </a:r>
            <a:r>
              <a:rPr lang="en-GB" sz="2300" b="1" i="1" dirty="0">
                <a:solidFill>
                  <a:schemeClr val="tx1"/>
                </a:solidFill>
                <a:effectLst/>
                <a:latin typeface="Helvetica Neue"/>
              </a:rPr>
              <a:t>go</a:t>
            </a:r>
            <a:r>
              <a:rPr lang="en-GB" sz="2300" b="0" i="1" dirty="0">
                <a:solidFill>
                  <a:schemeClr val="tx1"/>
                </a:solidFill>
                <a:effectLst/>
                <a:latin typeface="Helvetica Neue"/>
              </a:rPr>
              <a:t> from here?”</a:t>
            </a:r>
            <a:endParaRPr lang="en-GB" sz="2300" i="1" dirty="0">
              <a:solidFill>
                <a:schemeClr val="tx1"/>
              </a:solidFill>
            </a:endParaRPr>
          </a:p>
        </p:txBody>
      </p:sp>
      <p:sp>
        <p:nvSpPr>
          <p:cNvPr id="6" name="Speech Bubble: Oval 5">
            <a:extLst>
              <a:ext uri="{FF2B5EF4-FFF2-40B4-BE49-F238E27FC236}">
                <a16:creationId xmlns:a16="http://schemas.microsoft.com/office/drawing/2014/main" id="{A65E8BA5-8464-98D0-4F7E-D88E7A645941}"/>
              </a:ext>
            </a:extLst>
          </p:cNvPr>
          <p:cNvSpPr/>
          <p:nvPr/>
        </p:nvSpPr>
        <p:spPr>
          <a:xfrm>
            <a:off x="6248399" y="4066826"/>
            <a:ext cx="3982739" cy="2320470"/>
          </a:xfrm>
          <a:prstGeom prst="wedgeEllipseCallout">
            <a:avLst>
              <a:gd name="adj1" fmla="val -93154"/>
              <a:gd name="adj2" fmla="val -6743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300" b="0" i="0" dirty="0">
                <a:solidFill>
                  <a:srgbClr val="4D5156"/>
                </a:solidFill>
                <a:effectLst/>
                <a:latin typeface="Helvetica Neue"/>
              </a:rPr>
              <a:t>“</a:t>
            </a:r>
            <a:r>
              <a:rPr lang="en-GB" sz="2300" i="1" dirty="0">
                <a:solidFill>
                  <a:srgbClr val="4D5156"/>
                </a:solidFill>
                <a:latin typeface="Helvetica Neue"/>
              </a:rPr>
              <a:t>That depends a</a:t>
            </a:r>
          </a:p>
          <a:p>
            <a:pPr algn="ctr"/>
            <a:r>
              <a:rPr lang="en-GB" sz="2300" i="1" dirty="0">
                <a:solidFill>
                  <a:srgbClr val="4D5156"/>
                </a:solidFill>
                <a:latin typeface="Helvetica Neue"/>
              </a:rPr>
              <a:t>good deal on where you want to get to.”</a:t>
            </a:r>
          </a:p>
        </p:txBody>
      </p:sp>
    </p:spTree>
    <p:extLst>
      <p:ext uri="{BB962C8B-B14F-4D97-AF65-F5344CB8AC3E}">
        <p14:creationId xmlns:p14="http://schemas.microsoft.com/office/powerpoint/2010/main" val="8470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GB" sz="1400" b="1" dirty="0"/>
            </a:br>
            <a:br>
              <a:rPr lang="en-GB" sz="1400" b="1" dirty="0"/>
            </a:br>
            <a:br>
              <a:rPr lang="en-GB" sz="1400" b="1" dirty="0"/>
            </a:br>
            <a:br>
              <a:rPr lang="en-GB" sz="1400" b="1" dirty="0"/>
            </a:br>
            <a:br>
              <a:rPr lang="en-GB" sz="1400" b="1" dirty="0"/>
            </a:br>
            <a:br>
              <a:rPr lang="en-GB" sz="1400" b="1" dirty="0"/>
            </a:br>
            <a:endParaRPr lang="en-GB" sz="1400" dirty="0"/>
          </a:p>
        </p:txBody>
      </p:sp>
      <p:sp>
        <p:nvSpPr>
          <p:cNvPr id="3" name="TextBox 2"/>
          <p:cNvSpPr txBox="1"/>
          <p:nvPr/>
        </p:nvSpPr>
        <p:spPr>
          <a:xfrm>
            <a:off x="2701378" y="456778"/>
            <a:ext cx="7200800" cy="6232475"/>
          </a:xfrm>
          <a:prstGeom prst="rect">
            <a:avLst/>
          </a:prstGeom>
          <a:noFill/>
        </p:spPr>
        <p:txBody>
          <a:bodyPr wrap="square" rtlCol="0">
            <a:spAutoFit/>
          </a:bodyPr>
          <a:lstStyle/>
          <a:p>
            <a:r>
              <a:rPr lang="en-GB" sz="3200" spc="51" dirty="0">
                <a:latin typeface="+mj-lt"/>
                <a:ea typeface="+mj-ea"/>
                <a:cs typeface="Times New Roman" panose="02020603050405020304" pitchFamily="18" charset="0"/>
              </a:rPr>
              <a:t>Three themes emerged from research with female CEOs about their careers:</a:t>
            </a:r>
          </a:p>
          <a:p>
            <a:endParaRPr lang="en-GB" sz="3200" spc="51" dirty="0">
              <a:latin typeface="+mj-lt"/>
              <a:ea typeface="+mj-ea"/>
              <a:cs typeface="Times New Roman" panose="02020603050405020304" pitchFamily="18" charset="0"/>
            </a:endParaRPr>
          </a:p>
          <a:p>
            <a:pPr marL="285744" indent="550320">
              <a:spcBef>
                <a:spcPts val="1200"/>
              </a:spcBef>
              <a:spcAft>
                <a:spcPts val="600"/>
              </a:spcAft>
              <a:buFont typeface="Wingdings" panose="05000000000000000000" pitchFamily="2" charset="2"/>
              <a:buChar char="Ø"/>
            </a:pPr>
            <a:r>
              <a:rPr lang="en-GB" sz="3200" spc="51" dirty="0">
                <a:latin typeface="+mj-lt"/>
                <a:ea typeface="+mj-ea"/>
                <a:cs typeface="Times New Roman" panose="02020603050405020304" pitchFamily="18" charset="0"/>
              </a:rPr>
              <a:t>self-acceptance</a:t>
            </a:r>
          </a:p>
          <a:p>
            <a:pPr marL="285744" indent="550320">
              <a:spcBef>
                <a:spcPts val="1200"/>
              </a:spcBef>
              <a:spcAft>
                <a:spcPts val="600"/>
              </a:spcAft>
              <a:buFont typeface="Wingdings" panose="05000000000000000000" pitchFamily="2" charset="2"/>
              <a:buChar char="Ø"/>
            </a:pPr>
            <a:r>
              <a:rPr lang="en-GB" sz="3200" spc="51" dirty="0">
                <a:latin typeface="+mj-lt"/>
                <a:ea typeface="+mj-ea"/>
                <a:cs typeface="Times New Roman" panose="02020603050405020304" pitchFamily="18" charset="0"/>
              </a:rPr>
              <a:t>self-development</a:t>
            </a:r>
          </a:p>
          <a:p>
            <a:pPr marL="285744" indent="550320">
              <a:spcBef>
                <a:spcPts val="1200"/>
              </a:spcBef>
              <a:spcAft>
                <a:spcPts val="600"/>
              </a:spcAft>
              <a:buFont typeface="Wingdings" panose="05000000000000000000" pitchFamily="2" charset="2"/>
              <a:buChar char="Ø"/>
            </a:pPr>
            <a:r>
              <a:rPr lang="en-GB" sz="3200" spc="51" dirty="0">
                <a:latin typeface="+mj-lt"/>
                <a:ea typeface="+mj-ea"/>
                <a:cs typeface="Times New Roman" panose="02020603050405020304" pitchFamily="18" charset="0"/>
              </a:rPr>
              <a:t>self-management </a:t>
            </a:r>
          </a:p>
          <a:p>
            <a:endParaRPr lang="en-GB" b="1" dirty="0"/>
          </a:p>
          <a:p>
            <a:endParaRPr lang="en-GB" b="1" dirty="0"/>
          </a:p>
          <a:p>
            <a:endParaRPr lang="en-GB" b="1" dirty="0"/>
          </a:p>
          <a:p>
            <a:r>
              <a:rPr lang="en-GB" sz="1400" dirty="0"/>
              <a:t>Claiming the Corner Office: Female CEO Careers and Implications for Leadership Development</a:t>
            </a:r>
            <a:br>
              <a:rPr lang="en-GB" sz="1400" dirty="0"/>
            </a:br>
            <a:r>
              <a:rPr lang="en-GB" sz="1200" dirty="0"/>
              <a:t>Dr </a:t>
            </a:r>
            <a:r>
              <a:rPr lang="en-GB" sz="1200" dirty="0" err="1"/>
              <a:t>Andromachi</a:t>
            </a:r>
            <a:r>
              <a:rPr lang="en-GB" sz="1200" dirty="0"/>
              <a:t> </a:t>
            </a:r>
            <a:r>
              <a:rPr lang="en-GB" sz="1200" dirty="0" err="1"/>
              <a:t>Athanasopoulou</a:t>
            </a:r>
            <a:r>
              <a:rPr lang="en-GB" sz="1200" dirty="0"/>
              <a:t>, Dr Amanda Moss-Cowan, </a:t>
            </a:r>
            <a:br>
              <a:rPr lang="en-GB" sz="1200" dirty="0"/>
            </a:br>
            <a:r>
              <a:rPr lang="en-GB" sz="1200" dirty="0"/>
              <a:t>Dr Michael </a:t>
            </a:r>
            <a:r>
              <a:rPr lang="en-GB" sz="1200" dirty="0" err="1"/>
              <a:t>Smets</a:t>
            </a:r>
            <a:r>
              <a:rPr lang="en-GB" sz="1200" dirty="0"/>
              <a:t>, </a:t>
            </a:r>
            <a:br>
              <a:rPr lang="en-GB" sz="1200" dirty="0"/>
            </a:br>
            <a:r>
              <a:rPr lang="en-GB" sz="1200" dirty="0"/>
              <a:t>Professor Tim Morris</a:t>
            </a:r>
            <a:br>
              <a:rPr lang="en-GB" sz="1200" dirty="0"/>
            </a:br>
            <a:r>
              <a:rPr lang="en-GB" sz="1200" i="1" dirty="0"/>
              <a:t>Human Resource Management, 2018</a:t>
            </a:r>
            <a:endParaRPr lang="en-GB" sz="1200" dirty="0"/>
          </a:p>
        </p:txBody>
      </p:sp>
    </p:spTree>
    <p:extLst>
      <p:ext uri="{BB962C8B-B14F-4D97-AF65-F5344CB8AC3E}">
        <p14:creationId xmlns:p14="http://schemas.microsoft.com/office/powerpoint/2010/main" val="238906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7200" y="118531"/>
            <a:ext cx="9347200" cy="65013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503712" y="403132"/>
            <a:ext cx="5760640" cy="5760640"/>
          </a:xfrm>
          <a:prstGeom prst="rect">
            <a:avLst/>
          </a:prstGeom>
        </p:spPr>
      </p:pic>
      <p:sp>
        <p:nvSpPr>
          <p:cNvPr id="2" name="TextBox 1"/>
          <p:cNvSpPr txBox="1"/>
          <p:nvPr/>
        </p:nvSpPr>
        <p:spPr>
          <a:xfrm>
            <a:off x="8866155" y="6276406"/>
            <a:ext cx="2208245" cy="230832"/>
          </a:xfrm>
          <a:prstGeom prst="rect">
            <a:avLst/>
          </a:prstGeom>
          <a:noFill/>
        </p:spPr>
        <p:txBody>
          <a:bodyPr wrap="square" rtlCol="0">
            <a:spAutoFit/>
          </a:bodyPr>
          <a:lstStyle/>
          <a:p>
            <a:r>
              <a:rPr lang="en-GB" sz="900" dirty="0"/>
              <a:t>Photo by Salomon </a:t>
            </a:r>
            <a:r>
              <a:rPr lang="en-GB" sz="900" dirty="0" err="1"/>
              <a:t>Byuma</a:t>
            </a:r>
            <a:r>
              <a:rPr lang="en-GB" sz="900" dirty="0"/>
              <a:t> </a:t>
            </a:r>
            <a:r>
              <a:rPr lang="en-GB" sz="900" dirty="0" err="1"/>
              <a:t>Pexels</a:t>
            </a:r>
            <a:r>
              <a:rPr lang="en-GB" sz="900" dirty="0"/>
              <a:t> </a:t>
            </a:r>
          </a:p>
        </p:txBody>
      </p:sp>
    </p:spTree>
    <p:extLst>
      <p:ext uri="{BB962C8B-B14F-4D97-AF65-F5344CB8AC3E}">
        <p14:creationId xmlns:p14="http://schemas.microsoft.com/office/powerpoint/2010/main" val="2813260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3605" y="1556792"/>
            <a:ext cx="7584843" cy="3456384"/>
          </a:xfrm>
        </p:spPr>
        <p:txBody>
          <a:bodyPr>
            <a:noAutofit/>
          </a:bodyPr>
          <a:lstStyle/>
          <a:p>
            <a:pPr marL="342891" indent="-342891">
              <a:spcBef>
                <a:spcPts val="1200"/>
              </a:spcBef>
              <a:buFont typeface="Wingdings" panose="05000000000000000000" pitchFamily="2" charset="2"/>
              <a:buChar char="Ø"/>
            </a:pPr>
            <a:r>
              <a:rPr lang="en-GB" sz="3200" dirty="0"/>
              <a:t>self-acceptance: </a:t>
            </a:r>
            <a:br>
              <a:rPr lang="en-GB" sz="2400" dirty="0">
                <a:ea typeface="+mn-ea"/>
                <a:cs typeface="+mn-cs"/>
              </a:rPr>
            </a:br>
            <a:r>
              <a:rPr lang="en-GB" sz="2800" cap="none" spc="38" dirty="0">
                <a:effectLst/>
                <a:latin typeface="Times New Roman"/>
                <a:cs typeface="Times New Roman" panose="02020603050405020304" pitchFamily="18" charset="0"/>
              </a:rPr>
              <a:t>“…processes by which female CEOs came to recognize and accept their own leadership potential, and cope with their own and others’ expectations about their priorities on work and family. Overcoming confidence barriers emerged as key, alongside learning to cope with career and family challenges as they were taking on greater responsibilities…”</a:t>
            </a:r>
            <a:br>
              <a:rPr lang="en-GB" sz="2133" dirty="0"/>
            </a:br>
            <a:endParaRPr lang="en-GB" sz="1600" dirty="0"/>
          </a:p>
        </p:txBody>
      </p:sp>
      <p:sp>
        <p:nvSpPr>
          <p:cNvPr id="7" name="TextBox 6"/>
          <p:cNvSpPr txBox="1"/>
          <p:nvPr/>
        </p:nvSpPr>
        <p:spPr>
          <a:xfrm>
            <a:off x="5926501" y="5466267"/>
            <a:ext cx="4608512" cy="577466"/>
          </a:xfrm>
          <a:prstGeom prst="rect">
            <a:avLst/>
          </a:prstGeom>
          <a:noFill/>
        </p:spPr>
        <p:txBody>
          <a:bodyPr wrap="square" rtlCol="0">
            <a:spAutoFit/>
          </a:bodyPr>
          <a:lstStyle/>
          <a:p>
            <a:r>
              <a:rPr lang="en-GB" sz="1051" dirty="0"/>
              <a:t>Claiming the Corner Office: Female CEO Careers and Implications for Leadership Development</a:t>
            </a:r>
            <a:br>
              <a:rPr lang="en-GB" sz="1051" dirty="0"/>
            </a:br>
            <a:endParaRPr lang="en-GB" sz="1051" dirty="0"/>
          </a:p>
        </p:txBody>
      </p:sp>
    </p:spTree>
    <p:extLst>
      <p:ext uri="{BB962C8B-B14F-4D97-AF65-F5344CB8AC3E}">
        <p14:creationId xmlns:p14="http://schemas.microsoft.com/office/powerpoint/2010/main" val="3210890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3999" y="215444"/>
            <a:ext cx="10075334" cy="65013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Grayscale Photo of a Woman Holding a Book Inside the Libr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7806" y="1194997"/>
            <a:ext cx="6692452" cy="44537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85865" y="6397435"/>
            <a:ext cx="1913468" cy="230832"/>
          </a:xfrm>
          <a:prstGeom prst="rect">
            <a:avLst/>
          </a:prstGeom>
          <a:noFill/>
        </p:spPr>
        <p:txBody>
          <a:bodyPr wrap="square" rtlCol="0">
            <a:spAutoFit/>
          </a:bodyPr>
          <a:lstStyle/>
          <a:p>
            <a:r>
              <a:rPr lang="en-GB" sz="900" dirty="0"/>
              <a:t>Photo by Min An from </a:t>
            </a:r>
            <a:r>
              <a:rPr lang="en-GB" sz="900" dirty="0" err="1"/>
              <a:t>Pexels</a:t>
            </a:r>
            <a:endParaRPr lang="en-GB" sz="900" dirty="0"/>
          </a:p>
        </p:txBody>
      </p:sp>
    </p:spTree>
    <p:extLst>
      <p:ext uri="{BB962C8B-B14F-4D97-AF65-F5344CB8AC3E}">
        <p14:creationId xmlns:p14="http://schemas.microsoft.com/office/powerpoint/2010/main" val="3956761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405" y="1918107"/>
            <a:ext cx="7653053" cy="3888432"/>
          </a:xfrm>
        </p:spPr>
        <p:txBody>
          <a:bodyPr>
            <a:noAutofit/>
          </a:bodyPr>
          <a:lstStyle/>
          <a:p>
            <a:pPr marL="457189" indent="-457189">
              <a:buFont typeface="Wingdings" panose="05000000000000000000" pitchFamily="2" charset="2"/>
              <a:buChar char="Ø"/>
            </a:pPr>
            <a:r>
              <a:rPr lang="en-GB" sz="3200" dirty="0"/>
              <a:t>self-development: </a:t>
            </a:r>
            <a:br>
              <a:rPr lang="en-GB" sz="3200" dirty="0"/>
            </a:br>
            <a:r>
              <a:rPr lang="en-GB" sz="2800" cap="none" spc="38" dirty="0">
                <a:effectLst/>
                <a:latin typeface="Times New Roman"/>
                <a:cs typeface="Times New Roman" panose="02020603050405020304" pitchFamily="18" charset="0"/>
              </a:rPr>
              <a:t>“…Supporting the long game not only offers women the time and space to accept their potential as leaders, but also develop the requisite skills. Without access to formal development programs - due to lack of self-promotion or sponsorship - much of this development remains incumbent upon women. Hence, we discuss their self-development – in preparation for and on the job…”</a:t>
            </a:r>
            <a:br>
              <a:rPr lang="en-GB" sz="2800" cap="none" spc="38" dirty="0">
                <a:effectLst/>
                <a:latin typeface="Times New Roman"/>
                <a:cs typeface="Times New Roman" panose="02020603050405020304" pitchFamily="18" charset="0"/>
              </a:rPr>
            </a:br>
            <a:br>
              <a:rPr lang="en-GB" sz="2400" dirty="0">
                <a:ea typeface="+mn-ea"/>
                <a:cs typeface="+mn-cs"/>
              </a:rPr>
            </a:br>
            <a:br>
              <a:rPr lang="en-GB" sz="1600" dirty="0"/>
            </a:br>
            <a:br>
              <a:rPr lang="en-GB" sz="2133" dirty="0"/>
            </a:br>
            <a:endParaRPr lang="en-GB" sz="1600" dirty="0"/>
          </a:p>
        </p:txBody>
      </p:sp>
      <p:sp>
        <p:nvSpPr>
          <p:cNvPr id="7" name="TextBox 6"/>
          <p:cNvSpPr txBox="1"/>
          <p:nvPr/>
        </p:nvSpPr>
        <p:spPr>
          <a:xfrm>
            <a:off x="6397932" y="6143601"/>
            <a:ext cx="4608512" cy="577466"/>
          </a:xfrm>
          <a:prstGeom prst="rect">
            <a:avLst/>
          </a:prstGeom>
          <a:noFill/>
        </p:spPr>
        <p:txBody>
          <a:bodyPr wrap="square" rtlCol="0">
            <a:spAutoFit/>
          </a:bodyPr>
          <a:lstStyle/>
          <a:p>
            <a:r>
              <a:rPr lang="en-GB" sz="1051" dirty="0"/>
              <a:t>Claiming the Corner Office: Female CEO Careers and Implications for Leadership Development</a:t>
            </a:r>
            <a:br>
              <a:rPr lang="en-GB" sz="1051" dirty="0"/>
            </a:br>
            <a:endParaRPr lang="en-GB" sz="1051" dirty="0"/>
          </a:p>
        </p:txBody>
      </p:sp>
    </p:spTree>
    <p:extLst>
      <p:ext uri="{BB962C8B-B14F-4D97-AF65-F5344CB8AC3E}">
        <p14:creationId xmlns:p14="http://schemas.microsoft.com/office/powerpoint/2010/main" val="1743065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03867" y="167425"/>
            <a:ext cx="10109200" cy="65013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3459354" y="11814043"/>
            <a:ext cx="646085" cy="707886"/>
          </a:xfrm>
          <a:prstGeom prst="rect">
            <a:avLst/>
          </a:prstGeom>
          <a:noFill/>
        </p:spPr>
        <p:txBody>
          <a:bodyPr wrap="square" rtlCol="0">
            <a:spAutoFit/>
          </a:bodyPr>
          <a:lstStyle/>
          <a:p>
            <a:r>
              <a:rPr lang="en-GB" sz="800" dirty="0"/>
              <a:t>Photo by </a:t>
            </a:r>
            <a:r>
              <a:rPr lang="en-GB" sz="800" dirty="0">
                <a:hlinkClick r:id="rId3"/>
              </a:rPr>
              <a:t>Peter </a:t>
            </a:r>
            <a:r>
              <a:rPr lang="en-GB" sz="800" dirty="0" err="1">
                <a:hlinkClick r:id="rId3"/>
              </a:rPr>
              <a:t>Fazekas</a:t>
            </a:r>
            <a:r>
              <a:rPr lang="en-GB" sz="800" dirty="0"/>
              <a:t> from </a:t>
            </a:r>
            <a:r>
              <a:rPr lang="en-GB" sz="800" dirty="0" err="1">
                <a:hlinkClick r:id="rId4"/>
              </a:rPr>
              <a:t>Pexels</a:t>
            </a:r>
            <a:endParaRPr lang="en-GB" sz="800" dirty="0"/>
          </a:p>
        </p:txBody>
      </p:sp>
      <p:pic>
        <p:nvPicPr>
          <p:cNvPr id="2050" name="Picture 2" descr="Photo Of Person Driving "/>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646979" y="1164044"/>
            <a:ext cx="6878541" cy="49575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050132" y="6279743"/>
            <a:ext cx="2566136" cy="230832"/>
          </a:xfrm>
          <a:prstGeom prst="rect">
            <a:avLst/>
          </a:prstGeom>
          <a:noFill/>
        </p:spPr>
        <p:txBody>
          <a:bodyPr wrap="square" rtlCol="0">
            <a:spAutoFit/>
          </a:bodyPr>
          <a:lstStyle/>
          <a:p>
            <a:r>
              <a:rPr lang="en-GB" sz="900" dirty="0"/>
              <a:t>Photo by Peter </a:t>
            </a:r>
            <a:r>
              <a:rPr lang="en-GB" sz="900" dirty="0" err="1"/>
              <a:t>Fazekas</a:t>
            </a:r>
            <a:r>
              <a:rPr lang="en-GB" sz="900" dirty="0"/>
              <a:t> from </a:t>
            </a:r>
            <a:r>
              <a:rPr lang="en-GB" sz="900" dirty="0" err="1"/>
              <a:t>Pexels</a:t>
            </a:r>
            <a:r>
              <a:rPr lang="en-GB" sz="900" dirty="0"/>
              <a:t> </a:t>
            </a:r>
          </a:p>
        </p:txBody>
      </p:sp>
    </p:spTree>
    <p:extLst>
      <p:ext uri="{BB962C8B-B14F-4D97-AF65-F5344CB8AC3E}">
        <p14:creationId xmlns:p14="http://schemas.microsoft.com/office/powerpoint/2010/main" val="2515871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541" y="1028733"/>
            <a:ext cx="8376931" cy="4757123"/>
          </a:xfrm>
        </p:spPr>
        <p:txBody>
          <a:bodyPr>
            <a:noAutofit/>
          </a:bodyPr>
          <a:lstStyle/>
          <a:p>
            <a:pPr marL="594769" indent="-594769">
              <a:spcBef>
                <a:spcPts val="1200"/>
              </a:spcBef>
              <a:buFont typeface="Wingdings" panose="05000000000000000000" pitchFamily="2" charset="2"/>
              <a:buChar char="Ø"/>
            </a:pPr>
            <a:r>
              <a:rPr lang="en-GB" sz="3200" dirty="0"/>
              <a:t>self-management: </a:t>
            </a:r>
            <a:br>
              <a:rPr lang="en-GB" sz="2800" dirty="0">
                <a:ea typeface="+mn-ea"/>
                <a:cs typeface="+mn-cs"/>
              </a:rPr>
            </a:br>
            <a:br>
              <a:rPr lang="en-GB" sz="2800" dirty="0">
                <a:ea typeface="+mn-ea"/>
                <a:cs typeface="+mn-cs"/>
              </a:rPr>
            </a:br>
            <a:r>
              <a:rPr lang="en-GB" sz="2800" cap="none" spc="38" dirty="0">
                <a:effectLst/>
                <a:latin typeface="Times New Roman"/>
                <a:cs typeface="Times New Roman" panose="02020603050405020304" pitchFamily="18" charset="0"/>
              </a:rPr>
              <a:t>“… With “more and more pressure on CEOs to be more truthful and more genuine”, a recurring self-management theme was how they seek to be authentic and focused on their purpose. …For women, their multiple life and work roles and identities mean they may be drawn to behave in ways that contradict each other and finding a balance can be challenging …”</a:t>
            </a:r>
            <a:br>
              <a:rPr lang="en-GB" sz="2800" cap="none" spc="38" dirty="0">
                <a:effectLst/>
                <a:latin typeface="Times New Roman"/>
                <a:cs typeface="Times New Roman" panose="02020603050405020304" pitchFamily="18" charset="0"/>
              </a:rPr>
            </a:br>
            <a:endParaRPr lang="en-GB" sz="2800" cap="none" spc="38" dirty="0">
              <a:effectLst/>
              <a:latin typeface="Times New Roman"/>
              <a:cs typeface="Times New Roman" panose="02020603050405020304" pitchFamily="18" charset="0"/>
            </a:endParaRPr>
          </a:p>
        </p:txBody>
      </p:sp>
      <p:sp>
        <p:nvSpPr>
          <p:cNvPr id="7" name="TextBox 6"/>
          <p:cNvSpPr txBox="1"/>
          <p:nvPr/>
        </p:nvSpPr>
        <p:spPr>
          <a:xfrm>
            <a:off x="6059488" y="6021288"/>
            <a:ext cx="4608512" cy="577466"/>
          </a:xfrm>
          <a:prstGeom prst="rect">
            <a:avLst/>
          </a:prstGeom>
          <a:noFill/>
        </p:spPr>
        <p:txBody>
          <a:bodyPr wrap="square" rtlCol="0">
            <a:spAutoFit/>
          </a:bodyPr>
          <a:lstStyle/>
          <a:p>
            <a:r>
              <a:rPr lang="en-GB" sz="1051" dirty="0"/>
              <a:t>Claiming the Corner Office: Female CEO Careers and Implications for Leadership Development</a:t>
            </a:r>
            <a:br>
              <a:rPr lang="en-GB" sz="1051" dirty="0"/>
            </a:br>
            <a:endParaRPr lang="en-GB" sz="1051" dirty="0"/>
          </a:p>
        </p:txBody>
      </p:sp>
    </p:spTree>
    <p:extLst>
      <p:ext uri="{BB962C8B-B14F-4D97-AF65-F5344CB8AC3E}">
        <p14:creationId xmlns:p14="http://schemas.microsoft.com/office/powerpoint/2010/main" val="1127079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5C561-1D7D-4BA0-8079-C24468FCEA70}"/>
              </a:ext>
            </a:extLst>
          </p:cNvPr>
          <p:cNvSpPr txBox="1"/>
          <p:nvPr/>
        </p:nvSpPr>
        <p:spPr>
          <a:xfrm>
            <a:off x="4872246" y="6292613"/>
            <a:ext cx="2447507" cy="3682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1840240" y="1881168"/>
            <a:ext cx="8501751"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Welcome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Monserrat"/>
                <a:ea typeface="+mn-ea"/>
                <a:cs typeface="+mn-cs"/>
              </a:rPr>
              <a:t>Career Mapping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Monserrat"/>
                <a:ea typeface="Calibri" panose="020F0502020204030204" pitchFamily="34" charset="0"/>
                <a:cs typeface="Calibri" panose="020F0502020204030204" pitchFamily="34" charset="0"/>
              </a:rPr>
              <a:t>The session will be starting shortly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18</a:t>
            </a:r>
            <a:r>
              <a:rPr kumimoji="0" lang="en-US" sz="40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September 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poster of a person with a paper airplane&#10;&#10;Description automatically generated">
            <a:extLst>
              <a:ext uri="{FF2B5EF4-FFF2-40B4-BE49-F238E27FC236}">
                <a16:creationId xmlns:a16="http://schemas.microsoft.com/office/drawing/2014/main" id="{8A938616-7B11-5957-A601-61B534D94DEA}"/>
              </a:ext>
            </a:extLst>
          </p:cNvPr>
          <p:cNvPicPr>
            <a:picLocks noChangeAspect="1"/>
          </p:cNvPicPr>
          <p:nvPr/>
        </p:nvPicPr>
        <p:blipFill>
          <a:blip r:embed="rId3"/>
          <a:stretch>
            <a:fillRect/>
          </a:stretch>
        </p:blipFill>
        <p:spPr>
          <a:xfrm>
            <a:off x="0" y="0"/>
            <a:ext cx="2458720" cy="2061140"/>
          </a:xfrm>
          <a:prstGeom prst="rect">
            <a:avLst/>
          </a:prstGeom>
        </p:spPr>
      </p:pic>
      <p:pic>
        <p:nvPicPr>
          <p:cNvPr id="10" name="Picture 9">
            <a:extLst>
              <a:ext uri="{FF2B5EF4-FFF2-40B4-BE49-F238E27FC236}">
                <a16:creationId xmlns:a16="http://schemas.microsoft.com/office/drawing/2014/main" id="{F867AE09-0FFC-3FDD-881E-D058EFB4724D}"/>
              </a:ext>
            </a:extLst>
          </p:cNvPr>
          <p:cNvPicPr>
            <a:picLocks noChangeAspect="1"/>
          </p:cNvPicPr>
          <p:nvPr/>
        </p:nvPicPr>
        <p:blipFill>
          <a:blip r:embed="rId4"/>
          <a:stretch>
            <a:fillRect/>
          </a:stretch>
        </p:blipFill>
        <p:spPr>
          <a:xfrm>
            <a:off x="8816947" y="5666353"/>
            <a:ext cx="3365284" cy="1176630"/>
          </a:xfrm>
          <a:prstGeom prst="rect">
            <a:avLst/>
          </a:prstGeom>
        </p:spPr>
      </p:pic>
      <p:pic>
        <p:nvPicPr>
          <p:cNvPr id="2" name="Picture 1">
            <a:extLst>
              <a:ext uri="{FF2B5EF4-FFF2-40B4-BE49-F238E27FC236}">
                <a16:creationId xmlns:a16="http://schemas.microsoft.com/office/drawing/2014/main" id="{6CE72381-F4C0-D455-EACC-4286CD69E753}"/>
              </a:ext>
            </a:extLst>
          </p:cNvPr>
          <p:cNvPicPr>
            <a:picLocks noChangeAspect="1"/>
          </p:cNvPicPr>
          <p:nvPr/>
        </p:nvPicPr>
        <p:blipFill>
          <a:blip r:embed="rId5"/>
          <a:stretch>
            <a:fillRect/>
          </a:stretch>
        </p:blipFill>
        <p:spPr>
          <a:xfrm>
            <a:off x="9363211" y="0"/>
            <a:ext cx="2828789" cy="1249788"/>
          </a:xfrm>
          <a:prstGeom prst="rect">
            <a:avLst/>
          </a:prstGeom>
        </p:spPr>
      </p:pic>
      <p:pic>
        <p:nvPicPr>
          <p:cNvPr id="7" name="Picture 6" descr="A logo on a black background&#10;&#10;Description automatically generated">
            <a:extLst>
              <a:ext uri="{FF2B5EF4-FFF2-40B4-BE49-F238E27FC236}">
                <a16:creationId xmlns:a16="http://schemas.microsoft.com/office/drawing/2014/main" id="{30336286-5757-80D0-D980-49DE47952F27}"/>
              </a:ext>
            </a:extLst>
          </p:cNvPr>
          <p:cNvPicPr>
            <a:picLocks noChangeAspect="1"/>
          </p:cNvPicPr>
          <p:nvPr/>
        </p:nvPicPr>
        <p:blipFill>
          <a:blip r:embed="rId6"/>
          <a:stretch>
            <a:fillRect/>
          </a:stretch>
        </p:blipFill>
        <p:spPr>
          <a:xfrm>
            <a:off x="-692918" y="4883065"/>
            <a:ext cx="6120396" cy="2743206"/>
          </a:xfrm>
          <a:prstGeom prst="rect">
            <a:avLst/>
          </a:prstGeom>
        </p:spPr>
      </p:pic>
    </p:spTree>
    <p:extLst>
      <p:ext uri="{BB962C8B-B14F-4D97-AF65-F5344CB8AC3E}">
        <p14:creationId xmlns:p14="http://schemas.microsoft.com/office/powerpoint/2010/main" val="2714002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The proposition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4118" y="1881178"/>
            <a:ext cx="3415810" cy="4555460"/>
          </a:xfrm>
          <a:prstGeom prst="rect">
            <a:avLst/>
          </a:prstGeom>
        </p:spPr>
      </p:pic>
      <p:sp>
        <p:nvSpPr>
          <p:cNvPr id="2" name="TextBox 1"/>
          <p:cNvSpPr txBox="1"/>
          <p:nvPr/>
        </p:nvSpPr>
        <p:spPr>
          <a:xfrm rot="20670275">
            <a:off x="2000694" y="2511528"/>
            <a:ext cx="8633181" cy="1599207"/>
          </a:xfrm>
          <a:prstGeom prst="rect">
            <a:avLst/>
          </a:prstGeom>
          <a:solidFill>
            <a:schemeClr val="accent4">
              <a:lumMod val="75000"/>
            </a:schemeClr>
          </a:solidFill>
          <a:ln>
            <a:solidFill>
              <a:schemeClr val="tx1"/>
            </a:solidFill>
          </a:ln>
        </p:spPr>
        <p:txBody>
          <a:bodyPr wrap="square" rtlCol="0">
            <a:spAutoFit/>
          </a:bodyPr>
          <a:lstStyle/>
          <a:p>
            <a:r>
              <a:rPr lang="en-GB" sz="3200" b="1" dirty="0"/>
              <a:t>Using the same approaches which organisations use for planning and development…. on </a:t>
            </a:r>
            <a:r>
              <a:rPr lang="en-GB" sz="3200" b="1" i="1" dirty="0"/>
              <a:t>your own working life </a:t>
            </a:r>
          </a:p>
        </p:txBody>
      </p:sp>
    </p:spTree>
    <p:extLst>
      <p:ext uri="{BB962C8B-B14F-4D97-AF65-F5344CB8AC3E}">
        <p14:creationId xmlns:p14="http://schemas.microsoft.com/office/powerpoint/2010/main" val="51868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794" y="866833"/>
            <a:ext cx="9488099" cy="972737"/>
          </a:xfrm>
        </p:spPr>
        <p:txBody>
          <a:bodyPr>
            <a:noAutofit/>
          </a:bodyPr>
          <a:lstStyle/>
          <a:p>
            <a:pPr algn="ctr"/>
            <a:r>
              <a:rPr lang="en-GB" dirty="0"/>
              <a:t>Using the lessons from corporate strategy </a:t>
            </a:r>
            <a:r>
              <a:rPr lang="en-GB" i="1" dirty="0"/>
              <a:t>on ourselves</a:t>
            </a:r>
            <a:r>
              <a:rPr lang="en-GB" dirty="0"/>
              <a:t>:</a:t>
            </a:r>
          </a:p>
        </p:txBody>
      </p:sp>
      <p:sp>
        <p:nvSpPr>
          <p:cNvPr id="4" name="Content Placeholder 3"/>
          <p:cNvSpPr>
            <a:spLocks noGrp="1"/>
          </p:cNvSpPr>
          <p:nvPr>
            <p:ph idx="1"/>
          </p:nvPr>
        </p:nvSpPr>
        <p:spPr>
          <a:xfrm>
            <a:off x="2063552" y="2289475"/>
            <a:ext cx="7872875" cy="3072341"/>
          </a:xfrm>
        </p:spPr>
        <p:txBody>
          <a:bodyPr>
            <a:noAutofit/>
          </a:bodyPr>
          <a:lstStyle/>
          <a:p>
            <a:pPr>
              <a:spcAft>
                <a:spcPts val="1600"/>
              </a:spcAft>
            </a:pPr>
            <a:r>
              <a:rPr lang="en-GB" sz="3200" dirty="0"/>
              <a:t>Navigating through uncertain and changing conditions and markets</a:t>
            </a:r>
          </a:p>
          <a:p>
            <a:pPr>
              <a:spcAft>
                <a:spcPts val="1600"/>
              </a:spcAft>
            </a:pPr>
            <a:r>
              <a:rPr lang="en-GB" sz="3200" dirty="0"/>
              <a:t>Organizing to implement strategy – </a:t>
            </a:r>
            <a:r>
              <a:rPr lang="en-GB" sz="3200" i="1" dirty="0"/>
              <a:t>for your own career – and life in general</a:t>
            </a:r>
          </a:p>
          <a:p>
            <a:pPr>
              <a:spcAft>
                <a:spcPts val="1600"/>
              </a:spcAft>
            </a:pPr>
            <a:r>
              <a:rPr lang="en-GB" sz="3200" dirty="0"/>
              <a:t>Focused around purpose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2542">
            <a:off x="9465664" y="3933215"/>
            <a:ext cx="1576855" cy="2630143"/>
          </a:xfrm>
          <a:prstGeom prst="rect">
            <a:avLst/>
          </a:prstGeom>
        </p:spPr>
      </p:pic>
    </p:spTree>
    <p:extLst>
      <p:ext uri="{BB962C8B-B14F-4D97-AF65-F5344CB8AC3E}">
        <p14:creationId xmlns:p14="http://schemas.microsoft.com/office/powerpoint/2010/main" val="383791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Three stages of organizational strategy </a:t>
            </a:r>
          </a:p>
        </p:txBody>
      </p:sp>
      <p:sp>
        <p:nvSpPr>
          <p:cNvPr id="3" name="Content Placeholder 2"/>
          <p:cNvSpPr>
            <a:spLocks noGrp="1"/>
          </p:cNvSpPr>
          <p:nvPr>
            <p:ph idx="1"/>
          </p:nvPr>
        </p:nvSpPr>
        <p:spPr/>
        <p:txBody>
          <a:bodyPr>
            <a:normAutofit/>
          </a:bodyPr>
          <a:lstStyle/>
          <a:p>
            <a:pPr marL="457200" indent="-457200">
              <a:spcAft>
                <a:spcPts val="2400"/>
              </a:spcAft>
              <a:buFont typeface="+mj-lt"/>
              <a:buAutoNum type="arabicPeriod"/>
            </a:pPr>
            <a:r>
              <a:rPr lang="en-GB" sz="3200" dirty="0"/>
              <a:t>Where are you now? </a:t>
            </a:r>
            <a:r>
              <a:rPr lang="en-GB" sz="3200" i="1" dirty="0"/>
              <a:t>The “as-is” state</a:t>
            </a:r>
          </a:p>
          <a:p>
            <a:pPr marL="457200" indent="-457200">
              <a:spcAft>
                <a:spcPts val="2400"/>
              </a:spcAft>
              <a:buFont typeface="+mj-lt"/>
              <a:buAutoNum type="arabicPeriod"/>
            </a:pPr>
            <a:r>
              <a:rPr lang="en-GB" sz="3200" dirty="0"/>
              <a:t>Where do you want to get to? </a:t>
            </a:r>
            <a:r>
              <a:rPr lang="en-GB" sz="3200" i="1" dirty="0"/>
              <a:t>The “to-be” state</a:t>
            </a:r>
          </a:p>
          <a:p>
            <a:pPr marL="457200" indent="-457200">
              <a:spcAft>
                <a:spcPts val="2400"/>
              </a:spcAft>
              <a:buFont typeface="+mj-lt"/>
              <a:buAutoNum type="arabicPeriod"/>
            </a:pPr>
            <a:r>
              <a:rPr lang="en-GB" sz="3200" dirty="0"/>
              <a:t>How will you get there? </a:t>
            </a:r>
            <a:r>
              <a:rPr lang="en-GB" sz="3200" i="1" dirty="0"/>
              <a:t>The journey of change</a:t>
            </a:r>
          </a:p>
        </p:txBody>
      </p:sp>
    </p:spTree>
    <p:extLst>
      <p:ext uri="{BB962C8B-B14F-4D97-AF65-F5344CB8AC3E}">
        <p14:creationId xmlns:p14="http://schemas.microsoft.com/office/powerpoint/2010/main" val="18380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p:cNvCxnSpPr/>
          <p:nvPr/>
        </p:nvCxnSpPr>
        <p:spPr>
          <a:xfrm flipV="1">
            <a:off x="10049577" y="3310759"/>
            <a:ext cx="2105645" cy="1841104"/>
          </a:xfrm>
          <a:prstGeom prst="straightConnector1">
            <a:avLst/>
          </a:prstGeom>
          <a:ln w="1778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stretch>
            <a:fillRect/>
          </a:stretch>
        </p:blipFill>
        <p:spPr>
          <a:xfrm>
            <a:off x="171380" y="4943253"/>
            <a:ext cx="1587568" cy="1098602"/>
          </a:xfrm>
          <a:prstGeom prst="rect">
            <a:avLst/>
          </a:prstGeom>
          <a:ln w="76200">
            <a:solidFill>
              <a:schemeClr val="accent6">
                <a:lumMod val="50000"/>
              </a:schemeClr>
            </a:solidFill>
          </a:ln>
        </p:spPr>
      </p:pic>
      <p:pic>
        <p:nvPicPr>
          <p:cNvPr id="5" name="Picture 4"/>
          <p:cNvPicPr>
            <a:picLocks noChangeAspect="1"/>
          </p:cNvPicPr>
          <p:nvPr/>
        </p:nvPicPr>
        <p:blipFill>
          <a:blip r:embed="rId4"/>
          <a:stretch>
            <a:fillRect/>
          </a:stretch>
        </p:blipFill>
        <p:spPr>
          <a:xfrm>
            <a:off x="1758948" y="4246428"/>
            <a:ext cx="1574688" cy="1073481"/>
          </a:xfrm>
          <a:prstGeom prst="rect">
            <a:avLst/>
          </a:prstGeom>
          <a:ln w="76200">
            <a:solidFill>
              <a:schemeClr val="accent6">
                <a:lumMod val="50000"/>
              </a:schemeClr>
            </a:solidFill>
          </a:ln>
        </p:spPr>
      </p:pic>
      <p:pic>
        <p:nvPicPr>
          <p:cNvPr id="6" name="Picture 5"/>
          <p:cNvPicPr>
            <a:picLocks noChangeAspect="1"/>
          </p:cNvPicPr>
          <p:nvPr/>
        </p:nvPicPr>
        <p:blipFill>
          <a:blip r:embed="rId5"/>
          <a:stretch>
            <a:fillRect/>
          </a:stretch>
        </p:blipFill>
        <p:spPr>
          <a:xfrm>
            <a:off x="3420825" y="1733323"/>
            <a:ext cx="1184857" cy="1040399"/>
          </a:xfrm>
          <a:prstGeom prst="rect">
            <a:avLst/>
          </a:prstGeom>
          <a:ln w="76200">
            <a:solidFill>
              <a:schemeClr val="accent6">
                <a:lumMod val="50000"/>
              </a:schemeClr>
            </a:solidFill>
          </a:ln>
        </p:spPr>
      </p:pic>
      <p:pic>
        <p:nvPicPr>
          <p:cNvPr id="7" name="Picture 6"/>
          <p:cNvPicPr>
            <a:picLocks noChangeAspect="1"/>
          </p:cNvPicPr>
          <p:nvPr/>
        </p:nvPicPr>
        <p:blipFill>
          <a:blip r:embed="rId6"/>
          <a:stretch>
            <a:fillRect/>
          </a:stretch>
        </p:blipFill>
        <p:spPr>
          <a:xfrm>
            <a:off x="4773229" y="2064512"/>
            <a:ext cx="1281306" cy="1911457"/>
          </a:xfrm>
          <a:prstGeom prst="rect">
            <a:avLst/>
          </a:prstGeom>
          <a:ln w="76200">
            <a:solidFill>
              <a:schemeClr val="accent6">
                <a:lumMod val="50000"/>
              </a:schemeClr>
            </a:solidFill>
          </a:ln>
        </p:spPr>
      </p:pic>
      <p:pic>
        <p:nvPicPr>
          <p:cNvPr id="8" name="Picture 7"/>
          <p:cNvPicPr>
            <a:picLocks noChangeAspect="1"/>
          </p:cNvPicPr>
          <p:nvPr/>
        </p:nvPicPr>
        <p:blipFill>
          <a:blip r:embed="rId7"/>
          <a:stretch>
            <a:fillRect/>
          </a:stretch>
        </p:blipFill>
        <p:spPr>
          <a:xfrm>
            <a:off x="6222082" y="2698138"/>
            <a:ext cx="1414971" cy="1913839"/>
          </a:xfrm>
          <a:prstGeom prst="rect">
            <a:avLst/>
          </a:prstGeom>
          <a:ln w="76200">
            <a:solidFill>
              <a:schemeClr val="accent6">
                <a:lumMod val="50000"/>
              </a:schemeClr>
            </a:solidFill>
          </a:ln>
        </p:spPr>
      </p:pic>
      <p:pic>
        <p:nvPicPr>
          <p:cNvPr id="11" name="Picture 10"/>
          <p:cNvPicPr>
            <a:picLocks noChangeAspect="1"/>
          </p:cNvPicPr>
          <p:nvPr/>
        </p:nvPicPr>
        <p:blipFill>
          <a:blip r:embed="rId8"/>
          <a:stretch>
            <a:fillRect/>
          </a:stretch>
        </p:blipFill>
        <p:spPr>
          <a:xfrm>
            <a:off x="9765789" y="4974643"/>
            <a:ext cx="2326292" cy="1677238"/>
          </a:xfrm>
          <a:prstGeom prst="rect">
            <a:avLst/>
          </a:prstGeom>
          <a:ln w="76200">
            <a:solidFill>
              <a:schemeClr val="accent6">
                <a:lumMod val="50000"/>
              </a:schemeClr>
            </a:solidFill>
          </a:ln>
        </p:spPr>
      </p:pic>
      <p:cxnSp>
        <p:nvCxnSpPr>
          <p:cNvPr id="3" name="Curved Connector 2"/>
          <p:cNvCxnSpPr/>
          <p:nvPr/>
        </p:nvCxnSpPr>
        <p:spPr>
          <a:xfrm rot="5400000" flipH="1" flipV="1">
            <a:off x="436727" y="2163814"/>
            <a:ext cx="2878741" cy="2680138"/>
          </a:xfrm>
          <a:prstGeom prst="curvedConnector3">
            <a:avLst/>
          </a:prstGeom>
          <a:ln w="1778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3878317" y="1072055"/>
            <a:ext cx="4177862" cy="1828800"/>
          </a:xfrm>
          <a:custGeom>
            <a:avLst/>
            <a:gdLst>
              <a:gd name="connsiteX0" fmla="*/ 0 w 4177862"/>
              <a:gd name="connsiteY0" fmla="*/ 504497 h 1828800"/>
              <a:gd name="connsiteX1" fmla="*/ 78828 w 4177862"/>
              <a:gd name="connsiteY1" fmla="*/ 472966 h 1828800"/>
              <a:gd name="connsiteX2" fmla="*/ 110359 w 4177862"/>
              <a:gd name="connsiteY2" fmla="*/ 425669 h 1828800"/>
              <a:gd name="connsiteX3" fmla="*/ 204952 w 4177862"/>
              <a:gd name="connsiteY3" fmla="*/ 362607 h 1828800"/>
              <a:gd name="connsiteX4" fmla="*/ 299545 w 4177862"/>
              <a:gd name="connsiteY4" fmla="*/ 315311 h 1828800"/>
              <a:gd name="connsiteX5" fmla="*/ 394138 w 4177862"/>
              <a:gd name="connsiteY5" fmla="*/ 268014 h 1828800"/>
              <a:gd name="connsiteX6" fmla="*/ 441435 w 4177862"/>
              <a:gd name="connsiteY6" fmla="*/ 236483 h 1828800"/>
              <a:gd name="connsiteX7" fmla="*/ 536028 w 4177862"/>
              <a:gd name="connsiteY7" fmla="*/ 204952 h 1828800"/>
              <a:gd name="connsiteX8" fmla="*/ 583324 w 4177862"/>
              <a:gd name="connsiteY8" fmla="*/ 189186 h 1828800"/>
              <a:gd name="connsiteX9" fmla="*/ 725214 w 4177862"/>
              <a:gd name="connsiteY9" fmla="*/ 141890 h 1828800"/>
              <a:gd name="connsiteX10" fmla="*/ 819807 w 4177862"/>
              <a:gd name="connsiteY10" fmla="*/ 110359 h 1828800"/>
              <a:gd name="connsiteX11" fmla="*/ 945931 w 4177862"/>
              <a:gd name="connsiteY11" fmla="*/ 78828 h 1828800"/>
              <a:gd name="connsiteX12" fmla="*/ 1119352 w 4177862"/>
              <a:gd name="connsiteY12" fmla="*/ 31531 h 1828800"/>
              <a:gd name="connsiteX13" fmla="*/ 1198180 w 4177862"/>
              <a:gd name="connsiteY13" fmla="*/ 15766 h 1828800"/>
              <a:gd name="connsiteX14" fmla="*/ 1403131 w 4177862"/>
              <a:gd name="connsiteY14" fmla="*/ 0 h 1828800"/>
              <a:gd name="connsiteX15" fmla="*/ 1939159 w 4177862"/>
              <a:gd name="connsiteY15" fmla="*/ 31531 h 1828800"/>
              <a:gd name="connsiteX16" fmla="*/ 2159876 w 4177862"/>
              <a:gd name="connsiteY16" fmla="*/ 63062 h 1828800"/>
              <a:gd name="connsiteX17" fmla="*/ 2207173 w 4177862"/>
              <a:gd name="connsiteY17" fmla="*/ 78828 h 1828800"/>
              <a:gd name="connsiteX18" fmla="*/ 2270235 w 4177862"/>
              <a:gd name="connsiteY18" fmla="*/ 94593 h 1828800"/>
              <a:gd name="connsiteX19" fmla="*/ 2317531 w 4177862"/>
              <a:gd name="connsiteY19" fmla="*/ 110359 h 1828800"/>
              <a:gd name="connsiteX20" fmla="*/ 2538249 w 4177862"/>
              <a:gd name="connsiteY20" fmla="*/ 173421 h 1828800"/>
              <a:gd name="connsiteX21" fmla="*/ 2601311 w 4177862"/>
              <a:gd name="connsiteY21" fmla="*/ 204952 h 1828800"/>
              <a:gd name="connsiteX22" fmla="*/ 2711669 w 4177862"/>
              <a:gd name="connsiteY22" fmla="*/ 236483 h 1828800"/>
              <a:gd name="connsiteX23" fmla="*/ 2837793 w 4177862"/>
              <a:gd name="connsiteY23" fmla="*/ 283779 h 1828800"/>
              <a:gd name="connsiteX24" fmla="*/ 2916621 w 4177862"/>
              <a:gd name="connsiteY24" fmla="*/ 331076 h 1828800"/>
              <a:gd name="connsiteX25" fmla="*/ 2963917 w 4177862"/>
              <a:gd name="connsiteY25" fmla="*/ 362607 h 1828800"/>
              <a:gd name="connsiteX26" fmla="*/ 3058511 w 4177862"/>
              <a:gd name="connsiteY26" fmla="*/ 394138 h 1828800"/>
              <a:gd name="connsiteX27" fmla="*/ 3105807 w 4177862"/>
              <a:gd name="connsiteY27" fmla="*/ 425669 h 1828800"/>
              <a:gd name="connsiteX28" fmla="*/ 3168869 w 4177862"/>
              <a:gd name="connsiteY28" fmla="*/ 472966 h 1828800"/>
              <a:gd name="connsiteX29" fmla="*/ 3231931 w 4177862"/>
              <a:gd name="connsiteY29" fmla="*/ 504497 h 1828800"/>
              <a:gd name="connsiteX30" fmla="*/ 3342290 w 4177862"/>
              <a:gd name="connsiteY30" fmla="*/ 583324 h 1828800"/>
              <a:gd name="connsiteX31" fmla="*/ 3389586 w 4177862"/>
              <a:gd name="connsiteY31" fmla="*/ 646386 h 1828800"/>
              <a:gd name="connsiteX32" fmla="*/ 3531476 w 4177862"/>
              <a:gd name="connsiteY32" fmla="*/ 772511 h 1828800"/>
              <a:gd name="connsiteX33" fmla="*/ 3641835 w 4177862"/>
              <a:gd name="connsiteY33" fmla="*/ 961697 h 1828800"/>
              <a:gd name="connsiteX34" fmla="*/ 3704897 w 4177862"/>
              <a:gd name="connsiteY34" fmla="*/ 1040524 h 1828800"/>
              <a:gd name="connsiteX35" fmla="*/ 3720662 w 4177862"/>
              <a:gd name="connsiteY35" fmla="*/ 1087821 h 1828800"/>
              <a:gd name="connsiteX36" fmla="*/ 3752193 w 4177862"/>
              <a:gd name="connsiteY36" fmla="*/ 1150883 h 1828800"/>
              <a:gd name="connsiteX37" fmla="*/ 3799490 w 4177862"/>
              <a:gd name="connsiteY37" fmla="*/ 1213945 h 1828800"/>
              <a:gd name="connsiteX38" fmla="*/ 3909849 w 4177862"/>
              <a:gd name="connsiteY38" fmla="*/ 1403131 h 1828800"/>
              <a:gd name="connsiteX39" fmla="*/ 3972911 w 4177862"/>
              <a:gd name="connsiteY39" fmla="*/ 1497724 h 1828800"/>
              <a:gd name="connsiteX40" fmla="*/ 4020207 w 4177862"/>
              <a:gd name="connsiteY40" fmla="*/ 1592317 h 1828800"/>
              <a:gd name="connsiteX41" fmla="*/ 4067504 w 4177862"/>
              <a:gd name="connsiteY41" fmla="*/ 1608083 h 1828800"/>
              <a:gd name="connsiteX42" fmla="*/ 4099035 w 4177862"/>
              <a:gd name="connsiteY42" fmla="*/ 1702676 h 1828800"/>
              <a:gd name="connsiteX43" fmla="*/ 4177862 w 4177862"/>
              <a:gd name="connsiteY43"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177862" h="1828800">
                <a:moveTo>
                  <a:pt x="0" y="504497"/>
                </a:moveTo>
                <a:cubicBezTo>
                  <a:pt x="26276" y="493987"/>
                  <a:pt x="55799" y="489415"/>
                  <a:pt x="78828" y="472966"/>
                </a:cubicBezTo>
                <a:cubicBezTo>
                  <a:pt x="94247" y="461953"/>
                  <a:pt x="96099" y="438146"/>
                  <a:pt x="110359" y="425669"/>
                </a:cubicBezTo>
                <a:cubicBezTo>
                  <a:pt x="138878" y="400715"/>
                  <a:pt x="173421" y="383628"/>
                  <a:pt x="204952" y="362607"/>
                </a:cubicBezTo>
                <a:cubicBezTo>
                  <a:pt x="266075" y="321858"/>
                  <a:pt x="234274" y="337067"/>
                  <a:pt x="299545" y="315311"/>
                </a:cubicBezTo>
                <a:cubicBezTo>
                  <a:pt x="363006" y="251847"/>
                  <a:pt x="292444" y="311597"/>
                  <a:pt x="394138" y="268014"/>
                </a:cubicBezTo>
                <a:cubicBezTo>
                  <a:pt x="411554" y="260550"/>
                  <a:pt x="424120" y="244178"/>
                  <a:pt x="441435" y="236483"/>
                </a:cubicBezTo>
                <a:cubicBezTo>
                  <a:pt x="471807" y="222984"/>
                  <a:pt x="504497" y="215462"/>
                  <a:pt x="536028" y="204952"/>
                </a:cubicBezTo>
                <a:lnTo>
                  <a:pt x="583324" y="189186"/>
                </a:lnTo>
                <a:lnTo>
                  <a:pt x="725214" y="141890"/>
                </a:lnTo>
                <a:cubicBezTo>
                  <a:pt x="756745" y="131380"/>
                  <a:pt x="787563" y="118420"/>
                  <a:pt x="819807" y="110359"/>
                </a:cubicBezTo>
                <a:cubicBezTo>
                  <a:pt x="861848" y="99849"/>
                  <a:pt x="904820" y="92532"/>
                  <a:pt x="945931" y="78828"/>
                </a:cubicBezTo>
                <a:cubicBezTo>
                  <a:pt x="1013882" y="56177"/>
                  <a:pt x="1030450" y="49311"/>
                  <a:pt x="1119352" y="31531"/>
                </a:cubicBezTo>
                <a:cubicBezTo>
                  <a:pt x="1145628" y="26276"/>
                  <a:pt x="1171548" y="18725"/>
                  <a:pt x="1198180" y="15766"/>
                </a:cubicBezTo>
                <a:cubicBezTo>
                  <a:pt x="1266280" y="8199"/>
                  <a:pt x="1334814" y="5255"/>
                  <a:pt x="1403131" y="0"/>
                </a:cubicBezTo>
                <a:cubicBezTo>
                  <a:pt x="2060522" y="24349"/>
                  <a:pt x="1637314" y="-6199"/>
                  <a:pt x="1939159" y="31531"/>
                </a:cubicBezTo>
                <a:cubicBezTo>
                  <a:pt x="2037247" y="43792"/>
                  <a:pt x="2074046" y="41604"/>
                  <a:pt x="2159876" y="63062"/>
                </a:cubicBezTo>
                <a:cubicBezTo>
                  <a:pt x="2175998" y="67093"/>
                  <a:pt x="2191194" y="74263"/>
                  <a:pt x="2207173" y="78828"/>
                </a:cubicBezTo>
                <a:cubicBezTo>
                  <a:pt x="2228007" y="84781"/>
                  <a:pt x="2249401" y="88640"/>
                  <a:pt x="2270235" y="94593"/>
                </a:cubicBezTo>
                <a:cubicBezTo>
                  <a:pt x="2286214" y="99158"/>
                  <a:pt x="2301498" y="105986"/>
                  <a:pt x="2317531" y="110359"/>
                </a:cubicBezTo>
                <a:cubicBezTo>
                  <a:pt x="2361981" y="122482"/>
                  <a:pt x="2489916" y="149255"/>
                  <a:pt x="2538249" y="173421"/>
                </a:cubicBezTo>
                <a:cubicBezTo>
                  <a:pt x="2559270" y="183931"/>
                  <a:pt x="2579306" y="196700"/>
                  <a:pt x="2601311" y="204952"/>
                </a:cubicBezTo>
                <a:cubicBezTo>
                  <a:pt x="2707994" y="244958"/>
                  <a:pt x="2622726" y="198364"/>
                  <a:pt x="2711669" y="236483"/>
                </a:cubicBezTo>
                <a:cubicBezTo>
                  <a:pt x="2827082" y="285947"/>
                  <a:pt x="2721533" y="254715"/>
                  <a:pt x="2837793" y="283779"/>
                </a:cubicBezTo>
                <a:cubicBezTo>
                  <a:pt x="2899380" y="345368"/>
                  <a:pt x="2834757" y="290144"/>
                  <a:pt x="2916621" y="331076"/>
                </a:cubicBezTo>
                <a:cubicBezTo>
                  <a:pt x="2933568" y="339550"/>
                  <a:pt x="2946602" y="354912"/>
                  <a:pt x="2963917" y="362607"/>
                </a:cubicBezTo>
                <a:cubicBezTo>
                  <a:pt x="2994289" y="376106"/>
                  <a:pt x="3058511" y="394138"/>
                  <a:pt x="3058511" y="394138"/>
                </a:cubicBezTo>
                <a:cubicBezTo>
                  <a:pt x="3074276" y="404648"/>
                  <a:pt x="3090389" y="414656"/>
                  <a:pt x="3105807" y="425669"/>
                </a:cubicBezTo>
                <a:cubicBezTo>
                  <a:pt x="3127189" y="440942"/>
                  <a:pt x="3146587" y="459040"/>
                  <a:pt x="3168869" y="472966"/>
                </a:cubicBezTo>
                <a:cubicBezTo>
                  <a:pt x="3188798" y="485422"/>
                  <a:pt x="3212807" y="490837"/>
                  <a:pt x="3231931" y="504497"/>
                </a:cubicBezTo>
                <a:cubicBezTo>
                  <a:pt x="3381066" y="611021"/>
                  <a:pt x="3169457" y="496907"/>
                  <a:pt x="3342290" y="583324"/>
                </a:cubicBezTo>
                <a:cubicBezTo>
                  <a:pt x="3358055" y="604345"/>
                  <a:pt x="3371006" y="627806"/>
                  <a:pt x="3389586" y="646386"/>
                </a:cubicBezTo>
                <a:cubicBezTo>
                  <a:pt x="3456233" y="713033"/>
                  <a:pt x="3465265" y="640089"/>
                  <a:pt x="3531476" y="772511"/>
                </a:cubicBezTo>
                <a:cubicBezTo>
                  <a:pt x="3606289" y="922137"/>
                  <a:pt x="3566336" y="861032"/>
                  <a:pt x="3641835" y="961697"/>
                </a:cubicBezTo>
                <a:cubicBezTo>
                  <a:pt x="3681461" y="1080578"/>
                  <a:pt x="3623398" y="938650"/>
                  <a:pt x="3704897" y="1040524"/>
                </a:cubicBezTo>
                <a:cubicBezTo>
                  <a:pt x="3715278" y="1053501"/>
                  <a:pt x="3714116" y="1072546"/>
                  <a:pt x="3720662" y="1087821"/>
                </a:cubicBezTo>
                <a:cubicBezTo>
                  <a:pt x="3729920" y="1109423"/>
                  <a:pt x="3739737" y="1130954"/>
                  <a:pt x="3752193" y="1150883"/>
                </a:cubicBezTo>
                <a:cubicBezTo>
                  <a:pt x="3766119" y="1173165"/>
                  <a:pt x="3786250" y="1191248"/>
                  <a:pt x="3799490" y="1213945"/>
                </a:cubicBezTo>
                <a:cubicBezTo>
                  <a:pt x="3930413" y="1438384"/>
                  <a:pt x="3802983" y="1260644"/>
                  <a:pt x="3909849" y="1403131"/>
                </a:cubicBezTo>
                <a:cubicBezTo>
                  <a:pt x="3947334" y="1515592"/>
                  <a:pt x="3894181" y="1379629"/>
                  <a:pt x="3972911" y="1497724"/>
                </a:cubicBezTo>
                <a:cubicBezTo>
                  <a:pt x="4005553" y="1546687"/>
                  <a:pt x="3967046" y="1549789"/>
                  <a:pt x="4020207" y="1592317"/>
                </a:cubicBezTo>
                <a:cubicBezTo>
                  <a:pt x="4033184" y="1602698"/>
                  <a:pt x="4051738" y="1602828"/>
                  <a:pt x="4067504" y="1608083"/>
                </a:cubicBezTo>
                <a:cubicBezTo>
                  <a:pt x="4078014" y="1639614"/>
                  <a:pt x="4080599" y="1675021"/>
                  <a:pt x="4099035" y="1702676"/>
                </a:cubicBezTo>
                <a:cubicBezTo>
                  <a:pt x="4168615" y="1807046"/>
                  <a:pt x="4145150" y="1763374"/>
                  <a:pt x="4177862" y="1828800"/>
                </a:cubicBezTo>
              </a:path>
            </a:pathLst>
          </a:custGeom>
          <a:ln w="177800">
            <a:solidFill>
              <a:srgbClr val="FFC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solidFill>
            </a:endParaRPr>
          </a:p>
        </p:txBody>
      </p:sp>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80893" y="1644978"/>
            <a:ext cx="897347" cy="897347"/>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7618" y="3206383"/>
            <a:ext cx="897347" cy="897347"/>
          </a:xfrm>
          <a:prstGeom prst="rect">
            <a:avLst/>
          </a:prstGeom>
        </p:spPr>
      </p:pic>
      <p:sp>
        <p:nvSpPr>
          <p:cNvPr id="2" name="TextBox 1"/>
          <p:cNvSpPr txBox="1"/>
          <p:nvPr/>
        </p:nvSpPr>
        <p:spPr>
          <a:xfrm>
            <a:off x="1609859" y="437882"/>
            <a:ext cx="2897747" cy="369332"/>
          </a:xfrm>
          <a:prstGeom prst="rect">
            <a:avLst/>
          </a:prstGeom>
          <a:noFill/>
        </p:spPr>
        <p:txBody>
          <a:bodyPr wrap="square" rtlCol="0">
            <a:spAutoFit/>
          </a:bodyPr>
          <a:lstStyle/>
          <a:p>
            <a:r>
              <a:rPr lang="en-GB" dirty="0"/>
              <a:t>Making Your Own Map</a:t>
            </a:r>
          </a:p>
        </p:txBody>
      </p:sp>
      <p:sp>
        <p:nvSpPr>
          <p:cNvPr id="12" name="Bent Arrow 11"/>
          <p:cNvSpPr/>
          <p:nvPr/>
        </p:nvSpPr>
        <p:spPr>
          <a:xfrm rot="20384580" flipV="1">
            <a:off x="8267206" y="3814162"/>
            <a:ext cx="1158357" cy="2879162"/>
          </a:xfrm>
          <a:prstGeom prst="bentArrow">
            <a:avLst>
              <a:gd name="adj1" fmla="val 13823"/>
              <a:gd name="adj2" fmla="val 23887"/>
              <a:gd name="adj3" fmla="val 39072"/>
              <a:gd name="adj4" fmla="val 43750"/>
            </a:avLst>
          </a:prstGeom>
          <a:solidFill>
            <a:srgbClr val="FFC000"/>
          </a:solidFill>
          <a:ln w="17780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solidFill>
            </a:endParaRPr>
          </a:p>
        </p:txBody>
      </p:sp>
      <p:pic>
        <p:nvPicPr>
          <p:cNvPr id="9" name="Picture 8"/>
          <p:cNvPicPr>
            <a:picLocks noChangeAspect="1"/>
          </p:cNvPicPr>
          <p:nvPr/>
        </p:nvPicPr>
        <p:blipFill>
          <a:blip r:embed="rId10"/>
          <a:stretch>
            <a:fillRect/>
          </a:stretch>
        </p:blipFill>
        <p:spPr>
          <a:xfrm>
            <a:off x="7720994" y="3000774"/>
            <a:ext cx="1170998" cy="1164206"/>
          </a:xfrm>
          <a:prstGeom prst="rect">
            <a:avLst/>
          </a:prstGeom>
          <a:ln w="76200">
            <a:solidFill>
              <a:schemeClr val="accent6">
                <a:lumMod val="50000"/>
              </a:schemeClr>
            </a:solidFill>
          </a:ln>
        </p:spPr>
      </p:pic>
      <p:pic>
        <p:nvPicPr>
          <p:cNvPr id="10" name="Picture 9"/>
          <p:cNvPicPr>
            <a:picLocks noChangeAspect="1"/>
          </p:cNvPicPr>
          <p:nvPr/>
        </p:nvPicPr>
        <p:blipFill>
          <a:blip r:embed="rId11"/>
          <a:stretch>
            <a:fillRect/>
          </a:stretch>
        </p:blipFill>
        <p:spPr>
          <a:xfrm>
            <a:off x="8512557" y="4974643"/>
            <a:ext cx="1126892" cy="1067212"/>
          </a:xfrm>
          <a:prstGeom prst="rect">
            <a:avLst/>
          </a:prstGeom>
          <a:ln w="76200">
            <a:solidFill>
              <a:schemeClr val="accent6">
                <a:lumMod val="50000"/>
              </a:schemeClr>
            </a:solidFill>
          </a:ln>
        </p:spPr>
      </p:pic>
      <p:sp>
        <p:nvSpPr>
          <p:cNvPr id="17" name="TextBox 16"/>
          <p:cNvSpPr txBox="1"/>
          <p:nvPr/>
        </p:nvSpPr>
        <p:spPr>
          <a:xfrm>
            <a:off x="1020069" y="6085125"/>
            <a:ext cx="3949791" cy="584775"/>
          </a:xfrm>
          <a:prstGeom prst="rect">
            <a:avLst/>
          </a:prstGeom>
          <a:noFill/>
        </p:spPr>
        <p:txBody>
          <a:bodyPr wrap="square" rtlCol="0">
            <a:spAutoFit/>
          </a:bodyPr>
          <a:lstStyle/>
          <a:p>
            <a:r>
              <a:rPr lang="en-GB" sz="3200" dirty="0">
                <a:latin typeface="Georgia" panose="02040502050405020303" pitchFamily="18" charset="0"/>
              </a:rPr>
              <a:t>Where are you now? </a:t>
            </a:r>
          </a:p>
        </p:txBody>
      </p:sp>
      <p:sp>
        <p:nvSpPr>
          <p:cNvPr id="18" name="TextBox 17"/>
          <p:cNvSpPr txBox="1"/>
          <p:nvPr/>
        </p:nvSpPr>
        <p:spPr>
          <a:xfrm>
            <a:off x="4028996" y="1225457"/>
            <a:ext cx="5131843" cy="584775"/>
          </a:xfrm>
          <a:prstGeom prst="rect">
            <a:avLst/>
          </a:prstGeom>
          <a:noFill/>
        </p:spPr>
        <p:txBody>
          <a:bodyPr wrap="square" rtlCol="0">
            <a:spAutoFit/>
          </a:bodyPr>
          <a:lstStyle/>
          <a:p>
            <a:r>
              <a:rPr lang="en-GB" sz="3200" dirty="0">
                <a:latin typeface="Georgia" panose="02040502050405020303" pitchFamily="18" charset="0"/>
              </a:rPr>
              <a:t>Where do you want to be?</a:t>
            </a:r>
          </a:p>
        </p:txBody>
      </p:sp>
      <p:sp>
        <p:nvSpPr>
          <p:cNvPr id="20" name="TextBox 19"/>
          <p:cNvSpPr txBox="1"/>
          <p:nvPr/>
        </p:nvSpPr>
        <p:spPr>
          <a:xfrm>
            <a:off x="8566939" y="4198393"/>
            <a:ext cx="3625061" cy="584775"/>
          </a:xfrm>
          <a:prstGeom prst="rect">
            <a:avLst/>
          </a:prstGeom>
          <a:noFill/>
        </p:spPr>
        <p:txBody>
          <a:bodyPr wrap="square" rtlCol="0">
            <a:spAutoFit/>
          </a:bodyPr>
          <a:lstStyle/>
          <a:p>
            <a:r>
              <a:rPr lang="en-GB" sz="3200" dirty="0">
                <a:latin typeface="Georgia" panose="02040502050405020303" pitchFamily="18" charset="0"/>
              </a:rPr>
              <a:t>How to get there?</a:t>
            </a:r>
          </a:p>
        </p:txBody>
      </p:sp>
    </p:spTree>
    <p:extLst>
      <p:ext uri="{BB962C8B-B14F-4D97-AF65-F5344CB8AC3E}">
        <p14:creationId xmlns:p14="http://schemas.microsoft.com/office/powerpoint/2010/main" val="232179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3000"/>
                                        <p:tgtEl>
                                          <p:spTgt spid="15"/>
                                        </p:tgtEl>
                                      </p:cBhvr>
                                    </p:animEffect>
                                  </p:childTnLst>
                                </p:cTn>
                              </p:par>
                            </p:childTnLst>
                          </p:cTn>
                        </p:par>
                        <p:par>
                          <p:cTn id="17" fill="hold">
                            <p:stCondLst>
                              <p:cond delay="3000"/>
                            </p:stCondLst>
                            <p:childTnLst>
                              <p:par>
                                <p:cTn id="18" presetID="1"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1380" y="4943253"/>
            <a:ext cx="1587568" cy="1098602"/>
          </a:xfrm>
          <a:prstGeom prst="rect">
            <a:avLst/>
          </a:prstGeom>
          <a:ln w="76200">
            <a:solidFill>
              <a:schemeClr val="accent6">
                <a:lumMod val="50000"/>
              </a:schemeClr>
            </a:solidFill>
          </a:ln>
        </p:spPr>
      </p:pic>
      <p:pic>
        <p:nvPicPr>
          <p:cNvPr id="5" name="Picture 4"/>
          <p:cNvPicPr>
            <a:picLocks noChangeAspect="1"/>
          </p:cNvPicPr>
          <p:nvPr/>
        </p:nvPicPr>
        <p:blipFill>
          <a:blip r:embed="rId4"/>
          <a:stretch>
            <a:fillRect/>
          </a:stretch>
        </p:blipFill>
        <p:spPr>
          <a:xfrm>
            <a:off x="1758948" y="4246428"/>
            <a:ext cx="1574688" cy="1073481"/>
          </a:xfrm>
          <a:prstGeom prst="rect">
            <a:avLst/>
          </a:prstGeom>
          <a:ln w="76200">
            <a:solidFill>
              <a:schemeClr val="accent6">
                <a:lumMod val="50000"/>
              </a:schemeClr>
            </a:solidFill>
          </a:ln>
        </p:spPr>
      </p:pic>
      <p:pic>
        <p:nvPicPr>
          <p:cNvPr id="6" name="Picture 5"/>
          <p:cNvPicPr>
            <a:picLocks noChangeAspect="1"/>
          </p:cNvPicPr>
          <p:nvPr/>
        </p:nvPicPr>
        <p:blipFill>
          <a:blip r:embed="rId5"/>
          <a:stretch>
            <a:fillRect/>
          </a:stretch>
        </p:blipFill>
        <p:spPr>
          <a:xfrm>
            <a:off x="3420825" y="1733323"/>
            <a:ext cx="1184857" cy="1040399"/>
          </a:xfrm>
          <a:prstGeom prst="rect">
            <a:avLst/>
          </a:prstGeom>
          <a:ln w="76200">
            <a:solidFill>
              <a:schemeClr val="accent6">
                <a:lumMod val="50000"/>
              </a:schemeClr>
            </a:solidFill>
          </a:ln>
        </p:spPr>
      </p:pic>
      <p:pic>
        <p:nvPicPr>
          <p:cNvPr id="7" name="Picture 6"/>
          <p:cNvPicPr>
            <a:picLocks noChangeAspect="1"/>
          </p:cNvPicPr>
          <p:nvPr/>
        </p:nvPicPr>
        <p:blipFill>
          <a:blip r:embed="rId6"/>
          <a:stretch>
            <a:fillRect/>
          </a:stretch>
        </p:blipFill>
        <p:spPr>
          <a:xfrm>
            <a:off x="4773229" y="2064512"/>
            <a:ext cx="1281306" cy="1911457"/>
          </a:xfrm>
          <a:prstGeom prst="rect">
            <a:avLst/>
          </a:prstGeom>
          <a:ln w="76200">
            <a:solidFill>
              <a:schemeClr val="accent6">
                <a:lumMod val="50000"/>
              </a:schemeClr>
            </a:solidFill>
          </a:ln>
        </p:spPr>
      </p:pic>
      <p:pic>
        <p:nvPicPr>
          <p:cNvPr id="8" name="Picture 7"/>
          <p:cNvPicPr>
            <a:picLocks noChangeAspect="1"/>
          </p:cNvPicPr>
          <p:nvPr/>
        </p:nvPicPr>
        <p:blipFill>
          <a:blip r:embed="rId7"/>
          <a:stretch>
            <a:fillRect/>
          </a:stretch>
        </p:blipFill>
        <p:spPr>
          <a:xfrm>
            <a:off x="6222082" y="2698138"/>
            <a:ext cx="1414971" cy="1913839"/>
          </a:xfrm>
          <a:prstGeom prst="rect">
            <a:avLst/>
          </a:prstGeom>
          <a:ln w="76200">
            <a:solidFill>
              <a:schemeClr val="accent6">
                <a:lumMod val="50000"/>
              </a:schemeClr>
            </a:solidFill>
          </a:ln>
        </p:spPr>
      </p:pic>
      <p:pic>
        <p:nvPicPr>
          <p:cNvPr id="9" name="Picture 8"/>
          <p:cNvPicPr>
            <a:picLocks noChangeAspect="1"/>
          </p:cNvPicPr>
          <p:nvPr/>
        </p:nvPicPr>
        <p:blipFill>
          <a:blip r:embed="rId8"/>
          <a:stretch>
            <a:fillRect/>
          </a:stretch>
        </p:blipFill>
        <p:spPr>
          <a:xfrm>
            <a:off x="7720994" y="3000774"/>
            <a:ext cx="1170998" cy="1164206"/>
          </a:xfrm>
          <a:prstGeom prst="rect">
            <a:avLst/>
          </a:prstGeom>
          <a:ln w="76200">
            <a:solidFill>
              <a:schemeClr val="accent6">
                <a:lumMod val="50000"/>
              </a:schemeClr>
            </a:solidFill>
          </a:ln>
        </p:spPr>
      </p:pic>
      <p:pic>
        <p:nvPicPr>
          <p:cNvPr id="10" name="Picture 9"/>
          <p:cNvPicPr>
            <a:picLocks noChangeAspect="1"/>
          </p:cNvPicPr>
          <p:nvPr/>
        </p:nvPicPr>
        <p:blipFill>
          <a:blip r:embed="rId9"/>
          <a:stretch>
            <a:fillRect/>
          </a:stretch>
        </p:blipFill>
        <p:spPr>
          <a:xfrm>
            <a:off x="8512557" y="4974643"/>
            <a:ext cx="1126892" cy="1067212"/>
          </a:xfrm>
          <a:prstGeom prst="rect">
            <a:avLst/>
          </a:prstGeom>
          <a:ln w="76200">
            <a:solidFill>
              <a:schemeClr val="accent6">
                <a:lumMod val="50000"/>
              </a:schemeClr>
            </a:solidFill>
          </a:ln>
        </p:spPr>
      </p:pic>
      <p:pic>
        <p:nvPicPr>
          <p:cNvPr id="11" name="Picture 10"/>
          <p:cNvPicPr>
            <a:picLocks noChangeAspect="1"/>
          </p:cNvPicPr>
          <p:nvPr/>
        </p:nvPicPr>
        <p:blipFill>
          <a:blip r:embed="rId10"/>
          <a:stretch>
            <a:fillRect/>
          </a:stretch>
        </p:blipFill>
        <p:spPr>
          <a:xfrm>
            <a:off x="9765789" y="4974643"/>
            <a:ext cx="2326292" cy="1677238"/>
          </a:xfrm>
          <a:prstGeom prst="rect">
            <a:avLst/>
          </a:prstGeom>
          <a:ln w="76200">
            <a:solidFill>
              <a:schemeClr val="accent6">
                <a:lumMod val="50000"/>
              </a:schemeClr>
            </a:solidFill>
          </a:ln>
        </p:spPr>
      </p:pic>
      <p:sp>
        <p:nvSpPr>
          <p:cNvPr id="2" name="TextBox 1"/>
          <p:cNvSpPr txBox="1"/>
          <p:nvPr/>
        </p:nvSpPr>
        <p:spPr>
          <a:xfrm>
            <a:off x="1609859" y="437882"/>
            <a:ext cx="2897747" cy="369332"/>
          </a:xfrm>
          <a:prstGeom prst="rect">
            <a:avLst/>
          </a:prstGeom>
          <a:noFill/>
        </p:spPr>
        <p:txBody>
          <a:bodyPr wrap="square" rtlCol="0">
            <a:spAutoFit/>
          </a:bodyPr>
          <a:lstStyle/>
          <a:p>
            <a:r>
              <a:rPr lang="en-GB" dirty="0"/>
              <a:t>Making Your Own Map</a:t>
            </a:r>
          </a:p>
        </p:txBody>
      </p:sp>
      <p:sp>
        <p:nvSpPr>
          <p:cNvPr id="14" name="Oval 13"/>
          <p:cNvSpPr/>
          <p:nvPr/>
        </p:nvSpPr>
        <p:spPr>
          <a:xfrm>
            <a:off x="0" y="4439341"/>
            <a:ext cx="2112580" cy="203990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251170" y="2713349"/>
            <a:ext cx="5615123" cy="1569660"/>
          </a:xfrm>
          <a:prstGeom prst="rect">
            <a:avLst/>
          </a:prstGeom>
          <a:noFill/>
        </p:spPr>
        <p:txBody>
          <a:bodyPr wrap="square" rtlCol="0">
            <a:spAutoFit/>
          </a:bodyPr>
          <a:lstStyle/>
          <a:p>
            <a:r>
              <a:rPr lang="en-GB" sz="3200" dirty="0">
                <a:latin typeface="Georgia" panose="02040502050405020303" pitchFamily="18" charset="0"/>
              </a:rPr>
              <a:t>What you’ve done and</a:t>
            </a:r>
          </a:p>
          <a:p>
            <a:r>
              <a:rPr lang="en-GB" sz="3200" dirty="0">
                <a:latin typeface="Georgia" panose="02040502050405020303" pitchFamily="18" charset="0"/>
              </a:rPr>
              <a:t> learned so far – what </a:t>
            </a:r>
          </a:p>
          <a:p>
            <a:r>
              <a:rPr lang="en-GB" sz="3200" dirty="0">
                <a:latin typeface="Georgia" panose="02040502050405020303" pitchFamily="18" charset="0"/>
              </a:rPr>
              <a:t>you have to work with </a:t>
            </a:r>
          </a:p>
        </p:txBody>
      </p:sp>
    </p:spTree>
    <p:extLst>
      <p:ext uri="{BB962C8B-B14F-4D97-AF65-F5344CB8AC3E}">
        <p14:creationId xmlns:p14="http://schemas.microsoft.com/office/powerpoint/2010/main" val="2419627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1380" y="4943253"/>
            <a:ext cx="1587568" cy="1098602"/>
          </a:xfrm>
          <a:prstGeom prst="rect">
            <a:avLst/>
          </a:prstGeom>
          <a:ln w="76200">
            <a:solidFill>
              <a:schemeClr val="accent6">
                <a:lumMod val="50000"/>
              </a:schemeClr>
            </a:solidFill>
          </a:ln>
        </p:spPr>
      </p:pic>
      <p:pic>
        <p:nvPicPr>
          <p:cNvPr id="5" name="Picture 4"/>
          <p:cNvPicPr>
            <a:picLocks noChangeAspect="1"/>
          </p:cNvPicPr>
          <p:nvPr/>
        </p:nvPicPr>
        <p:blipFill>
          <a:blip r:embed="rId4"/>
          <a:stretch>
            <a:fillRect/>
          </a:stretch>
        </p:blipFill>
        <p:spPr>
          <a:xfrm>
            <a:off x="1758948" y="4246428"/>
            <a:ext cx="1574688" cy="1073481"/>
          </a:xfrm>
          <a:prstGeom prst="rect">
            <a:avLst/>
          </a:prstGeom>
          <a:ln w="76200">
            <a:solidFill>
              <a:schemeClr val="accent6">
                <a:lumMod val="50000"/>
              </a:schemeClr>
            </a:solidFill>
          </a:ln>
        </p:spPr>
      </p:pic>
      <p:pic>
        <p:nvPicPr>
          <p:cNvPr id="6" name="Picture 5"/>
          <p:cNvPicPr>
            <a:picLocks noChangeAspect="1"/>
          </p:cNvPicPr>
          <p:nvPr/>
        </p:nvPicPr>
        <p:blipFill>
          <a:blip r:embed="rId5"/>
          <a:stretch>
            <a:fillRect/>
          </a:stretch>
        </p:blipFill>
        <p:spPr>
          <a:xfrm>
            <a:off x="3420825" y="1733323"/>
            <a:ext cx="1184857" cy="1040399"/>
          </a:xfrm>
          <a:prstGeom prst="rect">
            <a:avLst/>
          </a:prstGeom>
          <a:ln w="76200">
            <a:solidFill>
              <a:schemeClr val="accent6">
                <a:lumMod val="50000"/>
              </a:schemeClr>
            </a:solidFill>
          </a:ln>
        </p:spPr>
      </p:pic>
      <p:pic>
        <p:nvPicPr>
          <p:cNvPr id="7" name="Picture 6"/>
          <p:cNvPicPr>
            <a:picLocks noChangeAspect="1"/>
          </p:cNvPicPr>
          <p:nvPr/>
        </p:nvPicPr>
        <p:blipFill>
          <a:blip r:embed="rId6"/>
          <a:stretch>
            <a:fillRect/>
          </a:stretch>
        </p:blipFill>
        <p:spPr>
          <a:xfrm>
            <a:off x="4773229" y="2064512"/>
            <a:ext cx="1281306" cy="1911457"/>
          </a:xfrm>
          <a:prstGeom prst="rect">
            <a:avLst/>
          </a:prstGeom>
          <a:ln w="76200">
            <a:solidFill>
              <a:schemeClr val="accent6">
                <a:lumMod val="50000"/>
              </a:schemeClr>
            </a:solidFill>
          </a:ln>
        </p:spPr>
      </p:pic>
      <p:pic>
        <p:nvPicPr>
          <p:cNvPr id="8" name="Picture 7"/>
          <p:cNvPicPr>
            <a:picLocks noChangeAspect="1"/>
          </p:cNvPicPr>
          <p:nvPr/>
        </p:nvPicPr>
        <p:blipFill>
          <a:blip r:embed="rId7"/>
          <a:stretch>
            <a:fillRect/>
          </a:stretch>
        </p:blipFill>
        <p:spPr>
          <a:xfrm>
            <a:off x="6222082" y="2698138"/>
            <a:ext cx="1414971" cy="1913839"/>
          </a:xfrm>
          <a:prstGeom prst="rect">
            <a:avLst/>
          </a:prstGeom>
          <a:ln w="76200">
            <a:solidFill>
              <a:schemeClr val="accent6">
                <a:lumMod val="50000"/>
              </a:schemeClr>
            </a:solidFill>
          </a:ln>
        </p:spPr>
      </p:pic>
      <p:pic>
        <p:nvPicPr>
          <p:cNvPr id="9" name="Picture 8"/>
          <p:cNvPicPr>
            <a:picLocks noChangeAspect="1"/>
          </p:cNvPicPr>
          <p:nvPr/>
        </p:nvPicPr>
        <p:blipFill>
          <a:blip r:embed="rId8"/>
          <a:stretch>
            <a:fillRect/>
          </a:stretch>
        </p:blipFill>
        <p:spPr>
          <a:xfrm>
            <a:off x="7720994" y="3000774"/>
            <a:ext cx="1170998" cy="1164206"/>
          </a:xfrm>
          <a:prstGeom prst="rect">
            <a:avLst/>
          </a:prstGeom>
          <a:ln w="76200">
            <a:solidFill>
              <a:schemeClr val="accent6">
                <a:lumMod val="50000"/>
              </a:schemeClr>
            </a:solidFill>
          </a:ln>
        </p:spPr>
      </p:pic>
      <p:pic>
        <p:nvPicPr>
          <p:cNvPr id="10" name="Picture 9"/>
          <p:cNvPicPr>
            <a:picLocks noChangeAspect="1"/>
          </p:cNvPicPr>
          <p:nvPr/>
        </p:nvPicPr>
        <p:blipFill>
          <a:blip r:embed="rId9"/>
          <a:stretch>
            <a:fillRect/>
          </a:stretch>
        </p:blipFill>
        <p:spPr>
          <a:xfrm>
            <a:off x="8512557" y="4974643"/>
            <a:ext cx="1126892" cy="1067212"/>
          </a:xfrm>
          <a:prstGeom prst="rect">
            <a:avLst/>
          </a:prstGeom>
          <a:ln w="76200">
            <a:solidFill>
              <a:schemeClr val="accent6">
                <a:lumMod val="50000"/>
              </a:schemeClr>
            </a:solidFill>
          </a:ln>
        </p:spPr>
      </p:pic>
      <p:pic>
        <p:nvPicPr>
          <p:cNvPr id="11" name="Picture 10"/>
          <p:cNvPicPr>
            <a:picLocks noChangeAspect="1"/>
          </p:cNvPicPr>
          <p:nvPr/>
        </p:nvPicPr>
        <p:blipFill>
          <a:blip r:embed="rId10"/>
          <a:stretch>
            <a:fillRect/>
          </a:stretch>
        </p:blipFill>
        <p:spPr>
          <a:xfrm>
            <a:off x="9765789" y="4974643"/>
            <a:ext cx="2326292" cy="1677238"/>
          </a:xfrm>
          <a:prstGeom prst="rect">
            <a:avLst/>
          </a:prstGeom>
          <a:ln w="76200">
            <a:solidFill>
              <a:schemeClr val="accent6">
                <a:lumMod val="50000"/>
              </a:schemeClr>
            </a:solidFill>
          </a:ln>
        </p:spPr>
      </p:pic>
      <p:sp>
        <p:nvSpPr>
          <p:cNvPr id="2" name="TextBox 1"/>
          <p:cNvSpPr txBox="1"/>
          <p:nvPr/>
        </p:nvSpPr>
        <p:spPr>
          <a:xfrm>
            <a:off x="1609859" y="437882"/>
            <a:ext cx="2897747" cy="369332"/>
          </a:xfrm>
          <a:prstGeom prst="rect">
            <a:avLst/>
          </a:prstGeom>
          <a:noFill/>
        </p:spPr>
        <p:txBody>
          <a:bodyPr wrap="square" rtlCol="0">
            <a:spAutoFit/>
          </a:bodyPr>
          <a:lstStyle/>
          <a:p>
            <a:r>
              <a:rPr lang="en-GB" dirty="0"/>
              <a:t>Making Your Own Map</a:t>
            </a:r>
          </a:p>
        </p:txBody>
      </p:sp>
      <p:sp>
        <p:nvSpPr>
          <p:cNvPr id="14" name="Oval 13"/>
          <p:cNvSpPr/>
          <p:nvPr/>
        </p:nvSpPr>
        <p:spPr>
          <a:xfrm>
            <a:off x="1520042" y="3753748"/>
            <a:ext cx="2112580" cy="203990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1127458" y="706998"/>
            <a:ext cx="2897747" cy="3539430"/>
          </a:xfrm>
          <a:prstGeom prst="rect">
            <a:avLst/>
          </a:prstGeom>
          <a:noFill/>
        </p:spPr>
        <p:txBody>
          <a:bodyPr wrap="square" rtlCol="0">
            <a:spAutoFit/>
          </a:bodyPr>
          <a:lstStyle/>
          <a:p>
            <a:r>
              <a:rPr lang="en-GB" sz="3200" dirty="0">
                <a:latin typeface="Georgia" panose="02040502050405020303" pitchFamily="18" charset="0"/>
              </a:rPr>
              <a:t>Where are you spending time and energy right now – what’s working and what is not? </a:t>
            </a:r>
          </a:p>
        </p:txBody>
      </p:sp>
    </p:spTree>
    <p:extLst>
      <p:ext uri="{BB962C8B-B14F-4D97-AF65-F5344CB8AC3E}">
        <p14:creationId xmlns:p14="http://schemas.microsoft.com/office/powerpoint/2010/main" val="445063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1380" y="4943253"/>
            <a:ext cx="1587568" cy="1098602"/>
          </a:xfrm>
          <a:prstGeom prst="rect">
            <a:avLst/>
          </a:prstGeom>
          <a:ln w="76200">
            <a:solidFill>
              <a:schemeClr val="accent6">
                <a:lumMod val="50000"/>
              </a:schemeClr>
            </a:solidFill>
          </a:ln>
        </p:spPr>
      </p:pic>
      <p:pic>
        <p:nvPicPr>
          <p:cNvPr id="5" name="Picture 4"/>
          <p:cNvPicPr>
            <a:picLocks noChangeAspect="1"/>
          </p:cNvPicPr>
          <p:nvPr/>
        </p:nvPicPr>
        <p:blipFill>
          <a:blip r:embed="rId4"/>
          <a:stretch>
            <a:fillRect/>
          </a:stretch>
        </p:blipFill>
        <p:spPr>
          <a:xfrm>
            <a:off x="1758948" y="4246428"/>
            <a:ext cx="1574688" cy="1073481"/>
          </a:xfrm>
          <a:prstGeom prst="rect">
            <a:avLst/>
          </a:prstGeom>
          <a:ln w="76200">
            <a:solidFill>
              <a:schemeClr val="accent6">
                <a:lumMod val="50000"/>
              </a:schemeClr>
            </a:solidFill>
          </a:ln>
        </p:spPr>
      </p:pic>
      <p:pic>
        <p:nvPicPr>
          <p:cNvPr id="6" name="Picture 5"/>
          <p:cNvPicPr>
            <a:picLocks noChangeAspect="1"/>
          </p:cNvPicPr>
          <p:nvPr/>
        </p:nvPicPr>
        <p:blipFill>
          <a:blip r:embed="rId5"/>
          <a:stretch>
            <a:fillRect/>
          </a:stretch>
        </p:blipFill>
        <p:spPr>
          <a:xfrm>
            <a:off x="3420825" y="1733323"/>
            <a:ext cx="1184857" cy="1040399"/>
          </a:xfrm>
          <a:prstGeom prst="rect">
            <a:avLst/>
          </a:prstGeom>
          <a:ln w="76200">
            <a:solidFill>
              <a:schemeClr val="accent6">
                <a:lumMod val="50000"/>
              </a:schemeClr>
            </a:solidFill>
          </a:ln>
        </p:spPr>
      </p:pic>
      <p:pic>
        <p:nvPicPr>
          <p:cNvPr id="7" name="Picture 6"/>
          <p:cNvPicPr>
            <a:picLocks noChangeAspect="1"/>
          </p:cNvPicPr>
          <p:nvPr/>
        </p:nvPicPr>
        <p:blipFill>
          <a:blip r:embed="rId6"/>
          <a:stretch>
            <a:fillRect/>
          </a:stretch>
        </p:blipFill>
        <p:spPr>
          <a:xfrm>
            <a:off x="4773229" y="2064512"/>
            <a:ext cx="1281306" cy="1911457"/>
          </a:xfrm>
          <a:prstGeom prst="rect">
            <a:avLst/>
          </a:prstGeom>
          <a:ln w="76200">
            <a:solidFill>
              <a:schemeClr val="accent6">
                <a:lumMod val="50000"/>
              </a:schemeClr>
            </a:solidFill>
          </a:ln>
        </p:spPr>
      </p:pic>
      <p:pic>
        <p:nvPicPr>
          <p:cNvPr id="8" name="Picture 7"/>
          <p:cNvPicPr>
            <a:picLocks noChangeAspect="1"/>
          </p:cNvPicPr>
          <p:nvPr/>
        </p:nvPicPr>
        <p:blipFill>
          <a:blip r:embed="rId7"/>
          <a:stretch>
            <a:fillRect/>
          </a:stretch>
        </p:blipFill>
        <p:spPr>
          <a:xfrm>
            <a:off x="6222082" y="2698138"/>
            <a:ext cx="1414971" cy="1913839"/>
          </a:xfrm>
          <a:prstGeom prst="rect">
            <a:avLst/>
          </a:prstGeom>
          <a:ln w="76200">
            <a:solidFill>
              <a:schemeClr val="accent6">
                <a:lumMod val="50000"/>
              </a:schemeClr>
            </a:solidFill>
          </a:ln>
        </p:spPr>
      </p:pic>
      <p:pic>
        <p:nvPicPr>
          <p:cNvPr id="9" name="Picture 8"/>
          <p:cNvPicPr>
            <a:picLocks noChangeAspect="1"/>
          </p:cNvPicPr>
          <p:nvPr/>
        </p:nvPicPr>
        <p:blipFill>
          <a:blip r:embed="rId8"/>
          <a:stretch>
            <a:fillRect/>
          </a:stretch>
        </p:blipFill>
        <p:spPr>
          <a:xfrm>
            <a:off x="7720994" y="3000774"/>
            <a:ext cx="1170998" cy="1164206"/>
          </a:xfrm>
          <a:prstGeom prst="rect">
            <a:avLst/>
          </a:prstGeom>
          <a:ln w="76200">
            <a:solidFill>
              <a:schemeClr val="accent6">
                <a:lumMod val="50000"/>
              </a:schemeClr>
            </a:solidFill>
          </a:ln>
        </p:spPr>
      </p:pic>
      <p:pic>
        <p:nvPicPr>
          <p:cNvPr id="10" name="Picture 9"/>
          <p:cNvPicPr>
            <a:picLocks noChangeAspect="1"/>
          </p:cNvPicPr>
          <p:nvPr/>
        </p:nvPicPr>
        <p:blipFill>
          <a:blip r:embed="rId9"/>
          <a:stretch>
            <a:fillRect/>
          </a:stretch>
        </p:blipFill>
        <p:spPr>
          <a:xfrm>
            <a:off x="8512557" y="4974643"/>
            <a:ext cx="1126892" cy="1067212"/>
          </a:xfrm>
          <a:prstGeom prst="rect">
            <a:avLst/>
          </a:prstGeom>
          <a:ln w="76200">
            <a:solidFill>
              <a:schemeClr val="accent6">
                <a:lumMod val="50000"/>
              </a:schemeClr>
            </a:solidFill>
          </a:ln>
        </p:spPr>
      </p:pic>
      <p:pic>
        <p:nvPicPr>
          <p:cNvPr id="11" name="Picture 10"/>
          <p:cNvPicPr>
            <a:picLocks noChangeAspect="1"/>
          </p:cNvPicPr>
          <p:nvPr/>
        </p:nvPicPr>
        <p:blipFill>
          <a:blip r:embed="rId10"/>
          <a:stretch>
            <a:fillRect/>
          </a:stretch>
        </p:blipFill>
        <p:spPr>
          <a:xfrm>
            <a:off x="9765789" y="4974643"/>
            <a:ext cx="2326292" cy="1677238"/>
          </a:xfrm>
          <a:prstGeom prst="rect">
            <a:avLst/>
          </a:prstGeom>
          <a:ln w="76200">
            <a:solidFill>
              <a:schemeClr val="accent6">
                <a:lumMod val="50000"/>
              </a:schemeClr>
            </a:solidFill>
          </a:ln>
        </p:spPr>
      </p:pic>
      <p:sp>
        <p:nvSpPr>
          <p:cNvPr id="2" name="TextBox 1"/>
          <p:cNvSpPr txBox="1"/>
          <p:nvPr/>
        </p:nvSpPr>
        <p:spPr>
          <a:xfrm>
            <a:off x="1609859" y="437882"/>
            <a:ext cx="2897747" cy="369332"/>
          </a:xfrm>
          <a:prstGeom prst="rect">
            <a:avLst/>
          </a:prstGeom>
          <a:noFill/>
        </p:spPr>
        <p:txBody>
          <a:bodyPr wrap="square" rtlCol="0">
            <a:spAutoFit/>
          </a:bodyPr>
          <a:lstStyle/>
          <a:p>
            <a:r>
              <a:rPr lang="en-GB" dirty="0"/>
              <a:t>Making Your Own Map</a:t>
            </a:r>
          </a:p>
        </p:txBody>
      </p:sp>
      <p:sp>
        <p:nvSpPr>
          <p:cNvPr id="14" name="Oval 13"/>
          <p:cNvSpPr/>
          <p:nvPr/>
        </p:nvSpPr>
        <p:spPr>
          <a:xfrm>
            <a:off x="2857280" y="1151946"/>
            <a:ext cx="2112580" cy="203990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4773229" y="750102"/>
            <a:ext cx="4118763" cy="1077218"/>
          </a:xfrm>
          <a:prstGeom prst="rect">
            <a:avLst/>
          </a:prstGeom>
          <a:noFill/>
        </p:spPr>
        <p:txBody>
          <a:bodyPr wrap="square" rtlCol="0">
            <a:spAutoFit/>
          </a:bodyPr>
          <a:lstStyle/>
          <a:p>
            <a:r>
              <a:rPr lang="en-GB" sz="3200" dirty="0">
                <a:latin typeface="Georgia" panose="02040502050405020303" pitchFamily="18" charset="0"/>
              </a:rPr>
              <a:t>Reflecting on the whole of your life - </a:t>
            </a:r>
          </a:p>
        </p:txBody>
      </p:sp>
    </p:spTree>
    <p:extLst>
      <p:ext uri="{BB962C8B-B14F-4D97-AF65-F5344CB8AC3E}">
        <p14:creationId xmlns:p14="http://schemas.microsoft.com/office/powerpoint/2010/main" val="96787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1380" y="4943253"/>
            <a:ext cx="1587568" cy="1098602"/>
          </a:xfrm>
          <a:prstGeom prst="rect">
            <a:avLst/>
          </a:prstGeom>
          <a:ln w="76200">
            <a:solidFill>
              <a:schemeClr val="accent6">
                <a:lumMod val="50000"/>
              </a:schemeClr>
            </a:solidFill>
          </a:ln>
        </p:spPr>
      </p:pic>
      <p:pic>
        <p:nvPicPr>
          <p:cNvPr id="5" name="Picture 4"/>
          <p:cNvPicPr>
            <a:picLocks noChangeAspect="1"/>
          </p:cNvPicPr>
          <p:nvPr/>
        </p:nvPicPr>
        <p:blipFill>
          <a:blip r:embed="rId4"/>
          <a:stretch>
            <a:fillRect/>
          </a:stretch>
        </p:blipFill>
        <p:spPr>
          <a:xfrm>
            <a:off x="1758948" y="4246428"/>
            <a:ext cx="1574688" cy="1073481"/>
          </a:xfrm>
          <a:prstGeom prst="rect">
            <a:avLst/>
          </a:prstGeom>
          <a:ln w="76200">
            <a:solidFill>
              <a:schemeClr val="accent6">
                <a:lumMod val="50000"/>
              </a:schemeClr>
            </a:solidFill>
          </a:ln>
        </p:spPr>
      </p:pic>
      <p:pic>
        <p:nvPicPr>
          <p:cNvPr id="6" name="Picture 5"/>
          <p:cNvPicPr>
            <a:picLocks noChangeAspect="1"/>
          </p:cNvPicPr>
          <p:nvPr/>
        </p:nvPicPr>
        <p:blipFill>
          <a:blip r:embed="rId5"/>
          <a:stretch>
            <a:fillRect/>
          </a:stretch>
        </p:blipFill>
        <p:spPr>
          <a:xfrm>
            <a:off x="3420825" y="1733323"/>
            <a:ext cx="1184857" cy="1040399"/>
          </a:xfrm>
          <a:prstGeom prst="rect">
            <a:avLst/>
          </a:prstGeom>
          <a:ln w="76200">
            <a:solidFill>
              <a:schemeClr val="accent6">
                <a:lumMod val="50000"/>
              </a:schemeClr>
            </a:solidFill>
          </a:ln>
        </p:spPr>
      </p:pic>
      <p:pic>
        <p:nvPicPr>
          <p:cNvPr id="7" name="Picture 6"/>
          <p:cNvPicPr>
            <a:picLocks noChangeAspect="1"/>
          </p:cNvPicPr>
          <p:nvPr/>
        </p:nvPicPr>
        <p:blipFill>
          <a:blip r:embed="rId6"/>
          <a:stretch>
            <a:fillRect/>
          </a:stretch>
        </p:blipFill>
        <p:spPr>
          <a:xfrm>
            <a:off x="4773229" y="2064512"/>
            <a:ext cx="1281306" cy="1911457"/>
          </a:xfrm>
          <a:prstGeom prst="rect">
            <a:avLst/>
          </a:prstGeom>
          <a:ln w="76200">
            <a:solidFill>
              <a:schemeClr val="accent6">
                <a:lumMod val="50000"/>
              </a:schemeClr>
            </a:solidFill>
          </a:ln>
        </p:spPr>
      </p:pic>
      <p:pic>
        <p:nvPicPr>
          <p:cNvPr id="8" name="Picture 7"/>
          <p:cNvPicPr>
            <a:picLocks noChangeAspect="1"/>
          </p:cNvPicPr>
          <p:nvPr/>
        </p:nvPicPr>
        <p:blipFill>
          <a:blip r:embed="rId7"/>
          <a:stretch>
            <a:fillRect/>
          </a:stretch>
        </p:blipFill>
        <p:spPr>
          <a:xfrm>
            <a:off x="6222082" y="2698138"/>
            <a:ext cx="1414971" cy="1913839"/>
          </a:xfrm>
          <a:prstGeom prst="rect">
            <a:avLst/>
          </a:prstGeom>
          <a:ln w="76200">
            <a:solidFill>
              <a:schemeClr val="accent6">
                <a:lumMod val="50000"/>
              </a:schemeClr>
            </a:solidFill>
          </a:ln>
        </p:spPr>
      </p:pic>
      <p:pic>
        <p:nvPicPr>
          <p:cNvPr id="9" name="Picture 8"/>
          <p:cNvPicPr>
            <a:picLocks noChangeAspect="1"/>
          </p:cNvPicPr>
          <p:nvPr/>
        </p:nvPicPr>
        <p:blipFill>
          <a:blip r:embed="rId8"/>
          <a:stretch>
            <a:fillRect/>
          </a:stretch>
        </p:blipFill>
        <p:spPr>
          <a:xfrm>
            <a:off x="7720994" y="3000774"/>
            <a:ext cx="1170998" cy="1164206"/>
          </a:xfrm>
          <a:prstGeom prst="rect">
            <a:avLst/>
          </a:prstGeom>
          <a:ln w="76200">
            <a:solidFill>
              <a:schemeClr val="accent6">
                <a:lumMod val="50000"/>
              </a:schemeClr>
            </a:solidFill>
          </a:ln>
        </p:spPr>
      </p:pic>
      <p:pic>
        <p:nvPicPr>
          <p:cNvPr id="10" name="Picture 9"/>
          <p:cNvPicPr>
            <a:picLocks noChangeAspect="1"/>
          </p:cNvPicPr>
          <p:nvPr/>
        </p:nvPicPr>
        <p:blipFill>
          <a:blip r:embed="rId9"/>
          <a:stretch>
            <a:fillRect/>
          </a:stretch>
        </p:blipFill>
        <p:spPr>
          <a:xfrm>
            <a:off x="8512557" y="4974643"/>
            <a:ext cx="1126892" cy="1067212"/>
          </a:xfrm>
          <a:prstGeom prst="rect">
            <a:avLst/>
          </a:prstGeom>
          <a:ln w="76200">
            <a:solidFill>
              <a:schemeClr val="accent6">
                <a:lumMod val="50000"/>
              </a:schemeClr>
            </a:solidFill>
          </a:ln>
        </p:spPr>
      </p:pic>
      <p:pic>
        <p:nvPicPr>
          <p:cNvPr id="11" name="Picture 10"/>
          <p:cNvPicPr>
            <a:picLocks noChangeAspect="1"/>
          </p:cNvPicPr>
          <p:nvPr/>
        </p:nvPicPr>
        <p:blipFill>
          <a:blip r:embed="rId10"/>
          <a:stretch>
            <a:fillRect/>
          </a:stretch>
        </p:blipFill>
        <p:spPr>
          <a:xfrm>
            <a:off x="9765789" y="4974643"/>
            <a:ext cx="2326292" cy="1677238"/>
          </a:xfrm>
          <a:prstGeom prst="rect">
            <a:avLst/>
          </a:prstGeom>
          <a:ln w="76200">
            <a:solidFill>
              <a:schemeClr val="accent6">
                <a:lumMod val="50000"/>
              </a:schemeClr>
            </a:solidFill>
          </a:ln>
        </p:spPr>
      </p:pic>
      <p:sp>
        <p:nvSpPr>
          <p:cNvPr id="2" name="TextBox 1"/>
          <p:cNvSpPr txBox="1"/>
          <p:nvPr/>
        </p:nvSpPr>
        <p:spPr>
          <a:xfrm>
            <a:off x="1609859" y="437882"/>
            <a:ext cx="2897747" cy="369332"/>
          </a:xfrm>
          <a:prstGeom prst="rect">
            <a:avLst/>
          </a:prstGeom>
          <a:noFill/>
        </p:spPr>
        <p:txBody>
          <a:bodyPr wrap="square" rtlCol="0">
            <a:spAutoFit/>
          </a:bodyPr>
          <a:lstStyle/>
          <a:p>
            <a:r>
              <a:rPr lang="en-GB" dirty="0"/>
              <a:t>Making Your Own Map</a:t>
            </a:r>
          </a:p>
        </p:txBody>
      </p:sp>
      <p:sp>
        <p:nvSpPr>
          <p:cNvPr id="14" name="Oval 13"/>
          <p:cNvSpPr/>
          <p:nvPr/>
        </p:nvSpPr>
        <p:spPr>
          <a:xfrm>
            <a:off x="4357592" y="1665978"/>
            <a:ext cx="2112580" cy="203990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4773229" y="657943"/>
            <a:ext cx="4639577" cy="1077218"/>
          </a:xfrm>
          <a:prstGeom prst="rect">
            <a:avLst/>
          </a:prstGeom>
          <a:noFill/>
        </p:spPr>
        <p:txBody>
          <a:bodyPr wrap="square" rtlCol="0">
            <a:spAutoFit/>
          </a:bodyPr>
          <a:lstStyle/>
          <a:p>
            <a:r>
              <a:rPr lang="en-GB" sz="3200" dirty="0">
                <a:latin typeface="Georgia" panose="02040502050405020303" pitchFamily="18" charset="0"/>
              </a:rPr>
              <a:t>Uncovering your current sense of purpose </a:t>
            </a:r>
          </a:p>
        </p:txBody>
      </p:sp>
    </p:spTree>
    <p:extLst>
      <p:ext uri="{BB962C8B-B14F-4D97-AF65-F5344CB8AC3E}">
        <p14:creationId xmlns:p14="http://schemas.microsoft.com/office/powerpoint/2010/main" val="1769937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1380" y="4943253"/>
            <a:ext cx="1587568" cy="1098602"/>
          </a:xfrm>
          <a:prstGeom prst="rect">
            <a:avLst/>
          </a:prstGeom>
          <a:ln w="76200">
            <a:solidFill>
              <a:schemeClr val="accent6">
                <a:lumMod val="50000"/>
              </a:schemeClr>
            </a:solidFill>
          </a:ln>
        </p:spPr>
      </p:pic>
      <p:pic>
        <p:nvPicPr>
          <p:cNvPr id="5" name="Picture 4"/>
          <p:cNvPicPr>
            <a:picLocks noChangeAspect="1"/>
          </p:cNvPicPr>
          <p:nvPr/>
        </p:nvPicPr>
        <p:blipFill>
          <a:blip r:embed="rId4"/>
          <a:stretch>
            <a:fillRect/>
          </a:stretch>
        </p:blipFill>
        <p:spPr>
          <a:xfrm>
            <a:off x="1758948" y="4246428"/>
            <a:ext cx="1574688" cy="1073481"/>
          </a:xfrm>
          <a:prstGeom prst="rect">
            <a:avLst/>
          </a:prstGeom>
          <a:ln w="76200">
            <a:solidFill>
              <a:schemeClr val="accent6">
                <a:lumMod val="50000"/>
              </a:schemeClr>
            </a:solidFill>
          </a:ln>
        </p:spPr>
      </p:pic>
      <p:pic>
        <p:nvPicPr>
          <p:cNvPr id="6" name="Picture 5"/>
          <p:cNvPicPr>
            <a:picLocks noChangeAspect="1"/>
          </p:cNvPicPr>
          <p:nvPr/>
        </p:nvPicPr>
        <p:blipFill>
          <a:blip r:embed="rId5"/>
          <a:stretch>
            <a:fillRect/>
          </a:stretch>
        </p:blipFill>
        <p:spPr>
          <a:xfrm>
            <a:off x="3420825" y="1733323"/>
            <a:ext cx="1184857" cy="1040399"/>
          </a:xfrm>
          <a:prstGeom prst="rect">
            <a:avLst/>
          </a:prstGeom>
          <a:ln w="76200">
            <a:solidFill>
              <a:schemeClr val="accent6">
                <a:lumMod val="50000"/>
              </a:schemeClr>
            </a:solidFill>
          </a:ln>
        </p:spPr>
      </p:pic>
      <p:pic>
        <p:nvPicPr>
          <p:cNvPr id="7" name="Picture 6"/>
          <p:cNvPicPr>
            <a:picLocks noChangeAspect="1"/>
          </p:cNvPicPr>
          <p:nvPr/>
        </p:nvPicPr>
        <p:blipFill>
          <a:blip r:embed="rId6"/>
          <a:stretch>
            <a:fillRect/>
          </a:stretch>
        </p:blipFill>
        <p:spPr>
          <a:xfrm>
            <a:off x="4773229" y="2064512"/>
            <a:ext cx="1281306" cy="1911457"/>
          </a:xfrm>
          <a:prstGeom prst="rect">
            <a:avLst/>
          </a:prstGeom>
          <a:ln w="76200">
            <a:solidFill>
              <a:schemeClr val="accent6">
                <a:lumMod val="50000"/>
              </a:schemeClr>
            </a:solidFill>
          </a:ln>
        </p:spPr>
      </p:pic>
      <p:pic>
        <p:nvPicPr>
          <p:cNvPr id="8" name="Picture 7"/>
          <p:cNvPicPr>
            <a:picLocks noChangeAspect="1"/>
          </p:cNvPicPr>
          <p:nvPr/>
        </p:nvPicPr>
        <p:blipFill>
          <a:blip r:embed="rId7"/>
          <a:stretch>
            <a:fillRect/>
          </a:stretch>
        </p:blipFill>
        <p:spPr>
          <a:xfrm>
            <a:off x="6222082" y="2698138"/>
            <a:ext cx="1414971" cy="1913839"/>
          </a:xfrm>
          <a:prstGeom prst="rect">
            <a:avLst/>
          </a:prstGeom>
          <a:ln w="76200">
            <a:solidFill>
              <a:schemeClr val="accent6">
                <a:lumMod val="50000"/>
              </a:schemeClr>
            </a:solidFill>
          </a:ln>
        </p:spPr>
      </p:pic>
      <p:pic>
        <p:nvPicPr>
          <p:cNvPr id="9" name="Picture 8"/>
          <p:cNvPicPr>
            <a:picLocks noChangeAspect="1"/>
          </p:cNvPicPr>
          <p:nvPr/>
        </p:nvPicPr>
        <p:blipFill>
          <a:blip r:embed="rId8"/>
          <a:stretch>
            <a:fillRect/>
          </a:stretch>
        </p:blipFill>
        <p:spPr>
          <a:xfrm>
            <a:off x="7720994" y="3000774"/>
            <a:ext cx="1170998" cy="1164206"/>
          </a:xfrm>
          <a:prstGeom prst="rect">
            <a:avLst/>
          </a:prstGeom>
          <a:ln w="76200">
            <a:solidFill>
              <a:schemeClr val="accent6">
                <a:lumMod val="50000"/>
              </a:schemeClr>
            </a:solidFill>
          </a:ln>
        </p:spPr>
      </p:pic>
      <p:pic>
        <p:nvPicPr>
          <p:cNvPr id="10" name="Picture 9"/>
          <p:cNvPicPr>
            <a:picLocks noChangeAspect="1"/>
          </p:cNvPicPr>
          <p:nvPr/>
        </p:nvPicPr>
        <p:blipFill>
          <a:blip r:embed="rId9"/>
          <a:stretch>
            <a:fillRect/>
          </a:stretch>
        </p:blipFill>
        <p:spPr>
          <a:xfrm>
            <a:off x="8512557" y="4974643"/>
            <a:ext cx="1126892" cy="1067212"/>
          </a:xfrm>
          <a:prstGeom prst="rect">
            <a:avLst/>
          </a:prstGeom>
          <a:ln w="76200">
            <a:solidFill>
              <a:schemeClr val="accent6">
                <a:lumMod val="50000"/>
              </a:schemeClr>
            </a:solidFill>
          </a:ln>
        </p:spPr>
      </p:pic>
      <p:pic>
        <p:nvPicPr>
          <p:cNvPr id="11" name="Picture 10"/>
          <p:cNvPicPr>
            <a:picLocks noChangeAspect="1"/>
          </p:cNvPicPr>
          <p:nvPr/>
        </p:nvPicPr>
        <p:blipFill>
          <a:blip r:embed="rId10"/>
          <a:stretch>
            <a:fillRect/>
          </a:stretch>
        </p:blipFill>
        <p:spPr>
          <a:xfrm>
            <a:off x="9765789" y="4974643"/>
            <a:ext cx="2326292" cy="1677238"/>
          </a:xfrm>
          <a:prstGeom prst="rect">
            <a:avLst/>
          </a:prstGeom>
          <a:ln w="76200">
            <a:solidFill>
              <a:schemeClr val="accent6">
                <a:lumMod val="50000"/>
              </a:schemeClr>
            </a:solidFill>
          </a:ln>
        </p:spPr>
      </p:pic>
      <p:sp>
        <p:nvSpPr>
          <p:cNvPr id="2" name="TextBox 1"/>
          <p:cNvSpPr txBox="1"/>
          <p:nvPr/>
        </p:nvSpPr>
        <p:spPr>
          <a:xfrm>
            <a:off x="1609859" y="437882"/>
            <a:ext cx="2897747" cy="369332"/>
          </a:xfrm>
          <a:prstGeom prst="rect">
            <a:avLst/>
          </a:prstGeom>
          <a:noFill/>
        </p:spPr>
        <p:txBody>
          <a:bodyPr wrap="square" rtlCol="0">
            <a:spAutoFit/>
          </a:bodyPr>
          <a:lstStyle/>
          <a:p>
            <a:r>
              <a:rPr lang="en-GB" dirty="0"/>
              <a:t>Making Your Own Map</a:t>
            </a:r>
          </a:p>
        </p:txBody>
      </p:sp>
      <p:sp>
        <p:nvSpPr>
          <p:cNvPr id="14" name="Oval 13"/>
          <p:cNvSpPr/>
          <p:nvPr/>
        </p:nvSpPr>
        <p:spPr>
          <a:xfrm>
            <a:off x="5873277" y="2309828"/>
            <a:ext cx="2112580" cy="203990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6147330" y="987294"/>
            <a:ext cx="4348409" cy="1077218"/>
          </a:xfrm>
          <a:prstGeom prst="rect">
            <a:avLst/>
          </a:prstGeom>
          <a:noFill/>
        </p:spPr>
        <p:txBody>
          <a:bodyPr wrap="square" rtlCol="0">
            <a:spAutoFit/>
          </a:bodyPr>
          <a:lstStyle/>
          <a:p>
            <a:r>
              <a:rPr lang="en-GB" sz="3200" dirty="0">
                <a:latin typeface="Georgia" panose="02040502050405020303" pitchFamily="18" charset="0"/>
              </a:rPr>
              <a:t>Organizing your life around your purpose </a:t>
            </a:r>
          </a:p>
        </p:txBody>
      </p:sp>
    </p:spTree>
    <p:extLst>
      <p:ext uri="{BB962C8B-B14F-4D97-AF65-F5344CB8AC3E}">
        <p14:creationId xmlns:p14="http://schemas.microsoft.com/office/powerpoint/2010/main" val="2028910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1380" y="4943253"/>
            <a:ext cx="1587568" cy="1098602"/>
          </a:xfrm>
          <a:prstGeom prst="rect">
            <a:avLst/>
          </a:prstGeom>
          <a:ln w="76200">
            <a:solidFill>
              <a:schemeClr val="accent6">
                <a:lumMod val="50000"/>
              </a:schemeClr>
            </a:solidFill>
          </a:ln>
        </p:spPr>
      </p:pic>
      <p:pic>
        <p:nvPicPr>
          <p:cNvPr id="5" name="Picture 4"/>
          <p:cNvPicPr>
            <a:picLocks noChangeAspect="1"/>
          </p:cNvPicPr>
          <p:nvPr/>
        </p:nvPicPr>
        <p:blipFill>
          <a:blip r:embed="rId4"/>
          <a:stretch>
            <a:fillRect/>
          </a:stretch>
        </p:blipFill>
        <p:spPr>
          <a:xfrm>
            <a:off x="1758948" y="4246428"/>
            <a:ext cx="1574688" cy="1073481"/>
          </a:xfrm>
          <a:prstGeom prst="rect">
            <a:avLst/>
          </a:prstGeom>
          <a:ln w="76200">
            <a:solidFill>
              <a:schemeClr val="accent6">
                <a:lumMod val="50000"/>
              </a:schemeClr>
            </a:solidFill>
          </a:ln>
        </p:spPr>
      </p:pic>
      <p:pic>
        <p:nvPicPr>
          <p:cNvPr id="6" name="Picture 5"/>
          <p:cNvPicPr>
            <a:picLocks noChangeAspect="1"/>
          </p:cNvPicPr>
          <p:nvPr/>
        </p:nvPicPr>
        <p:blipFill>
          <a:blip r:embed="rId5"/>
          <a:stretch>
            <a:fillRect/>
          </a:stretch>
        </p:blipFill>
        <p:spPr>
          <a:xfrm>
            <a:off x="3420825" y="1733323"/>
            <a:ext cx="1184857" cy="1040399"/>
          </a:xfrm>
          <a:prstGeom prst="rect">
            <a:avLst/>
          </a:prstGeom>
          <a:ln w="76200">
            <a:solidFill>
              <a:schemeClr val="accent6">
                <a:lumMod val="50000"/>
              </a:schemeClr>
            </a:solidFill>
          </a:ln>
        </p:spPr>
      </p:pic>
      <p:pic>
        <p:nvPicPr>
          <p:cNvPr id="7" name="Picture 6"/>
          <p:cNvPicPr>
            <a:picLocks noChangeAspect="1"/>
          </p:cNvPicPr>
          <p:nvPr/>
        </p:nvPicPr>
        <p:blipFill>
          <a:blip r:embed="rId6"/>
          <a:stretch>
            <a:fillRect/>
          </a:stretch>
        </p:blipFill>
        <p:spPr>
          <a:xfrm>
            <a:off x="4773229" y="2064512"/>
            <a:ext cx="1281306" cy="1911457"/>
          </a:xfrm>
          <a:prstGeom prst="rect">
            <a:avLst/>
          </a:prstGeom>
          <a:ln w="76200">
            <a:solidFill>
              <a:schemeClr val="accent6">
                <a:lumMod val="50000"/>
              </a:schemeClr>
            </a:solidFill>
          </a:ln>
        </p:spPr>
      </p:pic>
      <p:pic>
        <p:nvPicPr>
          <p:cNvPr id="8" name="Picture 7"/>
          <p:cNvPicPr>
            <a:picLocks noChangeAspect="1"/>
          </p:cNvPicPr>
          <p:nvPr/>
        </p:nvPicPr>
        <p:blipFill>
          <a:blip r:embed="rId7"/>
          <a:stretch>
            <a:fillRect/>
          </a:stretch>
        </p:blipFill>
        <p:spPr>
          <a:xfrm>
            <a:off x="6222082" y="2698138"/>
            <a:ext cx="1414971" cy="1913839"/>
          </a:xfrm>
          <a:prstGeom prst="rect">
            <a:avLst/>
          </a:prstGeom>
          <a:ln w="76200">
            <a:solidFill>
              <a:schemeClr val="accent6">
                <a:lumMod val="50000"/>
              </a:schemeClr>
            </a:solidFill>
          </a:ln>
        </p:spPr>
      </p:pic>
      <p:pic>
        <p:nvPicPr>
          <p:cNvPr id="9" name="Picture 8"/>
          <p:cNvPicPr>
            <a:picLocks noChangeAspect="1"/>
          </p:cNvPicPr>
          <p:nvPr/>
        </p:nvPicPr>
        <p:blipFill>
          <a:blip r:embed="rId8"/>
          <a:stretch>
            <a:fillRect/>
          </a:stretch>
        </p:blipFill>
        <p:spPr>
          <a:xfrm>
            <a:off x="7720994" y="3000774"/>
            <a:ext cx="1170998" cy="1164206"/>
          </a:xfrm>
          <a:prstGeom prst="rect">
            <a:avLst/>
          </a:prstGeom>
          <a:ln w="76200">
            <a:solidFill>
              <a:schemeClr val="accent6">
                <a:lumMod val="50000"/>
              </a:schemeClr>
            </a:solidFill>
          </a:ln>
        </p:spPr>
      </p:pic>
      <p:pic>
        <p:nvPicPr>
          <p:cNvPr id="10" name="Picture 9"/>
          <p:cNvPicPr>
            <a:picLocks noChangeAspect="1"/>
          </p:cNvPicPr>
          <p:nvPr/>
        </p:nvPicPr>
        <p:blipFill>
          <a:blip r:embed="rId9"/>
          <a:stretch>
            <a:fillRect/>
          </a:stretch>
        </p:blipFill>
        <p:spPr>
          <a:xfrm>
            <a:off x="8512557" y="4974643"/>
            <a:ext cx="1126892" cy="1067212"/>
          </a:xfrm>
          <a:prstGeom prst="rect">
            <a:avLst/>
          </a:prstGeom>
          <a:ln w="76200">
            <a:solidFill>
              <a:schemeClr val="accent6">
                <a:lumMod val="50000"/>
              </a:schemeClr>
            </a:solidFill>
          </a:ln>
        </p:spPr>
      </p:pic>
      <p:pic>
        <p:nvPicPr>
          <p:cNvPr id="11" name="Picture 10"/>
          <p:cNvPicPr>
            <a:picLocks noChangeAspect="1"/>
          </p:cNvPicPr>
          <p:nvPr/>
        </p:nvPicPr>
        <p:blipFill>
          <a:blip r:embed="rId10"/>
          <a:stretch>
            <a:fillRect/>
          </a:stretch>
        </p:blipFill>
        <p:spPr>
          <a:xfrm>
            <a:off x="9765789" y="4974643"/>
            <a:ext cx="2326292" cy="1677238"/>
          </a:xfrm>
          <a:prstGeom prst="rect">
            <a:avLst/>
          </a:prstGeom>
          <a:ln w="76200">
            <a:solidFill>
              <a:schemeClr val="accent6">
                <a:lumMod val="50000"/>
              </a:schemeClr>
            </a:solidFill>
          </a:ln>
        </p:spPr>
      </p:pic>
      <p:sp>
        <p:nvSpPr>
          <p:cNvPr id="2" name="TextBox 1"/>
          <p:cNvSpPr txBox="1"/>
          <p:nvPr/>
        </p:nvSpPr>
        <p:spPr>
          <a:xfrm>
            <a:off x="1609859" y="437882"/>
            <a:ext cx="2897747" cy="369332"/>
          </a:xfrm>
          <a:prstGeom prst="rect">
            <a:avLst/>
          </a:prstGeom>
          <a:noFill/>
        </p:spPr>
        <p:txBody>
          <a:bodyPr wrap="square" rtlCol="0">
            <a:spAutoFit/>
          </a:bodyPr>
          <a:lstStyle/>
          <a:p>
            <a:r>
              <a:rPr lang="en-GB" dirty="0"/>
              <a:t>Making Your Own Map</a:t>
            </a:r>
          </a:p>
        </p:txBody>
      </p:sp>
      <p:sp>
        <p:nvSpPr>
          <p:cNvPr id="14" name="Oval 13"/>
          <p:cNvSpPr/>
          <p:nvPr/>
        </p:nvSpPr>
        <p:spPr>
          <a:xfrm>
            <a:off x="7250203" y="2529908"/>
            <a:ext cx="2112580" cy="203990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6917096" y="876133"/>
            <a:ext cx="3949791" cy="1569660"/>
          </a:xfrm>
          <a:prstGeom prst="rect">
            <a:avLst/>
          </a:prstGeom>
          <a:noFill/>
        </p:spPr>
        <p:txBody>
          <a:bodyPr wrap="square" rtlCol="0">
            <a:spAutoFit/>
          </a:bodyPr>
          <a:lstStyle/>
          <a:p>
            <a:r>
              <a:rPr lang="en-GB" sz="3200" dirty="0">
                <a:latin typeface="Georgia" panose="02040502050405020303" pitchFamily="18" charset="0"/>
              </a:rPr>
              <a:t>Deciding what to develop – 4 strategies</a:t>
            </a:r>
          </a:p>
        </p:txBody>
      </p:sp>
    </p:spTree>
    <p:extLst>
      <p:ext uri="{BB962C8B-B14F-4D97-AF65-F5344CB8AC3E}">
        <p14:creationId xmlns:p14="http://schemas.microsoft.com/office/powerpoint/2010/main" val="1144194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6194716" y="739978"/>
            <a:ext cx="5334930" cy="3004145"/>
          </a:xfrm>
          <a:prstGeom prst="rect">
            <a:avLst/>
          </a:prstGeom>
        </p:spPr>
        <p:txBody>
          <a:bodyPr vert="horz" lIns="91440" tIns="45720" rIns="91440" bIns="45720" rtlCol="0" anchor="b">
            <a:normAutofit fontScale="92500" lnSpcReduction="20000"/>
          </a:bodyPr>
          <a:lstStyle/>
          <a:p>
            <a:pPr marL="0" marR="0" lvl="0" indent="0" algn="ctr" defTabSz="914400" fontAlgn="auto">
              <a:lnSpc>
                <a:spcPct val="90000"/>
              </a:lnSpc>
              <a:spcBef>
                <a:spcPct val="0"/>
              </a:spcBef>
              <a:spcAft>
                <a:spcPts val="600"/>
              </a:spcAft>
              <a:buClrTx/>
              <a:buSzTx/>
              <a:tabLst/>
              <a:defRPr/>
            </a:pPr>
            <a:r>
              <a:rPr kumimoji="0" lang="en-US" sz="5100" b="1" i="0" u="none" strike="noStrike" cap="none" spc="0" normalizeH="0" baseline="0" noProof="0" dirty="0">
                <a:ln>
                  <a:noFill/>
                </a:ln>
                <a:solidFill>
                  <a:schemeClr val="bg1"/>
                </a:solidFill>
                <a:effectLst/>
                <a:uLnTx/>
                <a:uFillTx/>
                <a:latin typeface="+mj-lt"/>
                <a:ea typeface="+mj-ea"/>
                <a:cs typeface="+mj-cs"/>
              </a:rPr>
              <a:t>Hayley Monks WUN  Co-Founder &amp; Director, </a:t>
            </a:r>
          </a:p>
          <a:p>
            <a:pPr marL="0" marR="0" lvl="0" indent="0" algn="ctr" defTabSz="914400" fontAlgn="auto">
              <a:lnSpc>
                <a:spcPct val="90000"/>
              </a:lnSpc>
              <a:spcBef>
                <a:spcPct val="0"/>
              </a:spcBef>
              <a:spcAft>
                <a:spcPts val="600"/>
              </a:spcAft>
              <a:buClrTx/>
              <a:buSzTx/>
              <a:tabLst/>
              <a:defRPr/>
            </a:pPr>
            <a:r>
              <a:rPr kumimoji="0" lang="en-US" sz="5100" b="1" i="0" u="none" strike="noStrike" cap="none" spc="0" normalizeH="0" baseline="0" noProof="0" dirty="0">
                <a:ln>
                  <a:noFill/>
                </a:ln>
                <a:solidFill>
                  <a:schemeClr val="bg1"/>
                </a:solidFill>
                <a:effectLst/>
                <a:uLnTx/>
                <a:uFillTx/>
                <a:latin typeface="+mj-lt"/>
                <a:ea typeface="+mj-ea"/>
                <a:cs typeface="+mj-cs"/>
              </a:rPr>
              <a:t>SVP WNS </a:t>
            </a:r>
            <a:endParaRPr kumimoji="0" lang="en-US" sz="5100" b="0" i="0" u="none" strike="noStrike" cap="none" spc="0" normalizeH="0" baseline="0" noProof="0" dirty="0">
              <a:ln>
                <a:noFill/>
              </a:ln>
              <a:solidFill>
                <a:schemeClr val="bg1"/>
              </a:solidFill>
              <a:effectLst/>
              <a:uLnTx/>
              <a:uFillTx/>
              <a:latin typeface="+mj-lt"/>
              <a:ea typeface="+mj-ea"/>
              <a:cs typeface="+mj-cs"/>
            </a:endParaRPr>
          </a:p>
          <a:p>
            <a:pPr marL="0" marR="0" lvl="0" indent="0" algn="ctr" defTabSz="914400" fontAlgn="auto">
              <a:lnSpc>
                <a:spcPct val="90000"/>
              </a:lnSpc>
              <a:spcBef>
                <a:spcPct val="0"/>
              </a:spcBef>
              <a:spcAft>
                <a:spcPts val="600"/>
              </a:spcAft>
              <a:buClrTx/>
              <a:buSzTx/>
              <a:tabLst/>
              <a:defRPr/>
            </a:pPr>
            <a:r>
              <a:rPr kumimoji="0" lang="en-US" sz="5100" b="1" i="0" u="none" strike="noStrike" cap="none" spc="0" normalizeH="0" baseline="0" noProof="0" dirty="0">
                <a:ln>
                  <a:noFill/>
                </a:ln>
                <a:effectLst/>
                <a:uLnTx/>
                <a:uFillTx/>
                <a:latin typeface="+mj-lt"/>
                <a:ea typeface="+mj-ea"/>
                <a:cs typeface="+mj-cs"/>
              </a:rPr>
              <a:t> </a:t>
            </a:r>
          </a:p>
        </p:txBody>
      </p:sp>
      <p:sp>
        <p:nvSpPr>
          <p:cNvPr id="6" name="TextBox 5">
            <a:extLst>
              <a:ext uri="{FF2B5EF4-FFF2-40B4-BE49-F238E27FC236}">
                <a16:creationId xmlns:a16="http://schemas.microsoft.com/office/drawing/2014/main" id="{72955E22-A1C8-4DDB-8A11-7EEB2C52B9B9}"/>
              </a:ext>
            </a:extLst>
          </p:cNvPr>
          <p:cNvSpPr txBox="1"/>
          <p:nvPr/>
        </p:nvSpPr>
        <p:spPr>
          <a:xfrm>
            <a:off x="6194715" y="3836197"/>
            <a:ext cx="5334931" cy="2189214"/>
          </a:xfrm>
          <a:prstGeom prst="rect">
            <a:avLst/>
          </a:prstGeom>
        </p:spPr>
        <p:txBody>
          <a:bodyPr vert="horz" lIns="91440" tIns="45720" rIns="91440" bIns="45720" rtlCol="0">
            <a:normAutofit/>
          </a:bodyPr>
          <a:lstStyle/>
          <a:p>
            <a:pPr marR="0" lvl="0" algn="ctr" defTabSz="914400" fontAlgn="auto">
              <a:lnSpc>
                <a:spcPct val="90000"/>
              </a:lnSpc>
              <a:spcBef>
                <a:spcPts val="1000"/>
              </a:spcBef>
              <a:spcAft>
                <a:spcPts val="0"/>
              </a:spcAft>
              <a:buClrTx/>
              <a:buSzTx/>
              <a:tabLst/>
              <a:defRPr/>
            </a:pPr>
            <a:endParaRPr kumimoji="0" lang="en-US" sz="2400" b="0" i="1" u="none" strike="noStrike" cap="none" spc="0" normalizeH="0" baseline="0" noProof="0" dirty="0">
              <a:ln>
                <a:noFill/>
              </a:ln>
              <a:effectLst/>
              <a:uLnTx/>
              <a:uFillTx/>
            </a:endParaRPr>
          </a:p>
        </p:txBody>
      </p:sp>
      <p:pic>
        <p:nvPicPr>
          <p:cNvPr id="4" name="Picture 3" descr="A person smiling at the camera&#10;&#10;Description automatically generated">
            <a:extLst>
              <a:ext uri="{FF2B5EF4-FFF2-40B4-BE49-F238E27FC236}">
                <a16:creationId xmlns:a16="http://schemas.microsoft.com/office/drawing/2014/main" id="{053E1A2B-398F-BA6C-BC05-102068E3AB62}"/>
              </a:ext>
            </a:extLst>
          </p:cNvPr>
          <p:cNvPicPr>
            <a:picLocks noChangeAspect="1"/>
          </p:cNvPicPr>
          <p:nvPr/>
        </p:nvPicPr>
        <p:blipFill>
          <a:blip r:embed="rId3"/>
          <a:srcRect r="3" b="3"/>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5" name="TextBox 4">
            <a:extLst>
              <a:ext uri="{FF2B5EF4-FFF2-40B4-BE49-F238E27FC236}">
                <a16:creationId xmlns:a16="http://schemas.microsoft.com/office/drawing/2014/main" id="{2E12F0D3-BC71-48CC-95B4-2FBE7F62A245}"/>
              </a:ext>
            </a:extLst>
          </p:cNvPr>
          <p:cNvSpPr txBox="1"/>
          <p:nvPr/>
        </p:nvSpPr>
        <p:spPr>
          <a:xfrm>
            <a:off x="224794" y="1123109"/>
            <a:ext cx="12094830" cy="1031051"/>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60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Monserrat"/>
              <a:ea typeface="Open Sans" panose="020B0606030504020204" pitchFamily="34" charset="0"/>
              <a:cs typeface="Open Sans" panose="020B0606030504020204" pitchFamily="34" charset="0"/>
            </a:endParaRPr>
          </a:p>
          <a:p>
            <a:pPr marL="0" marR="0" lvl="0" indent="0" algn="l" defTabSz="914400" rtl="0" eaLnBrk="1" fontAlgn="auto" latinLnBrk="0" hangingPunct="1">
              <a:spcBef>
                <a:spcPts val="0"/>
              </a:spcBef>
              <a:spcAft>
                <a:spcPts val="60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Monserrat"/>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7FEACD4B-AD01-0FAC-4650-00B1112A836E}"/>
              </a:ext>
            </a:extLst>
          </p:cNvPr>
          <p:cNvPicPr>
            <a:picLocks noChangeAspect="1"/>
          </p:cNvPicPr>
          <p:nvPr/>
        </p:nvPicPr>
        <p:blipFill>
          <a:blip r:embed="rId4"/>
          <a:stretch>
            <a:fillRect/>
          </a:stretch>
        </p:blipFill>
        <p:spPr>
          <a:xfrm>
            <a:off x="9865895" y="5827557"/>
            <a:ext cx="2326105" cy="1030443"/>
          </a:xfrm>
          <a:prstGeom prst="rect">
            <a:avLst/>
          </a:prstGeom>
        </p:spPr>
      </p:pic>
    </p:spTree>
    <p:extLst>
      <p:ext uri="{BB962C8B-B14F-4D97-AF65-F5344CB8AC3E}">
        <p14:creationId xmlns:p14="http://schemas.microsoft.com/office/powerpoint/2010/main" val="14612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1380" y="4943253"/>
            <a:ext cx="1587568" cy="1098602"/>
          </a:xfrm>
          <a:prstGeom prst="rect">
            <a:avLst/>
          </a:prstGeom>
          <a:ln w="76200">
            <a:solidFill>
              <a:schemeClr val="accent6">
                <a:lumMod val="50000"/>
              </a:schemeClr>
            </a:solidFill>
          </a:ln>
        </p:spPr>
      </p:pic>
      <p:pic>
        <p:nvPicPr>
          <p:cNvPr id="5" name="Picture 4"/>
          <p:cNvPicPr>
            <a:picLocks noChangeAspect="1"/>
          </p:cNvPicPr>
          <p:nvPr/>
        </p:nvPicPr>
        <p:blipFill>
          <a:blip r:embed="rId4"/>
          <a:stretch>
            <a:fillRect/>
          </a:stretch>
        </p:blipFill>
        <p:spPr>
          <a:xfrm>
            <a:off x="1758948" y="4246428"/>
            <a:ext cx="1574688" cy="1073481"/>
          </a:xfrm>
          <a:prstGeom prst="rect">
            <a:avLst/>
          </a:prstGeom>
          <a:ln w="76200">
            <a:solidFill>
              <a:schemeClr val="accent6">
                <a:lumMod val="50000"/>
              </a:schemeClr>
            </a:solidFill>
          </a:ln>
        </p:spPr>
      </p:pic>
      <p:pic>
        <p:nvPicPr>
          <p:cNvPr id="6" name="Picture 5"/>
          <p:cNvPicPr>
            <a:picLocks noChangeAspect="1"/>
          </p:cNvPicPr>
          <p:nvPr/>
        </p:nvPicPr>
        <p:blipFill>
          <a:blip r:embed="rId5"/>
          <a:stretch>
            <a:fillRect/>
          </a:stretch>
        </p:blipFill>
        <p:spPr>
          <a:xfrm>
            <a:off x="3420825" y="1733323"/>
            <a:ext cx="1184857" cy="1040399"/>
          </a:xfrm>
          <a:prstGeom prst="rect">
            <a:avLst/>
          </a:prstGeom>
          <a:ln w="76200">
            <a:solidFill>
              <a:schemeClr val="accent6">
                <a:lumMod val="50000"/>
              </a:schemeClr>
            </a:solidFill>
          </a:ln>
        </p:spPr>
      </p:pic>
      <p:pic>
        <p:nvPicPr>
          <p:cNvPr id="7" name="Picture 6"/>
          <p:cNvPicPr>
            <a:picLocks noChangeAspect="1"/>
          </p:cNvPicPr>
          <p:nvPr/>
        </p:nvPicPr>
        <p:blipFill>
          <a:blip r:embed="rId6"/>
          <a:stretch>
            <a:fillRect/>
          </a:stretch>
        </p:blipFill>
        <p:spPr>
          <a:xfrm>
            <a:off x="4773229" y="2064512"/>
            <a:ext cx="1281306" cy="1911457"/>
          </a:xfrm>
          <a:prstGeom prst="rect">
            <a:avLst/>
          </a:prstGeom>
          <a:ln w="76200">
            <a:solidFill>
              <a:schemeClr val="accent6">
                <a:lumMod val="50000"/>
              </a:schemeClr>
            </a:solidFill>
          </a:ln>
        </p:spPr>
      </p:pic>
      <p:pic>
        <p:nvPicPr>
          <p:cNvPr id="8" name="Picture 7"/>
          <p:cNvPicPr>
            <a:picLocks noChangeAspect="1"/>
          </p:cNvPicPr>
          <p:nvPr/>
        </p:nvPicPr>
        <p:blipFill>
          <a:blip r:embed="rId7"/>
          <a:stretch>
            <a:fillRect/>
          </a:stretch>
        </p:blipFill>
        <p:spPr>
          <a:xfrm>
            <a:off x="6222082" y="2698138"/>
            <a:ext cx="1414971" cy="1913839"/>
          </a:xfrm>
          <a:prstGeom prst="rect">
            <a:avLst/>
          </a:prstGeom>
          <a:ln w="76200">
            <a:solidFill>
              <a:schemeClr val="accent6">
                <a:lumMod val="50000"/>
              </a:schemeClr>
            </a:solidFill>
          </a:ln>
        </p:spPr>
      </p:pic>
      <p:pic>
        <p:nvPicPr>
          <p:cNvPr id="9" name="Picture 8"/>
          <p:cNvPicPr>
            <a:picLocks noChangeAspect="1"/>
          </p:cNvPicPr>
          <p:nvPr/>
        </p:nvPicPr>
        <p:blipFill>
          <a:blip r:embed="rId8"/>
          <a:stretch>
            <a:fillRect/>
          </a:stretch>
        </p:blipFill>
        <p:spPr>
          <a:xfrm>
            <a:off x="7720994" y="3000774"/>
            <a:ext cx="1170998" cy="1164206"/>
          </a:xfrm>
          <a:prstGeom prst="rect">
            <a:avLst/>
          </a:prstGeom>
          <a:ln w="76200">
            <a:solidFill>
              <a:schemeClr val="accent6">
                <a:lumMod val="50000"/>
              </a:schemeClr>
            </a:solidFill>
          </a:ln>
        </p:spPr>
      </p:pic>
      <p:pic>
        <p:nvPicPr>
          <p:cNvPr id="10" name="Picture 9"/>
          <p:cNvPicPr>
            <a:picLocks noChangeAspect="1"/>
          </p:cNvPicPr>
          <p:nvPr/>
        </p:nvPicPr>
        <p:blipFill>
          <a:blip r:embed="rId9"/>
          <a:stretch>
            <a:fillRect/>
          </a:stretch>
        </p:blipFill>
        <p:spPr>
          <a:xfrm>
            <a:off x="8512557" y="4974643"/>
            <a:ext cx="1126892" cy="1067212"/>
          </a:xfrm>
          <a:prstGeom prst="rect">
            <a:avLst/>
          </a:prstGeom>
          <a:ln w="76200">
            <a:solidFill>
              <a:schemeClr val="accent6">
                <a:lumMod val="50000"/>
              </a:schemeClr>
            </a:solidFill>
          </a:ln>
        </p:spPr>
      </p:pic>
      <p:pic>
        <p:nvPicPr>
          <p:cNvPr id="11" name="Picture 10"/>
          <p:cNvPicPr>
            <a:picLocks noChangeAspect="1"/>
          </p:cNvPicPr>
          <p:nvPr/>
        </p:nvPicPr>
        <p:blipFill>
          <a:blip r:embed="rId10"/>
          <a:stretch>
            <a:fillRect/>
          </a:stretch>
        </p:blipFill>
        <p:spPr>
          <a:xfrm>
            <a:off x="9765789" y="4974643"/>
            <a:ext cx="2326292" cy="1677238"/>
          </a:xfrm>
          <a:prstGeom prst="rect">
            <a:avLst/>
          </a:prstGeom>
          <a:ln w="76200">
            <a:solidFill>
              <a:schemeClr val="accent6">
                <a:lumMod val="50000"/>
              </a:schemeClr>
            </a:solidFill>
          </a:ln>
        </p:spPr>
      </p:pic>
      <p:sp>
        <p:nvSpPr>
          <p:cNvPr id="2" name="TextBox 1"/>
          <p:cNvSpPr txBox="1"/>
          <p:nvPr/>
        </p:nvSpPr>
        <p:spPr>
          <a:xfrm>
            <a:off x="1609859" y="437882"/>
            <a:ext cx="2897747" cy="369332"/>
          </a:xfrm>
          <a:prstGeom prst="rect">
            <a:avLst/>
          </a:prstGeom>
          <a:noFill/>
        </p:spPr>
        <p:txBody>
          <a:bodyPr wrap="square" rtlCol="0">
            <a:spAutoFit/>
          </a:bodyPr>
          <a:lstStyle/>
          <a:p>
            <a:r>
              <a:rPr lang="en-GB" dirty="0"/>
              <a:t>Making Your Own Map</a:t>
            </a:r>
          </a:p>
        </p:txBody>
      </p:sp>
      <p:sp>
        <p:nvSpPr>
          <p:cNvPr id="14" name="Oval 13"/>
          <p:cNvSpPr/>
          <p:nvPr/>
        </p:nvSpPr>
        <p:spPr>
          <a:xfrm>
            <a:off x="8019713" y="4488297"/>
            <a:ext cx="2112580" cy="203990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5080820" y="5020381"/>
            <a:ext cx="3368567" cy="1569660"/>
          </a:xfrm>
          <a:prstGeom prst="rect">
            <a:avLst/>
          </a:prstGeom>
          <a:noFill/>
        </p:spPr>
        <p:txBody>
          <a:bodyPr wrap="square" rtlCol="0">
            <a:spAutoFit/>
          </a:bodyPr>
          <a:lstStyle/>
          <a:p>
            <a:r>
              <a:rPr lang="en-GB" sz="3200" dirty="0">
                <a:latin typeface="Georgia" panose="02040502050405020303" pitchFamily="18" charset="0"/>
              </a:rPr>
              <a:t>How to plan a transition – 3 strategies</a:t>
            </a:r>
          </a:p>
        </p:txBody>
      </p:sp>
    </p:spTree>
    <p:extLst>
      <p:ext uri="{BB962C8B-B14F-4D97-AF65-F5344CB8AC3E}">
        <p14:creationId xmlns:p14="http://schemas.microsoft.com/office/powerpoint/2010/main" val="2690971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1380" y="4943253"/>
            <a:ext cx="1587568" cy="1098602"/>
          </a:xfrm>
          <a:prstGeom prst="rect">
            <a:avLst/>
          </a:prstGeom>
          <a:ln w="76200">
            <a:solidFill>
              <a:schemeClr val="accent6">
                <a:lumMod val="50000"/>
              </a:schemeClr>
            </a:solidFill>
          </a:ln>
        </p:spPr>
      </p:pic>
      <p:pic>
        <p:nvPicPr>
          <p:cNvPr id="5" name="Picture 4"/>
          <p:cNvPicPr>
            <a:picLocks noChangeAspect="1"/>
          </p:cNvPicPr>
          <p:nvPr/>
        </p:nvPicPr>
        <p:blipFill>
          <a:blip r:embed="rId4"/>
          <a:stretch>
            <a:fillRect/>
          </a:stretch>
        </p:blipFill>
        <p:spPr>
          <a:xfrm>
            <a:off x="1758948" y="4246428"/>
            <a:ext cx="1574688" cy="1073481"/>
          </a:xfrm>
          <a:prstGeom prst="rect">
            <a:avLst/>
          </a:prstGeom>
          <a:ln w="76200">
            <a:solidFill>
              <a:schemeClr val="accent6">
                <a:lumMod val="50000"/>
              </a:schemeClr>
            </a:solidFill>
          </a:ln>
        </p:spPr>
      </p:pic>
      <p:pic>
        <p:nvPicPr>
          <p:cNvPr id="6" name="Picture 5"/>
          <p:cNvPicPr>
            <a:picLocks noChangeAspect="1"/>
          </p:cNvPicPr>
          <p:nvPr/>
        </p:nvPicPr>
        <p:blipFill>
          <a:blip r:embed="rId5"/>
          <a:stretch>
            <a:fillRect/>
          </a:stretch>
        </p:blipFill>
        <p:spPr>
          <a:xfrm>
            <a:off x="3420825" y="1733323"/>
            <a:ext cx="1184857" cy="1040399"/>
          </a:xfrm>
          <a:prstGeom prst="rect">
            <a:avLst/>
          </a:prstGeom>
          <a:ln w="76200">
            <a:solidFill>
              <a:schemeClr val="accent6">
                <a:lumMod val="50000"/>
              </a:schemeClr>
            </a:solidFill>
          </a:ln>
        </p:spPr>
      </p:pic>
      <p:pic>
        <p:nvPicPr>
          <p:cNvPr id="7" name="Picture 6"/>
          <p:cNvPicPr>
            <a:picLocks noChangeAspect="1"/>
          </p:cNvPicPr>
          <p:nvPr/>
        </p:nvPicPr>
        <p:blipFill>
          <a:blip r:embed="rId6"/>
          <a:stretch>
            <a:fillRect/>
          </a:stretch>
        </p:blipFill>
        <p:spPr>
          <a:xfrm>
            <a:off x="4773229" y="2064512"/>
            <a:ext cx="1281306" cy="1911457"/>
          </a:xfrm>
          <a:prstGeom prst="rect">
            <a:avLst/>
          </a:prstGeom>
          <a:ln w="76200">
            <a:solidFill>
              <a:schemeClr val="accent6">
                <a:lumMod val="50000"/>
              </a:schemeClr>
            </a:solidFill>
          </a:ln>
        </p:spPr>
      </p:pic>
      <p:pic>
        <p:nvPicPr>
          <p:cNvPr id="8" name="Picture 7"/>
          <p:cNvPicPr>
            <a:picLocks noChangeAspect="1"/>
          </p:cNvPicPr>
          <p:nvPr/>
        </p:nvPicPr>
        <p:blipFill>
          <a:blip r:embed="rId7"/>
          <a:stretch>
            <a:fillRect/>
          </a:stretch>
        </p:blipFill>
        <p:spPr>
          <a:xfrm>
            <a:off x="6222082" y="2698138"/>
            <a:ext cx="1414971" cy="1913839"/>
          </a:xfrm>
          <a:prstGeom prst="rect">
            <a:avLst/>
          </a:prstGeom>
          <a:ln w="76200">
            <a:solidFill>
              <a:schemeClr val="accent6">
                <a:lumMod val="50000"/>
              </a:schemeClr>
            </a:solidFill>
          </a:ln>
        </p:spPr>
      </p:pic>
      <p:pic>
        <p:nvPicPr>
          <p:cNvPr id="9" name="Picture 8"/>
          <p:cNvPicPr>
            <a:picLocks noChangeAspect="1"/>
          </p:cNvPicPr>
          <p:nvPr/>
        </p:nvPicPr>
        <p:blipFill>
          <a:blip r:embed="rId8"/>
          <a:stretch>
            <a:fillRect/>
          </a:stretch>
        </p:blipFill>
        <p:spPr>
          <a:xfrm>
            <a:off x="7720994" y="3000774"/>
            <a:ext cx="1170998" cy="1164206"/>
          </a:xfrm>
          <a:prstGeom prst="rect">
            <a:avLst/>
          </a:prstGeom>
          <a:ln w="76200">
            <a:solidFill>
              <a:schemeClr val="accent6">
                <a:lumMod val="50000"/>
              </a:schemeClr>
            </a:solidFill>
          </a:ln>
        </p:spPr>
      </p:pic>
      <p:pic>
        <p:nvPicPr>
          <p:cNvPr id="10" name="Picture 9"/>
          <p:cNvPicPr>
            <a:picLocks noChangeAspect="1"/>
          </p:cNvPicPr>
          <p:nvPr/>
        </p:nvPicPr>
        <p:blipFill>
          <a:blip r:embed="rId9"/>
          <a:stretch>
            <a:fillRect/>
          </a:stretch>
        </p:blipFill>
        <p:spPr>
          <a:xfrm>
            <a:off x="8512557" y="4974643"/>
            <a:ext cx="1126892" cy="1067212"/>
          </a:xfrm>
          <a:prstGeom prst="rect">
            <a:avLst/>
          </a:prstGeom>
          <a:ln w="76200">
            <a:solidFill>
              <a:schemeClr val="accent6">
                <a:lumMod val="50000"/>
              </a:schemeClr>
            </a:solidFill>
          </a:ln>
        </p:spPr>
      </p:pic>
      <p:pic>
        <p:nvPicPr>
          <p:cNvPr id="11" name="Picture 10"/>
          <p:cNvPicPr>
            <a:picLocks noChangeAspect="1"/>
          </p:cNvPicPr>
          <p:nvPr/>
        </p:nvPicPr>
        <p:blipFill>
          <a:blip r:embed="rId10"/>
          <a:stretch>
            <a:fillRect/>
          </a:stretch>
        </p:blipFill>
        <p:spPr>
          <a:xfrm>
            <a:off x="9765789" y="4974643"/>
            <a:ext cx="2326292" cy="1677238"/>
          </a:xfrm>
          <a:prstGeom prst="rect">
            <a:avLst/>
          </a:prstGeom>
          <a:ln w="76200">
            <a:solidFill>
              <a:schemeClr val="accent6">
                <a:lumMod val="50000"/>
              </a:schemeClr>
            </a:solidFill>
          </a:ln>
        </p:spPr>
      </p:pic>
      <p:sp>
        <p:nvSpPr>
          <p:cNvPr id="2" name="TextBox 1"/>
          <p:cNvSpPr txBox="1"/>
          <p:nvPr/>
        </p:nvSpPr>
        <p:spPr>
          <a:xfrm>
            <a:off x="1609859" y="437882"/>
            <a:ext cx="2897747" cy="369332"/>
          </a:xfrm>
          <a:prstGeom prst="rect">
            <a:avLst/>
          </a:prstGeom>
          <a:noFill/>
        </p:spPr>
        <p:txBody>
          <a:bodyPr wrap="square" rtlCol="0">
            <a:spAutoFit/>
          </a:bodyPr>
          <a:lstStyle/>
          <a:p>
            <a:r>
              <a:rPr lang="en-GB" dirty="0"/>
              <a:t>Making Your Own Map</a:t>
            </a:r>
          </a:p>
        </p:txBody>
      </p:sp>
      <p:sp>
        <p:nvSpPr>
          <p:cNvPr id="14" name="Oval 13"/>
          <p:cNvSpPr/>
          <p:nvPr/>
        </p:nvSpPr>
        <p:spPr>
          <a:xfrm>
            <a:off x="9872645" y="4716750"/>
            <a:ext cx="2112580" cy="203990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p:cNvSpPr txBox="1"/>
          <p:nvPr/>
        </p:nvSpPr>
        <p:spPr>
          <a:xfrm>
            <a:off x="9606191" y="3147090"/>
            <a:ext cx="2865326" cy="1569660"/>
          </a:xfrm>
          <a:prstGeom prst="rect">
            <a:avLst/>
          </a:prstGeom>
          <a:noFill/>
        </p:spPr>
        <p:txBody>
          <a:bodyPr wrap="square" rtlCol="0">
            <a:spAutoFit/>
          </a:bodyPr>
          <a:lstStyle/>
          <a:p>
            <a:r>
              <a:rPr lang="en-GB" sz="3200" dirty="0">
                <a:latin typeface="Georgia" panose="02040502050405020303" pitchFamily="18" charset="0"/>
              </a:rPr>
              <a:t>Turning insights into action </a:t>
            </a:r>
          </a:p>
        </p:txBody>
      </p:sp>
    </p:spTree>
    <p:extLst>
      <p:ext uri="{BB962C8B-B14F-4D97-AF65-F5344CB8AC3E}">
        <p14:creationId xmlns:p14="http://schemas.microsoft.com/office/powerpoint/2010/main" val="2575272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875655-CD49-A27A-BDB4-7CF441B60D15}"/>
              </a:ext>
            </a:extLst>
          </p:cNvPr>
          <p:cNvSpPr txBox="1"/>
          <p:nvPr/>
        </p:nvSpPr>
        <p:spPr>
          <a:xfrm>
            <a:off x="1877787" y="2155371"/>
            <a:ext cx="8392884" cy="2308324"/>
          </a:xfrm>
          <a:prstGeom prst="rect">
            <a:avLst/>
          </a:prstGeom>
          <a:noFill/>
        </p:spPr>
        <p:txBody>
          <a:bodyPr wrap="square" rtlCol="0">
            <a:spAutoFit/>
          </a:bodyPr>
          <a:lstStyle/>
          <a:p>
            <a:pPr algn="ctr"/>
            <a:r>
              <a:rPr lang="en-GB" sz="4800" dirty="0"/>
              <a:t>Before we do an exercise…. a moment for questions and discussion </a:t>
            </a:r>
          </a:p>
        </p:txBody>
      </p:sp>
    </p:spTree>
    <p:extLst>
      <p:ext uri="{BB962C8B-B14F-4D97-AF65-F5344CB8AC3E}">
        <p14:creationId xmlns:p14="http://schemas.microsoft.com/office/powerpoint/2010/main" val="3955585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1380" y="4943253"/>
            <a:ext cx="1587568" cy="1098602"/>
          </a:xfrm>
          <a:prstGeom prst="rect">
            <a:avLst/>
          </a:prstGeom>
          <a:ln w="76200">
            <a:solidFill>
              <a:schemeClr val="accent6">
                <a:lumMod val="50000"/>
              </a:schemeClr>
            </a:solidFill>
          </a:ln>
        </p:spPr>
      </p:pic>
      <p:pic>
        <p:nvPicPr>
          <p:cNvPr id="5" name="Picture 4"/>
          <p:cNvPicPr>
            <a:picLocks noChangeAspect="1"/>
          </p:cNvPicPr>
          <p:nvPr/>
        </p:nvPicPr>
        <p:blipFill>
          <a:blip r:embed="rId4"/>
          <a:stretch>
            <a:fillRect/>
          </a:stretch>
        </p:blipFill>
        <p:spPr>
          <a:xfrm>
            <a:off x="1758948" y="4246428"/>
            <a:ext cx="1574688" cy="1073481"/>
          </a:xfrm>
          <a:prstGeom prst="rect">
            <a:avLst/>
          </a:prstGeom>
          <a:ln w="76200">
            <a:solidFill>
              <a:schemeClr val="accent6">
                <a:lumMod val="50000"/>
              </a:schemeClr>
            </a:solidFill>
          </a:ln>
        </p:spPr>
      </p:pic>
      <p:pic>
        <p:nvPicPr>
          <p:cNvPr id="6" name="Picture 5"/>
          <p:cNvPicPr>
            <a:picLocks noChangeAspect="1"/>
          </p:cNvPicPr>
          <p:nvPr/>
        </p:nvPicPr>
        <p:blipFill>
          <a:blip r:embed="rId5"/>
          <a:stretch>
            <a:fillRect/>
          </a:stretch>
        </p:blipFill>
        <p:spPr>
          <a:xfrm>
            <a:off x="3420825" y="1733323"/>
            <a:ext cx="1184857" cy="1040399"/>
          </a:xfrm>
          <a:prstGeom prst="rect">
            <a:avLst/>
          </a:prstGeom>
          <a:ln w="76200">
            <a:solidFill>
              <a:schemeClr val="accent6">
                <a:lumMod val="50000"/>
              </a:schemeClr>
            </a:solidFill>
          </a:ln>
        </p:spPr>
      </p:pic>
      <p:pic>
        <p:nvPicPr>
          <p:cNvPr id="7" name="Picture 6"/>
          <p:cNvPicPr>
            <a:picLocks noChangeAspect="1"/>
          </p:cNvPicPr>
          <p:nvPr/>
        </p:nvPicPr>
        <p:blipFill>
          <a:blip r:embed="rId6"/>
          <a:stretch>
            <a:fillRect/>
          </a:stretch>
        </p:blipFill>
        <p:spPr>
          <a:xfrm>
            <a:off x="4773229" y="2064512"/>
            <a:ext cx="1281306" cy="1911457"/>
          </a:xfrm>
          <a:prstGeom prst="rect">
            <a:avLst/>
          </a:prstGeom>
          <a:ln w="76200">
            <a:solidFill>
              <a:schemeClr val="accent6">
                <a:lumMod val="50000"/>
              </a:schemeClr>
            </a:solidFill>
          </a:ln>
        </p:spPr>
      </p:pic>
      <p:pic>
        <p:nvPicPr>
          <p:cNvPr id="8" name="Picture 7"/>
          <p:cNvPicPr>
            <a:picLocks noChangeAspect="1"/>
          </p:cNvPicPr>
          <p:nvPr/>
        </p:nvPicPr>
        <p:blipFill>
          <a:blip r:embed="rId7"/>
          <a:stretch>
            <a:fillRect/>
          </a:stretch>
        </p:blipFill>
        <p:spPr>
          <a:xfrm>
            <a:off x="6222082" y="2698138"/>
            <a:ext cx="1414971" cy="1913839"/>
          </a:xfrm>
          <a:prstGeom prst="rect">
            <a:avLst/>
          </a:prstGeom>
          <a:ln w="76200">
            <a:solidFill>
              <a:schemeClr val="accent6">
                <a:lumMod val="50000"/>
              </a:schemeClr>
            </a:solidFill>
          </a:ln>
        </p:spPr>
      </p:pic>
      <p:pic>
        <p:nvPicPr>
          <p:cNvPr id="9" name="Picture 8"/>
          <p:cNvPicPr>
            <a:picLocks noChangeAspect="1"/>
          </p:cNvPicPr>
          <p:nvPr/>
        </p:nvPicPr>
        <p:blipFill>
          <a:blip r:embed="rId8"/>
          <a:stretch>
            <a:fillRect/>
          </a:stretch>
        </p:blipFill>
        <p:spPr>
          <a:xfrm>
            <a:off x="7720994" y="3000774"/>
            <a:ext cx="1170998" cy="1164206"/>
          </a:xfrm>
          <a:prstGeom prst="rect">
            <a:avLst/>
          </a:prstGeom>
          <a:ln w="76200">
            <a:solidFill>
              <a:schemeClr val="accent6">
                <a:lumMod val="50000"/>
              </a:schemeClr>
            </a:solidFill>
          </a:ln>
        </p:spPr>
      </p:pic>
      <p:pic>
        <p:nvPicPr>
          <p:cNvPr id="10" name="Picture 9"/>
          <p:cNvPicPr>
            <a:picLocks noChangeAspect="1"/>
          </p:cNvPicPr>
          <p:nvPr/>
        </p:nvPicPr>
        <p:blipFill>
          <a:blip r:embed="rId9"/>
          <a:stretch>
            <a:fillRect/>
          </a:stretch>
        </p:blipFill>
        <p:spPr>
          <a:xfrm>
            <a:off x="8512557" y="4974643"/>
            <a:ext cx="1126892" cy="1067212"/>
          </a:xfrm>
          <a:prstGeom prst="rect">
            <a:avLst/>
          </a:prstGeom>
          <a:ln w="76200">
            <a:solidFill>
              <a:schemeClr val="accent6">
                <a:lumMod val="50000"/>
              </a:schemeClr>
            </a:solidFill>
          </a:ln>
        </p:spPr>
      </p:pic>
      <p:pic>
        <p:nvPicPr>
          <p:cNvPr id="11" name="Picture 10"/>
          <p:cNvPicPr>
            <a:picLocks noChangeAspect="1"/>
          </p:cNvPicPr>
          <p:nvPr/>
        </p:nvPicPr>
        <p:blipFill>
          <a:blip r:embed="rId10"/>
          <a:stretch>
            <a:fillRect/>
          </a:stretch>
        </p:blipFill>
        <p:spPr>
          <a:xfrm>
            <a:off x="9765789" y="4974643"/>
            <a:ext cx="2326292" cy="1677238"/>
          </a:xfrm>
          <a:prstGeom prst="rect">
            <a:avLst/>
          </a:prstGeom>
          <a:ln w="76200">
            <a:solidFill>
              <a:schemeClr val="accent6">
                <a:lumMod val="50000"/>
              </a:schemeClr>
            </a:solidFill>
          </a:ln>
        </p:spPr>
      </p:pic>
      <p:sp>
        <p:nvSpPr>
          <p:cNvPr id="2" name="TextBox 1"/>
          <p:cNvSpPr txBox="1"/>
          <p:nvPr/>
        </p:nvSpPr>
        <p:spPr>
          <a:xfrm>
            <a:off x="1609859" y="437882"/>
            <a:ext cx="2897747" cy="369332"/>
          </a:xfrm>
          <a:prstGeom prst="rect">
            <a:avLst/>
          </a:prstGeom>
          <a:noFill/>
        </p:spPr>
        <p:txBody>
          <a:bodyPr wrap="square" rtlCol="0">
            <a:spAutoFit/>
          </a:bodyPr>
          <a:lstStyle/>
          <a:p>
            <a:r>
              <a:rPr lang="en-GB" dirty="0"/>
              <a:t>Making Your Own Map</a:t>
            </a:r>
          </a:p>
        </p:txBody>
      </p:sp>
      <p:sp>
        <p:nvSpPr>
          <p:cNvPr id="14" name="Oval 13"/>
          <p:cNvSpPr/>
          <p:nvPr/>
        </p:nvSpPr>
        <p:spPr>
          <a:xfrm>
            <a:off x="0" y="4439341"/>
            <a:ext cx="2112580" cy="203990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251170" y="2713349"/>
            <a:ext cx="5615123" cy="1569660"/>
          </a:xfrm>
          <a:prstGeom prst="rect">
            <a:avLst/>
          </a:prstGeom>
          <a:noFill/>
        </p:spPr>
        <p:txBody>
          <a:bodyPr wrap="square" rtlCol="0">
            <a:spAutoFit/>
          </a:bodyPr>
          <a:lstStyle/>
          <a:p>
            <a:r>
              <a:rPr lang="en-GB" sz="3200" dirty="0">
                <a:latin typeface="Georgia" panose="02040502050405020303" pitchFamily="18" charset="0"/>
              </a:rPr>
              <a:t>What you’ve done and</a:t>
            </a:r>
          </a:p>
          <a:p>
            <a:r>
              <a:rPr lang="en-GB" sz="3200" dirty="0">
                <a:latin typeface="Georgia" panose="02040502050405020303" pitchFamily="18" charset="0"/>
              </a:rPr>
              <a:t> learned so far – what </a:t>
            </a:r>
          </a:p>
          <a:p>
            <a:r>
              <a:rPr lang="en-GB" sz="3200" dirty="0">
                <a:latin typeface="Georgia" panose="02040502050405020303" pitchFamily="18" charset="0"/>
              </a:rPr>
              <a:t>you have to work with </a:t>
            </a:r>
          </a:p>
        </p:txBody>
      </p:sp>
    </p:spTree>
    <p:extLst>
      <p:ext uri="{BB962C8B-B14F-4D97-AF65-F5344CB8AC3E}">
        <p14:creationId xmlns:p14="http://schemas.microsoft.com/office/powerpoint/2010/main" val="508311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entagon 14"/>
          <p:cNvSpPr/>
          <p:nvPr/>
        </p:nvSpPr>
        <p:spPr>
          <a:xfrm>
            <a:off x="6963485" y="1694524"/>
            <a:ext cx="976633" cy="720081"/>
          </a:xfrm>
          <a:prstGeom prst="homePlate">
            <a:avLst>
              <a:gd name="adj" fmla="val 25646"/>
            </a:avLst>
          </a:prstGeom>
          <a:solidFill>
            <a:srgbClr val="81D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17" name="Pentagon 16"/>
          <p:cNvSpPr/>
          <p:nvPr/>
        </p:nvSpPr>
        <p:spPr>
          <a:xfrm>
            <a:off x="2327792" y="5269848"/>
            <a:ext cx="1437240" cy="750163"/>
          </a:xfrm>
          <a:prstGeom prst="homePlate">
            <a:avLst>
              <a:gd name="adj" fmla="val 19204"/>
            </a:avLst>
          </a:prstGeom>
          <a:solidFill>
            <a:srgbClr val="81D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18" name="Pentagon 17"/>
          <p:cNvSpPr/>
          <p:nvPr/>
        </p:nvSpPr>
        <p:spPr>
          <a:xfrm>
            <a:off x="5691249" y="3415852"/>
            <a:ext cx="986569" cy="800961"/>
          </a:xfrm>
          <a:prstGeom prst="homePlate">
            <a:avLst>
              <a:gd name="adj" fmla="val 21298"/>
            </a:avLst>
          </a:prstGeom>
          <a:solidFill>
            <a:srgbClr val="81D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4" name="Pentagon 23"/>
          <p:cNvSpPr/>
          <p:nvPr/>
        </p:nvSpPr>
        <p:spPr>
          <a:xfrm>
            <a:off x="4989168" y="4693784"/>
            <a:ext cx="1008112" cy="576064"/>
          </a:xfrm>
          <a:prstGeom prst="homePlate">
            <a:avLst/>
          </a:prstGeom>
          <a:solidFill>
            <a:srgbClr val="81D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5" name="Pentagon 24"/>
          <p:cNvSpPr/>
          <p:nvPr/>
        </p:nvSpPr>
        <p:spPr>
          <a:xfrm>
            <a:off x="3615731" y="3588724"/>
            <a:ext cx="1551364" cy="692123"/>
          </a:xfrm>
          <a:prstGeom prst="homePlate">
            <a:avLst>
              <a:gd name="adj" fmla="val 30430"/>
            </a:avLst>
          </a:prstGeom>
          <a:solidFill>
            <a:srgbClr val="81D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6" name="Pentagon 25"/>
          <p:cNvSpPr/>
          <p:nvPr/>
        </p:nvSpPr>
        <p:spPr>
          <a:xfrm>
            <a:off x="6616851" y="2852936"/>
            <a:ext cx="823300" cy="576064"/>
          </a:xfrm>
          <a:prstGeom prst="homePlate">
            <a:avLst>
              <a:gd name="adj" fmla="val 21732"/>
            </a:avLst>
          </a:prstGeom>
          <a:solidFill>
            <a:srgbClr val="81D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7" name="Pentagon 26"/>
          <p:cNvSpPr/>
          <p:nvPr/>
        </p:nvSpPr>
        <p:spPr>
          <a:xfrm>
            <a:off x="7874355" y="3573016"/>
            <a:ext cx="866699" cy="504056"/>
          </a:xfrm>
          <a:prstGeom prst="homePlate">
            <a:avLst>
              <a:gd name="adj" fmla="val 18108"/>
            </a:avLst>
          </a:prstGeom>
          <a:solidFill>
            <a:srgbClr val="81D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8" name="Pentagon 27"/>
          <p:cNvSpPr/>
          <p:nvPr/>
        </p:nvSpPr>
        <p:spPr>
          <a:xfrm>
            <a:off x="8832304" y="3037609"/>
            <a:ext cx="844853" cy="432048"/>
          </a:xfrm>
          <a:prstGeom prst="homePlate">
            <a:avLst>
              <a:gd name="adj" fmla="val 26806"/>
            </a:avLst>
          </a:prstGeom>
          <a:solidFill>
            <a:srgbClr val="81D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a:t>
            </a:r>
          </a:p>
        </p:txBody>
      </p:sp>
      <p:cxnSp>
        <p:nvCxnSpPr>
          <p:cNvPr id="6" name="Straight Connector 5"/>
          <p:cNvCxnSpPr/>
          <p:nvPr/>
        </p:nvCxnSpPr>
        <p:spPr>
          <a:xfrm>
            <a:off x="2108848" y="6309320"/>
            <a:ext cx="7416824" cy="0"/>
          </a:xfrm>
          <a:prstGeom prst="line">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108848" y="1268760"/>
            <a:ext cx="0" cy="5040560"/>
          </a:xfrm>
          <a:prstGeom prst="line">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421216" y="6124654"/>
            <a:ext cx="866805" cy="369332"/>
          </a:xfrm>
          <a:prstGeom prst="rect">
            <a:avLst/>
          </a:prstGeom>
          <a:solidFill>
            <a:srgbClr val="E1ECFF"/>
          </a:solidFill>
          <a:ln>
            <a:solidFill>
              <a:srgbClr val="002060"/>
            </a:solidFill>
          </a:ln>
        </p:spPr>
        <p:txBody>
          <a:bodyPr wrap="square" rtlCol="0">
            <a:spAutoFit/>
          </a:bodyPr>
          <a:lstStyle>
            <a:defPPr>
              <a:defRPr lang="en-US"/>
            </a:defPPr>
            <a:lvl1pPr algn="ctr"/>
          </a:lstStyle>
          <a:p>
            <a:r>
              <a:rPr lang="en-GB" dirty="0">
                <a:solidFill>
                  <a:schemeClr val="bg2"/>
                </a:solidFill>
              </a:rPr>
              <a:t>Time</a:t>
            </a:r>
            <a:r>
              <a:rPr lang="en-GB" dirty="0"/>
              <a:t> </a:t>
            </a:r>
          </a:p>
        </p:txBody>
      </p:sp>
      <p:sp>
        <p:nvSpPr>
          <p:cNvPr id="22" name="TextBox 21"/>
          <p:cNvSpPr txBox="1"/>
          <p:nvPr/>
        </p:nvSpPr>
        <p:spPr>
          <a:xfrm rot="16200000">
            <a:off x="571709" y="3192651"/>
            <a:ext cx="3064987" cy="369332"/>
          </a:xfrm>
          <a:prstGeom prst="rect">
            <a:avLst/>
          </a:prstGeom>
          <a:solidFill>
            <a:srgbClr val="E1ECFF"/>
          </a:solidFill>
          <a:ln>
            <a:solidFill>
              <a:srgbClr val="002060"/>
            </a:solidFill>
          </a:ln>
        </p:spPr>
        <p:txBody>
          <a:bodyPr wrap="square" rtlCol="0">
            <a:spAutoFit/>
          </a:bodyPr>
          <a:lstStyle>
            <a:defPPr>
              <a:defRPr lang="en-US"/>
            </a:defPPr>
          </a:lstStyle>
          <a:p>
            <a:pPr algn="ctr"/>
            <a:r>
              <a:rPr lang="en-GB" dirty="0">
                <a:solidFill>
                  <a:schemeClr val="bg2"/>
                </a:solidFill>
              </a:rPr>
              <a:t>“Success” </a:t>
            </a:r>
          </a:p>
        </p:txBody>
      </p:sp>
      <p:sp>
        <p:nvSpPr>
          <p:cNvPr id="32" name="Freeform 31"/>
          <p:cNvSpPr/>
          <p:nvPr/>
        </p:nvSpPr>
        <p:spPr>
          <a:xfrm>
            <a:off x="2147774" y="1871661"/>
            <a:ext cx="6945852" cy="4230943"/>
          </a:xfrm>
          <a:custGeom>
            <a:avLst/>
            <a:gdLst>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85373 w 8460606"/>
              <a:gd name="connsiteY103" fmla="*/ 2906829 h 4620126"/>
              <a:gd name="connsiteX104" fmla="*/ 4504623 w 8460606"/>
              <a:gd name="connsiteY104" fmla="*/ 2849078 h 4620126"/>
              <a:gd name="connsiteX105" fmla="*/ 4514249 w 8460606"/>
              <a:gd name="connsiteY105" fmla="*/ 2820202 h 4620126"/>
              <a:gd name="connsiteX106" fmla="*/ 4523874 w 8460606"/>
              <a:gd name="connsiteY106" fmla="*/ 2714324 h 4620126"/>
              <a:gd name="connsiteX107" fmla="*/ 4533499 w 8460606"/>
              <a:gd name="connsiteY107" fmla="*/ 2685448 h 4620126"/>
              <a:gd name="connsiteX108" fmla="*/ 4562375 w 8460606"/>
              <a:gd name="connsiteY108" fmla="*/ 2675823 h 4620126"/>
              <a:gd name="connsiteX109" fmla="*/ 4591251 w 8460606"/>
              <a:gd name="connsiteY109" fmla="*/ 2656573 h 4620126"/>
              <a:gd name="connsiteX110" fmla="*/ 4649002 w 8460606"/>
              <a:gd name="connsiteY110" fmla="*/ 2637322 h 4620126"/>
              <a:gd name="connsiteX111" fmla="*/ 4687503 w 8460606"/>
              <a:gd name="connsiteY111" fmla="*/ 2579571 h 4620126"/>
              <a:gd name="connsiteX112" fmla="*/ 4697129 w 8460606"/>
              <a:gd name="connsiteY112" fmla="*/ 2550695 h 4620126"/>
              <a:gd name="connsiteX113" fmla="*/ 4716379 w 8460606"/>
              <a:gd name="connsiteY113" fmla="*/ 2521819 h 4620126"/>
              <a:gd name="connsiteX114" fmla="*/ 4735630 w 8460606"/>
              <a:gd name="connsiteY114" fmla="*/ 2464067 h 4620126"/>
              <a:gd name="connsiteX115" fmla="*/ 4754880 w 8460606"/>
              <a:gd name="connsiteY115" fmla="*/ 2406316 h 4620126"/>
              <a:gd name="connsiteX116" fmla="*/ 4764505 w 8460606"/>
              <a:gd name="connsiteY116" fmla="*/ 2377440 h 4620126"/>
              <a:gd name="connsiteX117" fmla="*/ 4783756 w 8460606"/>
              <a:gd name="connsiteY117" fmla="*/ 2338939 h 4620126"/>
              <a:gd name="connsiteX118" fmla="*/ 4822257 w 8460606"/>
              <a:gd name="connsiteY118" fmla="*/ 2252312 h 4620126"/>
              <a:gd name="connsiteX119" fmla="*/ 4831882 w 8460606"/>
              <a:gd name="connsiteY119" fmla="*/ 2204185 h 4620126"/>
              <a:gd name="connsiteX120" fmla="*/ 4851133 w 8460606"/>
              <a:gd name="connsiteY120" fmla="*/ 2146434 h 4620126"/>
              <a:gd name="connsiteX121" fmla="*/ 4860758 w 8460606"/>
              <a:gd name="connsiteY121" fmla="*/ 2098307 h 4620126"/>
              <a:gd name="connsiteX122" fmla="*/ 4908884 w 8460606"/>
              <a:gd name="connsiteY122" fmla="*/ 1982804 h 4620126"/>
              <a:gd name="connsiteX123" fmla="*/ 4918510 w 8460606"/>
              <a:gd name="connsiteY123" fmla="*/ 1876926 h 4620126"/>
              <a:gd name="connsiteX124" fmla="*/ 4937760 w 8460606"/>
              <a:gd name="connsiteY124" fmla="*/ 1809549 h 4620126"/>
              <a:gd name="connsiteX125" fmla="*/ 4957011 w 8460606"/>
              <a:gd name="connsiteY125" fmla="*/ 1626669 h 4620126"/>
              <a:gd name="connsiteX126" fmla="*/ 4966636 w 8460606"/>
              <a:gd name="connsiteY126" fmla="*/ 1578543 h 4620126"/>
              <a:gd name="connsiteX127" fmla="*/ 4976261 w 8460606"/>
              <a:gd name="connsiteY127" fmla="*/ 1463040 h 4620126"/>
              <a:gd name="connsiteX128" fmla="*/ 5014762 w 8460606"/>
              <a:gd name="connsiteY128" fmla="*/ 1366787 h 4620126"/>
              <a:gd name="connsiteX129" fmla="*/ 5024388 w 8460606"/>
              <a:gd name="connsiteY129" fmla="*/ 1328286 h 4620126"/>
              <a:gd name="connsiteX130" fmla="*/ 5062889 w 8460606"/>
              <a:gd name="connsiteY130" fmla="*/ 1241659 h 4620126"/>
              <a:gd name="connsiteX131" fmla="*/ 5072514 w 8460606"/>
              <a:gd name="connsiteY131" fmla="*/ 1203158 h 4620126"/>
              <a:gd name="connsiteX132" fmla="*/ 5091764 w 8460606"/>
              <a:gd name="connsiteY132" fmla="*/ 1155032 h 4620126"/>
              <a:gd name="connsiteX133" fmla="*/ 5101390 w 8460606"/>
              <a:gd name="connsiteY133" fmla="*/ 1126156 h 4620126"/>
              <a:gd name="connsiteX134" fmla="*/ 5120640 w 8460606"/>
              <a:gd name="connsiteY134" fmla="*/ 1097280 h 4620126"/>
              <a:gd name="connsiteX135" fmla="*/ 5149516 w 8460606"/>
              <a:gd name="connsiteY135" fmla="*/ 1029903 h 4620126"/>
              <a:gd name="connsiteX136" fmla="*/ 5178392 w 8460606"/>
              <a:gd name="connsiteY136" fmla="*/ 1001027 h 4620126"/>
              <a:gd name="connsiteX137" fmla="*/ 5216893 w 8460606"/>
              <a:gd name="connsiteY137" fmla="*/ 943276 h 4620126"/>
              <a:gd name="connsiteX138" fmla="*/ 5236143 w 8460606"/>
              <a:gd name="connsiteY138" fmla="*/ 914400 h 4620126"/>
              <a:gd name="connsiteX139" fmla="*/ 5274644 w 8460606"/>
              <a:gd name="connsiteY139" fmla="*/ 827773 h 4620126"/>
              <a:gd name="connsiteX140" fmla="*/ 5303520 w 8460606"/>
              <a:gd name="connsiteY140" fmla="*/ 770021 h 4620126"/>
              <a:gd name="connsiteX141" fmla="*/ 5361272 w 8460606"/>
              <a:gd name="connsiteY141" fmla="*/ 741145 h 4620126"/>
              <a:gd name="connsiteX142" fmla="*/ 5390148 w 8460606"/>
              <a:gd name="connsiteY142" fmla="*/ 750771 h 4620126"/>
              <a:gd name="connsiteX143" fmla="*/ 5447899 w 8460606"/>
              <a:gd name="connsiteY143" fmla="*/ 731520 h 4620126"/>
              <a:gd name="connsiteX144" fmla="*/ 5505651 w 8460606"/>
              <a:gd name="connsiteY144" fmla="*/ 770021 h 4620126"/>
              <a:gd name="connsiteX145" fmla="*/ 5515276 w 8460606"/>
              <a:gd name="connsiteY145" fmla="*/ 798897 h 4620126"/>
              <a:gd name="connsiteX146" fmla="*/ 5553777 w 8460606"/>
              <a:gd name="connsiteY146" fmla="*/ 875899 h 4620126"/>
              <a:gd name="connsiteX147" fmla="*/ 5582653 w 8460606"/>
              <a:gd name="connsiteY147" fmla="*/ 962526 h 4620126"/>
              <a:gd name="connsiteX148" fmla="*/ 5592278 w 8460606"/>
              <a:gd name="connsiteY148" fmla="*/ 991402 h 4620126"/>
              <a:gd name="connsiteX149" fmla="*/ 5611529 w 8460606"/>
              <a:gd name="connsiteY149" fmla="*/ 1029903 h 4620126"/>
              <a:gd name="connsiteX150" fmla="*/ 5630779 w 8460606"/>
              <a:gd name="connsiteY150" fmla="*/ 1087655 h 4620126"/>
              <a:gd name="connsiteX151" fmla="*/ 5640404 w 8460606"/>
              <a:gd name="connsiteY151" fmla="*/ 1116531 h 4620126"/>
              <a:gd name="connsiteX152" fmla="*/ 5678905 w 8460606"/>
              <a:gd name="connsiteY152" fmla="*/ 1174282 h 4620126"/>
              <a:gd name="connsiteX153" fmla="*/ 5698156 w 8460606"/>
              <a:gd name="connsiteY153" fmla="*/ 1203158 h 4620126"/>
              <a:gd name="connsiteX154" fmla="*/ 5717406 w 8460606"/>
              <a:gd name="connsiteY154" fmla="*/ 1260909 h 4620126"/>
              <a:gd name="connsiteX155" fmla="*/ 5727032 w 8460606"/>
              <a:gd name="connsiteY155" fmla="*/ 1289785 h 4620126"/>
              <a:gd name="connsiteX156" fmla="*/ 5736657 w 8460606"/>
              <a:gd name="connsiteY156" fmla="*/ 1328286 h 4620126"/>
              <a:gd name="connsiteX157" fmla="*/ 5755908 w 8460606"/>
              <a:gd name="connsiteY157" fmla="*/ 1376413 h 4620126"/>
              <a:gd name="connsiteX158" fmla="*/ 5765533 w 8460606"/>
              <a:gd name="connsiteY158" fmla="*/ 1491916 h 4620126"/>
              <a:gd name="connsiteX159" fmla="*/ 5775158 w 8460606"/>
              <a:gd name="connsiteY159" fmla="*/ 1540042 h 4620126"/>
              <a:gd name="connsiteX160" fmla="*/ 5784783 w 8460606"/>
              <a:gd name="connsiteY160" fmla="*/ 1636295 h 4620126"/>
              <a:gd name="connsiteX161" fmla="*/ 5823284 w 8460606"/>
              <a:gd name="connsiteY161" fmla="*/ 1626669 h 4620126"/>
              <a:gd name="connsiteX162" fmla="*/ 5842535 w 8460606"/>
              <a:gd name="connsiteY162" fmla="*/ 1597794 h 4620126"/>
              <a:gd name="connsiteX163" fmla="*/ 5871411 w 8460606"/>
              <a:gd name="connsiteY163" fmla="*/ 1578543 h 4620126"/>
              <a:gd name="connsiteX164" fmla="*/ 5909912 w 8460606"/>
              <a:gd name="connsiteY164" fmla="*/ 1520792 h 4620126"/>
              <a:gd name="connsiteX165" fmla="*/ 5929162 w 8460606"/>
              <a:gd name="connsiteY165" fmla="*/ 1491916 h 4620126"/>
              <a:gd name="connsiteX166" fmla="*/ 5958038 w 8460606"/>
              <a:gd name="connsiteY166" fmla="*/ 1434164 h 4620126"/>
              <a:gd name="connsiteX167" fmla="*/ 5977289 w 8460606"/>
              <a:gd name="connsiteY167" fmla="*/ 1232034 h 4620126"/>
              <a:gd name="connsiteX168" fmla="*/ 5986914 w 8460606"/>
              <a:gd name="connsiteY168" fmla="*/ 1145406 h 4620126"/>
              <a:gd name="connsiteX169" fmla="*/ 6006164 w 8460606"/>
              <a:gd name="connsiteY169" fmla="*/ 1078029 h 4620126"/>
              <a:gd name="connsiteX170" fmla="*/ 6035040 w 8460606"/>
              <a:gd name="connsiteY170" fmla="*/ 808522 h 4620126"/>
              <a:gd name="connsiteX171" fmla="*/ 6054291 w 8460606"/>
              <a:gd name="connsiteY171" fmla="*/ 741145 h 4620126"/>
              <a:gd name="connsiteX172" fmla="*/ 6073541 w 8460606"/>
              <a:gd name="connsiteY172" fmla="*/ 683394 h 4620126"/>
              <a:gd name="connsiteX173" fmla="*/ 6092792 w 8460606"/>
              <a:gd name="connsiteY173" fmla="*/ 596766 h 4620126"/>
              <a:gd name="connsiteX174" fmla="*/ 6131293 w 8460606"/>
              <a:gd name="connsiteY174" fmla="*/ 462013 h 4620126"/>
              <a:gd name="connsiteX175" fmla="*/ 6150543 w 8460606"/>
              <a:gd name="connsiteY175" fmla="*/ 423512 h 4620126"/>
              <a:gd name="connsiteX176" fmla="*/ 6179419 w 8460606"/>
              <a:gd name="connsiteY176" fmla="*/ 317634 h 4620126"/>
              <a:gd name="connsiteX177" fmla="*/ 6198670 w 8460606"/>
              <a:gd name="connsiteY177" fmla="*/ 279133 h 4620126"/>
              <a:gd name="connsiteX178" fmla="*/ 6217920 w 8460606"/>
              <a:gd name="connsiteY178" fmla="*/ 221381 h 4620126"/>
              <a:gd name="connsiteX179" fmla="*/ 6275672 w 8460606"/>
              <a:gd name="connsiteY179" fmla="*/ 115503 h 4620126"/>
              <a:gd name="connsiteX180" fmla="*/ 6294922 w 8460606"/>
              <a:gd name="connsiteY180" fmla="*/ 57752 h 4620126"/>
              <a:gd name="connsiteX181" fmla="*/ 6304548 w 8460606"/>
              <a:gd name="connsiteY181" fmla="*/ 28876 h 4620126"/>
              <a:gd name="connsiteX182" fmla="*/ 6323798 w 8460606"/>
              <a:gd name="connsiteY182" fmla="*/ 0 h 4620126"/>
              <a:gd name="connsiteX183" fmla="*/ 6352674 w 8460606"/>
              <a:gd name="connsiteY183" fmla="*/ 9625 h 4620126"/>
              <a:gd name="connsiteX184" fmla="*/ 6371924 w 8460606"/>
              <a:gd name="connsiteY184" fmla="*/ 38501 h 4620126"/>
              <a:gd name="connsiteX185" fmla="*/ 6400800 w 8460606"/>
              <a:gd name="connsiteY185" fmla="*/ 67377 h 4620126"/>
              <a:gd name="connsiteX186" fmla="*/ 6420051 w 8460606"/>
              <a:gd name="connsiteY186" fmla="*/ 125128 h 4620126"/>
              <a:gd name="connsiteX187" fmla="*/ 6458552 w 8460606"/>
              <a:gd name="connsiteY187" fmla="*/ 182880 h 4620126"/>
              <a:gd name="connsiteX188" fmla="*/ 6477802 w 8460606"/>
              <a:gd name="connsiteY188" fmla="*/ 211756 h 4620126"/>
              <a:gd name="connsiteX189" fmla="*/ 6516303 w 8460606"/>
              <a:gd name="connsiteY189" fmla="*/ 298383 h 4620126"/>
              <a:gd name="connsiteX190" fmla="*/ 6545179 w 8460606"/>
              <a:gd name="connsiteY190" fmla="*/ 442762 h 4620126"/>
              <a:gd name="connsiteX191" fmla="*/ 6564430 w 8460606"/>
              <a:gd name="connsiteY191" fmla="*/ 471638 h 4620126"/>
              <a:gd name="connsiteX192" fmla="*/ 6593305 w 8460606"/>
              <a:gd name="connsiteY192" fmla="*/ 529389 h 4620126"/>
              <a:gd name="connsiteX193" fmla="*/ 6602931 w 8460606"/>
              <a:gd name="connsiteY193" fmla="*/ 558265 h 4620126"/>
              <a:gd name="connsiteX194" fmla="*/ 6631806 w 8460606"/>
              <a:gd name="connsiteY194" fmla="*/ 567891 h 4620126"/>
              <a:gd name="connsiteX195" fmla="*/ 6651057 w 8460606"/>
              <a:gd name="connsiteY195" fmla="*/ 596766 h 4620126"/>
              <a:gd name="connsiteX196" fmla="*/ 6699183 w 8460606"/>
              <a:gd name="connsiteY196" fmla="*/ 654518 h 4620126"/>
              <a:gd name="connsiteX197" fmla="*/ 6728059 w 8460606"/>
              <a:gd name="connsiteY197" fmla="*/ 712269 h 4620126"/>
              <a:gd name="connsiteX198" fmla="*/ 6737684 w 8460606"/>
              <a:gd name="connsiteY198" fmla="*/ 750771 h 4620126"/>
              <a:gd name="connsiteX199" fmla="*/ 6766560 w 8460606"/>
              <a:gd name="connsiteY199" fmla="*/ 808522 h 4620126"/>
              <a:gd name="connsiteX200" fmla="*/ 6776185 w 8460606"/>
              <a:gd name="connsiteY200" fmla="*/ 847023 h 4620126"/>
              <a:gd name="connsiteX201" fmla="*/ 6785811 w 8460606"/>
              <a:gd name="connsiteY201" fmla="*/ 904775 h 4620126"/>
              <a:gd name="connsiteX202" fmla="*/ 6805061 w 8460606"/>
              <a:gd name="connsiteY202" fmla="*/ 933651 h 4620126"/>
              <a:gd name="connsiteX203" fmla="*/ 6824312 w 8460606"/>
              <a:gd name="connsiteY203" fmla="*/ 1010653 h 4620126"/>
              <a:gd name="connsiteX204" fmla="*/ 6833937 w 8460606"/>
              <a:gd name="connsiteY204" fmla="*/ 1049154 h 4620126"/>
              <a:gd name="connsiteX205" fmla="*/ 6853188 w 8460606"/>
              <a:gd name="connsiteY205" fmla="*/ 1116531 h 4620126"/>
              <a:gd name="connsiteX206" fmla="*/ 6862813 w 8460606"/>
              <a:gd name="connsiteY206" fmla="*/ 1174282 h 4620126"/>
              <a:gd name="connsiteX207" fmla="*/ 6872438 w 8460606"/>
              <a:gd name="connsiteY207" fmla="*/ 1655545 h 4620126"/>
              <a:gd name="connsiteX208" fmla="*/ 6882063 w 8460606"/>
              <a:gd name="connsiteY208" fmla="*/ 1684421 h 4620126"/>
              <a:gd name="connsiteX209" fmla="*/ 6891689 w 8460606"/>
              <a:gd name="connsiteY209" fmla="*/ 1751798 h 4620126"/>
              <a:gd name="connsiteX210" fmla="*/ 6910939 w 8460606"/>
              <a:gd name="connsiteY210" fmla="*/ 1780674 h 4620126"/>
              <a:gd name="connsiteX211" fmla="*/ 6939815 w 8460606"/>
              <a:gd name="connsiteY211" fmla="*/ 1848051 h 4620126"/>
              <a:gd name="connsiteX212" fmla="*/ 6959065 w 8460606"/>
              <a:gd name="connsiteY212" fmla="*/ 1876926 h 4620126"/>
              <a:gd name="connsiteX213" fmla="*/ 6978316 w 8460606"/>
              <a:gd name="connsiteY213" fmla="*/ 1934678 h 4620126"/>
              <a:gd name="connsiteX214" fmla="*/ 7016817 w 8460606"/>
              <a:gd name="connsiteY214" fmla="*/ 1992429 h 4620126"/>
              <a:gd name="connsiteX215" fmla="*/ 7036068 w 8460606"/>
              <a:gd name="connsiteY215" fmla="*/ 2021305 h 4620126"/>
              <a:gd name="connsiteX216" fmla="*/ 7045693 w 8460606"/>
              <a:gd name="connsiteY216" fmla="*/ 2050181 h 4620126"/>
              <a:gd name="connsiteX217" fmla="*/ 7141945 w 8460606"/>
              <a:gd name="connsiteY217" fmla="*/ 2146434 h 4620126"/>
              <a:gd name="connsiteX218" fmla="*/ 7209322 w 8460606"/>
              <a:gd name="connsiteY218" fmla="*/ 2165684 h 4620126"/>
              <a:gd name="connsiteX219" fmla="*/ 7267074 w 8460606"/>
              <a:gd name="connsiteY219" fmla="*/ 2204185 h 4620126"/>
              <a:gd name="connsiteX220" fmla="*/ 7295950 w 8460606"/>
              <a:gd name="connsiteY220" fmla="*/ 2223436 h 4620126"/>
              <a:gd name="connsiteX221" fmla="*/ 7575082 w 8460606"/>
              <a:gd name="connsiteY221" fmla="*/ 2213811 h 4620126"/>
              <a:gd name="connsiteX222" fmla="*/ 7661710 w 8460606"/>
              <a:gd name="connsiteY222" fmla="*/ 2165684 h 4620126"/>
              <a:gd name="connsiteX223" fmla="*/ 7748337 w 8460606"/>
              <a:gd name="connsiteY223" fmla="*/ 2136808 h 4620126"/>
              <a:gd name="connsiteX224" fmla="*/ 7777213 w 8460606"/>
              <a:gd name="connsiteY224" fmla="*/ 2127183 h 4620126"/>
              <a:gd name="connsiteX225" fmla="*/ 7806089 w 8460606"/>
              <a:gd name="connsiteY225" fmla="*/ 2107933 h 4620126"/>
              <a:gd name="connsiteX226" fmla="*/ 7834964 w 8460606"/>
              <a:gd name="connsiteY226" fmla="*/ 2079057 h 4620126"/>
              <a:gd name="connsiteX227" fmla="*/ 7950468 w 8460606"/>
              <a:gd name="connsiteY227" fmla="*/ 2050181 h 4620126"/>
              <a:gd name="connsiteX228" fmla="*/ 7979343 w 8460606"/>
              <a:gd name="connsiteY228" fmla="*/ 2040556 h 4620126"/>
              <a:gd name="connsiteX229" fmla="*/ 8075596 w 8460606"/>
              <a:gd name="connsiteY229" fmla="*/ 2021305 h 4620126"/>
              <a:gd name="connsiteX230" fmla="*/ 8114097 w 8460606"/>
              <a:gd name="connsiteY230" fmla="*/ 2002055 h 4620126"/>
              <a:gd name="connsiteX231" fmla="*/ 8171849 w 8460606"/>
              <a:gd name="connsiteY231" fmla="*/ 1982804 h 4620126"/>
              <a:gd name="connsiteX232" fmla="*/ 8229600 w 8460606"/>
              <a:gd name="connsiteY232" fmla="*/ 1944303 h 4620126"/>
              <a:gd name="connsiteX233" fmla="*/ 8258476 w 8460606"/>
              <a:gd name="connsiteY233" fmla="*/ 1925053 h 4620126"/>
              <a:gd name="connsiteX234" fmla="*/ 8277726 w 8460606"/>
              <a:gd name="connsiteY234" fmla="*/ 1896177 h 4620126"/>
              <a:gd name="connsiteX235" fmla="*/ 8306602 w 8460606"/>
              <a:gd name="connsiteY235" fmla="*/ 1886552 h 4620126"/>
              <a:gd name="connsiteX236" fmla="*/ 8364354 w 8460606"/>
              <a:gd name="connsiteY236" fmla="*/ 1857676 h 4620126"/>
              <a:gd name="connsiteX237" fmla="*/ 8383604 w 8460606"/>
              <a:gd name="connsiteY237" fmla="*/ 1828800 h 4620126"/>
              <a:gd name="connsiteX238" fmla="*/ 8460606 w 8460606"/>
              <a:gd name="connsiteY23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85373 w 8460606"/>
              <a:gd name="connsiteY103" fmla="*/ 2906829 h 4620126"/>
              <a:gd name="connsiteX104" fmla="*/ 4504623 w 8460606"/>
              <a:gd name="connsiteY104" fmla="*/ 2849078 h 4620126"/>
              <a:gd name="connsiteX105" fmla="*/ 4514249 w 8460606"/>
              <a:gd name="connsiteY105" fmla="*/ 2820202 h 4620126"/>
              <a:gd name="connsiteX106" fmla="*/ 4523874 w 8460606"/>
              <a:gd name="connsiteY106" fmla="*/ 2714324 h 4620126"/>
              <a:gd name="connsiteX107" fmla="*/ 4533499 w 8460606"/>
              <a:gd name="connsiteY107" fmla="*/ 2685448 h 4620126"/>
              <a:gd name="connsiteX108" fmla="*/ 4562375 w 8460606"/>
              <a:gd name="connsiteY108" fmla="*/ 2675823 h 4620126"/>
              <a:gd name="connsiteX109" fmla="*/ 4649002 w 8460606"/>
              <a:gd name="connsiteY109" fmla="*/ 2637322 h 4620126"/>
              <a:gd name="connsiteX110" fmla="*/ 4687503 w 8460606"/>
              <a:gd name="connsiteY110" fmla="*/ 2579571 h 4620126"/>
              <a:gd name="connsiteX111" fmla="*/ 4697129 w 8460606"/>
              <a:gd name="connsiteY111" fmla="*/ 2550695 h 4620126"/>
              <a:gd name="connsiteX112" fmla="*/ 4716379 w 8460606"/>
              <a:gd name="connsiteY112" fmla="*/ 2521819 h 4620126"/>
              <a:gd name="connsiteX113" fmla="*/ 4735630 w 8460606"/>
              <a:gd name="connsiteY113" fmla="*/ 2464067 h 4620126"/>
              <a:gd name="connsiteX114" fmla="*/ 4754880 w 8460606"/>
              <a:gd name="connsiteY114" fmla="*/ 2406316 h 4620126"/>
              <a:gd name="connsiteX115" fmla="*/ 4764505 w 8460606"/>
              <a:gd name="connsiteY115" fmla="*/ 2377440 h 4620126"/>
              <a:gd name="connsiteX116" fmla="*/ 4783756 w 8460606"/>
              <a:gd name="connsiteY116" fmla="*/ 2338939 h 4620126"/>
              <a:gd name="connsiteX117" fmla="*/ 4822257 w 8460606"/>
              <a:gd name="connsiteY117" fmla="*/ 2252312 h 4620126"/>
              <a:gd name="connsiteX118" fmla="*/ 4831882 w 8460606"/>
              <a:gd name="connsiteY118" fmla="*/ 2204185 h 4620126"/>
              <a:gd name="connsiteX119" fmla="*/ 4851133 w 8460606"/>
              <a:gd name="connsiteY119" fmla="*/ 2146434 h 4620126"/>
              <a:gd name="connsiteX120" fmla="*/ 4860758 w 8460606"/>
              <a:gd name="connsiteY120" fmla="*/ 2098307 h 4620126"/>
              <a:gd name="connsiteX121" fmla="*/ 4908884 w 8460606"/>
              <a:gd name="connsiteY121" fmla="*/ 1982804 h 4620126"/>
              <a:gd name="connsiteX122" fmla="*/ 4918510 w 8460606"/>
              <a:gd name="connsiteY122" fmla="*/ 1876926 h 4620126"/>
              <a:gd name="connsiteX123" fmla="*/ 4937760 w 8460606"/>
              <a:gd name="connsiteY123" fmla="*/ 1809549 h 4620126"/>
              <a:gd name="connsiteX124" fmla="*/ 4957011 w 8460606"/>
              <a:gd name="connsiteY124" fmla="*/ 1626669 h 4620126"/>
              <a:gd name="connsiteX125" fmla="*/ 4966636 w 8460606"/>
              <a:gd name="connsiteY125" fmla="*/ 1578543 h 4620126"/>
              <a:gd name="connsiteX126" fmla="*/ 4976261 w 8460606"/>
              <a:gd name="connsiteY126" fmla="*/ 1463040 h 4620126"/>
              <a:gd name="connsiteX127" fmla="*/ 5014762 w 8460606"/>
              <a:gd name="connsiteY127" fmla="*/ 1366787 h 4620126"/>
              <a:gd name="connsiteX128" fmla="*/ 5024388 w 8460606"/>
              <a:gd name="connsiteY128" fmla="*/ 1328286 h 4620126"/>
              <a:gd name="connsiteX129" fmla="*/ 5062889 w 8460606"/>
              <a:gd name="connsiteY129" fmla="*/ 1241659 h 4620126"/>
              <a:gd name="connsiteX130" fmla="*/ 5072514 w 8460606"/>
              <a:gd name="connsiteY130" fmla="*/ 1203158 h 4620126"/>
              <a:gd name="connsiteX131" fmla="*/ 5091764 w 8460606"/>
              <a:gd name="connsiteY131" fmla="*/ 1155032 h 4620126"/>
              <a:gd name="connsiteX132" fmla="*/ 5101390 w 8460606"/>
              <a:gd name="connsiteY132" fmla="*/ 1126156 h 4620126"/>
              <a:gd name="connsiteX133" fmla="*/ 5120640 w 8460606"/>
              <a:gd name="connsiteY133" fmla="*/ 1097280 h 4620126"/>
              <a:gd name="connsiteX134" fmla="*/ 5149516 w 8460606"/>
              <a:gd name="connsiteY134" fmla="*/ 1029903 h 4620126"/>
              <a:gd name="connsiteX135" fmla="*/ 5178392 w 8460606"/>
              <a:gd name="connsiteY135" fmla="*/ 1001027 h 4620126"/>
              <a:gd name="connsiteX136" fmla="*/ 5216893 w 8460606"/>
              <a:gd name="connsiteY136" fmla="*/ 943276 h 4620126"/>
              <a:gd name="connsiteX137" fmla="*/ 5236143 w 8460606"/>
              <a:gd name="connsiteY137" fmla="*/ 914400 h 4620126"/>
              <a:gd name="connsiteX138" fmla="*/ 5274644 w 8460606"/>
              <a:gd name="connsiteY138" fmla="*/ 827773 h 4620126"/>
              <a:gd name="connsiteX139" fmla="*/ 5303520 w 8460606"/>
              <a:gd name="connsiteY139" fmla="*/ 770021 h 4620126"/>
              <a:gd name="connsiteX140" fmla="*/ 5361272 w 8460606"/>
              <a:gd name="connsiteY140" fmla="*/ 741145 h 4620126"/>
              <a:gd name="connsiteX141" fmla="*/ 5390148 w 8460606"/>
              <a:gd name="connsiteY141" fmla="*/ 750771 h 4620126"/>
              <a:gd name="connsiteX142" fmla="*/ 5447899 w 8460606"/>
              <a:gd name="connsiteY142" fmla="*/ 731520 h 4620126"/>
              <a:gd name="connsiteX143" fmla="*/ 5505651 w 8460606"/>
              <a:gd name="connsiteY143" fmla="*/ 770021 h 4620126"/>
              <a:gd name="connsiteX144" fmla="*/ 5515276 w 8460606"/>
              <a:gd name="connsiteY144" fmla="*/ 798897 h 4620126"/>
              <a:gd name="connsiteX145" fmla="*/ 5553777 w 8460606"/>
              <a:gd name="connsiteY145" fmla="*/ 875899 h 4620126"/>
              <a:gd name="connsiteX146" fmla="*/ 5582653 w 8460606"/>
              <a:gd name="connsiteY146" fmla="*/ 962526 h 4620126"/>
              <a:gd name="connsiteX147" fmla="*/ 5592278 w 8460606"/>
              <a:gd name="connsiteY147" fmla="*/ 991402 h 4620126"/>
              <a:gd name="connsiteX148" fmla="*/ 5611529 w 8460606"/>
              <a:gd name="connsiteY148" fmla="*/ 1029903 h 4620126"/>
              <a:gd name="connsiteX149" fmla="*/ 5630779 w 8460606"/>
              <a:gd name="connsiteY149" fmla="*/ 1087655 h 4620126"/>
              <a:gd name="connsiteX150" fmla="*/ 5640404 w 8460606"/>
              <a:gd name="connsiteY150" fmla="*/ 1116531 h 4620126"/>
              <a:gd name="connsiteX151" fmla="*/ 5678905 w 8460606"/>
              <a:gd name="connsiteY151" fmla="*/ 1174282 h 4620126"/>
              <a:gd name="connsiteX152" fmla="*/ 5698156 w 8460606"/>
              <a:gd name="connsiteY152" fmla="*/ 1203158 h 4620126"/>
              <a:gd name="connsiteX153" fmla="*/ 5717406 w 8460606"/>
              <a:gd name="connsiteY153" fmla="*/ 1260909 h 4620126"/>
              <a:gd name="connsiteX154" fmla="*/ 5727032 w 8460606"/>
              <a:gd name="connsiteY154" fmla="*/ 1289785 h 4620126"/>
              <a:gd name="connsiteX155" fmla="*/ 5736657 w 8460606"/>
              <a:gd name="connsiteY155" fmla="*/ 1328286 h 4620126"/>
              <a:gd name="connsiteX156" fmla="*/ 5755908 w 8460606"/>
              <a:gd name="connsiteY156" fmla="*/ 1376413 h 4620126"/>
              <a:gd name="connsiteX157" fmla="*/ 5765533 w 8460606"/>
              <a:gd name="connsiteY157" fmla="*/ 1491916 h 4620126"/>
              <a:gd name="connsiteX158" fmla="*/ 5775158 w 8460606"/>
              <a:gd name="connsiteY158" fmla="*/ 1540042 h 4620126"/>
              <a:gd name="connsiteX159" fmla="*/ 5784783 w 8460606"/>
              <a:gd name="connsiteY159" fmla="*/ 1636295 h 4620126"/>
              <a:gd name="connsiteX160" fmla="*/ 5823284 w 8460606"/>
              <a:gd name="connsiteY160" fmla="*/ 1626669 h 4620126"/>
              <a:gd name="connsiteX161" fmla="*/ 5842535 w 8460606"/>
              <a:gd name="connsiteY161" fmla="*/ 1597794 h 4620126"/>
              <a:gd name="connsiteX162" fmla="*/ 5871411 w 8460606"/>
              <a:gd name="connsiteY162" fmla="*/ 1578543 h 4620126"/>
              <a:gd name="connsiteX163" fmla="*/ 5909912 w 8460606"/>
              <a:gd name="connsiteY163" fmla="*/ 1520792 h 4620126"/>
              <a:gd name="connsiteX164" fmla="*/ 5929162 w 8460606"/>
              <a:gd name="connsiteY164" fmla="*/ 1491916 h 4620126"/>
              <a:gd name="connsiteX165" fmla="*/ 5958038 w 8460606"/>
              <a:gd name="connsiteY165" fmla="*/ 1434164 h 4620126"/>
              <a:gd name="connsiteX166" fmla="*/ 5977289 w 8460606"/>
              <a:gd name="connsiteY166" fmla="*/ 1232034 h 4620126"/>
              <a:gd name="connsiteX167" fmla="*/ 5986914 w 8460606"/>
              <a:gd name="connsiteY167" fmla="*/ 1145406 h 4620126"/>
              <a:gd name="connsiteX168" fmla="*/ 6006164 w 8460606"/>
              <a:gd name="connsiteY168" fmla="*/ 1078029 h 4620126"/>
              <a:gd name="connsiteX169" fmla="*/ 6035040 w 8460606"/>
              <a:gd name="connsiteY169" fmla="*/ 808522 h 4620126"/>
              <a:gd name="connsiteX170" fmla="*/ 6054291 w 8460606"/>
              <a:gd name="connsiteY170" fmla="*/ 741145 h 4620126"/>
              <a:gd name="connsiteX171" fmla="*/ 6073541 w 8460606"/>
              <a:gd name="connsiteY171" fmla="*/ 683394 h 4620126"/>
              <a:gd name="connsiteX172" fmla="*/ 6092792 w 8460606"/>
              <a:gd name="connsiteY172" fmla="*/ 596766 h 4620126"/>
              <a:gd name="connsiteX173" fmla="*/ 6131293 w 8460606"/>
              <a:gd name="connsiteY173" fmla="*/ 462013 h 4620126"/>
              <a:gd name="connsiteX174" fmla="*/ 6150543 w 8460606"/>
              <a:gd name="connsiteY174" fmla="*/ 423512 h 4620126"/>
              <a:gd name="connsiteX175" fmla="*/ 6179419 w 8460606"/>
              <a:gd name="connsiteY175" fmla="*/ 317634 h 4620126"/>
              <a:gd name="connsiteX176" fmla="*/ 6198670 w 8460606"/>
              <a:gd name="connsiteY176" fmla="*/ 279133 h 4620126"/>
              <a:gd name="connsiteX177" fmla="*/ 6217920 w 8460606"/>
              <a:gd name="connsiteY177" fmla="*/ 221381 h 4620126"/>
              <a:gd name="connsiteX178" fmla="*/ 6275672 w 8460606"/>
              <a:gd name="connsiteY178" fmla="*/ 115503 h 4620126"/>
              <a:gd name="connsiteX179" fmla="*/ 6294922 w 8460606"/>
              <a:gd name="connsiteY179" fmla="*/ 57752 h 4620126"/>
              <a:gd name="connsiteX180" fmla="*/ 6304548 w 8460606"/>
              <a:gd name="connsiteY180" fmla="*/ 28876 h 4620126"/>
              <a:gd name="connsiteX181" fmla="*/ 6323798 w 8460606"/>
              <a:gd name="connsiteY181" fmla="*/ 0 h 4620126"/>
              <a:gd name="connsiteX182" fmla="*/ 6352674 w 8460606"/>
              <a:gd name="connsiteY182" fmla="*/ 9625 h 4620126"/>
              <a:gd name="connsiteX183" fmla="*/ 6371924 w 8460606"/>
              <a:gd name="connsiteY183" fmla="*/ 38501 h 4620126"/>
              <a:gd name="connsiteX184" fmla="*/ 6400800 w 8460606"/>
              <a:gd name="connsiteY184" fmla="*/ 67377 h 4620126"/>
              <a:gd name="connsiteX185" fmla="*/ 6420051 w 8460606"/>
              <a:gd name="connsiteY185" fmla="*/ 125128 h 4620126"/>
              <a:gd name="connsiteX186" fmla="*/ 6458552 w 8460606"/>
              <a:gd name="connsiteY186" fmla="*/ 182880 h 4620126"/>
              <a:gd name="connsiteX187" fmla="*/ 6477802 w 8460606"/>
              <a:gd name="connsiteY187" fmla="*/ 211756 h 4620126"/>
              <a:gd name="connsiteX188" fmla="*/ 6516303 w 8460606"/>
              <a:gd name="connsiteY188" fmla="*/ 298383 h 4620126"/>
              <a:gd name="connsiteX189" fmla="*/ 6545179 w 8460606"/>
              <a:gd name="connsiteY189" fmla="*/ 442762 h 4620126"/>
              <a:gd name="connsiteX190" fmla="*/ 6564430 w 8460606"/>
              <a:gd name="connsiteY190" fmla="*/ 471638 h 4620126"/>
              <a:gd name="connsiteX191" fmla="*/ 6593305 w 8460606"/>
              <a:gd name="connsiteY191" fmla="*/ 529389 h 4620126"/>
              <a:gd name="connsiteX192" fmla="*/ 6602931 w 8460606"/>
              <a:gd name="connsiteY192" fmla="*/ 558265 h 4620126"/>
              <a:gd name="connsiteX193" fmla="*/ 6631806 w 8460606"/>
              <a:gd name="connsiteY193" fmla="*/ 567891 h 4620126"/>
              <a:gd name="connsiteX194" fmla="*/ 6651057 w 8460606"/>
              <a:gd name="connsiteY194" fmla="*/ 596766 h 4620126"/>
              <a:gd name="connsiteX195" fmla="*/ 6699183 w 8460606"/>
              <a:gd name="connsiteY195" fmla="*/ 654518 h 4620126"/>
              <a:gd name="connsiteX196" fmla="*/ 6728059 w 8460606"/>
              <a:gd name="connsiteY196" fmla="*/ 712269 h 4620126"/>
              <a:gd name="connsiteX197" fmla="*/ 6737684 w 8460606"/>
              <a:gd name="connsiteY197" fmla="*/ 750771 h 4620126"/>
              <a:gd name="connsiteX198" fmla="*/ 6766560 w 8460606"/>
              <a:gd name="connsiteY198" fmla="*/ 808522 h 4620126"/>
              <a:gd name="connsiteX199" fmla="*/ 6776185 w 8460606"/>
              <a:gd name="connsiteY199" fmla="*/ 847023 h 4620126"/>
              <a:gd name="connsiteX200" fmla="*/ 6785811 w 8460606"/>
              <a:gd name="connsiteY200" fmla="*/ 904775 h 4620126"/>
              <a:gd name="connsiteX201" fmla="*/ 6805061 w 8460606"/>
              <a:gd name="connsiteY201" fmla="*/ 933651 h 4620126"/>
              <a:gd name="connsiteX202" fmla="*/ 6824312 w 8460606"/>
              <a:gd name="connsiteY202" fmla="*/ 1010653 h 4620126"/>
              <a:gd name="connsiteX203" fmla="*/ 6833937 w 8460606"/>
              <a:gd name="connsiteY203" fmla="*/ 1049154 h 4620126"/>
              <a:gd name="connsiteX204" fmla="*/ 6853188 w 8460606"/>
              <a:gd name="connsiteY204" fmla="*/ 1116531 h 4620126"/>
              <a:gd name="connsiteX205" fmla="*/ 6862813 w 8460606"/>
              <a:gd name="connsiteY205" fmla="*/ 1174282 h 4620126"/>
              <a:gd name="connsiteX206" fmla="*/ 6872438 w 8460606"/>
              <a:gd name="connsiteY206" fmla="*/ 1655545 h 4620126"/>
              <a:gd name="connsiteX207" fmla="*/ 6882063 w 8460606"/>
              <a:gd name="connsiteY207" fmla="*/ 1684421 h 4620126"/>
              <a:gd name="connsiteX208" fmla="*/ 6891689 w 8460606"/>
              <a:gd name="connsiteY208" fmla="*/ 1751798 h 4620126"/>
              <a:gd name="connsiteX209" fmla="*/ 6910939 w 8460606"/>
              <a:gd name="connsiteY209" fmla="*/ 1780674 h 4620126"/>
              <a:gd name="connsiteX210" fmla="*/ 6939815 w 8460606"/>
              <a:gd name="connsiteY210" fmla="*/ 1848051 h 4620126"/>
              <a:gd name="connsiteX211" fmla="*/ 6959065 w 8460606"/>
              <a:gd name="connsiteY211" fmla="*/ 1876926 h 4620126"/>
              <a:gd name="connsiteX212" fmla="*/ 6978316 w 8460606"/>
              <a:gd name="connsiteY212" fmla="*/ 1934678 h 4620126"/>
              <a:gd name="connsiteX213" fmla="*/ 7016817 w 8460606"/>
              <a:gd name="connsiteY213" fmla="*/ 1992429 h 4620126"/>
              <a:gd name="connsiteX214" fmla="*/ 7036068 w 8460606"/>
              <a:gd name="connsiteY214" fmla="*/ 2021305 h 4620126"/>
              <a:gd name="connsiteX215" fmla="*/ 7045693 w 8460606"/>
              <a:gd name="connsiteY215" fmla="*/ 2050181 h 4620126"/>
              <a:gd name="connsiteX216" fmla="*/ 7141945 w 8460606"/>
              <a:gd name="connsiteY216" fmla="*/ 2146434 h 4620126"/>
              <a:gd name="connsiteX217" fmla="*/ 7209322 w 8460606"/>
              <a:gd name="connsiteY217" fmla="*/ 2165684 h 4620126"/>
              <a:gd name="connsiteX218" fmla="*/ 7267074 w 8460606"/>
              <a:gd name="connsiteY218" fmla="*/ 2204185 h 4620126"/>
              <a:gd name="connsiteX219" fmla="*/ 7295950 w 8460606"/>
              <a:gd name="connsiteY219" fmla="*/ 2223436 h 4620126"/>
              <a:gd name="connsiteX220" fmla="*/ 7575082 w 8460606"/>
              <a:gd name="connsiteY220" fmla="*/ 2213811 h 4620126"/>
              <a:gd name="connsiteX221" fmla="*/ 7661710 w 8460606"/>
              <a:gd name="connsiteY221" fmla="*/ 2165684 h 4620126"/>
              <a:gd name="connsiteX222" fmla="*/ 7748337 w 8460606"/>
              <a:gd name="connsiteY222" fmla="*/ 2136808 h 4620126"/>
              <a:gd name="connsiteX223" fmla="*/ 7777213 w 8460606"/>
              <a:gd name="connsiteY223" fmla="*/ 2127183 h 4620126"/>
              <a:gd name="connsiteX224" fmla="*/ 7806089 w 8460606"/>
              <a:gd name="connsiteY224" fmla="*/ 2107933 h 4620126"/>
              <a:gd name="connsiteX225" fmla="*/ 7834964 w 8460606"/>
              <a:gd name="connsiteY225" fmla="*/ 2079057 h 4620126"/>
              <a:gd name="connsiteX226" fmla="*/ 7950468 w 8460606"/>
              <a:gd name="connsiteY226" fmla="*/ 2050181 h 4620126"/>
              <a:gd name="connsiteX227" fmla="*/ 7979343 w 8460606"/>
              <a:gd name="connsiteY227" fmla="*/ 2040556 h 4620126"/>
              <a:gd name="connsiteX228" fmla="*/ 8075596 w 8460606"/>
              <a:gd name="connsiteY228" fmla="*/ 2021305 h 4620126"/>
              <a:gd name="connsiteX229" fmla="*/ 8114097 w 8460606"/>
              <a:gd name="connsiteY229" fmla="*/ 2002055 h 4620126"/>
              <a:gd name="connsiteX230" fmla="*/ 8171849 w 8460606"/>
              <a:gd name="connsiteY230" fmla="*/ 1982804 h 4620126"/>
              <a:gd name="connsiteX231" fmla="*/ 8229600 w 8460606"/>
              <a:gd name="connsiteY231" fmla="*/ 1944303 h 4620126"/>
              <a:gd name="connsiteX232" fmla="*/ 8258476 w 8460606"/>
              <a:gd name="connsiteY232" fmla="*/ 1925053 h 4620126"/>
              <a:gd name="connsiteX233" fmla="*/ 8277726 w 8460606"/>
              <a:gd name="connsiteY233" fmla="*/ 1896177 h 4620126"/>
              <a:gd name="connsiteX234" fmla="*/ 8306602 w 8460606"/>
              <a:gd name="connsiteY234" fmla="*/ 1886552 h 4620126"/>
              <a:gd name="connsiteX235" fmla="*/ 8364354 w 8460606"/>
              <a:gd name="connsiteY235" fmla="*/ 1857676 h 4620126"/>
              <a:gd name="connsiteX236" fmla="*/ 8383604 w 8460606"/>
              <a:gd name="connsiteY236" fmla="*/ 1828800 h 4620126"/>
              <a:gd name="connsiteX237" fmla="*/ 8460606 w 8460606"/>
              <a:gd name="connsiteY23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85373 w 8460606"/>
              <a:gd name="connsiteY103" fmla="*/ 2906829 h 4620126"/>
              <a:gd name="connsiteX104" fmla="*/ 4504623 w 8460606"/>
              <a:gd name="connsiteY104" fmla="*/ 2849078 h 4620126"/>
              <a:gd name="connsiteX105" fmla="*/ 4514249 w 8460606"/>
              <a:gd name="connsiteY105" fmla="*/ 2820202 h 4620126"/>
              <a:gd name="connsiteX106" fmla="*/ 4523874 w 8460606"/>
              <a:gd name="connsiteY106" fmla="*/ 2714324 h 4620126"/>
              <a:gd name="connsiteX107" fmla="*/ 4533499 w 8460606"/>
              <a:gd name="connsiteY107" fmla="*/ 2685448 h 4620126"/>
              <a:gd name="connsiteX108" fmla="*/ 4562375 w 8460606"/>
              <a:gd name="connsiteY108" fmla="*/ 2675823 h 4620126"/>
              <a:gd name="connsiteX109" fmla="*/ 4687503 w 8460606"/>
              <a:gd name="connsiteY109" fmla="*/ 2579571 h 4620126"/>
              <a:gd name="connsiteX110" fmla="*/ 4697129 w 8460606"/>
              <a:gd name="connsiteY110" fmla="*/ 2550695 h 4620126"/>
              <a:gd name="connsiteX111" fmla="*/ 4716379 w 8460606"/>
              <a:gd name="connsiteY111" fmla="*/ 2521819 h 4620126"/>
              <a:gd name="connsiteX112" fmla="*/ 4735630 w 8460606"/>
              <a:gd name="connsiteY112" fmla="*/ 2464067 h 4620126"/>
              <a:gd name="connsiteX113" fmla="*/ 4754880 w 8460606"/>
              <a:gd name="connsiteY113" fmla="*/ 2406316 h 4620126"/>
              <a:gd name="connsiteX114" fmla="*/ 4764505 w 8460606"/>
              <a:gd name="connsiteY114" fmla="*/ 2377440 h 4620126"/>
              <a:gd name="connsiteX115" fmla="*/ 4783756 w 8460606"/>
              <a:gd name="connsiteY115" fmla="*/ 2338939 h 4620126"/>
              <a:gd name="connsiteX116" fmla="*/ 4822257 w 8460606"/>
              <a:gd name="connsiteY116" fmla="*/ 2252312 h 4620126"/>
              <a:gd name="connsiteX117" fmla="*/ 4831882 w 8460606"/>
              <a:gd name="connsiteY117" fmla="*/ 2204185 h 4620126"/>
              <a:gd name="connsiteX118" fmla="*/ 4851133 w 8460606"/>
              <a:gd name="connsiteY118" fmla="*/ 2146434 h 4620126"/>
              <a:gd name="connsiteX119" fmla="*/ 4860758 w 8460606"/>
              <a:gd name="connsiteY119" fmla="*/ 2098307 h 4620126"/>
              <a:gd name="connsiteX120" fmla="*/ 4908884 w 8460606"/>
              <a:gd name="connsiteY120" fmla="*/ 1982804 h 4620126"/>
              <a:gd name="connsiteX121" fmla="*/ 4918510 w 8460606"/>
              <a:gd name="connsiteY121" fmla="*/ 1876926 h 4620126"/>
              <a:gd name="connsiteX122" fmla="*/ 4937760 w 8460606"/>
              <a:gd name="connsiteY122" fmla="*/ 1809549 h 4620126"/>
              <a:gd name="connsiteX123" fmla="*/ 4957011 w 8460606"/>
              <a:gd name="connsiteY123" fmla="*/ 1626669 h 4620126"/>
              <a:gd name="connsiteX124" fmla="*/ 4966636 w 8460606"/>
              <a:gd name="connsiteY124" fmla="*/ 1578543 h 4620126"/>
              <a:gd name="connsiteX125" fmla="*/ 4976261 w 8460606"/>
              <a:gd name="connsiteY125" fmla="*/ 1463040 h 4620126"/>
              <a:gd name="connsiteX126" fmla="*/ 5014762 w 8460606"/>
              <a:gd name="connsiteY126" fmla="*/ 1366787 h 4620126"/>
              <a:gd name="connsiteX127" fmla="*/ 5024388 w 8460606"/>
              <a:gd name="connsiteY127" fmla="*/ 1328286 h 4620126"/>
              <a:gd name="connsiteX128" fmla="*/ 5062889 w 8460606"/>
              <a:gd name="connsiteY128" fmla="*/ 1241659 h 4620126"/>
              <a:gd name="connsiteX129" fmla="*/ 5072514 w 8460606"/>
              <a:gd name="connsiteY129" fmla="*/ 1203158 h 4620126"/>
              <a:gd name="connsiteX130" fmla="*/ 5091764 w 8460606"/>
              <a:gd name="connsiteY130" fmla="*/ 1155032 h 4620126"/>
              <a:gd name="connsiteX131" fmla="*/ 5101390 w 8460606"/>
              <a:gd name="connsiteY131" fmla="*/ 1126156 h 4620126"/>
              <a:gd name="connsiteX132" fmla="*/ 5120640 w 8460606"/>
              <a:gd name="connsiteY132" fmla="*/ 1097280 h 4620126"/>
              <a:gd name="connsiteX133" fmla="*/ 5149516 w 8460606"/>
              <a:gd name="connsiteY133" fmla="*/ 1029903 h 4620126"/>
              <a:gd name="connsiteX134" fmla="*/ 5178392 w 8460606"/>
              <a:gd name="connsiteY134" fmla="*/ 1001027 h 4620126"/>
              <a:gd name="connsiteX135" fmla="*/ 5216893 w 8460606"/>
              <a:gd name="connsiteY135" fmla="*/ 943276 h 4620126"/>
              <a:gd name="connsiteX136" fmla="*/ 5236143 w 8460606"/>
              <a:gd name="connsiteY136" fmla="*/ 914400 h 4620126"/>
              <a:gd name="connsiteX137" fmla="*/ 5274644 w 8460606"/>
              <a:gd name="connsiteY137" fmla="*/ 827773 h 4620126"/>
              <a:gd name="connsiteX138" fmla="*/ 5303520 w 8460606"/>
              <a:gd name="connsiteY138" fmla="*/ 770021 h 4620126"/>
              <a:gd name="connsiteX139" fmla="*/ 5361272 w 8460606"/>
              <a:gd name="connsiteY139" fmla="*/ 741145 h 4620126"/>
              <a:gd name="connsiteX140" fmla="*/ 5390148 w 8460606"/>
              <a:gd name="connsiteY140" fmla="*/ 750771 h 4620126"/>
              <a:gd name="connsiteX141" fmla="*/ 5447899 w 8460606"/>
              <a:gd name="connsiteY141" fmla="*/ 731520 h 4620126"/>
              <a:gd name="connsiteX142" fmla="*/ 5505651 w 8460606"/>
              <a:gd name="connsiteY142" fmla="*/ 770021 h 4620126"/>
              <a:gd name="connsiteX143" fmla="*/ 5515276 w 8460606"/>
              <a:gd name="connsiteY143" fmla="*/ 798897 h 4620126"/>
              <a:gd name="connsiteX144" fmla="*/ 5553777 w 8460606"/>
              <a:gd name="connsiteY144" fmla="*/ 875899 h 4620126"/>
              <a:gd name="connsiteX145" fmla="*/ 5582653 w 8460606"/>
              <a:gd name="connsiteY145" fmla="*/ 962526 h 4620126"/>
              <a:gd name="connsiteX146" fmla="*/ 5592278 w 8460606"/>
              <a:gd name="connsiteY146" fmla="*/ 991402 h 4620126"/>
              <a:gd name="connsiteX147" fmla="*/ 5611529 w 8460606"/>
              <a:gd name="connsiteY147" fmla="*/ 1029903 h 4620126"/>
              <a:gd name="connsiteX148" fmla="*/ 5630779 w 8460606"/>
              <a:gd name="connsiteY148" fmla="*/ 1087655 h 4620126"/>
              <a:gd name="connsiteX149" fmla="*/ 5640404 w 8460606"/>
              <a:gd name="connsiteY149" fmla="*/ 1116531 h 4620126"/>
              <a:gd name="connsiteX150" fmla="*/ 5678905 w 8460606"/>
              <a:gd name="connsiteY150" fmla="*/ 1174282 h 4620126"/>
              <a:gd name="connsiteX151" fmla="*/ 5698156 w 8460606"/>
              <a:gd name="connsiteY151" fmla="*/ 1203158 h 4620126"/>
              <a:gd name="connsiteX152" fmla="*/ 5717406 w 8460606"/>
              <a:gd name="connsiteY152" fmla="*/ 1260909 h 4620126"/>
              <a:gd name="connsiteX153" fmla="*/ 5727032 w 8460606"/>
              <a:gd name="connsiteY153" fmla="*/ 1289785 h 4620126"/>
              <a:gd name="connsiteX154" fmla="*/ 5736657 w 8460606"/>
              <a:gd name="connsiteY154" fmla="*/ 1328286 h 4620126"/>
              <a:gd name="connsiteX155" fmla="*/ 5755908 w 8460606"/>
              <a:gd name="connsiteY155" fmla="*/ 1376413 h 4620126"/>
              <a:gd name="connsiteX156" fmla="*/ 5765533 w 8460606"/>
              <a:gd name="connsiteY156" fmla="*/ 1491916 h 4620126"/>
              <a:gd name="connsiteX157" fmla="*/ 5775158 w 8460606"/>
              <a:gd name="connsiteY157" fmla="*/ 1540042 h 4620126"/>
              <a:gd name="connsiteX158" fmla="*/ 5784783 w 8460606"/>
              <a:gd name="connsiteY158" fmla="*/ 1636295 h 4620126"/>
              <a:gd name="connsiteX159" fmla="*/ 5823284 w 8460606"/>
              <a:gd name="connsiteY159" fmla="*/ 1626669 h 4620126"/>
              <a:gd name="connsiteX160" fmla="*/ 5842535 w 8460606"/>
              <a:gd name="connsiteY160" fmla="*/ 1597794 h 4620126"/>
              <a:gd name="connsiteX161" fmla="*/ 5871411 w 8460606"/>
              <a:gd name="connsiteY161" fmla="*/ 1578543 h 4620126"/>
              <a:gd name="connsiteX162" fmla="*/ 5909912 w 8460606"/>
              <a:gd name="connsiteY162" fmla="*/ 1520792 h 4620126"/>
              <a:gd name="connsiteX163" fmla="*/ 5929162 w 8460606"/>
              <a:gd name="connsiteY163" fmla="*/ 1491916 h 4620126"/>
              <a:gd name="connsiteX164" fmla="*/ 5958038 w 8460606"/>
              <a:gd name="connsiteY164" fmla="*/ 1434164 h 4620126"/>
              <a:gd name="connsiteX165" fmla="*/ 5977289 w 8460606"/>
              <a:gd name="connsiteY165" fmla="*/ 1232034 h 4620126"/>
              <a:gd name="connsiteX166" fmla="*/ 5986914 w 8460606"/>
              <a:gd name="connsiteY166" fmla="*/ 1145406 h 4620126"/>
              <a:gd name="connsiteX167" fmla="*/ 6006164 w 8460606"/>
              <a:gd name="connsiteY167" fmla="*/ 1078029 h 4620126"/>
              <a:gd name="connsiteX168" fmla="*/ 6035040 w 8460606"/>
              <a:gd name="connsiteY168" fmla="*/ 808522 h 4620126"/>
              <a:gd name="connsiteX169" fmla="*/ 6054291 w 8460606"/>
              <a:gd name="connsiteY169" fmla="*/ 741145 h 4620126"/>
              <a:gd name="connsiteX170" fmla="*/ 6073541 w 8460606"/>
              <a:gd name="connsiteY170" fmla="*/ 683394 h 4620126"/>
              <a:gd name="connsiteX171" fmla="*/ 6092792 w 8460606"/>
              <a:gd name="connsiteY171" fmla="*/ 596766 h 4620126"/>
              <a:gd name="connsiteX172" fmla="*/ 6131293 w 8460606"/>
              <a:gd name="connsiteY172" fmla="*/ 462013 h 4620126"/>
              <a:gd name="connsiteX173" fmla="*/ 6150543 w 8460606"/>
              <a:gd name="connsiteY173" fmla="*/ 423512 h 4620126"/>
              <a:gd name="connsiteX174" fmla="*/ 6179419 w 8460606"/>
              <a:gd name="connsiteY174" fmla="*/ 317634 h 4620126"/>
              <a:gd name="connsiteX175" fmla="*/ 6198670 w 8460606"/>
              <a:gd name="connsiteY175" fmla="*/ 279133 h 4620126"/>
              <a:gd name="connsiteX176" fmla="*/ 6217920 w 8460606"/>
              <a:gd name="connsiteY176" fmla="*/ 221381 h 4620126"/>
              <a:gd name="connsiteX177" fmla="*/ 6275672 w 8460606"/>
              <a:gd name="connsiteY177" fmla="*/ 115503 h 4620126"/>
              <a:gd name="connsiteX178" fmla="*/ 6294922 w 8460606"/>
              <a:gd name="connsiteY178" fmla="*/ 57752 h 4620126"/>
              <a:gd name="connsiteX179" fmla="*/ 6304548 w 8460606"/>
              <a:gd name="connsiteY179" fmla="*/ 28876 h 4620126"/>
              <a:gd name="connsiteX180" fmla="*/ 6323798 w 8460606"/>
              <a:gd name="connsiteY180" fmla="*/ 0 h 4620126"/>
              <a:gd name="connsiteX181" fmla="*/ 6352674 w 8460606"/>
              <a:gd name="connsiteY181" fmla="*/ 9625 h 4620126"/>
              <a:gd name="connsiteX182" fmla="*/ 6371924 w 8460606"/>
              <a:gd name="connsiteY182" fmla="*/ 38501 h 4620126"/>
              <a:gd name="connsiteX183" fmla="*/ 6400800 w 8460606"/>
              <a:gd name="connsiteY183" fmla="*/ 67377 h 4620126"/>
              <a:gd name="connsiteX184" fmla="*/ 6420051 w 8460606"/>
              <a:gd name="connsiteY184" fmla="*/ 125128 h 4620126"/>
              <a:gd name="connsiteX185" fmla="*/ 6458552 w 8460606"/>
              <a:gd name="connsiteY185" fmla="*/ 182880 h 4620126"/>
              <a:gd name="connsiteX186" fmla="*/ 6477802 w 8460606"/>
              <a:gd name="connsiteY186" fmla="*/ 211756 h 4620126"/>
              <a:gd name="connsiteX187" fmla="*/ 6516303 w 8460606"/>
              <a:gd name="connsiteY187" fmla="*/ 298383 h 4620126"/>
              <a:gd name="connsiteX188" fmla="*/ 6545179 w 8460606"/>
              <a:gd name="connsiteY188" fmla="*/ 442762 h 4620126"/>
              <a:gd name="connsiteX189" fmla="*/ 6564430 w 8460606"/>
              <a:gd name="connsiteY189" fmla="*/ 471638 h 4620126"/>
              <a:gd name="connsiteX190" fmla="*/ 6593305 w 8460606"/>
              <a:gd name="connsiteY190" fmla="*/ 529389 h 4620126"/>
              <a:gd name="connsiteX191" fmla="*/ 6602931 w 8460606"/>
              <a:gd name="connsiteY191" fmla="*/ 558265 h 4620126"/>
              <a:gd name="connsiteX192" fmla="*/ 6631806 w 8460606"/>
              <a:gd name="connsiteY192" fmla="*/ 567891 h 4620126"/>
              <a:gd name="connsiteX193" fmla="*/ 6651057 w 8460606"/>
              <a:gd name="connsiteY193" fmla="*/ 596766 h 4620126"/>
              <a:gd name="connsiteX194" fmla="*/ 6699183 w 8460606"/>
              <a:gd name="connsiteY194" fmla="*/ 654518 h 4620126"/>
              <a:gd name="connsiteX195" fmla="*/ 6728059 w 8460606"/>
              <a:gd name="connsiteY195" fmla="*/ 712269 h 4620126"/>
              <a:gd name="connsiteX196" fmla="*/ 6737684 w 8460606"/>
              <a:gd name="connsiteY196" fmla="*/ 750771 h 4620126"/>
              <a:gd name="connsiteX197" fmla="*/ 6766560 w 8460606"/>
              <a:gd name="connsiteY197" fmla="*/ 808522 h 4620126"/>
              <a:gd name="connsiteX198" fmla="*/ 6776185 w 8460606"/>
              <a:gd name="connsiteY198" fmla="*/ 847023 h 4620126"/>
              <a:gd name="connsiteX199" fmla="*/ 6785811 w 8460606"/>
              <a:gd name="connsiteY199" fmla="*/ 904775 h 4620126"/>
              <a:gd name="connsiteX200" fmla="*/ 6805061 w 8460606"/>
              <a:gd name="connsiteY200" fmla="*/ 933651 h 4620126"/>
              <a:gd name="connsiteX201" fmla="*/ 6824312 w 8460606"/>
              <a:gd name="connsiteY201" fmla="*/ 1010653 h 4620126"/>
              <a:gd name="connsiteX202" fmla="*/ 6833937 w 8460606"/>
              <a:gd name="connsiteY202" fmla="*/ 1049154 h 4620126"/>
              <a:gd name="connsiteX203" fmla="*/ 6853188 w 8460606"/>
              <a:gd name="connsiteY203" fmla="*/ 1116531 h 4620126"/>
              <a:gd name="connsiteX204" fmla="*/ 6862813 w 8460606"/>
              <a:gd name="connsiteY204" fmla="*/ 1174282 h 4620126"/>
              <a:gd name="connsiteX205" fmla="*/ 6872438 w 8460606"/>
              <a:gd name="connsiteY205" fmla="*/ 1655545 h 4620126"/>
              <a:gd name="connsiteX206" fmla="*/ 6882063 w 8460606"/>
              <a:gd name="connsiteY206" fmla="*/ 1684421 h 4620126"/>
              <a:gd name="connsiteX207" fmla="*/ 6891689 w 8460606"/>
              <a:gd name="connsiteY207" fmla="*/ 1751798 h 4620126"/>
              <a:gd name="connsiteX208" fmla="*/ 6910939 w 8460606"/>
              <a:gd name="connsiteY208" fmla="*/ 1780674 h 4620126"/>
              <a:gd name="connsiteX209" fmla="*/ 6939815 w 8460606"/>
              <a:gd name="connsiteY209" fmla="*/ 1848051 h 4620126"/>
              <a:gd name="connsiteX210" fmla="*/ 6959065 w 8460606"/>
              <a:gd name="connsiteY210" fmla="*/ 1876926 h 4620126"/>
              <a:gd name="connsiteX211" fmla="*/ 6978316 w 8460606"/>
              <a:gd name="connsiteY211" fmla="*/ 1934678 h 4620126"/>
              <a:gd name="connsiteX212" fmla="*/ 7016817 w 8460606"/>
              <a:gd name="connsiteY212" fmla="*/ 1992429 h 4620126"/>
              <a:gd name="connsiteX213" fmla="*/ 7036068 w 8460606"/>
              <a:gd name="connsiteY213" fmla="*/ 2021305 h 4620126"/>
              <a:gd name="connsiteX214" fmla="*/ 7045693 w 8460606"/>
              <a:gd name="connsiteY214" fmla="*/ 2050181 h 4620126"/>
              <a:gd name="connsiteX215" fmla="*/ 7141945 w 8460606"/>
              <a:gd name="connsiteY215" fmla="*/ 2146434 h 4620126"/>
              <a:gd name="connsiteX216" fmla="*/ 7209322 w 8460606"/>
              <a:gd name="connsiteY216" fmla="*/ 2165684 h 4620126"/>
              <a:gd name="connsiteX217" fmla="*/ 7267074 w 8460606"/>
              <a:gd name="connsiteY217" fmla="*/ 2204185 h 4620126"/>
              <a:gd name="connsiteX218" fmla="*/ 7295950 w 8460606"/>
              <a:gd name="connsiteY218" fmla="*/ 2223436 h 4620126"/>
              <a:gd name="connsiteX219" fmla="*/ 7575082 w 8460606"/>
              <a:gd name="connsiteY219" fmla="*/ 2213811 h 4620126"/>
              <a:gd name="connsiteX220" fmla="*/ 7661710 w 8460606"/>
              <a:gd name="connsiteY220" fmla="*/ 2165684 h 4620126"/>
              <a:gd name="connsiteX221" fmla="*/ 7748337 w 8460606"/>
              <a:gd name="connsiteY221" fmla="*/ 2136808 h 4620126"/>
              <a:gd name="connsiteX222" fmla="*/ 7777213 w 8460606"/>
              <a:gd name="connsiteY222" fmla="*/ 2127183 h 4620126"/>
              <a:gd name="connsiteX223" fmla="*/ 7806089 w 8460606"/>
              <a:gd name="connsiteY223" fmla="*/ 2107933 h 4620126"/>
              <a:gd name="connsiteX224" fmla="*/ 7834964 w 8460606"/>
              <a:gd name="connsiteY224" fmla="*/ 2079057 h 4620126"/>
              <a:gd name="connsiteX225" fmla="*/ 7950468 w 8460606"/>
              <a:gd name="connsiteY225" fmla="*/ 2050181 h 4620126"/>
              <a:gd name="connsiteX226" fmla="*/ 7979343 w 8460606"/>
              <a:gd name="connsiteY226" fmla="*/ 2040556 h 4620126"/>
              <a:gd name="connsiteX227" fmla="*/ 8075596 w 8460606"/>
              <a:gd name="connsiteY227" fmla="*/ 2021305 h 4620126"/>
              <a:gd name="connsiteX228" fmla="*/ 8114097 w 8460606"/>
              <a:gd name="connsiteY228" fmla="*/ 2002055 h 4620126"/>
              <a:gd name="connsiteX229" fmla="*/ 8171849 w 8460606"/>
              <a:gd name="connsiteY229" fmla="*/ 1982804 h 4620126"/>
              <a:gd name="connsiteX230" fmla="*/ 8229600 w 8460606"/>
              <a:gd name="connsiteY230" fmla="*/ 1944303 h 4620126"/>
              <a:gd name="connsiteX231" fmla="*/ 8258476 w 8460606"/>
              <a:gd name="connsiteY231" fmla="*/ 1925053 h 4620126"/>
              <a:gd name="connsiteX232" fmla="*/ 8277726 w 8460606"/>
              <a:gd name="connsiteY232" fmla="*/ 1896177 h 4620126"/>
              <a:gd name="connsiteX233" fmla="*/ 8306602 w 8460606"/>
              <a:gd name="connsiteY233" fmla="*/ 1886552 h 4620126"/>
              <a:gd name="connsiteX234" fmla="*/ 8364354 w 8460606"/>
              <a:gd name="connsiteY234" fmla="*/ 1857676 h 4620126"/>
              <a:gd name="connsiteX235" fmla="*/ 8383604 w 8460606"/>
              <a:gd name="connsiteY235" fmla="*/ 1828800 h 4620126"/>
              <a:gd name="connsiteX236" fmla="*/ 8460606 w 8460606"/>
              <a:gd name="connsiteY23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85373 w 8460606"/>
              <a:gd name="connsiteY103" fmla="*/ 2906829 h 4620126"/>
              <a:gd name="connsiteX104" fmla="*/ 4504623 w 8460606"/>
              <a:gd name="connsiteY104" fmla="*/ 2849078 h 4620126"/>
              <a:gd name="connsiteX105" fmla="*/ 4514249 w 8460606"/>
              <a:gd name="connsiteY105" fmla="*/ 2820202 h 4620126"/>
              <a:gd name="connsiteX106" fmla="*/ 4523874 w 8460606"/>
              <a:gd name="connsiteY106" fmla="*/ 2714324 h 4620126"/>
              <a:gd name="connsiteX107" fmla="*/ 4533499 w 8460606"/>
              <a:gd name="connsiteY107" fmla="*/ 2685448 h 4620126"/>
              <a:gd name="connsiteX108" fmla="*/ 4687503 w 8460606"/>
              <a:gd name="connsiteY108" fmla="*/ 2579571 h 4620126"/>
              <a:gd name="connsiteX109" fmla="*/ 4697129 w 8460606"/>
              <a:gd name="connsiteY109" fmla="*/ 2550695 h 4620126"/>
              <a:gd name="connsiteX110" fmla="*/ 4716379 w 8460606"/>
              <a:gd name="connsiteY110" fmla="*/ 2521819 h 4620126"/>
              <a:gd name="connsiteX111" fmla="*/ 4735630 w 8460606"/>
              <a:gd name="connsiteY111" fmla="*/ 2464067 h 4620126"/>
              <a:gd name="connsiteX112" fmla="*/ 4754880 w 8460606"/>
              <a:gd name="connsiteY112" fmla="*/ 2406316 h 4620126"/>
              <a:gd name="connsiteX113" fmla="*/ 4764505 w 8460606"/>
              <a:gd name="connsiteY113" fmla="*/ 2377440 h 4620126"/>
              <a:gd name="connsiteX114" fmla="*/ 4783756 w 8460606"/>
              <a:gd name="connsiteY114" fmla="*/ 2338939 h 4620126"/>
              <a:gd name="connsiteX115" fmla="*/ 4822257 w 8460606"/>
              <a:gd name="connsiteY115" fmla="*/ 2252312 h 4620126"/>
              <a:gd name="connsiteX116" fmla="*/ 4831882 w 8460606"/>
              <a:gd name="connsiteY116" fmla="*/ 2204185 h 4620126"/>
              <a:gd name="connsiteX117" fmla="*/ 4851133 w 8460606"/>
              <a:gd name="connsiteY117" fmla="*/ 2146434 h 4620126"/>
              <a:gd name="connsiteX118" fmla="*/ 4860758 w 8460606"/>
              <a:gd name="connsiteY118" fmla="*/ 2098307 h 4620126"/>
              <a:gd name="connsiteX119" fmla="*/ 4908884 w 8460606"/>
              <a:gd name="connsiteY119" fmla="*/ 1982804 h 4620126"/>
              <a:gd name="connsiteX120" fmla="*/ 4918510 w 8460606"/>
              <a:gd name="connsiteY120" fmla="*/ 1876926 h 4620126"/>
              <a:gd name="connsiteX121" fmla="*/ 4937760 w 8460606"/>
              <a:gd name="connsiteY121" fmla="*/ 1809549 h 4620126"/>
              <a:gd name="connsiteX122" fmla="*/ 4957011 w 8460606"/>
              <a:gd name="connsiteY122" fmla="*/ 1626669 h 4620126"/>
              <a:gd name="connsiteX123" fmla="*/ 4966636 w 8460606"/>
              <a:gd name="connsiteY123" fmla="*/ 1578543 h 4620126"/>
              <a:gd name="connsiteX124" fmla="*/ 4976261 w 8460606"/>
              <a:gd name="connsiteY124" fmla="*/ 1463040 h 4620126"/>
              <a:gd name="connsiteX125" fmla="*/ 5014762 w 8460606"/>
              <a:gd name="connsiteY125" fmla="*/ 1366787 h 4620126"/>
              <a:gd name="connsiteX126" fmla="*/ 5024388 w 8460606"/>
              <a:gd name="connsiteY126" fmla="*/ 1328286 h 4620126"/>
              <a:gd name="connsiteX127" fmla="*/ 5062889 w 8460606"/>
              <a:gd name="connsiteY127" fmla="*/ 1241659 h 4620126"/>
              <a:gd name="connsiteX128" fmla="*/ 5072514 w 8460606"/>
              <a:gd name="connsiteY128" fmla="*/ 1203158 h 4620126"/>
              <a:gd name="connsiteX129" fmla="*/ 5091764 w 8460606"/>
              <a:gd name="connsiteY129" fmla="*/ 1155032 h 4620126"/>
              <a:gd name="connsiteX130" fmla="*/ 5101390 w 8460606"/>
              <a:gd name="connsiteY130" fmla="*/ 1126156 h 4620126"/>
              <a:gd name="connsiteX131" fmla="*/ 5120640 w 8460606"/>
              <a:gd name="connsiteY131" fmla="*/ 1097280 h 4620126"/>
              <a:gd name="connsiteX132" fmla="*/ 5149516 w 8460606"/>
              <a:gd name="connsiteY132" fmla="*/ 1029903 h 4620126"/>
              <a:gd name="connsiteX133" fmla="*/ 5178392 w 8460606"/>
              <a:gd name="connsiteY133" fmla="*/ 1001027 h 4620126"/>
              <a:gd name="connsiteX134" fmla="*/ 5216893 w 8460606"/>
              <a:gd name="connsiteY134" fmla="*/ 943276 h 4620126"/>
              <a:gd name="connsiteX135" fmla="*/ 5236143 w 8460606"/>
              <a:gd name="connsiteY135" fmla="*/ 914400 h 4620126"/>
              <a:gd name="connsiteX136" fmla="*/ 5274644 w 8460606"/>
              <a:gd name="connsiteY136" fmla="*/ 827773 h 4620126"/>
              <a:gd name="connsiteX137" fmla="*/ 5303520 w 8460606"/>
              <a:gd name="connsiteY137" fmla="*/ 770021 h 4620126"/>
              <a:gd name="connsiteX138" fmla="*/ 5361272 w 8460606"/>
              <a:gd name="connsiteY138" fmla="*/ 741145 h 4620126"/>
              <a:gd name="connsiteX139" fmla="*/ 5390148 w 8460606"/>
              <a:gd name="connsiteY139" fmla="*/ 750771 h 4620126"/>
              <a:gd name="connsiteX140" fmla="*/ 5447899 w 8460606"/>
              <a:gd name="connsiteY140" fmla="*/ 731520 h 4620126"/>
              <a:gd name="connsiteX141" fmla="*/ 5505651 w 8460606"/>
              <a:gd name="connsiteY141" fmla="*/ 770021 h 4620126"/>
              <a:gd name="connsiteX142" fmla="*/ 5515276 w 8460606"/>
              <a:gd name="connsiteY142" fmla="*/ 798897 h 4620126"/>
              <a:gd name="connsiteX143" fmla="*/ 5553777 w 8460606"/>
              <a:gd name="connsiteY143" fmla="*/ 875899 h 4620126"/>
              <a:gd name="connsiteX144" fmla="*/ 5582653 w 8460606"/>
              <a:gd name="connsiteY144" fmla="*/ 962526 h 4620126"/>
              <a:gd name="connsiteX145" fmla="*/ 5592278 w 8460606"/>
              <a:gd name="connsiteY145" fmla="*/ 991402 h 4620126"/>
              <a:gd name="connsiteX146" fmla="*/ 5611529 w 8460606"/>
              <a:gd name="connsiteY146" fmla="*/ 1029903 h 4620126"/>
              <a:gd name="connsiteX147" fmla="*/ 5630779 w 8460606"/>
              <a:gd name="connsiteY147" fmla="*/ 1087655 h 4620126"/>
              <a:gd name="connsiteX148" fmla="*/ 5640404 w 8460606"/>
              <a:gd name="connsiteY148" fmla="*/ 1116531 h 4620126"/>
              <a:gd name="connsiteX149" fmla="*/ 5678905 w 8460606"/>
              <a:gd name="connsiteY149" fmla="*/ 1174282 h 4620126"/>
              <a:gd name="connsiteX150" fmla="*/ 5698156 w 8460606"/>
              <a:gd name="connsiteY150" fmla="*/ 1203158 h 4620126"/>
              <a:gd name="connsiteX151" fmla="*/ 5717406 w 8460606"/>
              <a:gd name="connsiteY151" fmla="*/ 1260909 h 4620126"/>
              <a:gd name="connsiteX152" fmla="*/ 5727032 w 8460606"/>
              <a:gd name="connsiteY152" fmla="*/ 1289785 h 4620126"/>
              <a:gd name="connsiteX153" fmla="*/ 5736657 w 8460606"/>
              <a:gd name="connsiteY153" fmla="*/ 1328286 h 4620126"/>
              <a:gd name="connsiteX154" fmla="*/ 5755908 w 8460606"/>
              <a:gd name="connsiteY154" fmla="*/ 1376413 h 4620126"/>
              <a:gd name="connsiteX155" fmla="*/ 5765533 w 8460606"/>
              <a:gd name="connsiteY155" fmla="*/ 1491916 h 4620126"/>
              <a:gd name="connsiteX156" fmla="*/ 5775158 w 8460606"/>
              <a:gd name="connsiteY156" fmla="*/ 1540042 h 4620126"/>
              <a:gd name="connsiteX157" fmla="*/ 5784783 w 8460606"/>
              <a:gd name="connsiteY157" fmla="*/ 1636295 h 4620126"/>
              <a:gd name="connsiteX158" fmla="*/ 5823284 w 8460606"/>
              <a:gd name="connsiteY158" fmla="*/ 1626669 h 4620126"/>
              <a:gd name="connsiteX159" fmla="*/ 5842535 w 8460606"/>
              <a:gd name="connsiteY159" fmla="*/ 1597794 h 4620126"/>
              <a:gd name="connsiteX160" fmla="*/ 5871411 w 8460606"/>
              <a:gd name="connsiteY160" fmla="*/ 1578543 h 4620126"/>
              <a:gd name="connsiteX161" fmla="*/ 5909912 w 8460606"/>
              <a:gd name="connsiteY161" fmla="*/ 1520792 h 4620126"/>
              <a:gd name="connsiteX162" fmla="*/ 5929162 w 8460606"/>
              <a:gd name="connsiteY162" fmla="*/ 1491916 h 4620126"/>
              <a:gd name="connsiteX163" fmla="*/ 5958038 w 8460606"/>
              <a:gd name="connsiteY163" fmla="*/ 1434164 h 4620126"/>
              <a:gd name="connsiteX164" fmla="*/ 5977289 w 8460606"/>
              <a:gd name="connsiteY164" fmla="*/ 1232034 h 4620126"/>
              <a:gd name="connsiteX165" fmla="*/ 5986914 w 8460606"/>
              <a:gd name="connsiteY165" fmla="*/ 1145406 h 4620126"/>
              <a:gd name="connsiteX166" fmla="*/ 6006164 w 8460606"/>
              <a:gd name="connsiteY166" fmla="*/ 1078029 h 4620126"/>
              <a:gd name="connsiteX167" fmla="*/ 6035040 w 8460606"/>
              <a:gd name="connsiteY167" fmla="*/ 808522 h 4620126"/>
              <a:gd name="connsiteX168" fmla="*/ 6054291 w 8460606"/>
              <a:gd name="connsiteY168" fmla="*/ 741145 h 4620126"/>
              <a:gd name="connsiteX169" fmla="*/ 6073541 w 8460606"/>
              <a:gd name="connsiteY169" fmla="*/ 683394 h 4620126"/>
              <a:gd name="connsiteX170" fmla="*/ 6092792 w 8460606"/>
              <a:gd name="connsiteY170" fmla="*/ 596766 h 4620126"/>
              <a:gd name="connsiteX171" fmla="*/ 6131293 w 8460606"/>
              <a:gd name="connsiteY171" fmla="*/ 462013 h 4620126"/>
              <a:gd name="connsiteX172" fmla="*/ 6150543 w 8460606"/>
              <a:gd name="connsiteY172" fmla="*/ 423512 h 4620126"/>
              <a:gd name="connsiteX173" fmla="*/ 6179419 w 8460606"/>
              <a:gd name="connsiteY173" fmla="*/ 317634 h 4620126"/>
              <a:gd name="connsiteX174" fmla="*/ 6198670 w 8460606"/>
              <a:gd name="connsiteY174" fmla="*/ 279133 h 4620126"/>
              <a:gd name="connsiteX175" fmla="*/ 6217920 w 8460606"/>
              <a:gd name="connsiteY175" fmla="*/ 221381 h 4620126"/>
              <a:gd name="connsiteX176" fmla="*/ 6275672 w 8460606"/>
              <a:gd name="connsiteY176" fmla="*/ 115503 h 4620126"/>
              <a:gd name="connsiteX177" fmla="*/ 6294922 w 8460606"/>
              <a:gd name="connsiteY177" fmla="*/ 57752 h 4620126"/>
              <a:gd name="connsiteX178" fmla="*/ 6304548 w 8460606"/>
              <a:gd name="connsiteY178" fmla="*/ 28876 h 4620126"/>
              <a:gd name="connsiteX179" fmla="*/ 6323798 w 8460606"/>
              <a:gd name="connsiteY179" fmla="*/ 0 h 4620126"/>
              <a:gd name="connsiteX180" fmla="*/ 6352674 w 8460606"/>
              <a:gd name="connsiteY180" fmla="*/ 9625 h 4620126"/>
              <a:gd name="connsiteX181" fmla="*/ 6371924 w 8460606"/>
              <a:gd name="connsiteY181" fmla="*/ 38501 h 4620126"/>
              <a:gd name="connsiteX182" fmla="*/ 6400800 w 8460606"/>
              <a:gd name="connsiteY182" fmla="*/ 67377 h 4620126"/>
              <a:gd name="connsiteX183" fmla="*/ 6420051 w 8460606"/>
              <a:gd name="connsiteY183" fmla="*/ 125128 h 4620126"/>
              <a:gd name="connsiteX184" fmla="*/ 6458552 w 8460606"/>
              <a:gd name="connsiteY184" fmla="*/ 182880 h 4620126"/>
              <a:gd name="connsiteX185" fmla="*/ 6477802 w 8460606"/>
              <a:gd name="connsiteY185" fmla="*/ 211756 h 4620126"/>
              <a:gd name="connsiteX186" fmla="*/ 6516303 w 8460606"/>
              <a:gd name="connsiteY186" fmla="*/ 298383 h 4620126"/>
              <a:gd name="connsiteX187" fmla="*/ 6545179 w 8460606"/>
              <a:gd name="connsiteY187" fmla="*/ 442762 h 4620126"/>
              <a:gd name="connsiteX188" fmla="*/ 6564430 w 8460606"/>
              <a:gd name="connsiteY188" fmla="*/ 471638 h 4620126"/>
              <a:gd name="connsiteX189" fmla="*/ 6593305 w 8460606"/>
              <a:gd name="connsiteY189" fmla="*/ 529389 h 4620126"/>
              <a:gd name="connsiteX190" fmla="*/ 6602931 w 8460606"/>
              <a:gd name="connsiteY190" fmla="*/ 558265 h 4620126"/>
              <a:gd name="connsiteX191" fmla="*/ 6631806 w 8460606"/>
              <a:gd name="connsiteY191" fmla="*/ 567891 h 4620126"/>
              <a:gd name="connsiteX192" fmla="*/ 6651057 w 8460606"/>
              <a:gd name="connsiteY192" fmla="*/ 596766 h 4620126"/>
              <a:gd name="connsiteX193" fmla="*/ 6699183 w 8460606"/>
              <a:gd name="connsiteY193" fmla="*/ 654518 h 4620126"/>
              <a:gd name="connsiteX194" fmla="*/ 6728059 w 8460606"/>
              <a:gd name="connsiteY194" fmla="*/ 712269 h 4620126"/>
              <a:gd name="connsiteX195" fmla="*/ 6737684 w 8460606"/>
              <a:gd name="connsiteY195" fmla="*/ 750771 h 4620126"/>
              <a:gd name="connsiteX196" fmla="*/ 6766560 w 8460606"/>
              <a:gd name="connsiteY196" fmla="*/ 808522 h 4620126"/>
              <a:gd name="connsiteX197" fmla="*/ 6776185 w 8460606"/>
              <a:gd name="connsiteY197" fmla="*/ 847023 h 4620126"/>
              <a:gd name="connsiteX198" fmla="*/ 6785811 w 8460606"/>
              <a:gd name="connsiteY198" fmla="*/ 904775 h 4620126"/>
              <a:gd name="connsiteX199" fmla="*/ 6805061 w 8460606"/>
              <a:gd name="connsiteY199" fmla="*/ 933651 h 4620126"/>
              <a:gd name="connsiteX200" fmla="*/ 6824312 w 8460606"/>
              <a:gd name="connsiteY200" fmla="*/ 1010653 h 4620126"/>
              <a:gd name="connsiteX201" fmla="*/ 6833937 w 8460606"/>
              <a:gd name="connsiteY201" fmla="*/ 1049154 h 4620126"/>
              <a:gd name="connsiteX202" fmla="*/ 6853188 w 8460606"/>
              <a:gd name="connsiteY202" fmla="*/ 1116531 h 4620126"/>
              <a:gd name="connsiteX203" fmla="*/ 6862813 w 8460606"/>
              <a:gd name="connsiteY203" fmla="*/ 1174282 h 4620126"/>
              <a:gd name="connsiteX204" fmla="*/ 6872438 w 8460606"/>
              <a:gd name="connsiteY204" fmla="*/ 1655545 h 4620126"/>
              <a:gd name="connsiteX205" fmla="*/ 6882063 w 8460606"/>
              <a:gd name="connsiteY205" fmla="*/ 1684421 h 4620126"/>
              <a:gd name="connsiteX206" fmla="*/ 6891689 w 8460606"/>
              <a:gd name="connsiteY206" fmla="*/ 1751798 h 4620126"/>
              <a:gd name="connsiteX207" fmla="*/ 6910939 w 8460606"/>
              <a:gd name="connsiteY207" fmla="*/ 1780674 h 4620126"/>
              <a:gd name="connsiteX208" fmla="*/ 6939815 w 8460606"/>
              <a:gd name="connsiteY208" fmla="*/ 1848051 h 4620126"/>
              <a:gd name="connsiteX209" fmla="*/ 6959065 w 8460606"/>
              <a:gd name="connsiteY209" fmla="*/ 1876926 h 4620126"/>
              <a:gd name="connsiteX210" fmla="*/ 6978316 w 8460606"/>
              <a:gd name="connsiteY210" fmla="*/ 1934678 h 4620126"/>
              <a:gd name="connsiteX211" fmla="*/ 7016817 w 8460606"/>
              <a:gd name="connsiteY211" fmla="*/ 1992429 h 4620126"/>
              <a:gd name="connsiteX212" fmla="*/ 7036068 w 8460606"/>
              <a:gd name="connsiteY212" fmla="*/ 2021305 h 4620126"/>
              <a:gd name="connsiteX213" fmla="*/ 7045693 w 8460606"/>
              <a:gd name="connsiteY213" fmla="*/ 2050181 h 4620126"/>
              <a:gd name="connsiteX214" fmla="*/ 7141945 w 8460606"/>
              <a:gd name="connsiteY214" fmla="*/ 2146434 h 4620126"/>
              <a:gd name="connsiteX215" fmla="*/ 7209322 w 8460606"/>
              <a:gd name="connsiteY215" fmla="*/ 2165684 h 4620126"/>
              <a:gd name="connsiteX216" fmla="*/ 7267074 w 8460606"/>
              <a:gd name="connsiteY216" fmla="*/ 2204185 h 4620126"/>
              <a:gd name="connsiteX217" fmla="*/ 7295950 w 8460606"/>
              <a:gd name="connsiteY217" fmla="*/ 2223436 h 4620126"/>
              <a:gd name="connsiteX218" fmla="*/ 7575082 w 8460606"/>
              <a:gd name="connsiteY218" fmla="*/ 2213811 h 4620126"/>
              <a:gd name="connsiteX219" fmla="*/ 7661710 w 8460606"/>
              <a:gd name="connsiteY219" fmla="*/ 2165684 h 4620126"/>
              <a:gd name="connsiteX220" fmla="*/ 7748337 w 8460606"/>
              <a:gd name="connsiteY220" fmla="*/ 2136808 h 4620126"/>
              <a:gd name="connsiteX221" fmla="*/ 7777213 w 8460606"/>
              <a:gd name="connsiteY221" fmla="*/ 2127183 h 4620126"/>
              <a:gd name="connsiteX222" fmla="*/ 7806089 w 8460606"/>
              <a:gd name="connsiteY222" fmla="*/ 2107933 h 4620126"/>
              <a:gd name="connsiteX223" fmla="*/ 7834964 w 8460606"/>
              <a:gd name="connsiteY223" fmla="*/ 2079057 h 4620126"/>
              <a:gd name="connsiteX224" fmla="*/ 7950468 w 8460606"/>
              <a:gd name="connsiteY224" fmla="*/ 2050181 h 4620126"/>
              <a:gd name="connsiteX225" fmla="*/ 7979343 w 8460606"/>
              <a:gd name="connsiteY225" fmla="*/ 2040556 h 4620126"/>
              <a:gd name="connsiteX226" fmla="*/ 8075596 w 8460606"/>
              <a:gd name="connsiteY226" fmla="*/ 2021305 h 4620126"/>
              <a:gd name="connsiteX227" fmla="*/ 8114097 w 8460606"/>
              <a:gd name="connsiteY227" fmla="*/ 2002055 h 4620126"/>
              <a:gd name="connsiteX228" fmla="*/ 8171849 w 8460606"/>
              <a:gd name="connsiteY228" fmla="*/ 1982804 h 4620126"/>
              <a:gd name="connsiteX229" fmla="*/ 8229600 w 8460606"/>
              <a:gd name="connsiteY229" fmla="*/ 1944303 h 4620126"/>
              <a:gd name="connsiteX230" fmla="*/ 8258476 w 8460606"/>
              <a:gd name="connsiteY230" fmla="*/ 1925053 h 4620126"/>
              <a:gd name="connsiteX231" fmla="*/ 8277726 w 8460606"/>
              <a:gd name="connsiteY231" fmla="*/ 1896177 h 4620126"/>
              <a:gd name="connsiteX232" fmla="*/ 8306602 w 8460606"/>
              <a:gd name="connsiteY232" fmla="*/ 1886552 h 4620126"/>
              <a:gd name="connsiteX233" fmla="*/ 8364354 w 8460606"/>
              <a:gd name="connsiteY233" fmla="*/ 1857676 h 4620126"/>
              <a:gd name="connsiteX234" fmla="*/ 8383604 w 8460606"/>
              <a:gd name="connsiteY234" fmla="*/ 1828800 h 4620126"/>
              <a:gd name="connsiteX235" fmla="*/ 8460606 w 8460606"/>
              <a:gd name="connsiteY23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85373 w 8460606"/>
              <a:gd name="connsiteY103" fmla="*/ 2906829 h 4620126"/>
              <a:gd name="connsiteX104" fmla="*/ 4504623 w 8460606"/>
              <a:gd name="connsiteY104" fmla="*/ 2849078 h 4620126"/>
              <a:gd name="connsiteX105" fmla="*/ 4514249 w 8460606"/>
              <a:gd name="connsiteY105" fmla="*/ 2820202 h 4620126"/>
              <a:gd name="connsiteX106" fmla="*/ 4523874 w 8460606"/>
              <a:gd name="connsiteY106" fmla="*/ 2714324 h 4620126"/>
              <a:gd name="connsiteX107" fmla="*/ 4687503 w 8460606"/>
              <a:gd name="connsiteY107" fmla="*/ 2579571 h 4620126"/>
              <a:gd name="connsiteX108" fmla="*/ 4697129 w 8460606"/>
              <a:gd name="connsiteY108" fmla="*/ 2550695 h 4620126"/>
              <a:gd name="connsiteX109" fmla="*/ 4716379 w 8460606"/>
              <a:gd name="connsiteY109" fmla="*/ 2521819 h 4620126"/>
              <a:gd name="connsiteX110" fmla="*/ 4735630 w 8460606"/>
              <a:gd name="connsiteY110" fmla="*/ 2464067 h 4620126"/>
              <a:gd name="connsiteX111" fmla="*/ 4754880 w 8460606"/>
              <a:gd name="connsiteY111" fmla="*/ 2406316 h 4620126"/>
              <a:gd name="connsiteX112" fmla="*/ 4764505 w 8460606"/>
              <a:gd name="connsiteY112" fmla="*/ 2377440 h 4620126"/>
              <a:gd name="connsiteX113" fmla="*/ 4783756 w 8460606"/>
              <a:gd name="connsiteY113" fmla="*/ 2338939 h 4620126"/>
              <a:gd name="connsiteX114" fmla="*/ 4822257 w 8460606"/>
              <a:gd name="connsiteY114" fmla="*/ 2252312 h 4620126"/>
              <a:gd name="connsiteX115" fmla="*/ 4831882 w 8460606"/>
              <a:gd name="connsiteY115" fmla="*/ 2204185 h 4620126"/>
              <a:gd name="connsiteX116" fmla="*/ 4851133 w 8460606"/>
              <a:gd name="connsiteY116" fmla="*/ 2146434 h 4620126"/>
              <a:gd name="connsiteX117" fmla="*/ 4860758 w 8460606"/>
              <a:gd name="connsiteY117" fmla="*/ 2098307 h 4620126"/>
              <a:gd name="connsiteX118" fmla="*/ 4908884 w 8460606"/>
              <a:gd name="connsiteY118" fmla="*/ 1982804 h 4620126"/>
              <a:gd name="connsiteX119" fmla="*/ 4918510 w 8460606"/>
              <a:gd name="connsiteY119" fmla="*/ 1876926 h 4620126"/>
              <a:gd name="connsiteX120" fmla="*/ 4937760 w 8460606"/>
              <a:gd name="connsiteY120" fmla="*/ 1809549 h 4620126"/>
              <a:gd name="connsiteX121" fmla="*/ 4957011 w 8460606"/>
              <a:gd name="connsiteY121" fmla="*/ 1626669 h 4620126"/>
              <a:gd name="connsiteX122" fmla="*/ 4966636 w 8460606"/>
              <a:gd name="connsiteY122" fmla="*/ 1578543 h 4620126"/>
              <a:gd name="connsiteX123" fmla="*/ 4976261 w 8460606"/>
              <a:gd name="connsiteY123" fmla="*/ 1463040 h 4620126"/>
              <a:gd name="connsiteX124" fmla="*/ 5014762 w 8460606"/>
              <a:gd name="connsiteY124" fmla="*/ 1366787 h 4620126"/>
              <a:gd name="connsiteX125" fmla="*/ 5024388 w 8460606"/>
              <a:gd name="connsiteY125" fmla="*/ 1328286 h 4620126"/>
              <a:gd name="connsiteX126" fmla="*/ 5062889 w 8460606"/>
              <a:gd name="connsiteY126" fmla="*/ 1241659 h 4620126"/>
              <a:gd name="connsiteX127" fmla="*/ 5072514 w 8460606"/>
              <a:gd name="connsiteY127" fmla="*/ 1203158 h 4620126"/>
              <a:gd name="connsiteX128" fmla="*/ 5091764 w 8460606"/>
              <a:gd name="connsiteY128" fmla="*/ 1155032 h 4620126"/>
              <a:gd name="connsiteX129" fmla="*/ 5101390 w 8460606"/>
              <a:gd name="connsiteY129" fmla="*/ 1126156 h 4620126"/>
              <a:gd name="connsiteX130" fmla="*/ 5120640 w 8460606"/>
              <a:gd name="connsiteY130" fmla="*/ 1097280 h 4620126"/>
              <a:gd name="connsiteX131" fmla="*/ 5149516 w 8460606"/>
              <a:gd name="connsiteY131" fmla="*/ 1029903 h 4620126"/>
              <a:gd name="connsiteX132" fmla="*/ 5178392 w 8460606"/>
              <a:gd name="connsiteY132" fmla="*/ 1001027 h 4620126"/>
              <a:gd name="connsiteX133" fmla="*/ 5216893 w 8460606"/>
              <a:gd name="connsiteY133" fmla="*/ 943276 h 4620126"/>
              <a:gd name="connsiteX134" fmla="*/ 5236143 w 8460606"/>
              <a:gd name="connsiteY134" fmla="*/ 914400 h 4620126"/>
              <a:gd name="connsiteX135" fmla="*/ 5274644 w 8460606"/>
              <a:gd name="connsiteY135" fmla="*/ 827773 h 4620126"/>
              <a:gd name="connsiteX136" fmla="*/ 5303520 w 8460606"/>
              <a:gd name="connsiteY136" fmla="*/ 770021 h 4620126"/>
              <a:gd name="connsiteX137" fmla="*/ 5361272 w 8460606"/>
              <a:gd name="connsiteY137" fmla="*/ 741145 h 4620126"/>
              <a:gd name="connsiteX138" fmla="*/ 5390148 w 8460606"/>
              <a:gd name="connsiteY138" fmla="*/ 750771 h 4620126"/>
              <a:gd name="connsiteX139" fmla="*/ 5447899 w 8460606"/>
              <a:gd name="connsiteY139" fmla="*/ 731520 h 4620126"/>
              <a:gd name="connsiteX140" fmla="*/ 5505651 w 8460606"/>
              <a:gd name="connsiteY140" fmla="*/ 770021 h 4620126"/>
              <a:gd name="connsiteX141" fmla="*/ 5515276 w 8460606"/>
              <a:gd name="connsiteY141" fmla="*/ 798897 h 4620126"/>
              <a:gd name="connsiteX142" fmla="*/ 5553777 w 8460606"/>
              <a:gd name="connsiteY142" fmla="*/ 875899 h 4620126"/>
              <a:gd name="connsiteX143" fmla="*/ 5582653 w 8460606"/>
              <a:gd name="connsiteY143" fmla="*/ 962526 h 4620126"/>
              <a:gd name="connsiteX144" fmla="*/ 5592278 w 8460606"/>
              <a:gd name="connsiteY144" fmla="*/ 991402 h 4620126"/>
              <a:gd name="connsiteX145" fmla="*/ 5611529 w 8460606"/>
              <a:gd name="connsiteY145" fmla="*/ 1029903 h 4620126"/>
              <a:gd name="connsiteX146" fmla="*/ 5630779 w 8460606"/>
              <a:gd name="connsiteY146" fmla="*/ 1087655 h 4620126"/>
              <a:gd name="connsiteX147" fmla="*/ 5640404 w 8460606"/>
              <a:gd name="connsiteY147" fmla="*/ 1116531 h 4620126"/>
              <a:gd name="connsiteX148" fmla="*/ 5678905 w 8460606"/>
              <a:gd name="connsiteY148" fmla="*/ 1174282 h 4620126"/>
              <a:gd name="connsiteX149" fmla="*/ 5698156 w 8460606"/>
              <a:gd name="connsiteY149" fmla="*/ 1203158 h 4620126"/>
              <a:gd name="connsiteX150" fmla="*/ 5717406 w 8460606"/>
              <a:gd name="connsiteY150" fmla="*/ 1260909 h 4620126"/>
              <a:gd name="connsiteX151" fmla="*/ 5727032 w 8460606"/>
              <a:gd name="connsiteY151" fmla="*/ 1289785 h 4620126"/>
              <a:gd name="connsiteX152" fmla="*/ 5736657 w 8460606"/>
              <a:gd name="connsiteY152" fmla="*/ 1328286 h 4620126"/>
              <a:gd name="connsiteX153" fmla="*/ 5755908 w 8460606"/>
              <a:gd name="connsiteY153" fmla="*/ 1376413 h 4620126"/>
              <a:gd name="connsiteX154" fmla="*/ 5765533 w 8460606"/>
              <a:gd name="connsiteY154" fmla="*/ 1491916 h 4620126"/>
              <a:gd name="connsiteX155" fmla="*/ 5775158 w 8460606"/>
              <a:gd name="connsiteY155" fmla="*/ 1540042 h 4620126"/>
              <a:gd name="connsiteX156" fmla="*/ 5784783 w 8460606"/>
              <a:gd name="connsiteY156" fmla="*/ 1636295 h 4620126"/>
              <a:gd name="connsiteX157" fmla="*/ 5823284 w 8460606"/>
              <a:gd name="connsiteY157" fmla="*/ 1626669 h 4620126"/>
              <a:gd name="connsiteX158" fmla="*/ 5842535 w 8460606"/>
              <a:gd name="connsiteY158" fmla="*/ 1597794 h 4620126"/>
              <a:gd name="connsiteX159" fmla="*/ 5871411 w 8460606"/>
              <a:gd name="connsiteY159" fmla="*/ 1578543 h 4620126"/>
              <a:gd name="connsiteX160" fmla="*/ 5909912 w 8460606"/>
              <a:gd name="connsiteY160" fmla="*/ 1520792 h 4620126"/>
              <a:gd name="connsiteX161" fmla="*/ 5929162 w 8460606"/>
              <a:gd name="connsiteY161" fmla="*/ 1491916 h 4620126"/>
              <a:gd name="connsiteX162" fmla="*/ 5958038 w 8460606"/>
              <a:gd name="connsiteY162" fmla="*/ 1434164 h 4620126"/>
              <a:gd name="connsiteX163" fmla="*/ 5977289 w 8460606"/>
              <a:gd name="connsiteY163" fmla="*/ 1232034 h 4620126"/>
              <a:gd name="connsiteX164" fmla="*/ 5986914 w 8460606"/>
              <a:gd name="connsiteY164" fmla="*/ 1145406 h 4620126"/>
              <a:gd name="connsiteX165" fmla="*/ 6006164 w 8460606"/>
              <a:gd name="connsiteY165" fmla="*/ 1078029 h 4620126"/>
              <a:gd name="connsiteX166" fmla="*/ 6035040 w 8460606"/>
              <a:gd name="connsiteY166" fmla="*/ 808522 h 4620126"/>
              <a:gd name="connsiteX167" fmla="*/ 6054291 w 8460606"/>
              <a:gd name="connsiteY167" fmla="*/ 741145 h 4620126"/>
              <a:gd name="connsiteX168" fmla="*/ 6073541 w 8460606"/>
              <a:gd name="connsiteY168" fmla="*/ 683394 h 4620126"/>
              <a:gd name="connsiteX169" fmla="*/ 6092792 w 8460606"/>
              <a:gd name="connsiteY169" fmla="*/ 596766 h 4620126"/>
              <a:gd name="connsiteX170" fmla="*/ 6131293 w 8460606"/>
              <a:gd name="connsiteY170" fmla="*/ 462013 h 4620126"/>
              <a:gd name="connsiteX171" fmla="*/ 6150543 w 8460606"/>
              <a:gd name="connsiteY171" fmla="*/ 423512 h 4620126"/>
              <a:gd name="connsiteX172" fmla="*/ 6179419 w 8460606"/>
              <a:gd name="connsiteY172" fmla="*/ 317634 h 4620126"/>
              <a:gd name="connsiteX173" fmla="*/ 6198670 w 8460606"/>
              <a:gd name="connsiteY173" fmla="*/ 279133 h 4620126"/>
              <a:gd name="connsiteX174" fmla="*/ 6217920 w 8460606"/>
              <a:gd name="connsiteY174" fmla="*/ 221381 h 4620126"/>
              <a:gd name="connsiteX175" fmla="*/ 6275672 w 8460606"/>
              <a:gd name="connsiteY175" fmla="*/ 115503 h 4620126"/>
              <a:gd name="connsiteX176" fmla="*/ 6294922 w 8460606"/>
              <a:gd name="connsiteY176" fmla="*/ 57752 h 4620126"/>
              <a:gd name="connsiteX177" fmla="*/ 6304548 w 8460606"/>
              <a:gd name="connsiteY177" fmla="*/ 28876 h 4620126"/>
              <a:gd name="connsiteX178" fmla="*/ 6323798 w 8460606"/>
              <a:gd name="connsiteY178" fmla="*/ 0 h 4620126"/>
              <a:gd name="connsiteX179" fmla="*/ 6352674 w 8460606"/>
              <a:gd name="connsiteY179" fmla="*/ 9625 h 4620126"/>
              <a:gd name="connsiteX180" fmla="*/ 6371924 w 8460606"/>
              <a:gd name="connsiteY180" fmla="*/ 38501 h 4620126"/>
              <a:gd name="connsiteX181" fmla="*/ 6400800 w 8460606"/>
              <a:gd name="connsiteY181" fmla="*/ 67377 h 4620126"/>
              <a:gd name="connsiteX182" fmla="*/ 6420051 w 8460606"/>
              <a:gd name="connsiteY182" fmla="*/ 125128 h 4620126"/>
              <a:gd name="connsiteX183" fmla="*/ 6458552 w 8460606"/>
              <a:gd name="connsiteY183" fmla="*/ 182880 h 4620126"/>
              <a:gd name="connsiteX184" fmla="*/ 6477802 w 8460606"/>
              <a:gd name="connsiteY184" fmla="*/ 211756 h 4620126"/>
              <a:gd name="connsiteX185" fmla="*/ 6516303 w 8460606"/>
              <a:gd name="connsiteY185" fmla="*/ 298383 h 4620126"/>
              <a:gd name="connsiteX186" fmla="*/ 6545179 w 8460606"/>
              <a:gd name="connsiteY186" fmla="*/ 442762 h 4620126"/>
              <a:gd name="connsiteX187" fmla="*/ 6564430 w 8460606"/>
              <a:gd name="connsiteY187" fmla="*/ 471638 h 4620126"/>
              <a:gd name="connsiteX188" fmla="*/ 6593305 w 8460606"/>
              <a:gd name="connsiteY188" fmla="*/ 529389 h 4620126"/>
              <a:gd name="connsiteX189" fmla="*/ 6602931 w 8460606"/>
              <a:gd name="connsiteY189" fmla="*/ 558265 h 4620126"/>
              <a:gd name="connsiteX190" fmla="*/ 6631806 w 8460606"/>
              <a:gd name="connsiteY190" fmla="*/ 567891 h 4620126"/>
              <a:gd name="connsiteX191" fmla="*/ 6651057 w 8460606"/>
              <a:gd name="connsiteY191" fmla="*/ 596766 h 4620126"/>
              <a:gd name="connsiteX192" fmla="*/ 6699183 w 8460606"/>
              <a:gd name="connsiteY192" fmla="*/ 654518 h 4620126"/>
              <a:gd name="connsiteX193" fmla="*/ 6728059 w 8460606"/>
              <a:gd name="connsiteY193" fmla="*/ 712269 h 4620126"/>
              <a:gd name="connsiteX194" fmla="*/ 6737684 w 8460606"/>
              <a:gd name="connsiteY194" fmla="*/ 750771 h 4620126"/>
              <a:gd name="connsiteX195" fmla="*/ 6766560 w 8460606"/>
              <a:gd name="connsiteY195" fmla="*/ 808522 h 4620126"/>
              <a:gd name="connsiteX196" fmla="*/ 6776185 w 8460606"/>
              <a:gd name="connsiteY196" fmla="*/ 847023 h 4620126"/>
              <a:gd name="connsiteX197" fmla="*/ 6785811 w 8460606"/>
              <a:gd name="connsiteY197" fmla="*/ 904775 h 4620126"/>
              <a:gd name="connsiteX198" fmla="*/ 6805061 w 8460606"/>
              <a:gd name="connsiteY198" fmla="*/ 933651 h 4620126"/>
              <a:gd name="connsiteX199" fmla="*/ 6824312 w 8460606"/>
              <a:gd name="connsiteY199" fmla="*/ 1010653 h 4620126"/>
              <a:gd name="connsiteX200" fmla="*/ 6833937 w 8460606"/>
              <a:gd name="connsiteY200" fmla="*/ 1049154 h 4620126"/>
              <a:gd name="connsiteX201" fmla="*/ 6853188 w 8460606"/>
              <a:gd name="connsiteY201" fmla="*/ 1116531 h 4620126"/>
              <a:gd name="connsiteX202" fmla="*/ 6862813 w 8460606"/>
              <a:gd name="connsiteY202" fmla="*/ 1174282 h 4620126"/>
              <a:gd name="connsiteX203" fmla="*/ 6872438 w 8460606"/>
              <a:gd name="connsiteY203" fmla="*/ 1655545 h 4620126"/>
              <a:gd name="connsiteX204" fmla="*/ 6882063 w 8460606"/>
              <a:gd name="connsiteY204" fmla="*/ 1684421 h 4620126"/>
              <a:gd name="connsiteX205" fmla="*/ 6891689 w 8460606"/>
              <a:gd name="connsiteY205" fmla="*/ 1751798 h 4620126"/>
              <a:gd name="connsiteX206" fmla="*/ 6910939 w 8460606"/>
              <a:gd name="connsiteY206" fmla="*/ 1780674 h 4620126"/>
              <a:gd name="connsiteX207" fmla="*/ 6939815 w 8460606"/>
              <a:gd name="connsiteY207" fmla="*/ 1848051 h 4620126"/>
              <a:gd name="connsiteX208" fmla="*/ 6959065 w 8460606"/>
              <a:gd name="connsiteY208" fmla="*/ 1876926 h 4620126"/>
              <a:gd name="connsiteX209" fmla="*/ 6978316 w 8460606"/>
              <a:gd name="connsiteY209" fmla="*/ 1934678 h 4620126"/>
              <a:gd name="connsiteX210" fmla="*/ 7016817 w 8460606"/>
              <a:gd name="connsiteY210" fmla="*/ 1992429 h 4620126"/>
              <a:gd name="connsiteX211" fmla="*/ 7036068 w 8460606"/>
              <a:gd name="connsiteY211" fmla="*/ 2021305 h 4620126"/>
              <a:gd name="connsiteX212" fmla="*/ 7045693 w 8460606"/>
              <a:gd name="connsiteY212" fmla="*/ 2050181 h 4620126"/>
              <a:gd name="connsiteX213" fmla="*/ 7141945 w 8460606"/>
              <a:gd name="connsiteY213" fmla="*/ 2146434 h 4620126"/>
              <a:gd name="connsiteX214" fmla="*/ 7209322 w 8460606"/>
              <a:gd name="connsiteY214" fmla="*/ 2165684 h 4620126"/>
              <a:gd name="connsiteX215" fmla="*/ 7267074 w 8460606"/>
              <a:gd name="connsiteY215" fmla="*/ 2204185 h 4620126"/>
              <a:gd name="connsiteX216" fmla="*/ 7295950 w 8460606"/>
              <a:gd name="connsiteY216" fmla="*/ 2223436 h 4620126"/>
              <a:gd name="connsiteX217" fmla="*/ 7575082 w 8460606"/>
              <a:gd name="connsiteY217" fmla="*/ 2213811 h 4620126"/>
              <a:gd name="connsiteX218" fmla="*/ 7661710 w 8460606"/>
              <a:gd name="connsiteY218" fmla="*/ 2165684 h 4620126"/>
              <a:gd name="connsiteX219" fmla="*/ 7748337 w 8460606"/>
              <a:gd name="connsiteY219" fmla="*/ 2136808 h 4620126"/>
              <a:gd name="connsiteX220" fmla="*/ 7777213 w 8460606"/>
              <a:gd name="connsiteY220" fmla="*/ 2127183 h 4620126"/>
              <a:gd name="connsiteX221" fmla="*/ 7806089 w 8460606"/>
              <a:gd name="connsiteY221" fmla="*/ 2107933 h 4620126"/>
              <a:gd name="connsiteX222" fmla="*/ 7834964 w 8460606"/>
              <a:gd name="connsiteY222" fmla="*/ 2079057 h 4620126"/>
              <a:gd name="connsiteX223" fmla="*/ 7950468 w 8460606"/>
              <a:gd name="connsiteY223" fmla="*/ 2050181 h 4620126"/>
              <a:gd name="connsiteX224" fmla="*/ 7979343 w 8460606"/>
              <a:gd name="connsiteY224" fmla="*/ 2040556 h 4620126"/>
              <a:gd name="connsiteX225" fmla="*/ 8075596 w 8460606"/>
              <a:gd name="connsiteY225" fmla="*/ 2021305 h 4620126"/>
              <a:gd name="connsiteX226" fmla="*/ 8114097 w 8460606"/>
              <a:gd name="connsiteY226" fmla="*/ 2002055 h 4620126"/>
              <a:gd name="connsiteX227" fmla="*/ 8171849 w 8460606"/>
              <a:gd name="connsiteY227" fmla="*/ 1982804 h 4620126"/>
              <a:gd name="connsiteX228" fmla="*/ 8229600 w 8460606"/>
              <a:gd name="connsiteY228" fmla="*/ 1944303 h 4620126"/>
              <a:gd name="connsiteX229" fmla="*/ 8258476 w 8460606"/>
              <a:gd name="connsiteY229" fmla="*/ 1925053 h 4620126"/>
              <a:gd name="connsiteX230" fmla="*/ 8277726 w 8460606"/>
              <a:gd name="connsiteY230" fmla="*/ 1896177 h 4620126"/>
              <a:gd name="connsiteX231" fmla="*/ 8306602 w 8460606"/>
              <a:gd name="connsiteY231" fmla="*/ 1886552 h 4620126"/>
              <a:gd name="connsiteX232" fmla="*/ 8364354 w 8460606"/>
              <a:gd name="connsiteY232" fmla="*/ 1857676 h 4620126"/>
              <a:gd name="connsiteX233" fmla="*/ 8383604 w 8460606"/>
              <a:gd name="connsiteY233" fmla="*/ 1828800 h 4620126"/>
              <a:gd name="connsiteX234" fmla="*/ 8460606 w 8460606"/>
              <a:gd name="connsiteY23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85373 w 8460606"/>
              <a:gd name="connsiteY103" fmla="*/ 2906829 h 4620126"/>
              <a:gd name="connsiteX104" fmla="*/ 4504623 w 8460606"/>
              <a:gd name="connsiteY104" fmla="*/ 2849078 h 4620126"/>
              <a:gd name="connsiteX105" fmla="*/ 4523874 w 8460606"/>
              <a:gd name="connsiteY105" fmla="*/ 2714324 h 4620126"/>
              <a:gd name="connsiteX106" fmla="*/ 4687503 w 8460606"/>
              <a:gd name="connsiteY106" fmla="*/ 2579571 h 4620126"/>
              <a:gd name="connsiteX107" fmla="*/ 4697129 w 8460606"/>
              <a:gd name="connsiteY107" fmla="*/ 2550695 h 4620126"/>
              <a:gd name="connsiteX108" fmla="*/ 4716379 w 8460606"/>
              <a:gd name="connsiteY108" fmla="*/ 2521819 h 4620126"/>
              <a:gd name="connsiteX109" fmla="*/ 4735630 w 8460606"/>
              <a:gd name="connsiteY109" fmla="*/ 2464067 h 4620126"/>
              <a:gd name="connsiteX110" fmla="*/ 4754880 w 8460606"/>
              <a:gd name="connsiteY110" fmla="*/ 2406316 h 4620126"/>
              <a:gd name="connsiteX111" fmla="*/ 4764505 w 8460606"/>
              <a:gd name="connsiteY111" fmla="*/ 2377440 h 4620126"/>
              <a:gd name="connsiteX112" fmla="*/ 4783756 w 8460606"/>
              <a:gd name="connsiteY112" fmla="*/ 2338939 h 4620126"/>
              <a:gd name="connsiteX113" fmla="*/ 4822257 w 8460606"/>
              <a:gd name="connsiteY113" fmla="*/ 2252312 h 4620126"/>
              <a:gd name="connsiteX114" fmla="*/ 4831882 w 8460606"/>
              <a:gd name="connsiteY114" fmla="*/ 2204185 h 4620126"/>
              <a:gd name="connsiteX115" fmla="*/ 4851133 w 8460606"/>
              <a:gd name="connsiteY115" fmla="*/ 2146434 h 4620126"/>
              <a:gd name="connsiteX116" fmla="*/ 4860758 w 8460606"/>
              <a:gd name="connsiteY116" fmla="*/ 2098307 h 4620126"/>
              <a:gd name="connsiteX117" fmla="*/ 4908884 w 8460606"/>
              <a:gd name="connsiteY117" fmla="*/ 1982804 h 4620126"/>
              <a:gd name="connsiteX118" fmla="*/ 4918510 w 8460606"/>
              <a:gd name="connsiteY118" fmla="*/ 1876926 h 4620126"/>
              <a:gd name="connsiteX119" fmla="*/ 4937760 w 8460606"/>
              <a:gd name="connsiteY119" fmla="*/ 1809549 h 4620126"/>
              <a:gd name="connsiteX120" fmla="*/ 4957011 w 8460606"/>
              <a:gd name="connsiteY120" fmla="*/ 1626669 h 4620126"/>
              <a:gd name="connsiteX121" fmla="*/ 4966636 w 8460606"/>
              <a:gd name="connsiteY121" fmla="*/ 1578543 h 4620126"/>
              <a:gd name="connsiteX122" fmla="*/ 4976261 w 8460606"/>
              <a:gd name="connsiteY122" fmla="*/ 1463040 h 4620126"/>
              <a:gd name="connsiteX123" fmla="*/ 5014762 w 8460606"/>
              <a:gd name="connsiteY123" fmla="*/ 1366787 h 4620126"/>
              <a:gd name="connsiteX124" fmla="*/ 5024388 w 8460606"/>
              <a:gd name="connsiteY124" fmla="*/ 1328286 h 4620126"/>
              <a:gd name="connsiteX125" fmla="*/ 5062889 w 8460606"/>
              <a:gd name="connsiteY125" fmla="*/ 1241659 h 4620126"/>
              <a:gd name="connsiteX126" fmla="*/ 5072514 w 8460606"/>
              <a:gd name="connsiteY126" fmla="*/ 1203158 h 4620126"/>
              <a:gd name="connsiteX127" fmla="*/ 5091764 w 8460606"/>
              <a:gd name="connsiteY127" fmla="*/ 1155032 h 4620126"/>
              <a:gd name="connsiteX128" fmla="*/ 5101390 w 8460606"/>
              <a:gd name="connsiteY128" fmla="*/ 1126156 h 4620126"/>
              <a:gd name="connsiteX129" fmla="*/ 5120640 w 8460606"/>
              <a:gd name="connsiteY129" fmla="*/ 1097280 h 4620126"/>
              <a:gd name="connsiteX130" fmla="*/ 5149516 w 8460606"/>
              <a:gd name="connsiteY130" fmla="*/ 1029903 h 4620126"/>
              <a:gd name="connsiteX131" fmla="*/ 5178392 w 8460606"/>
              <a:gd name="connsiteY131" fmla="*/ 1001027 h 4620126"/>
              <a:gd name="connsiteX132" fmla="*/ 5216893 w 8460606"/>
              <a:gd name="connsiteY132" fmla="*/ 943276 h 4620126"/>
              <a:gd name="connsiteX133" fmla="*/ 5236143 w 8460606"/>
              <a:gd name="connsiteY133" fmla="*/ 914400 h 4620126"/>
              <a:gd name="connsiteX134" fmla="*/ 5274644 w 8460606"/>
              <a:gd name="connsiteY134" fmla="*/ 827773 h 4620126"/>
              <a:gd name="connsiteX135" fmla="*/ 5303520 w 8460606"/>
              <a:gd name="connsiteY135" fmla="*/ 770021 h 4620126"/>
              <a:gd name="connsiteX136" fmla="*/ 5361272 w 8460606"/>
              <a:gd name="connsiteY136" fmla="*/ 741145 h 4620126"/>
              <a:gd name="connsiteX137" fmla="*/ 5390148 w 8460606"/>
              <a:gd name="connsiteY137" fmla="*/ 750771 h 4620126"/>
              <a:gd name="connsiteX138" fmla="*/ 5447899 w 8460606"/>
              <a:gd name="connsiteY138" fmla="*/ 731520 h 4620126"/>
              <a:gd name="connsiteX139" fmla="*/ 5505651 w 8460606"/>
              <a:gd name="connsiteY139" fmla="*/ 770021 h 4620126"/>
              <a:gd name="connsiteX140" fmla="*/ 5515276 w 8460606"/>
              <a:gd name="connsiteY140" fmla="*/ 798897 h 4620126"/>
              <a:gd name="connsiteX141" fmla="*/ 5553777 w 8460606"/>
              <a:gd name="connsiteY141" fmla="*/ 875899 h 4620126"/>
              <a:gd name="connsiteX142" fmla="*/ 5582653 w 8460606"/>
              <a:gd name="connsiteY142" fmla="*/ 962526 h 4620126"/>
              <a:gd name="connsiteX143" fmla="*/ 5592278 w 8460606"/>
              <a:gd name="connsiteY143" fmla="*/ 991402 h 4620126"/>
              <a:gd name="connsiteX144" fmla="*/ 5611529 w 8460606"/>
              <a:gd name="connsiteY144" fmla="*/ 1029903 h 4620126"/>
              <a:gd name="connsiteX145" fmla="*/ 5630779 w 8460606"/>
              <a:gd name="connsiteY145" fmla="*/ 1087655 h 4620126"/>
              <a:gd name="connsiteX146" fmla="*/ 5640404 w 8460606"/>
              <a:gd name="connsiteY146" fmla="*/ 1116531 h 4620126"/>
              <a:gd name="connsiteX147" fmla="*/ 5678905 w 8460606"/>
              <a:gd name="connsiteY147" fmla="*/ 1174282 h 4620126"/>
              <a:gd name="connsiteX148" fmla="*/ 5698156 w 8460606"/>
              <a:gd name="connsiteY148" fmla="*/ 1203158 h 4620126"/>
              <a:gd name="connsiteX149" fmla="*/ 5717406 w 8460606"/>
              <a:gd name="connsiteY149" fmla="*/ 1260909 h 4620126"/>
              <a:gd name="connsiteX150" fmla="*/ 5727032 w 8460606"/>
              <a:gd name="connsiteY150" fmla="*/ 1289785 h 4620126"/>
              <a:gd name="connsiteX151" fmla="*/ 5736657 w 8460606"/>
              <a:gd name="connsiteY151" fmla="*/ 1328286 h 4620126"/>
              <a:gd name="connsiteX152" fmla="*/ 5755908 w 8460606"/>
              <a:gd name="connsiteY152" fmla="*/ 1376413 h 4620126"/>
              <a:gd name="connsiteX153" fmla="*/ 5765533 w 8460606"/>
              <a:gd name="connsiteY153" fmla="*/ 1491916 h 4620126"/>
              <a:gd name="connsiteX154" fmla="*/ 5775158 w 8460606"/>
              <a:gd name="connsiteY154" fmla="*/ 1540042 h 4620126"/>
              <a:gd name="connsiteX155" fmla="*/ 5784783 w 8460606"/>
              <a:gd name="connsiteY155" fmla="*/ 1636295 h 4620126"/>
              <a:gd name="connsiteX156" fmla="*/ 5823284 w 8460606"/>
              <a:gd name="connsiteY156" fmla="*/ 1626669 h 4620126"/>
              <a:gd name="connsiteX157" fmla="*/ 5842535 w 8460606"/>
              <a:gd name="connsiteY157" fmla="*/ 1597794 h 4620126"/>
              <a:gd name="connsiteX158" fmla="*/ 5871411 w 8460606"/>
              <a:gd name="connsiteY158" fmla="*/ 1578543 h 4620126"/>
              <a:gd name="connsiteX159" fmla="*/ 5909912 w 8460606"/>
              <a:gd name="connsiteY159" fmla="*/ 1520792 h 4620126"/>
              <a:gd name="connsiteX160" fmla="*/ 5929162 w 8460606"/>
              <a:gd name="connsiteY160" fmla="*/ 1491916 h 4620126"/>
              <a:gd name="connsiteX161" fmla="*/ 5958038 w 8460606"/>
              <a:gd name="connsiteY161" fmla="*/ 1434164 h 4620126"/>
              <a:gd name="connsiteX162" fmla="*/ 5977289 w 8460606"/>
              <a:gd name="connsiteY162" fmla="*/ 1232034 h 4620126"/>
              <a:gd name="connsiteX163" fmla="*/ 5986914 w 8460606"/>
              <a:gd name="connsiteY163" fmla="*/ 1145406 h 4620126"/>
              <a:gd name="connsiteX164" fmla="*/ 6006164 w 8460606"/>
              <a:gd name="connsiteY164" fmla="*/ 1078029 h 4620126"/>
              <a:gd name="connsiteX165" fmla="*/ 6035040 w 8460606"/>
              <a:gd name="connsiteY165" fmla="*/ 808522 h 4620126"/>
              <a:gd name="connsiteX166" fmla="*/ 6054291 w 8460606"/>
              <a:gd name="connsiteY166" fmla="*/ 741145 h 4620126"/>
              <a:gd name="connsiteX167" fmla="*/ 6073541 w 8460606"/>
              <a:gd name="connsiteY167" fmla="*/ 683394 h 4620126"/>
              <a:gd name="connsiteX168" fmla="*/ 6092792 w 8460606"/>
              <a:gd name="connsiteY168" fmla="*/ 596766 h 4620126"/>
              <a:gd name="connsiteX169" fmla="*/ 6131293 w 8460606"/>
              <a:gd name="connsiteY169" fmla="*/ 462013 h 4620126"/>
              <a:gd name="connsiteX170" fmla="*/ 6150543 w 8460606"/>
              <a:gd name="connsiteY170" fmla="*/ 423512 h 4620126"/>
              <a:gd name="connsiteX171" fmla="*/ 6179419 w 8460606"/>
              <a:gd name="connsiteY171" fmla="*/ 317634 h 4620126"/>
              <a:gd name="connsiteX172" fmla="*/ 6198670 w 8460606"/>
              <a:gd name="connsiteY172" fmla="*/ 279133 h 4620126"/>
              <a:gd name="connsiteX173" fmla="*/ 6217920 w 8460606"/>
              <a:gd name="connsiteY173" fmla="*/ 221381 h 4620126"/>
              <a:gd name="connsiteX174" fmla="*/ 6275672 w 8460606"/>
              <a:gd name="connsiteY174" fmla="*/ 115503 h 4620126"/>
              <a:gd name="connsiteX175" fmla="*/ 6294922 w 8460606"/>
              <a:gd name="connsiteY175" fmla="*/ 57752 h 4620126"/>
              <a:gd name="connsiteX176" fmla="*/ 6304548 w 8460606"/>
              <a:gd name="connsiteY176" fmla="*/ 28876 h 4620126"/>
              <a:gd name="connsiteX177" fmla="*/ 6323798 w 8460606"/>
              <a:gd name="connsiteY177" fmla="*/ 0 h 4620126"/>
              <a:gd name="connsiteX178" fmla="*/ 6352674 w 8460606"/>
              <a:gd name="connsiteY178" fmla="*/ 9625 h 4620126"/>
              <a:gd name="connsiteX179" fmla="*/ 6371924 w 8460606"/>
              <a:gd name="connsiteY179" fmla="*/ 38501 h 4620126"/>
              <a:gd name="connsiteX180" fmla="*/ 6400800 w 8460606"/>
              <a:gd name="connsiteY180" fmla="*/ 67377 h 4620126"/>
              <a:gd name="connsiteX181" fmla="*/ 6420051 w 8460606"/>
              <a:gd name="connsiteY181" fmla="*/ 125128 h 4620126"/>
              <a:gd name="connsiteX182" fmla="*/ 6458552 w 8460606"/>
              <a:gd name="connsiteY182" fmla="*/ 182880 h 4620126"/>
              <a:gd name="connsiteX183" fmla="*/ 6477802 w 8460606"/>
              <a:gd name="connsiteY183" fmla="*/ 211756 h 4620126"/>
              <a:gd name="connsiteX184" fmla="*/ 6516303 w 8460606"/>
              <a:gd name="connsiteY184" fmla="*/ 298383 h 4620126"/>
              <a:gd name="connsiteX185" fmla="*/ 6545179 w 8460606"/>
              <a:gd name="connsiteY185" fmla="*/ 442762 h 4620126"/>
              <a:gd name="connsiteX186" fmla="*/ 6564430 w 8460606"/>
              <a:gd name="connsiteY186" fmla="*/ 471638 h 4620126"/>
              <a:gd name="connsiteX187" fmla="*/ 6593305 w 8460606"/>
              <a:gd name="connsiteY187" fmla="*/ 529389 h 4620126"/>
              <a:gd name="connsiteX188" fmla="*/ 6602931 w 8460606"/>
              <a:gd name="connsiteY188" fmla="*/ 558265 h 4620126"/>
              <a:gd name="connsiteX189" fmla="*/ 6631806 w 8460606"/>
              <a:gd name="connsiteY189" fmla="*/ 567891 h 4620126"/>
              <a:gd name="connsiteX190" fmla="*/ 6651057 w 8460606"/>
              <a:gd name="connsiteY190" fmla="*/ 596766 h 4620126"/>
              <a:gd name="connsiteX191" fmla="*/ 6699183 w 8460606"/>
              <a:gd name="connsiteY191" fmla="*/ 654518 h 4620126"/>
              <a:gd name="connsiteX192" fmla="*/ 6728059 w 8460606"/>
              <a:gd name="connsiteY192" fmla="*/ 712269 h 4620126"/>
              <a:gd name="connsiteX193" fmla="*/ 6737684 w 8460606"/>
              <a:gd name="connsiteY193" fmla="*/ 750771 h 4620126"/>
              <a:gd name="connsiteX194" fmla="*/ 6766560 w 8460606"/>
              <a:gd name="connsiteY194" fmla="*/ 808522 h 4620126"/>
              <a:gd name="connsiteX195" fmla="*/ 6776185 w 8460606"/>
              <a:gd name="connsiteY195" fmla="*/ 847023 h 4620126"/>
              <a:gd name="connsiteX196" fmla="*/ 6785811 w 8460606"/>
              <a:gd name="connsiteY196" fmla="*/ 904775 h 4620126"/>
              <a:gd name="connsiteX197" fmla="*/ 6805061 w 8460606"/>
              <a:gd name="connsiteY197" fmla="*/ 933651 h 4620126"/>
              <a:gd name="connsiteX198" fmla="*/ 6824312 w 8460606"/>
              <a:gd name="connsiteY198" fmla="*/ 1010653 h 4620126"/>
              <a:gd name="connsiteX199" fmla="*/ 6833937 w 8460606"/>
              <a:gd name="connsiteY199" fmla="*/ 1049154 h 4620126"/>
              <a:gd name="connsiteX200" fmla="*/ 6853188 w 8460606"/>
              <a:gd name="connsiteY200" fmla="*/ 1116531 h 4620126"/>
              <a:gd name="connsiteX201" fmla="*/ 6862813 w 8460606"/>
              <a:gd name="connsiteY201" fmla="*/ 1174282 h 4620126"/>
              <a:gd name="connsiteX202" fmla="*/ 6872438 w 8460606"/>
              <a:gd name="connsiteY202" fmla="*/ 1655545 h 4620126"/>
              <a:gd name="connsiteX203" fmla="*/ 6882063 w 8460606"/>
              <a:gd name="connsiteY203" fmla="*/ 1684421 h 4620126"/>
              <a:gd name="connsiteX204" fmla="*/ 6891689 w 8460606"/>
              <a:gd name="connsiteY204" fmla="*/ 1751798 h 4620126"/>
              <a:gd name="connsiteX205" fmla="*/ 6910939 w 8460606"/>
              <a:gd name="connsiteY205" fmla="*/ 1780674 h 4620126"/>
              <a:gd name="connsiteX206" fmla="*/ 6939815 w 8460606"/>
              <a:gd name="connsiteY206" fmla="*/ 1848051 h 4620126"/>
              <a:gd name="connsiteX207" fmla="*/ 6959065 w 8460606"/>
              <a:gd name="connsiteY207" fmla="*/ 1876926 h 4620126"/>
              <a:gd name="connsiteX208" fmla="*/ 6978316 w 8460606"/>
              <a:gd name="connsiteY208" fmla="*/ 1934678 h 4620126"/>
              <a:gd name="connsiteX209" fmla="*/ 7016817 w 8460606"/>
              <a:gd name="connsiteY209" fmla="*/ 1992429 h 4620126"/>
              <a:gd name="connsiteX210" fmla="*/ 7036068 w 8460606"/>
              <a:gd name="connsiteY210" fmla="*/ 2021305 h 4620126"/>
              <a:gd name="connsiteX211" fmla="*/ 7045693 w 8460606"/>
              <a:gd name="connsiteY211" fmla="*/ 2050181 h 4620126"/>
              <a:gd name="connsiteX212" fmla="*/ 7141945 w 8460606"/>
              <a:gd name="connsiteY212" fmla="*/ 2146434 h 4620126"/>
              <a:gd name="connsiteX213" fmla="*/ 7209322 w 8460606"/>
              <a:gd name="connsiteY213" fmla="*/ 2165684 h 4620126"/>
              <a:gd name="connsiteX214" fmla="*/ 7267074 w 8460606"/>
              <a:gd name="connsiteY214" fmla="*/ 2204185 h 4620126"/>
              <a:gd name="connsiteX215" fmla="*/ 7295950 w 8460606"/>
              <a:gd name="connsiteY215" fmla="*/ 2223436 h 4620126"/>
              <a:gd name="connsiteX216" fmla="*/ 7575082 w 8460606"/>
              <a:gd name="connsiteY216" fmla="*/ 2213811 h 4620126"/>
              <a:gd name="connsiteX217" fmla="*/ 7661710 w 8460606"/>
              <a:gd name="connsiteY217" fmla="*/ 2165684 h 4620126"/>
              <a:gd name="connsiteX218" fmla="*/ 7748337 w 8460606"/>
              <a:gd name="connsiteY218" fmla="*/ 2136808 h 4620126"/>
              <a:gd name="connsiteX219" fmla="*/ 7777213 w 8460606"/>
              <a:gd name="connsiteY219" fmla="*/ 2127183 h 4620126"/>
              <a:gd name="connsiteX220" fmla="*/ 7806089 w 8460606"/>
              <a:gd name="connsiteY220" fmla="*/ 2107933 h 4620126"/>
              <a:gd name="connsiteX221" fmla="*/ 7834964 w 8460606"/>
              <a:gd name="connsiteY221" fmla="*/ 2079057 h 4620126"/>
              <a:gd name="connsiteX222" fmla="*/ 7950468 w 8460606"/>
              <a:gd name="connsiteY222" fmla="*/ 2050181 h 4620126"/>
              <a:gd name="connsiteX223" fmla="*/ 7979343 w 8460606"/>
              <a:gd name="connsiteY223" fmla="*/ 2040556 h 4620126"/>
              <a:gd name="connsiteX224" fmla="*/ 8075596 w 8460606"/>
              <a:gd name="connsiteY224" fmla="*/ 2021305 h 4620126"/>
              <a:gd name="connsiteX225" fmla="*/ 8114097 w 8460606"/>
              <a:gd name="connsiteY225" fmla="*/ 2002055 h 4620126"/>
              <a:gd name="connsiteX226" fmla="*/ 8171849 w 8460606"/>
              <a:gd name="connsiteY226" fmla="*/ 1982804 h 4620126"/>
              <a:gd name="connsiteX227" fmla="*/ 8229600 w 8460606"/>
              <a:gd name="connsiteY227" fmla="*/ 1944303 h 4620126"/>
              <a:gd name="connsiteX228" fmla="*/ 8258476 w 8460606"/>
              <a:gd name="connsiteY228" fmla="*/ 1925053 h 4620126"/>
              <a:gd name="connsiteX229" fmla="*/ 8277726 w 8460606"/>
              <a:gd name="connsiteY229" fmla="*/ 1896177 h 4620126"/>
              <a:gd name="connsiteX230" fmla="*/ 8306602 w 8460606"/>
              <a:gd name="connsiteY230" fmla="*/ 1886552 h 4620126"/>
              <a:gd name="connsiteX231" fmla="*/ 8364354 w 8460606"/>
              <a:gd name="connsiteY231" fmla="*/ 1857676 h 4620126"/>
              <a:gd name="connsiteX232" fmla="*/ 8383604 w 8460606"/>
              <a:gd name="connsiteY232" fmla="*/ 1828800 h 4620126"/>
              <a:gd name="connsiteX233" fmla="*/ 8460606 w 8460606"/>
              <a:gd name="connsiteY23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85373 w 8460606"/>
              <a:gd name="connsiteY103" fmla="*/ 2906829 h 4620126"/>
              <a:gd name="connsiteX104" fmla="*/ 4523874 w 8460606"/>
              <a:gd name="connsiteY104" fmla="*/ 2714324 h 4620126"/>
              <a:gd name="connsiteX105" fmla="*/ 4687503 w 8460606"/>
              <a:gd name="connsiteY105" fmla="*/ 2579571 h 4620126"/>
              <a:gd name="connsiteX106" fmla="*/ 4697129 w 8460606"/>
              <a:gd name="connsiteY106" fmla="*/ 2550695 h 4620126"/>
              <a:gd name="connsiteX107" fmla="*/ 4716379 w 8460606"/>
              <a:gd name="connsiteY107" fmla="*/ 2521819 h 4620126"/>
              <a:gd name="connsiteX108" fmla="*/ 4735630 w 8460606"/>
              <a:gd name="connsiteY108" fmla="*/ 2464067 h 4620126"/>
              <a:gd name="connsiteX109" fmla="*/ 4754880 w 8460606"/>
              <a:gd name="connsiteY109" fmla="*/ 2406316 h 4620126"/>
              <a:gd name="connsiteX110" fmla="*/ 4764505 w 8460606"/>
              <a:gd name="connsiteY110" fmla="*/ 2377440 h 4620126"/>
              <a:gd name="connsiteX111" fmla="*/ 4783756 w 8460606"/>
              <a:gd name="connsiteY111" fmla="*/ 2338939 h 4620126"/>
              <a:gd name="connsiteX112" fmla="*/ 4822257 w 8460606"/>
              <a:gd name="connsiteY112" fmla="*/ 2252312 h 4620126"/>
              <a:gd name="connsiteX113" fmla="*/ 4831882 w 8460606"/>
              <a:gd name="connsiteY113" fmla="*/ 2204185 h 4620126"/>
              <a:gd name="connsiteX114" fmla="*/ 4851133 w 8460606"/>
              <a:gd name="connsiteY114" fmla="*/ 2146434 h 4620126"/>
              <a:gd name="connsiteX115" fmla="*/ 4860758 w 8460606"/>
              <a:gd name="connsiteY115" fmla="*/ 2098307 h 4620126"/>
              <a:gd name="connsiteX116" fmla="*/ 4908884 w 8460606"/>
              <a:gd name="connsiteY116" fmla="*/ 1982804 h 4620126"/>
              <a:gd name="connsiteX117" fmla="*/ 4918510 w 8460606"/>
              <a:gd name="connsiteY117" fmla="*/ 1876926 h 4620126"/>
              <a:gd name="connsiteX118" fmla="*/ 4937760 w 8460606"/>
              <a:gd name="connsiteY118" fmla="*/ 1809549 h 4620126"/>
              <a:gd name="connsiteX119" fmla="*/ 4957011 w 8460606"/>
              <a:gd name="connsiteY119" fmla="*/ 1626669 h 4620126"/>
              <a:gd name="connsiteX120" fmla="*/ 4966636 w 8460606"/>
              <a:gd name="connsiteY120" fmla="*/ 1578543 h 4620126"/>
              <a:gd name="connsiteX121" fmla="*/ 4976261 w 8460606"/>
              <a:gd name="connsiteY121" fmla="*/ 1463040 h 4620126"/>
              <a:gd name="connsiteX122" fmla="*/ 5014762 w 8460606"/>
              <a:gd name="connsiteY122" fmla="*/ 1366787 h 4620126"/>
              <a:gd name="connsiteX123" fmla="*/ 5024388 w 8460606"/>
              <a:gd name="connsiteY123" fmla="*/ 1328286 h 4620126"/>
              <a:gd name="connsiteX124" fmla="*/ 5062889 w 8460606"/>
              <a:gd name="connsiteY124" fmla="*/ 1241659 h 4620126"/>
              <a:gd name="connsiteX125" fmla="*/ 5072514 w 8460606"/>
              <a:gd name="connsiteY125" fmla="*/ 1203158 h 4620126"/>
              <a:gd name="connsiteX126" fmla="*/ 5091764 w 8460606"/>
              <a:gd name="connsiteY126" fmla="*/ 1155032 h 4620126"/>
              <a:gd name="connsiteX127" fmla="*/ 5101390 w 8460606"/>
              <a:gd name="connsiteY127" fmla="*/ 1126156 h 4620126"/>
              <a:gd name="connsiteX128" fmla="*/ 5120640 w 8460606"/>
              <a:gd name="connsiteY128" fmla="*/ 1097280 h 4620126"/>
              <a:gd name="connsiteX129" fmla="*/ 5149516 w 8460606"/>
              <a:gd name="connsiteY129" fmla="*/ 1029903 h 4620126"/>
              <a:gd name="connsiteX130" fmla="*/ 5178392 w 8460606"/>
              <a:gd name="connsiteY130" fmla="*/ 1001027 h 4620126"/>
              <a:gd name="connsiteX131" fmla="*/ 5216893 w 8460606"/>
              <a:gd name="connsiteY131" fmla="*/ 943276 h 4620126"/>
              <a:gd name="connsiteX132" fmla="*/ 5236143 w 8460606"/>
              <a:gd name="connsiteY132" fmla="*/ 914400 h 4620126"/>
              <a:gd name="connsiteX133" fmla="*/ 5274644 w 8460606"/>
              <a:gd name="connsiteY133" fmla="*/ 827773 h 4620126"/>
              <a:gd name="connsiteX134" fmla="*/ 5303520 w 8460606"/>
              <a:gd name="connsiteY134" fmla="*/ 770021 h 4620126"/>
              <a:gd name="connsiteX135" fmla="*/ 5361272 w 8460606"/>
              <a:gd name="connsiteY135" fmla="*/ 741145 h 4620126"/>
              <a:gd name="connsiteX136" fmla="*/ 5390148 w 8460606"/>
              <a:gd name="connsiteY136" fmla="*/ 750771 h 4620126"/>
              <a:gd name="connsiteX137" fmla="*/ 5447899 w 8460606"/>
              <a:gd name="connsiteY137" fmla="*/ 731520 h 4620126"/>
              <a:gd name="connsiteX138" fmla="*/ 5505651 w 8460606"/>
              <a:gd name="connsiteY138" fmla="*/ 770021 h 4620126"/>
              <a:gd name="connsiteX139" fmla="*/ 5515276 w 8460606"/>
              <a:gd name="connsiteY139" fmla="*/ 798897 h 4620126"/>
              <a:gd name="connsiteX140" fmla="*/ 5553777 w 8460606"/>
              <a:gd name="connsiteY140" fmla="*/ 875899 h 4620126"/>
              <a:gd name="connsiteX141" fmla="*/ 5582653 w 8460606"/>
              <a:gd name="connsiteY141" fmla="*/ 962526 h 4620126"/>
              <a:gd name="connsiteX142" fmla="*/ 5592278 w 8460606"/>
              <a:gd name="connsiteY142" fmla="*/ 991402 h 4620126"/>
              <a:gd name="connsiteX143" fmla="*/ 5611529 w 8460606"/>
              <a:gd name="connsiteY143" fmla="*/ 1029903 h 4620126"/>
              <a:gd name="connsiteX144" fmla="*/ 5630779 w 8460606"/>
              <a:gd name="connsiteY144" fmla="*/ 1087655 h 4620126"/>
              <a:gd name="connsiteX145" fmla="*/ 5640404 w 8460606"/>
              <a:gd name="connsiteY145" fmla="*/ 1116531 h 4620126"/>
              <a:gd name="connsiteX146" fmla="*/ 5678905 w 8460606"/>
              <a:gd name="connsiteY146" fmla="*/ 1174282 h 4620126"/>
              <a:gd name="connsiteX147" fmla="*/ 5698156 w 8460606"/>
              <a:gd name="connsiteY147" fmla="*/ 1203158 h 4620126"/>
              <a:gd name="connsiteX148" fmla="*/ 5717406 w 8460606"/>
              <a:gd name="connsiteY148" fmla="*/ 1260909 h 4620126"/>
              <a:gd name="connsiteX149" fmla="*/ 5727032 w 8460606"/>
              <a:gd name="connsiteY149" fmla="*/ 1289785 h 4620126"/>
              <a:gd name="connsiteX150" fmla="*/ 5736657 w 8460606"/>
              <a:gd name="connsiteY150" fmla="*/ 1328286 h 4620126"/>
              <a:gd name="connsiteX151" fmla="*/ 5755908 w 8460606"/>
              <a:gd name="connsiteY151" fmla="*/ 1376413 h 4620126"/>
              <a:gd name="connsiteX152" fmla="*/ 5765533 w 8460606"/>
              <a:gd name="connsiteY152" fmla="*/ 1491916 h 4620126"/>
              <a:gd name="connsiteX153" fmla="*/ 5775158 w 8460606"/>
              <a:gd name="connsiteY153" fmla="*/ 1540042 h 4620126"/>
              <a:gd name="connsiteX154" fmla="*/ 5784783 w 8460606"/>
              <a:gd name="connsiteY154" fmla="*/ 1636295 h 4620126"/>
              <a:gd name="connsiteX155" fmla="*/ 5823284 w 8460606"/>
              <a:gd name="connsiteY155" fmla="*/ 1626669 h 4620126"/>
              <a:gd name="connsiteX156" fmla="*/ 5842535 w 8460606"/>
              <a:gd name="connsiteY156" fmla="*/ 1597794 h 4620126"/>
              <a:gd name="connsiteX157" fmla="*/ 5871411 w 8460606"/>
              <a:gd name="connsiteY157" fmla="*/ 1578543 h 4620126"/>
              <a:gd name="connsiteX158" fmla="*/ 5909912 w 8460606"/>
              <a:gd name="connsiteY158" fmla="*/ 1520792 h 4620126"/>
              <a:gd name="connsiteX159" fmla="*/ 5929162 w 8460606"/>
              <a:gd name="connsiteY159" fmla="*/ 1491916 h 4620126"/>
              <a:gd name="connsiteX160" fmla="*/ 5958038 w 8460606"/>
              <a:gd name="connsiteY160" fmla="*/ 1434164 h 4620126"/>
              <a:gd name="connsiteX161" fmla="*/ 5977289 w 8460606"/>
              <a:gd name="connsiteY161" fmla="*/ 1232034 h 4620126"/>
              <a:gd name="connsiteX162" fmla="*/ 5986914 w 8460606"/>
              <a:gd name="connsiteY162" fmla="*/ 1145406 h 4620126"/>
              <a:gd name="connsiteX163" fmla="*/ 6006164 w 8460606"/>
              <a:gd name="connsiteY163" fmla="*/ 1078029 h 4620126"/>
              <a:gd name="connsiteX164" fmla="*/ 6035040 w 8460606"/>
              <a:gd name="connsiteY164" fmla="*/ 808522 h 4620126"/>
              <a:gd name="connsiteX165" fmla="*/ 6054291 w 8460606"/>
              <a:gd name="connsiteY165" fmla="*/ 741145 h 4620126"/>
              <a:gd name="connsiteX166" fmla="*/ 6073541 w 8460606"/>
              <a:gd name="connsiteY166" fmla="*/ 683394 h 4620126"/>
              <a:gd name="connsiteX167" fmla="*/ 6092792 w 8460606"/>
              <a:gd name="connsiteY167" fmla="*/ 596766 h 4620126"/>
              <a:gd name="connsiteX168" fmla="*/ 6131293 w 8460606"/>
              <a:gd name="connsiteY168" fmla="*/ 462013 h 4620126"/>
              <a:gd name="connsiteX169" fmla="*/ 6150543 w 8460606"/>
              <a:gd name="connsiteY169" fmla="*/ 423512 h 4620126"/>
              <a:gd name="connsiteX170" fmla="*/ 6179419 w 8460606"/>
              <a:gd name="connsiteY170" fmla="*/ 317634 h 4620126"/>
              <a:gd name="connsiteX171" fmla="*/ 6198670 w 8460606"/>
              <a:gd name="connsiteY171" fmla="*/ 279133 h 4620126"/>
              <a:gd name="connsiteX172" fmla="*/ 6217920 w 8460606"/>
              <a:gd name="connsiteY172" fmla="*/ 221381 h 4620126"/>
              <a:gd name="connsiteX173" fmla="*/ 6275672 w 8460606"/>
              <a:gd name="connsiteY173" fmla="*/ 115503 h 4620126"/>
              <a:gd name="connsiteX174" fmla="*/ 6294922 w 8460606"/>
              <a:gd name="connsiteY174" fmla="*/ 57752 h 4620126"/>
              <a:gd name="connsiteX175" fmla="*/ 6304548 w 8460606"/>
              <a:gd name="connsiteY175" fmla="*/ 28876 h 4620126"/>
              <a:gd name="connsiteX176" fmla="*/ 6323798 w 8460606"/>
              <a:gd name="connsiteY176" fmla="*/ 0 h 4620126"/>
              <a:gd name="connsiteX177" fmla="*/ 6352674 w 8460606"/>
              <a:gd name="connsiteY177" fmla="*/ 9625 h 4620126"/>
              <a:gd name="connsiteX178" fmla="*/ 6371924 w 8460606"/>
              <a:gd name="connsiteY178" fmla="*/ 38501 h 4620126"/>
              <a:gd name="connsiteX179" fmla="*/ 6400800 w 8460606"/>
              <a:gd name="connsiteY179" fmla="*/ 67377 h 4620126"/>
              <a:gd name="connsiteX180" fmla="*/ 6420051 w 8460606"/>
              <a:gd name="connsiteY180" fmla="*/ 125128 h 4620126"/>
              <a:gd name="connsiteX181" fmla="*/ 6458552 w 8460606"/>
              <a:gd name="connsiteY181" fmla="*/ 182880 h 4620126"/>
              <a:gd name="connsiteX182" fmla="*/ 6477802 w 8460606"/>
              <a:gd name="connsiteY182" fmla="*/ 211756 h 4620126"/>
              <a:gd name="connsiteX183" fmla="*/ 6516303 w 8460606"/>
              <a:gd name="connsiteY183" fmla="*/ 298383 h 4620126"/>
              <a:gd name="connsiteX184" fmla="*/ 6545179 w 8460606"/>
              <a:gd name="connsiteY184" fmla="*/ 442762 h 4620126"/>
              <a:gd name="connsiteX185" fmla="*/ 6564430 w 8460606"/>
              <a:gd name="connsiteY185" fmla="*/ 471638 h 4620126"/>
              <a:gd name="connsiteX186" fmla="*/ 6593305 w 8460606"/>
              <a:gd name="connsiteY186" fmla="*/ 529389 h 4620126"/>
              <a:gd name="connsiteX187" fmla="*/ 6602931 w 8460606"/>
              <a:gd name="connsiteY187" fmla="*/ 558265 h 4620126"/>
              <a:gd name="connsiteX188" fmla="*/ 6631806 w 8460606"/>
              <a:gd name="connsiteY188" fmla="*/ 567891 h 4620126"/>
              <a:gd name="connsiteX189" fmla="*/ 6651057 w 8460606"/>
              <a:gd name="connsiteY189" fmla="*/ 596766 h 4620126"/>
              <a:gd name="connsiteX190" fmla="*/ 6699183 w 8460606"/>
              <a:gd name="connsiteY190" fmla="*/ 654518 h 4620126"/>
              <a:gd name="connsiteX191" fmla="*/ 6728059 w 8460606"/>
              <a:gd name="connsiteY191" fmla="*/ 712269 h 4620126"/>
              <a:gd name="connsiteX192" fmla="*/ 6737684 w 8460606"/>
              <a:gd name="connsiteY192" fmla="*/ 750771 h 4620126"/>
              <a:gd name="connsiteX193" fmla="*/ 6766560 w 8460606"/>
              <a:gd name="connsiteY193" fmla="*/ 808522 h 4620126"/>
              <a:gd name="connsiteX194" fmla="*/ 6776185 w 8460606"/>
              <a:gd name="connsiteY194" fmla="*/ 847023 h 4620126"/>
              <a:gd name="connsiteX195" fmla="*/ 6785811 w 8460606"/>
              <a:gd name="connsiteY195" fmla="*/ 904775 h 4620126"/>
              <a:gd name="connsiteX196" fmla="*/ 6805061 w 8460606"/>
              <a:gd name="connsiteY196" fmla="*/ 933651 h 4620126"/>
              <a:gd name="connsiteX197" fmla="*/ 6824312 w 8460606"/>
              <a:gd name="connsiteY197" fmla="*/ 1010653 h 4620126"/>
              <a:gd name="connsiteX198" fmla="*/ 6833937 w 8460606"/>
              <a:gd name="connsiteY198" fmla="*/ 1049154 h 4620126"/>
              <a:gd name="connsiteX199" fmla="*/ 6853188 w 8460606"/>
              <a:gd name="connsiteY199" fmla="*/ 1116531 h 4620126"/>
              <a:gd name="connsiteX200" fmla="*/ 6862813 w 8460606"/>
              <a:gd name="connsiteY200" fmla="*/ 1174282 h 4620126"/>
              <a:gd name="connsiteX201" fmla="*/ 6872438 w 8460606"/>
              <a:gd name="connsiteY201" fmla="*/ 1655545 h 4620126"/>
              <a:gd name="connsiteX202" fmla="*/ 6882063 w 8460606"/>
              <a:gd name="connsiteY202" fmla="*/ 1684421 h 4620126"/>
              <a:gd name="connsiteX203" fmla="*/ 6891689 w 8460606"/>
              <a:gd name="connsiteY203" fmla="*/ 1751798 h 4620126"/>
              <a:gd name="connsiteX204" fmla="*/ 6910939 w 8460606"/>
              <a:gd name="connsiteY204" fmla="*/ 1780674 h 4620126"/>
              <a:gd name="connsiteX205" fmla="*/ 6939815 w 8460606"/>
              <a:gd name="connsiteY205" fmla="*/ 1848051 h 4620126"/>
              <a:gd name="connsiteX206" fmla="*/ 6959065 w 8460606"/>
              <a:gd name="connsiteY206" fmla="*/ 1876926 h 4620126"/>
              <a:gd name="connsiteX207" fmla="*/ 6978316 w 8460606"/>
              <a:gd name="connsiteY207" fmla="*/ 1934678 h 4620126"/>
              <a:gd name="connsiteX208" fmla="*/ 7016817 w 8460606"/>
              <a:gd name="connsiteY208" fmla="*/ 1992429 h 4620126"/>
              <a:gd name="connsiteX209" fmla="*/ 7036068 w 8460606"/>
              <a:gd name="connsiteY209" fmla="*/ 2021305 h 4620126"/>
              <a:gd name="connsiteX210" fmla="*/ 7045693 w 8460606"/>
              <a:gd name="connsiteY210" fmla="*/ 2050181 h 4620126"/>
              <a:gd name="connsiteX211" fmla="*/ 7141945 w 8460606"/>
              <a:gd name="connsiteY211" fmla="*/ 2146434 h 4620126"/>
              <a:gd name="connsiteX212" fmla="*/ 7209322 w 8460606"/>
              <a:gd name="connsiteY212" fmla="*/ 2165684 h 4620126"/>
              <a:gd name="connsiteX213" fmla="*/ 7267074 w 8460606"/>
              <a:gd name="connsiteY213" fmla="*/ 2204185 h 4620126"/>
              <a:gd name="connsiteX214" fmla="*/ 7295950 w 8460606"/>
              <a:gd name="connsiteY214" fmla="*/ 2223436 h 4620126"/>
              <a:gd name="connsiteX215" fmla="*/ 7575082 w 8460606"/>
              <a:gd name="connsiteY215" fmla="*/ 2213811 h 4620126"/>
              <a:gd name="connsiteX216" fmla="*/ 7661710 w 8460606"/>
              <a:gd name="connsiteY216" fmla="*/ 2165684 h 4620126"/>
              <a:gd name="connsiteX217" fmla="*/ 7748337 w 8460606"/>
              <a:gd name="connsiteY217" fmla="*/ 2136808 h 4620126"/>
              <a:gd name="connsiteX218" fmla="*/ 7777213 w 8460606"/>
              <a:gd name="connsiteY218" fmla="*/ 2127183 h 4620126"/>
              <a:gd name="connsiteX219" fmla="*/ 7806089 w 8460606"/>
              <a:gd name="connsiteY219" fmla="*/ 2107933 h 4620126"/>
              <a:gd name="connsiteX220" fmla="*/ 7834964 w 8460606"/>
              <a:gd name="connsiteY220" fmla="*/ 2079057 h 4620126"/>
              <a:gd name="connsiteX221" fmla="*/ 7950468 w 8460606"/>
              <a:gd name="connsiteY221" fmla="*/ 2050181 h 4620126"/>
              <a:gd name="connsiteX222" fmla="*/ 7979343 w 8460606"/>
              <a:gd name="connsiteY222" fmla="*/ 2040556 h 4620126"/>
              <a:gd name="connsiteX223" fmla="*/ 8075596 w 8460606"/>
              <a:gd name="connsiteY223" fmla="*/ 2021305 h 4620126"/>
              <a:gd name="connsiteX224" fmla="*/ 8114097 w 8460606"/>
              <a:gd name="connsiteY224" fmla="*/ 2002055 h 4620126"/>
              <a:gd name="connsiteX225" fmla="*/ 8171849 w 8460606"/>
              <a:gd name="connsiteY225" fmla="*/ 1982804 h 4620126"/>
              <a:gd name="connsiteX226" fmla="*/ 8229600 w 8460606"/>
              <a:gd name="connsiteY226" fmla="*/ 1944303 h 4620126"/>
              <a:gd name="connsiteX227" fmla="*/ 8258476 w 8460606"/>
              <a:gd name="connsiteY227" fmla="*/ 1925053 h 4620126"/>
              <a:gd name="connsiteX228" fmla="*/ 8277726 w 8460606"/>
              <a:gd name="connsiteY228" fmla="*/ 1896177 h 4620126"/>
              <a:gd name="connsiteX229" fmla="*/ 8306602 w 8460606"/>
              <a:gd name="connsiteY229" fmla="*/ 1886552 h 4620126"/>
              <a:gd name="connsiteX230" fmla="*/ 8364354 w 8460606"/>
              <a:gd name="connsiteY230" fmla="*/ 1857676 h 4620126"/>
              <a:gd name="connsiteX231" fmla="*/ 8383604 w 8460606"/>
              <a:gd name="connsiteY231" fmla="*/ 1828800 h 4620126"/>
              <a:gd name="connsiteX232" fmla="*/ 8460606 w 8460606"/>
              <a:gd name="connsiteY23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523874 w 8460606"/>
              <a:gd name="connsiteY103" fmla="*/ 2714324 h 4620126"/>
              <a:gd name="connsiteX104" fmla="*/ 4687503 w 8460606"/>
              <a:gd name="connsiteY104" fmla="*/ 2579571 h 4620126"/>
              <a:gd name="connsiteX105" fmla="*/ 4697129 w 8460606"/>
              <a:gd name="connsiteY105" fmla="*/ 2550695 h 4620126"/>
              <a:gd name="connsiteX106" fmla="*/ 4716379 w 8460606"/>
              <a:gd name="connsiteY106" fmla="*/ 2521819 h 4620126"/>
              <a:gd name="connsiteX107" fmla="*/ 4735630 w 8460606"/>
              <a:gd name="connsiteY107" fmla="*/ 2464067 h 4620126"/>
              <a:gd name="connsiteX108" fmla="*/ 4754880 w 8460606"/>
              <a:gd name="connsiteY108" fmla="*/ 2406316 h 4620126"/>
              <a:gd name="connsiteX109" fmla="*/ 4764505 w 8460606"/>
              <a:gd name="connsiteY109" fmla="*/ 2377440 h 4620126"/>
              <a:gd name="connsiteX110" fmla="*/ 4783756 w 8460606"/>
              <a:gd name="connsiteY110" fmla="*/ 2338939 h 4620126"/>
              <a:gd name="connsiteX111" fmla="*/ 4822257 w 8460606"/>
              <a:gd name="connsiteY111" fmla="*/ 2252312 h 4620126"/>
              <a:gd name="connsiteX112" fmla="*/ 4831882 w 8460606"/>
              <a:gd name="connsiteY112" fmla="*/ 2204185 h 4620126"/>
              <a:gd name="connsiteX113" fmla="*/ 4851133 w 8460606"/>
              <a:gd name="connsiteY113" fmla="*/ 2146434 h 4620126"/>
              <a:gd name="connsiteX114" fmla="*/ 4860758 w 8460606"/>
              <a:gd name="connsiteY114" fmla="*/ 2098307 h 4620126"/>
              <a:gd name="connsiteX115" fmla="*/ 4908884 w 8460606"/>
              <a:gd name="connsiteY115" fmla="*/ 1982804 h 4620126"/>
              <a:gd name="connsiteX116" fmla="*/ 4918510 w 8460606"/>
              <a:gd name="connsiteY116" fmla="*/ 1876926 h 4620126"/>
              <a:gd name="connsiteX117" fmla="*/ 4937760 w 8460606"/>
              <a:gd name="connsiteY117" fmla="*/ 1809549 h 4620126"/>
              <a:gd name="connsiteX118" fmla="*/ 4957011 w 8460606"/>
              <a:gd name="connsiteY118" fmla="*/ 1626669 h 4620126"/>
              <a:gd name="connsiteX119" fmla="*/ 4966636 w 8460606"/>
              <a:gd name="connsiteY119" fmla="*/ 1578543 h 4620126"/>
              <a:gd name="connsiteX120" fmla="*/ 4976261 w 8460606"/>
              <a:gd name="connsiteY120" fmla="*/ 1463040 h 4620126"/>
              <a:gd name="connsiteX121" fmla="*/ 5014762 w 8460606"/>
              <a:gd name="connsiteY121" fmla="*/ 1366787 h 4620126"/>
              <a:gd name="connsiteX122" fmla="*/ 5024388 w 8460606"/>
              <a:gd name="connsiteY122" fmla="*/ 1328286 h 4620126"/>
              <a:gd name="connsiteX123" fmla="*/ 5062889 w 8460606"/>
              <a:gd name="connsiteY123" fmla="*/ 1241659 h 4620126"/>
              <a:gd name="connsiteX124" fmla="*/ 5072514 w 8460606"/>
              <a:gd name="connsiteY124" fmla="*/ 1203158 h 4620126"/>
              <a:gd name="connsiteX125" fmla="*/ 5091764 w 8460606"/>
              <a:gd name="connsiteY125" fmla="*/ 1155032 h 4620126"/>
              <a:gd name="connsiteX126" fmla="*/ 5101390 w 8460606"/>
              <a:gd name="connsiteY126" fmla="*/ 1126156 h 4620126"/>
              <a:gd name="connsiteX127" fmla="*/ 5120640 w 8460606"/>
              <a:gd name="connsiteY127" fmla="*/ 1097280 h 4620126"/>
              <a:gd name="connsiteX128" fmla="*/ 5149516 w 8460606"/>
              <a:gd name="connsiteY128" fmla="*/ 1029903 h 4620126"/>
              <a:gd name="connsiteX129" fmla="*/ 5178392 w 8460606"/>
              <a:gd name="connsiteY129" fmla="*/ 1001027 h 4620126"/>
              <a:gd name="connsiteX130" fmla="*/ 5216893 w 8460606"/>
              <a:gd name="connsiteY130" fmla="*/ 943276 h 4620126"/>
              <a:gd name="connsiteX131" fmla="*/ 5236143 w 8460606"/>
              <a:gd name="connsiteY131" fmla="*/ 914400 h 4620126"/>
              <a:gd name="connsiteX132" fmla="*/ 5274644 w 8460606"/>
              <a:gd name="connsiteY132" fmla="*/ 827773 h 4620126"/>
              <a:gd name="connsiteX133" fmla="*/ 5303520 w 8460606"/>
              <a:gd name="connsiteY133" fmla="*/ 770021 h 4620126"/>
              <a:gd name="connsiteX134" fmla="*/ 5361272 w 8460606"/>
              <a:gd name="connsiteY134" fmla="*/ 741145 h 4620126"/>
              <a:gd name="connsiteX135" fmla="*/ 5390148 w 8460606"/>
              <a:gd name="connsiteY135" fmla="*/ 750771 h 4620126"/>
              <a:gd name="connsiteX136" fmla="*/ 5447899 w 8460606"/>
              <a:gd name="connsiteY136" fmla="*/ 731520 h 4620126"/>
              <a:gd name="connsiteX137" fmla="*/ 5505651 w 8460606"/>
              <a:gd name="connsiteY137" fmla="*/ 770021 h 4620126"/>
              <a:gd name="connsiteX138" fmla="*/ 5515276 w 8460606"/>
              <a:gd name="connsiteY138" fmla="*/ 798897 h 4620126"/>
              <a:gd name="connsiteX139" fmla="*/ 5553777 w 8460606"/>
              <a:gd name="connsiteY139" fmla="*/ 875899 h 4620126"/>
              <a:gd name="connsiteX140" fmla="*/ 5582653 w 8460606"/>
              <a:gd name="connsiteY140" fmla="*/ 962526 h 4620126"/>
              <a:gd name="connsiteX141" fmla="*/ 5592278 w 8460606"/>
              <a:gd name="connsiteY141" fmla="*/ 991402 h 4620126"/>
              <a:gd name="connsiteX142" fmla="*/ 5611529 w 8460606"/>
              <a:gd name="connsiteY142" fmla="*/ 1029903 h 4620126"/>
              <a:gd name="connsiteX143" fmla="*/ 5630779 w 8460606"/>
              <a:gd name="connsiteY143" fmla="*/ 1087655 h 4620126"/>
              <a:gd name="connsiteX144" fmla="*/ 5640404 w 8460606"/>
              <a:gd name="connsiteY144" fmla="*/ 1116531 h 4620126"/>
              <a:gd name="connsiteX145" fmla="*/ 5678905 w 8460606"/>
              <a:gd name="connsiteY145" fmla="*/ 1174282 h 4620126"/>
              <a:gd name="connsiteX146" fmla="*/ 5698156 w 8460606"/>
              <a:gd name="connsiteY146" fmla="*/ 1203158 h 4620126"/>
              <a:gd name="connsiteX147" fmla="*/ 5717406 w 8460606"/>
              <a:gd name="connsiteY147" fmla="*/ 1260909 h 4620126"/>
              <a:gd name="connsiteX148" fmla="*/ 5727032 w 8460606"/>
              <a:gd name="connsiteY148" fmla="*/ 1289785 h 4620126"/>
              <a:gd name="connsiteX149" fmla="*/ 5736657 w 8460606"/>
              <a:gd name="connsiteY149" fmla="*/ 1328286 h 4620126"/>
              <a:gd name="connsiteX150" fmla="*/ 5755908 w 8460606"/>
              <a:gd name="connsiteY150" fmla="*/ 1376413 h 4620126"/>
              <a:gd name="connsiteX151" fmla="*/ 5765533 w 8460606"/>
              <a:gd name="connsiteY151" fmla="*/ 1491916 h 4620126"/>
              <a:gd name="connsiteX152" fmla="*/ 5775158 w 8460606"/>
              <a:gd name="connsiteY152" fmla="*/ 1540042 h 4620126"/>
              <a:gd name="connsiteX153" fmla="*/ 5784783 w 8460606"/>
              <a:gd name="connsiteY153" fmla="*/ 1636295 h 4620126"/>
              <a:gd name="connsiteX154" fmla="*/ 5823284 w 8460606"/>
              <a:gd name="connsiteY154" fmla="*/ 1626669 h 4620126"/>
              <a:gd name="connsiteX155" fmla="*/ 5842535 w 8460606"/>
              <a:gd name="connsiteY155" fmla="*/ 1597794 h 4620126"/>
              <a:gd name="connsiteX156" fmla="*/ 5871411 w 8460606"/>
              <a:gd name="connsiteY156" fmla="*/ 1578543 h 4620126"/>
              <a:gd name="connsiteX157" fmla="*/ 5909912 w 8460606"/>
              <a:gd name="connsiteY157" fmla="*/ 1520792 h 4620126"/>
              <a:gd name="connsiteX158" fmla="*/ 5929162 w 8460606"/>
              <a:gd name="connsiteY158" fmla="*/ 1491916 h 4620126"/>
              <a:gd name="connsiteX159" fmla="*/ 5958038 w 8460606"/>
              <a:gd name="connsiteY159" fmla="*/ 1434164 h 4620126"/>
              <a:gd name="connsiteX160" fmla="*/ 5977289 w 8460606"/>
              <a:gd name="connsiteY160" fmla="*/ 1232034 h 4620126"/>
              <a:gd name="connsiteX161" fmla="*/ 5986914 w 8460606"/>
              <a:gd name="connsiteY161" fmla="*/ 1145406 h 4620126"/>
              <a:gd name="connsiteX162" fmla="*/ 6006164 w 8460606"/>
              <a:gd name="connsiteY162" fmla="*/ 1078029 h 4620126"/>
              <a:gd name="connsiteX163" fmla="*/ 6035040 w 8460606"/>
              <a:gd name="connsiteY163" fmla="*/ 808522 h 4620126"/>
              <a:gd name="connsiteX164" fmla="*/ 6054291 w 8460606"/>
              <a:gd name="connsiteY164" fmla="*/ 741145 h 4620126"/>
              <a:gd name="connsiteX165" fmla="*/ 6073541 w 8460606"/>
              <a:gd name="connsiteY165" fmla="*/ 683394 h 4620126"/>
              <a:gd name="connsiteX166" fmla="*/ 6092792 w 8460606"/>
              <a:gd name="connsiteY166" fmla="*/ 596766 h 4620126"/>
              <a:gd name="connsiteX167" fmla="*/ 6131293 w 8460606"/>
              <a:gd name="connsiteY167" fmla="*/ 462013 h 4620126"/>
              <a:gd name="connsiteX168" fmla="*/ 6150543 w 8460606"/>
              <a:gd name="connsiteY168" fmla="*/ 423512 h 4620126"/>
              <a:gd name="connsiteX169" fmla="*/ 6179419 w 8460606"/>
              <a:gd name="connsiteY169" fmla="*/ 317634 h 4620126"/>
              <a:gd name="connsiteX170" fmla="*/ 6198670 w 8460606"/>
              <a:gd name="connsiteY170" fmla="*/ 279133 h 4620126"/>
              <a:gd name="connsiteX171" fmla="*/ 6217920 w 8460606"/>
              <a:gd name="connsiteY171" fmla="*/ 221381 h 4620126"/>
              <a:gd name="connsiteX172" fmla="*/ 6275672 w 8460606"/>
              <a:gd name="connsiteY172" fmla="*/ 115503 h 4620126"/>
              <a:gd name="connsiteX173" fmla="*/ 6294922 w 8460606"/>
              <a:gd name="connsiteY173" fmla="*/ 57752 h 4620126"/>
              <a:gd name="connsiteX174" fmla="*/ 6304548 w 8460606"/>
              <a:gd name="connsiteY174" fmla="*/ 28876 h 4620126"/>
              <a:gd name="connsiteX175" fmla="*/ 6323798 w 8460606"/>
              <a:gd name="connsiteY175" fmla="*/ 0 h 4620126"/>
              <a:gd name="connsiteX176" fmla="*/ 6352674 w 8460606"/>
              <a:gd name="connsiteY176" fmla="*/ 9625 h 4620126"/>
              <a:gd name="connsiteX177" fmla="*/ 6371924 w 8460606"/>
              <a:gd name="connsiteY177" fmla="*/ 38501 h 4620126"/>
              <a:gd name="connsiteX178" fmla="*/ 6400800 w 8460606"/>
              <a:gd name="connsiteY178" fmla="*/ 67377 h 4620126"/>
              <a:gd name="connsiteX179" fmla="*/ 6420051 w 8460606"/>
              <a:gd name="connsiteY179" fmla="*/ 125128 h 4620126"/>
              <a:gd name="connsiteX180" fmla="*/ 6458552 w 8460606"/>
              <a:gd name="connsiteY180" fmla="*/ 182880 h 4620126"/>
              <a:gd name="connsiteX181" fmla="*/ 6477802 w 8460606"/>
              <a:gd name="connsiteY181" fmla="*/ 211756 h 4620126"/>
              <a:gd name="connsiteX182" fmla="*/ 6516303 w 8460606"/>
              <a:gd name="connsiteY182" fmla="*/ 298383 h 4620126"/>
              <a:gd name="connsiteX183" fmla="*/ 6545179 w 8460606"/>
              <a:gd name="connsiteY183" fmla="*/ 442762 h 4620126"/>
              <a:gd name="connsiteX184" fmla="*/ 6564430 w 8460606"/>
              <a:gd name="connsiteY184" fmla="*/ 471638 h 4620126"/>
              <a:gd name="connsiteX185" fmla="*/ 6593305 w 8460606"/>
              <a:gd name="connsiteY185" fmla="*/ 529389 h 4620126"/>
              <a:gd name="connsiteX186" fmla="*/ 6602931 w 8460606"/>
              <a:gd name="connsiteY186" fmla="*/ 558265 h 4620126"/>
              <a:gd name="connsiteX187" fmla="*/ 6631806 w 8460606"/>
              <a:gd name="connsiteY187" fmla="*/ 567891 h 4620126"/>
              <a:gd name="connsiteX188" fmla="*/ 6651057 w 8460606"/>
              <a:gd name="connsiteY188" fmla="*/ 596766 h 4620126"/>
              <a:gd name="connsiteX189" fmla="*/ 6699183 w 8460606"/>
              <a:gd name="connsiteY189" fmla="*/ 654518 h 4620126"/>
              <a:gd name="connsiteX190" fmla="*/ 6728059 w 8460606"/>
              <a:gd name="connsiteY190" fmla="*/ 712269 h 4620126"/>
              <a:gd name="connsiteX191" fmla="*/ 6737684 w 8460606"/>
              <a:gd name="connsiteY191" fmla="*/ 750771 h 4620126"/>
              <a:gd name="connsiteX192" fmla="*/ 6766560 w 8460606"/>
              <a:gd name="connsiteY192" fmla="*/ 808522 h 4620126"/>
              <a:gd name="connsiteX193" fmla="*/ 6776185 w 8460606"/>
              <a:gd name="connsiteY193" fmla="*/ 847023 h 4620126"/>
              <a:gd name="connsiteX194" fmla="*/ 6785811 w 8460606"/>
              <a:gd name="connsiteY194" fmla="*/ 904775 h 4620126"/>
              <a:gd name="connsiteX195" fmla="*/ 6805061 w 8460606"/>
              <a:gd name="connsiteY195" fmla="*/ 933651 h 4620126"/>
              <a:gd name="connsiteX196" fmla="*/ 6824312 w 8460606"/>
              <a:gd name="connsiteY196" fmla="*/ 1010653 h 4620126"/>
              <a:gd name="connsiteX197" fmla="*/ 6833937 w 8460606"/>
              <a:gd name="connsiteY197" fmla="*/ 1049154 h 4620126"/>
              <a:gd name="connsiteX198" fmla="*/ 6853188 w 8460606"/>
              <a:gd name="connsiteY198" fmla="*/ 1116531 h 4620126"/>
              <a:gd name="connsiteX199" fmla="*/ 6862813 w 8460606"/>
              <a:gd name="connsiteY199" fmla="*/ 1174282 h 4620126"/>
              <a:gd name="connsiteX200" fmla="*/ 6872438 w 8460606"/>
              <a:gd name="connsiteY200" fmla="*/ 1655545 h 4620126"/>
              <a:gd name="connsiteX201" fmla="*/ 6882063 w 8460606"/>
              <a:gd name="connsiteY201" fmla="*/ 1684421 h 4620126"/>
              <a:gd name="connsiteX202" fmla="*/ 6891689 w 8460606"/>
              <a:gd name="connsiteY202" fmla="*/ 1751798 h 4620126"/>
              <a:gd name="connsiteX203" fmla="*/ 6910939 w 8460606"/>
              <a:gd name="connsiteY203" fmla="*/ 1780674 h 4620126"/>
              <a:gd name="connsiteX204" fmla="*/ 6939815 w 8460606"/>
              <a:gd name="connsiteY204" fmla="*/ 1848051 h 4620126"/>
              <a:gd name="connsiteX205" fmla="*/ 6959065 w 8460606"/>
              <a:gd name="connsiteY205" fmla="*/ 1876926 h 4620126"/>
              <a:gd name="connsiteX206" fmla="*/ 6978316 w 8460606"/>
              <a:gd name="connsiteY206" fmla="*/ 1934678 h 4620126"/>
              <a:gd name="connsiteX207" fmla="*/ 7016817 w 8460606"/>
              <a:gd name="connsiteY207" fmla="*/ 1992429 h 4620126"/>
              <a:gd name="connsiteX208" fmla="*/ 7036068 w 8460606"/>
              <a:gd name="connsiteY208" fmla="*/ 2021305 h 4620126"/>
              <a:gd name="connsiteX209" fmla="*/ 7045693 w 8460606"/>
              <a:gd name="connsiteY209" fmla="*/ 2050181 h 4620126"/>
              <a:gd name="connsiteX210" fmla="*/ 7141945 w 8460606"/>
              <a:gd name="connsiteY210" fmla="*/ 2146434 h 4620126"/>
              <a:gd name="connsiteX211" fmla="*/ 7209322 w 8460606"/>
              <a:gd name="connsiteY211" fmla="*/ 2165684 h 4620126"/>
              <a:gd name="connsiteX212" fmla="*/ 7267074 w 8460606"/>
              <a:gd name="connsiteY212" fmla="*/ 2204185 h 4620126"/>
              <a:gd name="connsiteX213" fmla="*/ 7295950 w 8460606"/>
              <a:gd name="connsiteY213" fmla="*/ 2223436 h 4620126"/>
              <a:gd name="connsiteX214" fmla="*/ 7575082 w 8460606"/>
              <a:gd name="connsiteY214" fmla="*/ 2213811 h 4620126"/>
              <a:gd name="connsiteX215" fmla="*/ 7661710 w 8460606"/>
              <a:gd name="connsiteY215" fmla="*/ 2165684 h 4620126"/>
              <a:gd name="connsiteX216" fmla="*/ 7748337 w 8460606"/>
              <a:gd name="connsiteY216" fmla="*/ 2136808 h 4620126"/>
              <a:gd name="connsiteX217" fmla="*/ 7777213 w 8460606"/>
              <a:gd name="connsiteY217" fmla="*/ 2127183 h 4620126"/>
              <a:gd name="connsiteX218" fmla="*/ 7806089 w 8460606"/>
              <a:gd name="connsiteY218" fmla="*/ 2107933 h 4620126"/>
              <a:gd name="connsiteX219" fmla="*/ 7834964 w 8460606"/>
              <a:gd name="connsiteY219" fmla="*/ 2079057 h 4620126"/>
              <a:gd name="connsiteX220" fmla="*/ 7950468 w 8460606"/>
              <a:gd name="connsiteY220" fmla="*/ 2050181 h 4620126"/>
              <a:gd name="connsiteX221" fmla="*/ 7979343 w 8460606"/>
              <a:gd name="connsiteY221" fmla="*/ 2040556 h 4620126"/>
              <a:gd name="connsiteX222" fmla="*/ 8075596 w 8460606"/>
              <a:gd name="connsiteY222" fmla="*/ 2021305 h 4620126"/>
              <a:gd name="connsiteX223" fmla="*/ 8114097 w 8460606"/>
              <a:gd name="connsiteY223" fmla="*/ 2002055 h 4620126"/>
              <a:gd name="connsiteX224" fmla="*/ 8171849 w 8460606"/>
              <a:gd name="connsiteY224" fmla="*/ 1982804 h 4620126"/>
              <a:gd name="connsiteX225" fmla="*/ 8229600 w 8460606"/>
              <a:gd name="connsiteY225" fmla="*/ 1944303 h 4620126"/>
              <a:gd name="connsiteX226" fmla="*/ 8258476 w 8460606"/>
              <a:gd name="connsiteY226" fmla="*/ 1925053 h 4620126"/>
              <a:gd name="connsiteX227" fmla="*/ 8277726 w 8460606"/>
              <a:gd name="connsiteY227" fmla="*/ 1896177 h 4620126"/>
              <a:gd name="connsiteX228" fmla="*/ 8306602 w 8460606"/>
              <a:gd name="connsiteY228" fmla="*/ 1886552 h 4620126"/>
              <a:gd name="connsiteX229" fmla="*/ 8364354 w 8460606"/>
              <a:gd name="connsiteY229" fmla="*/ 1857676 h 4620126"/>
              <a:gd name="connsiteX230" fmla="*/ 8383604 w 8460606"/>
              <a:gd name="connsiteY230" fmla="*/ 1828800 h 4620126"/>
              <a:gd name="connsiteX231" fmla="*/ 8460606 w 8460606"/>
              <a:gd name="connsiteY23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98510 w 8460606"/>
              <a:gd name="connsiteY103" fmla="*/ 2792627 h 4620126"/>
              <a:gd name="connsiteX104" fmla="*/ 4523874 w 8460606"/>
              <a:gd name="connsiteY104" fmla="*/ 2714324 h 4620126"/>
              <a:gd name="connsiteX105" fmla="*/ 4687503 w 8460606"/>
              <a:gd name="connsiteY105" fmla="*/ 2579571 h 4620126"/>
              <a:gd name="connsiteX106" fmla="*/ 4697129 w 8460606"/>
              <a:gd name="connsiteY106" fmla="*/ 2550695 h 4620126"/>
              <a:gd name="connsiteX107" fmla="*/ 4716379 w 8460606"/>
              <a:gd name="connsiteY107" fmla="*/ 2521819 h 4620126"/>
              <a:gd name="connsiteX108" fmla="*/ 4735630 w 8460606"/>
              <a:gd name="connsiteY108" fmla="*/ 2464067 h 4620126"/>
              <a:gd name="connsiteX109" fmla="*/ 4754880 w 8460606"/>
              <a:gd name="connsiteY109" fmla="*/ 2406316 h 4620126"/>
              <a:gd name="connsiteX110" fmla="*/ 4764505 w 8460606"/>
              <a:gd name="connsiteY110" fmla="*/ 2377440 h 4620126"/>
              <a:gd name="connsiteX111" fmla="*/ 4783756 w 8460606"/>
              <a:gd name="connsiteY111" fmla="*/ 2338939 h 4620126"/>
              <a:gd name="connsiteX112" fmla="*/ 4822257 w 8460606"/>
              <a:gd name="connsiteY112" fmla="*/ 2252312 h 4620126"/>
              <a:gd name="connsiteX113" fmla="*/ 4831882 w 8460606"/>
              <a:gd name="connsiteY113" fmla="*/ 2204185 h 4620126"/>
              <a:gd name="connsiteX114" fmla="*/ 4851133 w 8460606"/>
              <a:gd name="connsiteY114" fmla="*/ 2146434 h 4620126"/>
              <a:gd name="connsiteX115" fmla="*/ 4860758 w 8460606"/>
              <a:gd name="connsiteY115" fmla="*/ 2098307 h 4620126"/>
              <a:gd name="connsiteX116" fmla="*/ 4908884 w 8460606"/>
              <a:gd name="connsiteY116" fmla="*/ 1982804 h 4620126"/>
              <a:gd name="connsiteX117" fmla="*/ 4918510 w 8460606"/>
              <a:gd name="connsiteY117" fmla="*/ 1876926 h 4620126"/>
              <a:gd name="connsiteX118" fmla="*/ 4937760 w 8460606"/>
              <a:gd name="connsiteY118" fmla="*/ 1809549 h 4620126"/>
              <a:gd name="connsiteX119" fmla="*/ 4957011 w 8460606"/>
              <a:gd name="connsiteY119" fmla="*/ 1626669 h 4620126"/>
              <a:gd name="connsiteX120" fmla="*/ 4966636 w 8460606"/>
              <a:gd name="connsiteY120" fmla="*/ 1578543 h 4620126"/>
              <a:gd name="connsiteX121" fmla="*/ 4976261 w 8460606"/>
              <a:gd name="connsiteY121" fmla="*/ 1463040 h 4620126"/>
              <a:gd name="connsiteX122" fmla="*/ 5014762 w 8460606"/>
              <a:gd name="connsiteY122" fmla="*/ 1366787 h 4620126"/>
              <a:gd name="connsiteX123" fmla="*/ 5024388 w 8460606"/>
              <a:gd name="connsiteY123" fmla="*/ 1328286 h 4620126"/>
              <a:gd name="connsiteX124" fmla="*/ 5062889 w 8460606"/>
              <a:gd name="connsiteY124" fmla="*/ 1241659 h 4620126"/>
              <a:gd name="connsiteX125" fmla="*/ 5072514 w 8460606"/>
              <a:gd name="connsiteY125" fmla="*/ 1203158 h 4620126"/>
              <a:gd name="connsiteX126" fmla="*/ 5091764 w 8460606"/>
              <a:gd name="connsiteY126" fmla="*/ 1155032 h 4620126"/>
              <a:gd name="connsiteX127" fmla="*/ 5101390 w 8460606"/>
              <a:gd name="connsiteY127" fmla="*/ 1126156 h 4620126"/>
              <a:gd name="connsiteX128" fmla="*/ 5120640 w 8460606"/>
              <a:gd name="connsiteY128" fmla="*/ 1097280 h 4620126"/>
              <a:gd name="connsiteX129" fmla="*/ 5149516 w 8460606"/>
              <a:gd name="connsiteY129" fmla="*/ 1029903 h 4620126"/>
              <a:gd name="connsiteX130" fmla="*/ 5178392 w 8460606"/>
              <a:gd name="connsiteY130" fmla="*/ 1001027 h 4620126"/>
              <a:gd name="connsiteX131" fmla="*/ 5216893 w 8460606"/>
              <a:gd name="connsiteY131" fmla="*/ 943276 h 4620126"/>
              <a:gd name="connsiteX132" fmla="*/ 5236143 w 8460606"/>
              <a:gd name="connsiteY132" fmla="*/ 914400 h 4620126"/>
              <a:gd name="connsiteX133" fmla="*/ 5274644 w 8460606"/>
              <a:gd name="connsiteY133" fmla="*/ 827773 h 4620126"/>
              <a:gd name="connsiteX134" fmla="*/ 5303520 w 8460606"/>
              <a:gd name="connsiteY134" fmla="*/ 770021 h 4620126"/>
              <a:gd name="connsiteX135" fmla="*/ 5361272 w 8460606"/>
              <a:gd name="connsiteY135" fmla="*/ 741145 h 4620126"/>
              <a:gd name="connsiteX136" fmla="*/ 5390148 w 8460606"/>
              <a:gd name="connsiteY136" fmla="*/ 750771 h 4620126"/>
              <a:gd name="connsiteX137" fmla="*/ 5447899 w 8460606"/>
              <a:gd name="connsiteY137" fmla="*/ 731520 h 4620126"/>
              <a:gd name="connsiteX138" fmla="*/ 5505651 w 8460606"/>
              <a:gd name="connsiteY138" fmla="*/ 770021 h 4620126"/>
              <a:gd name="connsiteX139" fmla="*/ 5515276 w 8460606"/>
              <a:gd name="connsiteY139" fmla="*/ 798897 h 4620126"/>
              <a:gd name="connsiteX140" fmla="*/ 5553777 w 8460606"/>
              <a:gd name="connsiteY140" fmla="*/ 875899 h 4620126"/>
              <a:gd name="connsiteX141" fmla="*/ 5582653 w 8460606"/>
              <a:gd name="connsiteY141" fmla="*/ 962526 h 4620126"/>
              <a:gd name="connsiteX142" fmla="*/ 5592278 w 8460606"/>
              <a:gd name="connsiteY142" fmla="*/ 991402 h 4620126"/>
              <a:gd name="connsiteX143" fmla="*/ 5611529 w 8460606"/>
              <a:gd name="connsiteY143" fmla="*/ 1029903 h 4620126"/>
              <a:gd name="connsiteX144" fmla="*/ 5630779 w 8460606"/>
              <a:gd name="connsiteY144" fmla="*/ 1087655 h 4620126"/>
              <a:gd name="connsiteX145" fmla="*/ 5640404 w 8460606"/>
              <a:gd name="connsiteY145" fmla="*/ 1116531 h 4620126"/>
              <a:gd name="connsiteX146" fmla="*/ 5678905 w 8460606"/>
              <a:gd name="connsiteY146" fmla="*/ 1174282 h 4620126"/>
              <a:gd name="connsiteX147" fmla="*/ 5698156 w 8460606"/>
              <a:gd name="connsiteY147" fmla="*/ 1203158 h 4620126"/>
              <a:gd name="connsiteX148" fmla="*/ 5717406 w 8460606"/>
              <a:gd name="connsiteY148" fmla="*/ 1260909 h 4620126"/>
              <a:gd name="connsiteX149" fmla="*/ 5727032 w 8460606"/>
              <a:gd name="connsiteY149" fmla="*/ 1289785 h 4620126"/>
              <a:gd name="connsiteX150" fmla="*/ 5736657 w 8460606"/>
              <a:gd name="connsiteY150" fmla="*/ 1328286 h 4620126"/>
              <a:gd name="connsiteX151" fmla="*/ 5755908 w 8460606"/>
              <a:gd name="connsiteY151" fmla="*/ 1376413 h 4620126"/>
              <a:gd name="connsiteX152" fmla="*/ 5765533 w 8460606"/>
              <a:gd name="connsiteY152" fmla="*/ 1491916 h 4620126"/>
              <a:gd name="connsiteX153" fmla="*/ 5775158 w 8460606"/>
              <a:gd name="connsiteY153" fmla="*/ 1540042 h 4620126"/>
              <a:gd name="connsiteX154" fmla="*/ 5784783 w 8460606"/>
              <a:gd name="connsiteY154" fmla="*/ 1636295 h 4620126"/>
              <a:gd name="connsiteX155" fmla="*/ 5823284 w 8460606"/>
              <a:gd name="connsiteY155" fmla="*/ 1626669 h 4620126"/>
              <a:gd name="connsiteX156" fmla="*/ 5842535 w 8460606"/>
              <a:gd name="connsiteY156" fmla="*/ 1597794 h 4620126"/>
              <a:gd name="connsiteX157" fmla="*/ 5871411 w 8460606"/>
              <a:gd name="connsiteY157" fmla="*/ 1578543 h 4620126"/>
              <a:gd name="connsiteX158" fmla="*/ 5909912 w 8460606"/>
              <a:gd name="connsiteY158" fmla="*/ 1520792 h 4620126"/>
              <a:gd name="connsiteX159" fmla="*/ 5929162 w 8460606"/>
              <a:gd name="connsiteY159" fmla="*/ 1491916 h 4620126"/>
              <a:gd name="connsiteX160" fmla="*/ 5958038 w 8460606"/>
              <a:gd name="connsiteY160" fmla="*/ 1434164 h 4620126"/>
              <a:gd name="connsiteX161" fmla="*/ 5977289 w 8460606"/>
              <a:gd name="connsiteY161" fmla="*/ 1232034 h 4620126"/>
              <a:gd name="connsiteX162" fmla="*/ 5986914 w 8460606"/>
              <a:gd name="connsiteY162" fmla="*/ 1145406 h 4620126"/>
              <a:gd name="connsiteX163" fmla="*/ 6006164 w 8460606"/>
              <a:gd name="connsiteY163" fmla="*/ 1078029 h 4620126"/>
              <a:gd name="connsiteX164" fmla="*/ 6035040 w 8460606"/>
              <a:gd name="connsiteY164" fmla="*/ 808522 h 4620126"/>
              <a:gd name="connsiteX165" fmla="*/ 6054291 w 8460606"/>
              <a:gd name="connsiteY165" fmla="*/ 741145 h 4620126"/>
              <a:gd name="connsiteX166" fmla="*/ 6073541 w 8460606"/>
              <a:gd name="connsiteY166" fmla="*/ 683394 h 4620126"/>
              <a:gd name="connsiteX167" fmla="*/ 6092792 w 8460606"/>
              <a:gd name="connsiteY167" fmla="*/ 596766 h 4620126"/>
              <a:gd name="connsiteX168" fmla="*/ 6131293 w 8460606"/>
              <a:gd name="connsiteY168" fmla="*/ 462013 h 4620126"/>
              <a:gd name="connsiteX169" fmla="*/ 6150543 w 8460606"/>
              <a:gd name="connsiteY169" fmla="*/ 423512 h 4620126"/>
              <a:gd name="connsiteX170" fmla="*/ 6179419 w 8460606"/>
              <a:gd name="connsiteY170" fmla="*/ 317634 h 4620126"/>
              <a:gd name="connsiteX171" fmla="*/ 6198670 w 8460606"/>
              <a:gd name="connsiteY171" fmla="*/ 279133 h 4620126"/>
              <a:gd name="connsiteX172" fmla="*/ 6217920 w 8460606"/>
              <a:gd name="connsiteY172" fmla="*/ 221381 h 4620126"/>
              <a:gd name="connsiteX173" fmla="*/ 6275672 w 8460606"/>
              <a:gd name="connsiteY173" fmla="*/ 115503 h 4620126"/>
              <a:gd name="connsiteX174" fmla="*/ 6294922 w 8460606"/>
              <a:gd name="connsiteY174" fmla="*/ 57752 h 4620126"/>
              <a:gd name="connsiteX175" fmla="*/ 6304548 w 8460606"/>
              <a:gd name="connsiteY175" fmla="*/ 28876 h 4620126"/>
              <a:gd name="connsiteX176" fmla="*/ 6323798 w 8460606"/>
              <a:gd name="connsiteY176" fmla="*/ 0 h 4620126"/>
              <a:gd name="connsiteX177" fmla="*/ 6352674 w 8460606"/>
              <a:gd name="connsiteY177" fmla="*/ 9625 h 4620126"/>
              <a:gd name="connsiteX178" fmla="*/ 6371924 w 8460606"/>
              <a:gd name="connsiteY178" fmla="*/ 38501 h 4620126"/>
              <a:gd name="connsiteX179" fmla="*/ 6400800 w 8460606"/>
              <a:gd name="connsiteY179" fmla="*/ 67377 h 4620126"/>
              <a:gd name="connsiteX180" fmla="*/ 6420051 w 8460606"/>
              <a:gd name="connsiteY180" fmla="*/ 125128 h 4620126"/>
              <a:gd name="connsiteX181" fmla="*/ 6458552 w 8460606"/>
              <a:gd name="connsiteY181" fmla="*/ 182880 h 4620126"/>
              <a:gd name="connsiteX182" fmla="*/ 6477802 w 8460606"/>
              <a:gd name="connsiteY182" fmla="*/ 211756 h 4620126"/>
              <a:gd name="connsiteX183" fmla="*/ 6516303 w 8460606"/>
              <a:gd name="connsiteY183" fmla="*/ 298383 h 4620126"/>
              <a:gd name="connsiteX184" fmla="*/ 6545179 w 8460606"/>
              <a:gd name="connsiteY184" fmla="*/ 442762 h 4620126"/>
              <a:gd name="connsiteX185" fmla="*/ 6564430 w 8460606"/>
              <a:gd name="connsiteY185" fmla="*/ 471638 h 4620126"/>
              <a:gd name="connsiteX186" fmla="*/ 6593305 w 8460606"/>
              <a:gd name="connsiteY186" fmla="*/ 529389 h 4620126"/>
              <a:gd name="connsiteX187" fmla="*/ 6602931 w 8460606"/>
              <a:gd name="connsiteY187" fmla="*/ 558265 h 4620126"/>
              <a:gd name="connsiteX188" fmla="*/ 6631806 w 8460606"/>
              <a:gd name="connsiteY188" fmla="*/ 567891 h 4620126"/>
              <a:gd name="connsiteX189" fmla="*/ 6651057 w 8460606"/>
              <a:gd name="connsiteY189" fmla="*/ 596766 h 4620126"/>
              <a:gd name="connsiteX190" fmla="*/ 6699183 w 8460606"/>
              <a:gd name="connsiteY190" fmla="*/ 654518 h 4620126"/>
              <a:gd name="connsiteX191" fmla="*/ 6728059 w 8460606"/>
              <a:gd name="connsiteY191" fmla="*/ 712269 h 4620126"/>
              <a:gd name="connsiteX192" fmla="*/ 6737684 w 8460606"/>
              <a:gd name="connsiteY192" fmla="*/ 750771 h 4620126"/>
              <a:gd name="connsiteX193" fmla="*/ 6766560 w 8460606"/>
              <a:gd name="connsiteY193" fmla="*/ 808522 h 4620126"/>
              <a:gd name="connsiteX194" fmla="*/ 6776185 w 8460606"/>
              <a:gd name="connsiteY194" fmla="*/ 847023 h 4620126"/>
              <a:gd name="connsiteX195" fmla="*/ 6785811 w 8460606"/>
              <a:gd name="connsiteY195" fmla="*/ 904775 h 4620126"/>
              <a:gd name="connsiteX196" fmla="*/ 6805061 w 8460606"/>
              <a:gd name="connsiteY196" fmla="*/ 933651 h 4620126"/>
              <a:gd name="connsiteX197" fmla="*/ 6824312 w 8460606"/>
              <a:gd name="connsiteY197" fmla="*/ 1010653 h 4620126"/>
              <a:gd name="connsiteX198" fmla="*/ 6833937 w 8460606"/>
              <a:gd name="connsiteY198" fmla="*/ 1049154 h 4620126"/>
              <a:gd name="connsiteX199" fmla="*/ 6853188 w 8460606"/>
              <a:gd name="connsiteY199" fmla="*/ 1116531 h 4620126"/>
              <a:gd name="connsiteX200" fmla="*/ 6862813 w 8460606"/>
              <a:gd name="connsiteY200" fmla="*/ 1174282 h 4620126"/>
              <a:gd name="connsiteX201" fmla="*/ 6872438 w 8460606"/>
              <a:gd name="connsiteY201" fmla="*/ 1655545 h 4620126"/>
              <a:gd name="connsiteX202" fmla="*/ 6882063 w 8460606"/>
              <a:gd name="connsiteY202" fmla="*/ 1684421 h 4620126"/>
              <a:gd name="connsiteX203" fmla="*/ 6891689 w 8460606"/>
              <a:gd name="connsiteY203" fmla="*/ 1751798 h 4620126"/>
              <a:gd name="connsiteX204" fmla="*/ 6910939 w 8460606"/>
              <a:gd name="connsiteY204" fmla="*/ 1780674 h 4620126"/>
              <a:gd name="connsiteX205" fmla="*/ 6939815 w 8460606"/>
              <a:gd name="connsiteY205" fmla="*/ 1848051 h 4620126"/>
              <a:gd name="connsiteX206" fmla="*/ 6959065 w 8460606"/>
              <a:gd name="connsiteY206" fmla="*/ 1876926 h 4620126"/>
              <a:gd name="connsiteX207" fmla="*/ 6978316 w 8460606"/>
              <a:gd name="connsiteY207" fmla="*/ 1934678 h 4620126"/>
              <a:gd name="connsiteX208" fmla="*/ 7016817 w 8460606"/>
              <a:gd name="connsiteY208" fmla="*/ 1992429 h 4620126"/>
              <a:gd name="connsiteX209" fmla="*/ 7036068 w 8460606"/>
              <a:gd name="connsiteY209" fmla="*/ 2021305 h 4620126"/>
              <a:gd name="connsiteX210" fmla="*/ 7045693 w 8460606"/>
              <a:gd name="connsiteY210" fmla="*/ 2050181 h 4620126"/>
              <a:gd name="connsiteX211" fmla="*/ 7141945 w 8460606"/>
              <a:gd name="connsiteY211" fmla="*/ 2146434 h 4620126"/>
              <a:gd name="connsiteX212" fmla="*/ 7209322 w 8460606"/>
              <a:gd name="connsiteY212" fmla="*/ 2165684 h 4620126"/>
              <a:gd name="connsiteX213" fmla="*/ 7267074 w 8460606"/>
              <a:gd name="connsiteY213" fmla="*/ 2204185 h 4620126"/>
              <a:gd name="connsiteX214" fmla="*/ 7295950 w 8460606"/>
              <a:gd name="connsiteY214" fmla="*/ 2223436 h 4620126"/>
              <a:gd name="connsiteX215" fmla="*/ 7575082 w 8460606"/>
              <a:gd name="connsiteY215" fmla="*/ 2213811 h 4620126"/>
              <a:gd name="connsiteX216" fmla="*/ 7661710 w 8460606"/>
              <a:gd name="connsiteY216" fmla="*/ 2165684 h 4620126"/>
              <a:gd name="connsiteX217" fmla="*/ 7748337 w 8460606"/>
              <a:gd name="connsiteY217" fmla="*/ 2136808 h 4620126"/>
              <a:gd name="connsiteX218" fmla="*/ 7777213 w 8460606"/>
              <a:gd name="connsiteY218" fmla="*/ 2127183 h 4620126"/>
              <a:gd name="connsiteX219" fmla="*/ 7806089 w 8460606"/>
              <a:gd name="connsiteY219" fmla="*/ 2107933 h 4620126"/>
              <a:gd name="connsiteX220" fmla="*/ 7834964 w 8460606"/>
              <a:gd name="connsiteY220" fmla="*/ 2079057 h 4620126"/>
              <a:gd name="connsiteX221" fmla="*/ 7950468 w 8460606"/>
              <a:gd name="connsiteY221" fmla="*/ 2050181 h 4620126"/>
              <a:gd name="connsiteX222" fmla="*/ 7979343 w 8460606"/>
              <a:gd name="connsiteY222" fmla="*/ 2040556 h 4620126"/>
              <a:gd name="connsiteX223" fmla="*/ 8075596 w 8460606"/>
              <a:gd name="connsiteY223" fmla="*/ 2021305 h 4620126"/>
              <a:gd name="connsiteX224" fmla="*/ 8114097 w 8460606"/>
              <a:gd name="connsiteY224" fmla="*/ 2002055 h 4620126"/>
              <a:gd name="connsiteX225" fmla="*/ 8171849 w 8460606"/>
              <a:gd name="connsiteY225" fmla="*/ 1982804 h 4620126"/>
              <a:gd name="connsiteX226" fmla="*/ 8229600 w 8460606"/>
              <a:gd name="connsiteY226" fmla="*/ 1944303 h 4620126"/>
              <a:gd name="connsiteX227" fmla="*/ 8258476 w 8460606"/>
              <a:gd name="connsiteY227" fmla="*/ 1925053 h 4620126"/>
              <a:gd name="connsiteX228" fmla="*/ 8277726 w 8460606"/>
              <a:gd name="connsiteY228" fmla="*/ 1896177 h 4620126"/>
              <a:gd name="connsiteX229" fmla="*/ 8306602 w 8460606"/>
              <a:gd name="connsiteY229" fmla="*/ 1886552 h 4620126"/>
              <a:gd name="connsiteX230" fmla="*/ 8364354 w 8460606"/>
              <a:gd name="connsiteY230" fmla="*/ 1857676 h 4620126"/>
              <a:gd name="connsiteX231" fmla="*/ 8383604 w 8460606"/>
              <a:gd name="connsiteY231" fmla="*/ 1828800 h 4620126"/>
              <a:gd name="connsiteX232" fmla="*/ 8460606 w 8460606"/>
              <a:gd name="connsiteY23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98510 w 8460606"/>
              <a:gd name="connsiteY103" fmla="*/ 2792627 h 4620126"/>
              <a:gd name="connsiteX104" fmla="*/ 4687503 w 8460606"/>
              <a:gd name="connsiteY104" fmla="*/ 2579571 h 4620126"/>
              <a:gd name="connsiteX105" fmla="*/ 4697129 w 8460606"/>
              <a:gd name="connsiteY105" fmla="*/ 2550695 h 4620126"/>
              <a:gd name="connsiteX106" fmla="*/ 4716379 w 8460606"/>
              <a:gd name="connsiteY106" fmla="*/ 2521819 h 4620126"/>
              <a:gd name="connsiteX107" fmla="*/ 4735630 w 8460606"/>
              <a:gd name="connsiteY107" fmla="*/ 2464067 h 4620126"/>
              <a:gd name="connsiteX108" fmla="*/ 4754880 w 8460606"/>
              <a:gd name="connsiteY108" fmla="*/ 2406316 h 4620126"/>
              <a:gd name="connsiteX109" fmla="*/ 4764505 w 8460606"/>
              <a:gd name="connsiteY109" fmla="*/ 2377440 h 4620126"/>
              <a:gd name="connsiteX110" fmla="*/ 4783756 w 8460606"/>
              <a:gd name="connsiteY110" fmla="*/ 2338939 h 4620126"/>
              <a:gd name="connsiteX111" fmla="*/ 4822257 w 8460606"/>
              <a:gd name="connsiteY111" fmla="*/ 2252312 h 4620126"/>
              <a:gd name="connsiteX112" fmla="*/ 4831882 w 8460606"/>
              <a:gd name="connsiteY112" fmla="*/ 2204185 h 4620126"/>
              <a:gd name="connsiteX113" fmla="*/ 4851133 w 8460606"/>
              <a:gd name="connsiteY113" fmla="*/ 2146434 h 4620126"/>
              <a:gd name="connsiteX114" fmla="*/ 4860758 w 8460606"/>
              <a:gd name="connsiteY114" fmla="*/ 2098307 h 4620126"/>
              <a:gd name="connsiteX115" fmla="*/ 4908884 w 8460606"/>
              <a:gd name="connsiteY115" fmla="*/ 1982804 h 4620126"/>
              <a:gd name="connsiteX116" fmla="*/ 4918510 w 8460606"/>
              <a:gd name="connsiteY116" fmla="*/ 1876926 h 4620126"/>
              <a:gd name="connsiteX117" fmla="*/ 4937760 w 8460606"/>
              <a:gd name="connsiteY117" fmla="*/ 1809549 h 4620126"/>
              <a:gd name="connsiteX118" fmla="*/ 4957011 w 8460606"/>
              <a:gd name="connsiteY118" fmla="*/ 1626669 h 4620126"/>
              <a:gd name="connsiteX119" fmla="*/ 4966636 w 8460606"/>
              <a:gd name="connsiteY119" fmla="*/ 1578543 h 4620126"/>
              <a:gd name="connsiteX120" fmla="*/ 4976261 w 8460606"/>
              <a:gd name="connsiteY120" fmla="*/ 1463040 h 4620126"/>
              <a:gd name="connsiteX121" fmla="*/ 5014762 w 8460606"/>
              <a:gd name="connsiteY121" fmla="*/ 1366787 h 4620126"/>
              <a:gd name="connsiteX122" fmla="*/ 5024388 w 8460606"/>
              <a:gd name="connsiteY122" fmla="*/ 1328286 h 4620126"/>
              <a:gd name="connsiteX123" fmla="*/ 5062889 w 8460606"/>
              <a:gd name="connsiteY123" fmla="*/ 1241659 h 4620126"/>
              <a:gd name="connsiteX124" fmla="*/ 5072514 w 8460606"/>
              <a:gd name="connsiteY124" fmla="*/ 1203158 h 4620126"/>
              <a:gd name="connsiteX125" fmla="*/ 5091764 w 8460606"/>
              <a:gd name="connsiteY125" fmla="*/ 1155032 h 4620126"/>
              <a:gd name="connsiteX126" fmla="*/ 5101390 w 8460606"/>
              <a:gd name="connsiteY126" fmla="*/ 1126156 h 4620126"/>
              <a:gd name="connsiteX127" fmla="*/ 5120640 w 8460606"/>
              <a:gd name="connsiteY127" fmla="*/ 1097280 h 4620126"/>
              <a:gd name="connsiteX128" fmla="*/ 5149516 w 8460606"/>
              <a:gd name="connsiteY128" fmla="*/ 1029903 h 4620126"/>
              <a:gd name="connsiteX129" fmla="*/ 5178392 w 8460606"/>
              <a:gd name="connsiteY129" fmla="*/ 1001027 h 4620126"/>
              <a:gd name="connsiteX130" fmla="*/ 5216893 w 8460606"/>
              <a:gd name="connsiteY130" fmla="*/ 943276 h 4620126"/>
              <a:gd name="connsiteX131" fmla="*/ 5236143 w 8460606"/>
              <a:gd name="connsiteY131" fmla="*/ 914400 h 4620126"/>
              <a:gd name="connsiteX132" fmla="*/ 5274644 w 8460606"/>
              <a:gd name="connsiteY132" fmla="*/ 827773 h 4620126"/>
              <a:gd name="connsiteX133" fmla="*/ 5303520 w 8460606"/>
              <a:gd name="connsiteY133" fmla="*/ 770021 h 4620126"/>
              <a:gd name="connsiteX134" fmla="*/ 5361272 w 8460606"/>
              <a:gd name="connsiteY134" fmla="*/ 741145 h 4620126"/>
              <a:gd name="connsiteX135" fmla="*/ 5390148 w 8460606"/>
              <a:gd name="connsiteY135" fmla="*/ 750771 h 4620126"/>
              <a:gd name="connsiteX136" fmla="*/ 5447899 w 8460606"/>
              <a:gd name="connsiteY136" fmla="*/ 731520 h 4620126"/>
              <a:gd name="connsiteX137" fmla="*/ 5505651 w 8460606"/>
              <a:gd name="connsiteY137" fmla="*/ 770021 h 4620126"/>
              <a:gd name="connsiteX138" fmla="*/ 5515276 w 8460606"/>
              <a:gd name="connsiteY138" fmla="*/ 798897 h 4620126"/>
              <a:gd name="connsiteX139" fmla="*/ 5553777 w 8460606"/>
              <a:gd name="connsiteY139" fmla="*/ 875899 h 4620126"/>
              <a:gd name="connsiteX140" fmla="*/ 5582653 w 8460606"/>
              <a:gd name="connsiteY140" fmla="*/ 962526 h 4620126"/>
              <a:gd name="connsiteX141" fmla="*/ 5592278 w 8460606"/>
              <a:gd name="connsiteY141" fmla="*/ 991402 h 4620126"/>
              <a:gd name="connsiteX142" fmla="*/ 5611529 w 8460606"/>
              <a:gd name="connsiteY142" fmla="*/ 1029903 h 4620126"/>
              <a:gd name="connsiteX143" fmla="*/ 5630779 w 8460606"/>
              <a:gd name="connsiteY143" fmla="*/ 1087655 h 4620126"/>
              <a:gd name="connsiteX144" fmla="*/ 5640404 w 8460606"/>
              <a:gd name="connsiteY144" fmla="*/ 1116531 h 4620126"/>
              <a:gd name="connsiteX145" fmla="*/ 5678905 w 8460606"/>
              <a:gd name="connsiteY145" fmla="*/ 1174282 h 4620126"/>
              <a:gd name="connsiteX146" fmla="*/ 5698156 w 8460606"/>
              <a:gd name="connsiteY146" fmla="*/ 1203158 h 4620126"/>
              <a:gd name="connsiteX147" fmla="*/ 5717406 w 8460606"/>
              <a:gd name="connsiteY147" fmla="*/ 1260909 h 4620126"/>
              <a:gd name="connsiteX148" fmla="*/ 5727032 w 8460606"/>
              <a:gd name="connsiteY148" fmla="*/ 1289785 h 4620126"/>
              <a:gd name="connsiteX149" fmla="*/ 5736657 w 8460606"/>
              <a:gd name="connsiteY149" fmla="*/ 1328286 h 4620126"/>
              <a:gd name="connsiteX150" fmla="*/ 5755908 w 8460606"/>
              <a:gd name="connsiteY150" fmla="*/ 1376413 h 4620126"/>
              <a:gd name="connsiteX151" fmla="*/ 5765533 w 8460606"/>
              <a:gd name="connsiteY151" fmla="*/ 1491916 h 4620126"/>
              <a:gd name="connsiteX152" fmla="*/ 5775158 w 8460606"/>
              <a:gd name="connsiteY152" fmla="*/ 1540042 h 4620126"/>
              <a:gd name="connsiteX153" fmla="*/ 5784783 w 8460606"/>
              <a:gd name="connsiteY153" fmla="*/ 1636295 h 4620126"/>
              <a:gd name="connsiteX154" fmla="*/ 5823284 w 8460606"/>
              <a:gd name="connsiteY154" fmla="*/ 1626669 h 4620126"/>
              <a:gd name="connsiteX155" fmla="*/ 5842535 w 8460606"/>
              <a:gd name="connsiteY155" fmla="*/ 1597794 h 4620126"/>
              <a:gd name="connsiteX156" fmla="*/ 5871411 w 8460606"/>
              <a:gd name="connsiteY156" fmla="*/ 1578543 h 4620126"/>
              <a:gd name="connsiteX157" fmla="*/ 5909912 w 8460606"/>
              <a:gd name="connsiteY157" fmla="*/ 1520792 h 4620126"/>
              <a:gd name="connsiteX158" fmla="*/ 5929162 w 8460606"/>
              <a:gd name="connsiteY158" fmla="*/ 1491916 h 4620126"/>
              <a:gd name="connsiteX159" fmla="*/ 5958038 w 8460606"/>
              <a:gd name="connsiteY159" fmla="*/ 1434164 h 4620126"/>
              <a:gd name="connsiteX160" fmla="*/ 5977289 w 8460606"/>
              <a:gd name="connsiteY160" fmla="*/ 1232034 h 4620126"/>
              <a:gd name="connsiteX161" fmla="*/ 5986914 w 8460606"/>
              <a:gd name="connsiteY161" fmla="*/ 1145406 h 4620126"/>
              <a:gd name="connsiteX162" fmla="*/ 6006164 w 8460606"/>
              <a:gd name="connsiteY162" fmla="*/ 1078029 h 4620126"/>
              <a:gd name="connsiteX163" fmla="*/ 6035040 w 8460606"/>
              <a:gd name="connsiteY163" fmla="*/ 808522 h 4620126"/>
              <a:gd name="connsiteX164" fmla="*/ 6054291 w 8460606"/>
              <a:gd name="connsiteY164" fmla="*/ 741145 h 4620126"/>
              <a:gd name="connsiteX165" fmla="*/ 6073541 w 8460606"/>
              <a:gd name="connsiteY165" fmla="*/ 683394 h 4620126"/>
              <a:gd name="connsiteX166" fmla="*/ 6092792 w 8460606"/>
              <a:gd name="connsiteY166" fmla="*/ 596766 h 4620126"/>
              <a:gd name="connsiteX167" fmla="*/ 6131293 w 8460606"/>
              <a:gd name="connsiteY167" fmla="*/ 462013 h 4620126"/>
              <a:gd name="connsiteX168" fmla="*/ 6150543 w 8460606"/>
              <a:gd name="connsiteY168" fmla="*/ 423512 h 4620126"/>
              <a:gd name="connsiteX169" fmla="*/ 6179419 w 8460606"/>
              <a:gd name="connsiteY169" fmla="*/ 317634 h 4620126"/>
              <a:gd name="connsiteX170" fmla="*/ 6198670 w 8460606"/>
              <a:gd name="connsiteY170" fmla="*/ 279133 h 4620126"/>
              <a:gd name="connsiteX171" fmla="*/ 6217920 w 8460606"/>
              <a:gd name="connsiteY171" fmla="*/ 221381 h 4620126"/>
              <a:gd name="connsiteX172" fmla="*/ 6275672 w 8460606"/>
              <a:gd name="connsiteY172" fmla="*/ 115503 h 4620126"/>
              <a:gd name="connsiteX173" fmla="*/ 6294922 w 8460606"/>
              <a:gd name="connsiteY173" fmla="*/ 57752 h 4620126"/>
              <a:gd name="connsiteX174" fmla="*/ 6304548 w 8460606"/>
              <a:gd name="connsiteY174" fmla="*/ 28876 h 4620126"/>
              <a:gd name="connsiteX175" fmla="*/ 6323798 w 8460606"/>
              <a:gd name="connsiteY175" fmla="*/ 0 h 4620126"/>
              <a:gd name="connsiteX176" fmla="*/ 6352674 w 8460606"/>
              <a:gd name="connsiteY176" fmla="*/ 9625 h 4620126"/>
              <a:gd name="connsiteX177" fmla="*/ 6371924 w 8460606"/>
              <a:gd name="connsiteY177" fmla="*/ 38501 h 4620126"/>
              <a:gd name="connsiteX178" fmla="*/ 6400800 w 8460606"/>
              <a:gd name="connsiteY178" fmla="*/ 67377 h 4620126"/>
              <a:gd name="connsiteX179" fmla="*/ 6420051 w 8460606"/>
              <a:gd name="connsiteY179" fmla="*/ 125128 h 4620126"/>
              <a:gd name="connsiteX180" fmla="*/ 6458552 w 8460606"/>
              <a:gd name="connsiteY180" fmla="*/ 182880 h 4620126"/>
              <a:gd name="connsiteX181" fmla="*/ 6477802 w 8460606"/>
              <a:gd name="connsiteY181" fmla="*/ 211756 h 4620126"/>
              <a:gd name="connsiteX182" fmla="*/ 6516303 w 8460606"/>
              <a:gd name="connsiteY182" fmla="*/ 298383 h 4620126"/>
              <a:gd name="connsiteX183" fmla="*/ 6545179 w 8460606"/>
              <a:gd name="connsiteY183" fmla="*/ 442762 h 4620126"/>
              <a:gd name="connsiteX184" fmla="*/ 6564430 w 8460606"/>
              <a:gd name="connsiteY184" fmla="*/ 471638 h 4620126"/>
              <a:gd name="connsiteX185" fmla="*/ 6593305 w 8460606"/>
              <a:gd name="connsiteY185" fmla="*/ 529389 h 4620126"/>
              <a:gd name="connsiteX186" fmla="*/ 6602931 w 8460606"/>
              <a:gd name="connsiteY186" fmla="*/ 558265 h 4620126"/>
              <a:gd name="connsiteX187" fmla="*/ 6631806 w 8460606"/>
              <a:gd name="connsiteY187" fmla="*/ 567891 h 4620126"/>
              <a:gd name="connsiteX188" fmla="*/ 6651057 w 8460606"/>
              <a:gd name="connsiteY188" fmla="*/ 596766 h 4620126"/>
              <a:gd name="connsiteX189" fmla="*/ 6699183 w 8460606"/>
              <a:gd name="connsiteY189" fmla="*/ 654518 h 4620126"/>
              <a:gd name="connsiteX190" fmla="*/ 6728059 w 8460606"/>
              <a:gd name="connsiteY190" fmla="*/ 712269 h 4620126"/>
              <a:gd name="connsiteX191" fmla="*/ 6737684 w 8460606"/>
              <a:gd name="connsiteY191" fmla="*/ 750771 h 4620126"/>
              <a:gd name="connsiteX192" fmla="*/ 6766560 w 8460606"/>
              <a:gd name="connsiteY192" fmla="*/ 808522 h 4620126"/>
              <a:gd name="connsiteX193" fmla="*/ 6776185 w 8460606"/>
              <a:gd name="connsiteY193" fmla="*/ 847023 h 4620126"/>
              <a:gd name="connsiteX194" fmla="*/ 6785811 w 8460606"/>
              <a:gd name="connsiteY194" fmla="*/ 904775 h 4620126"/>
              <a:gd name="connsiteX195" fmla="*/ 6805061 w 8460606"/>
              <a:gd name="connsiteY195" fmla="*/ 933651 h 4620126"/>
              <a:gd name="connsiteX196" fmla="*/ 6824312 w 8460606"/>
              <a:gd name="connsiteY196" fmla="*/ 1010653 h 4620126"/>
              <a:gd name="connsiteX197" fmla="*/ 6833937 w 8460606"/>
              <a:gd name="connsiteY197" fmla="*/ 1049154 h 4620126"/>
              <a:gd name="connsiteX198" fmla="*/ 6853188 w 8460606"/>
              <a:gd name="connsiteY198" fmla="*/ 1116531 h 4620126"/>
              <a:gd name="connsiteX199" fmla="*/ 6862813 w 8460606"/>
              <a:gd name="connsiteY199" fmla="*/ 1174282 h 4620126"/>
              <a:gd name="connsiteX200" fmla="*/ 6872438 w 8460606"/>
              <a:gd name="connsiteY200" fmla="*/ 1655545 h 4620126"/>
              <a:gd name="connsiteX201" fmla="*/ 6882063 w 8460606"/>
              <a:gd name="connsiteY201" fmla="*/ 1684421 h 4620126"/>
              <a:gd name="connsiteX202" fmla="*/ 6891689 w 8460606"/>
              <a:gd name="connsiteY202" fmla="*/ 1751798 h 4620126"/>
              <a:gd name="connsiteX203" fmla="*/ 6910939 w 8460606"/>
              <a:gd name="connsiteY203" fmla="*/ 1780674 h 4620126"/>
              <a:gd name="connsiteX204" fmla="*/ 6939815 w 8460606"/>
              <a:gd name="connsiteY204" fmla="*/ 1848051 h 4620126"/>
              <a:gd name="connsiteX205" fmla="*/ 6959065 w 8460606"/>
              <a:gd name="connsiteY205" fmla="*/ 1876926 h 4620126"/>
              <a:gd name="connsiteX206" fmla="*/ 6978316 w 8460606"/>
              <a:gd name="connsiteY206" fmla="*/ 1934678 h 4620126"/>
              <a:gd name="connsiteX207" fmla="*/ 7016817 w 8460606"/>
              <a:gd name="connsiteY207" fmla="*/ 1992429 h 4620126"/>
              <a:gd name="connsiteX208" fmla="*/ 7036068 w 8460606"/>
              <a:gd name="connsiteY208" fmla="*/ 2021305 h 4620126"/>
              <a:gd name="connsiteX209" fmla="*/ 7045693 w 8460606"/>
              <a:gd name="connsiteY209" fmla="*/ 2050181 h 4620126"/>
              <a:gd name="connsiteX210" fmla="*/ 7141945 w 8460606"/>
              <a:gd name="connsiteY210" fmla="*/ 2146434 h 4620126"/>
              <a:gd name="connsiteX211" fmla="*/ 7209322 w 8460606"/>
              <a:gd name="connsiteY211" fmla="*/ 2165684 h 4620126"/>
              <a:gd name="connsiteX212" fmla="*/ 7267074 w 8460606"/>
              <a:gd name="connsiteY212" fmla="*/ 2204185 h 4620126"/>
              <a:gd name="connsiteX213" fmla="*/ 7295950 w 8460606"/>
              <a:gd name="connsiteY213" fmla="*/ 2223436 h 4620126"/>
              <a:gd name="connsiteX214" fmla="*/ 7575082 w 8460606"/>
              <a:gd name="connsiteY214" fmla="*/ 2213811 h 4620126"/>
              <a:gd name="connsiteX215" fmla="*/ 7661710 w 8460606"/>
              <a:gd name="connsiteY215" fmla="*/ 2165684 h 4620126"/>
              <a:gd name="connsiteX216" fmla="*/ 7748337 w 8460606"/>
              <a:gd name="connsiteY216" fmla="*/ 2136808 h 4620126"/>
              <a:gd name="connsiteX217" fmla="*/ 7777213 w 8460606"/>
              <a:gd name="connsiteY217" fmla="*/ 2127183 h 4620126"/>
              <a:gd name="connsiteX218" fmla="*/ 7806089 w 8460606"/>
              <a:gd name="connsiteY218" fmla="*/ 2107933 h 4620126"/>
              <a:gd name="connsiteX219" fmla="*/ 7834964 w 8460606"/>
              <a:gd name="connsiteY219" fmla="*/ 2079057 h 4620126"/>
              <a:gd name="connsiteX220" fmla="*/ 7950468 w 8460606"/>
              <a:gd name="connsiteY220" fmla="*/ 2050181 h 4620126"/>
              <a:gd name="connsiteX221" fmla="*/ 7979343 w 8460606"/>
              <a:gd name="connsiteY221" fmla="*/ 2040556 h 4620126"/>
              <a:gd name="connsiteX222" fmla="*/ 8075596 w 8460606"/>
              <a:gd name="connsiteY222" fmla="*/ 2021305 h 4620126"/>
              <a:gd name="connsiteX223" fmla="*/ 8114097 w 8460606"/>
              <a:gd name="connsiteY223" fmla="*/ 2002055 h 4620126"/>
              <a:gd name="connsiteX224" fmla="*/ 8171849 w 8460606"/>
              <a:gd name="connsiteY224" fmla="*/ 1982804 h 4620126"/>
              <a:gd name="connsiteX225" fmla="*/ 8229600 w 8460606"/>
              <a:gd name="connsiteY225" fmla="*/ 1944303 h 4620126"/>
              <a:gd name="connsiteX226" fmla="*/ 8258476 w 8460606"/>
              <a:gd name="connsiteY226" fmla="*/ 1925053 h 4620126"/>
              <a:gd name="connsiteX227" fmla="*/ 8277726 w 8460606"/>
              <a:gd name="connsiteY227" fmla="*/ 1896177 h 4620126"/>
              <a:gd name="connsiteX228" fmla="*/ 8306602 w 8460606"/>
              <a:gd name="connsiteY228" fmla="*/ 1886552 h 4620126"/>
              <a:gd name="connsiteX229" fmla="*/ 8364354 w 8460606"/>
              <a:gd name="connsiteY229" fmla="*/ 1857676 h 4620126"/>
              <a:gd name="connsiteX230" fmla="*/ 8383604 w 8460606"/>
              <a:gd name="connsiteY230" fmla="*/ 1828800 h 4620126"/>
              <a:gd name="connsiteX231" fmla="*/ 8460606 w 8460606"/>
              <a:gd name="connsiteY23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98510 w 8460606"/>
              <a:gd name="connsiteY103" fmla="*/ 2792627 h 4620126"/>
              <a:gd name="connsiteX104" fmla="*/ 4547937 w 8460606"/>
              <a:gd name="connsiteY104" fmla="*/ 2681416 h 4620126"/>
              <a:gd name="connsiteX105" fmla="*/ 4687503 w 8460606"/>
              <a:gd name="connsiteY105" fmla="*/ 2579571 h 4620126"/>
              <a:gd name="connsiteX106" fmla="*/ 4697129 w 8460606"/>
              <a:gd name="connsiteY106" fmla="*/ 2550695 h 4620126"/>
              <a:gd name="connsiteX107" fmla="*/ 4716379 w 8460606"/>
              <a:gd name="connsiteY107" fmla="*/ 2521819 h 4620126"/>
              <a:gd name="connsiteX108" fmla="*/ 4735630 w 8460606"/>
              <a:gd name="connsiteY108" fmla="*/ 2464067 h 4620126"/>
              <a:gd name="connsiteX109" fmla="*/ 4754880 w 8460606"/>
              <a:gd name="connsiteY109" fmla="*/ 2406316 h 4620126"/>
              <a:gd name="connsiteX110" fmla="*/ 4764505 w 8460606"/>
              <a:gd name="connsiteY110" fmla="*/ 2377440 h 4620126"/>
              <a:gd name="connsiteX111" fmla="*/ 4783756 w 8460606"/>
              <a:gd name="connsiteY111" fmla="*/ 2338939 h 4620126"/>
              <a:gd name="connsiteX112" fmla="*/ 4822257 w 8460606"/>
              <a:gd name="connsiteY112" fmla="*/ 2252312 h 4620126"/>
              <a:gd name="connsiteX113" fmla="*/ 4831882 w 8460606"/>
              <a:gd name="connsiteY113" fmla="*/ 2204185 h 4620126"/>
              <a:gd name="connsiteX114" fmla="*/ 4851133 w 8460606"/>
              <a:gd name="connsiteY114" fmla="*/ 2146434 h 4620126"/>
              <a:gd name="connsiteX115" fmla="*/ 4860758 w 8460606"/>
              <a:gd name="connsiteY115" fmla="*/ 2098307 h 4620126"/>
              <a:gd name="connsiteX116" fmla="*/ 4908884 w 8460606"/>
              <a:gd name="connsiteY116" fmla="*/ 1982804 h 4620126"/>
              <a:gd name="connsiteX117" fmla="*/ 4918510 w 8460606"/>
              <a:gd name="connsiteY117" fmla="*/ 1876926 h 4620126"/>
              <a:gd name="connsiteX118" fmla="*/ 4937760 w 8460606"/>
              <a:gd name="connsiteY118" fmla="*/ 1809549 h 4620126"/>
              <a:gd name="connsiteX119" fmla="*/ 4957011 w 8460606"/>
              <a:gd name="connsiteY119" fmla="*/ 1626669 h 4620126"/>
              <a:gd name="connsiteX120" fmla="*/ 4966636 w 8460606"/>
              <a:gd name="connsiteY120" fmla="*/ 1578543 h 4620126"/>
              <a:gd name="connsiteX121" fmla="*/ 4976261 w 8460606"/>
              <a:gd name="connsiteY121" fmla="*/ 1463040 h 4620126"/>
              <a:gd name="connsiteX122" fmla="*/ 5014762 w 8460606"/>
              <a:gd name="connsiteY122" fmla="*/ 1366787 h 4620126"/>
              <a:gd name="connsiteX123" fmla="*/ 5024388 w 8460606"/>
              <a:gd name="connsiteY123" fmla="*/ 1328286 h 4620126"/>
              <a:gd name="connsiteX124" fmla="*/ 5062889 w 8460606"/>
              <a:gd name="connsiteY124" fmla="*/ 1241659 h 4620126"/>
              <a:gd name="connsiteX125" fmla="*/ 5072514 w 8460606"/>
              <a:gd name="connsiteY125" fmla="*/ 1203158 h 4620126"/>
              <a:gd name="connsiteX126" fmla="*/ 5091764 w 8460606"/>
              <a:gd name="connsiteY126" fmla="*/ 1155032 h 4620126"/>
              <a:gd name="connsiteX127" fmla="*/ 5101390 w 8460606"/>
              <a:gd name="connsiteY127" fmla="*/ 1126156 h 4620126"/>
              <a:gd name="connsiteX128" fmla="*/ 5120640 w 8460606"/>
              <a:gd name="connsiteY128" fmla="*/ 1097280 h 4620126"/>
              <a:gd name="connsiteX129" fmla="*/ 5149516 w 8460606"/>
              <a:gd name="connsiteY129" fmla="*/ 1029903 h 4620126"/>
              <a:gd name="connsiteX130" fmla="*/ 5178392 w 8460606"/>
              <a:gd name="connsiteY130" fmla="*/ 1001027 h 4620126"/>
              <a:gd name="connsiteX131" fmla="*/ 5216893 w 8460606"/>
              <a:gd name="connsiteY131" fmla="*/ 943276 h 4620126"/>
              <a:gd name="connsiteX132" fmla="*/ 5236143 w 8460606"/>
              <a:gd name="connsiteY132" fmla="*/ 914400 h 4620126"/>
              <a:gd name="connsiteX133" fmla="*/ 5274644 w 8460606"/>
              <a:gd name="connsiteY133" fmla="*/ 827773 h 4620126"/>
              <a:gd name="connsiteX134" fmla="*/ 5303520 w 8460606"/>
              <a:gd name="connsiteY134" fmla="*/ 770021 h 4620126"/>
              <a:gd name="connsiteX135" fmla="*/ 5361272 w 8460606"/>
              <a:gd name="connsiteY135" fmla="*/ 741145 h 4620126"/>
              <a:gd name="connsiteX136" fmla="*/ 5390148 w 8460606"/>
              <a:gd name="connsiteY136" fmla="*/ 750771 h 4620126"/>
              <a:gd name="connsiteX137" fmla="*/ 5447899 w 8460606"/>
              <a:gd name="connsiteY137" fmla="*/ 731520 h 4620126"/>
              <a:gd name="connsiteX138" fmla="*/ 5505651 w 8460606"/>
              <a:gd name="connsiteY138" fmla="*/ 770021 h 4620126"/>
              <a:gd name="connsiteX139" fmla="*/ 5515276 w 8460606"/>
              <a:gd name="connsiteY139" fmla="*/ 798897 h 4620126"/>
              <a:gd name="connsiteX140" fmla="*/ 5553777 w 8460606"/>
              <a:gd name="connsiteY140" fmla="*/ 875899 h 4620126"/>
              <a:gd name="connsiteX141" fmla="*/ 5582653 w 8460606"/>
              <a:gd name="connsiteY141" fmla="*/ 962526 h 4620126"/>
              <a:gd name="connsiteX142" fmla="*/ 5592278 w 8460606"/>
              <a:gd name="connsiteY142" fmla="*/ 991402 h 4620126"/>
              <a:gd name="connsiteX143" fmla="*/ 5611529 w 8460606"/>
              <a:gd name="connsiteY143" fmla="*/ 1029903 h 4620126"/>
              <a:gd name="connsiteX144" fmla="*/ 5630779 w 8460606"/>
              <a:gd name="connsiteY144" fmla="*/ 1087655 h 4620126"/>
              <a:gd name="connsiteX145" fmla="*/ 5640404 w 8460606"/>
              <a:gd name="connsiteY145" fmla="*/ 1116531 h 4620126"/>
              <a:gd name="connsiteX146" fmla="*/ 5678905 w 8460606"/>
              <a:gd name="connsiteY146" fmla="*/ 1174282 h 4620126"/>
              <a:gd name="connsiteX147" fmla="*/ 5698156 w 8460606"/>
              <a:gd name="connsiteY147" fmla="*/ 1203158 h 4620126"/>
              <a:gd name="connsiteX148" fmla="*/ 5717406 w 8460606"/>
              <a:gd name="connsiteY148" fmla="*/ 1260909 h 4620126"/>
              <a:gd name="connsiteX149" fmla="*/ 5727032 w 8460606"/>
              <a:gd name="connsiteY149" fmla="*/ 1289785 h 4620126"/>
              <a:gd name="connsiteX150" fmla="*/ 5736657 w 8460606"/>
              <a:gd name="connsiteY150" fmla="*/ 1328286 h 4620126"/>
              <a:gd name="connsiteX151" fmla="*/ 5755908 w 8460606"/>
              <a:gd name="connsiteY151" fmla="*/ 1376413 h 4620126"/>
              <a:gd name="connsiteX152" fmla="*/ 5765533 w 8460606"/>
              <a:gd name="connsiteY152" fmla="*/ 1491916 h 4620126"/>
              <a:gd name="connsiteX153" fmla="*/ 5775158 w 8460606"/>
              <a:gd name="connsiteY153" fmla="*/ 1540042 h 4620126"/>
              <a:gd name="connsiteX154" fmla="*/ 5784783 w 8460606"/>
              <a:gd name="connsiteY154" fmla="*/ 1636295 h 4620126"/>
              <a:gd name="connsiteX155" fmla="*/ 5823284 w 8460606"/>
              <a:gd name="connsiteY155" fmla="*/ 1626669 h 4620126"/>
              <a:gd name="connsiteX156" fmla="*/ 5842535 w 8460606"/>
              <a:gd name="connsiteY156" fmla="*/ 1597794 h 4620126"/>
              <a:gd name="connsiteX157" fmla="*/ 5871411 w 8460606"/>
              <a:gd name="connsiteY157" fmla="*/ 1578543 h 4620126"/>
              <a:gd name="connsiteX158" fmla="*/ 5909912 w 8460606"/>
              <a:gd name="connsiteY158" fmla="*/ 1520792 h 4620126"/>
              <a:gd name="connsiteX159" fmla="*/ 5929162 w 8460606"/>
              <a:gd name="connsiteY159" fmla="*/ 1491916 h 4620126"/>
              <a:gd name="connsiteX160" fmla="*/ 5958038 w 8460606"/>
              <a:gd name="connsiteY160" fmla="*/ 1434164 h 4620126"/>
              <a:gd name="connsiteX161" fmla="*/ 5977289 w 8460606"/>
              <a:gd name="connsiteY161" fmla="*/ 1232034 h 4620126"/>
              <a:gd name="connsiteX162" fmla="*/ 5986914 w 8460606"/>
              <a:gd name="connsiteY162" fmla="*/ 1145406 h 4620126"/>
              <a:gd name="connsiteX163" fmla="*/ 6006164 w 8460606"/>
              <a:gd name="connsiteY163" fmla="*/ 1078029 h 4620126"/>
              <a:gd name="connsiteX164" fmla="*/ 6035040 w 8460606"/>
              <a:gd name="connsiteY164" fmla="*/ 808522 h 4620126"/>
              <a:gd name="connsiteX165" fmla="*/ 6054291 w 8460606"/>
              <a:gd name="connsiteY165" fmla="*/ 741145 h 4620126"/>
              <a:gd name="connsiteX166" fmla="*/ 6073541 w 8460606"/>
              <a:gd name="connsiteY166" fmla="*/ 683394 h 4620126"/>
              <a:gd name="connsiteX167" fmla="*/ 6092792 w 8460606"/>
              <a:gd name="connsiteY167" fmla="*/ 596766 h 4620126"/>
              <a:gd name="connsiteX168" fmla="*/ 6131293 w 8460606"/>
              <a:gd name="connsiteY168" fmla="*/ 462013 h 4620126"/>
              <a:gd name="connsiteX169" fmla="*/ 6150543 w 8460606"/>
              <a:gd name="connsiteY169" fmla="*/ 423512 h 4620126"/>
              <a:gd name="connsiteX170" fmla="*/ 6179419 w 8460606"/>
              <a:gd name="connsiteY170" fmla="*/ 317634 h 4620126"/>
              <a:gd name="connsiteX171" fmla="*/ 6198670 w 8460606"/>
              <a:gd name="connsiteY171" fmla="*/ 279133 h 4620126"/>
              <a:gd name="connsiteX172" fmla="*/ 6217920 w 8460606"/>
              <a:gd name="connsiteY172" fmla="*/ 221381 h 4620126"/>
              <a:gd name="connsiteX173" fmla="*/ 6275672 w 8460606"/>
              <a:gd name="connsiteY173" fmla="*/ 115503 h 4620126"/>
              <a:gd name="connsiteX174" fmla="*/ 6294922 w 8460606"/>
              <a:gd name="connsiteY174" fmla="*/ 57752 h 4620126"/>
              <a:gd name="connsiteX175" fmla="*/ 6304548 w 8460606"/>
              <a:gd name="connsiteY175" fmla="*/ 28876 h 4620126"/>
              <a:gd name="connsiteX176" fmla="*/ 6323798 w 8460606"/>
              <a:gd name="connsiteY176" fmla="*/ 0 h 4620126"/>
              <a:gd name="connsiteX177" fmla="*/ 6352674 w 8460606"/>
              <a:gd name="connsiteY177" fmla="*/ 9625 h 4620126"/>
              <a:gd name="connsiteX178" fmla="*/ 6371924 w 8460606"/>
              <a:gd name="connsiteY178" fmla="*/ 38501 h 4620126"/>
              <a:gd name="connsiteX179" fmla="*/ 6400800 w 8460606"/>
              <a:gd name="connsiteY179" fmla="*/ 67377 h 4620126"/>
              <a:gd name="connsiteX180" fmla="*/ 6420051 w 8460606"/>
              <a:gd name="connsiteY180" fmla="*/ 125128 h 4620126"/>
              <a:gd name="connsiteX181" fmla="*/ 6458552 w 8460606"/>
              <a:gd name="connsiteY181" fmla="*/ 182880 h 4620126"/>
              <a:gd name="connsiteX182" fmla="*/ 6477802 w 8460606"/>
              <a:gd name="connsiteY182" fmla="*/ 211756 h 4620126"/>
              <a:gd name="connsiteX183" fmla="*/ 6516303 w 8460606"/>
              <a:gd name="connsiteY183" fmla="*/ 298383 h 4620126"/>
              <a:gd name="connsiteX184" fmla="*/ 6545179 w 8460606"/>
              <a:gd name="connsiteY184" fmla="*/ 442762 h 4620126"/>
              <a:gd name="connsiteX185" fmla="*/ 6564430 w 8460606"/>
              <a:gd name="connsiteY185" fmla="*/ 471638 h 4620126"/>
              <a:gd name="connsiteX186" fmla="*/ 6593305 w 8460606"/>
              <a:gd name="connsiteY186" fmla="*/ 529389 h 4620126"/>
              <a:gd name="connsiteX187" fmla="*/ 6602931 w 8460606"/>
              <a:gd name="connsiteY187" fmla="*/ 558265 h 4620126"/>
              <a:gd name="connsiteX188" fmla="*/ 6631806 w 8460606"/>
              <a:gd name="connsiteY188" fmla="*/ 567891 h 4620126"/>
              <a:gd name="connsiteX189" fmla="*/ 6651057 w 8460606"/>
              <a:gd name="connsiteY189" fmla="*/ 596766 h 4620126"/>
              <a:gd name="connsiteX190" fmla="*/ 6699183 w 8460606"/>
              <a:gd name="connsiteY190" fmla="*/ 654518 h 4620126"/>
              <a:gd name="connsiteX191" fmla="*/ 6728059 w 8460606"/>
              <a:gd name="connsiteY191" fmla="*/ 712269 h 4620126"/>
              <a:gd name="connsiteX192" fmla="*/ 6737684 w 8460606"/>
              <a:gd name="connsiteY192" fmla="*/ 750771 h 4620126"/>
              <a:gd name="connsiteX193" fmla="*/ 6766560 w 8460606"/>
              <a:gd name="connsiteY193" fmla="*/ 808522 h 4620126"/>
              <a:gd name="connsiteX194" fmla="*/ 6776185 w 8460606"/>
              <a:gd name="connsiteY194" fmla="*/ 847023 h 4620126"/>
              <a:gd name="connsiteX195" fmla="*/ 6785811 w 8460606"/>
              <a:gd name="connsiteY195" fmla="*/ 904775 h 4620126"/>
              <a:gd name="connsiteX196" fmla="*/ 6805061 w 8460606"/>
              <a:gd name="connsiteY196" fmla="*/ 933651 h 4620126"/>
              <a:gd name="connsiteX197" fmla="*/ 6824312 w 8460606"/>
              <a:gd name="connsiteY197" fmla="*/ 1010653 h 4620126"/>
              <a:gd name="connsiteX198" fmla="*/ 6833937 w 8460606"/>
              <a:gd name="connsiteY198" fmla="*/ 1049154 h 4620126"/>
              <a:gd name="connsiteX199" fmla="*/ 6853188 w 8460606"/>
              <a:gd name="connsiteY199" fmla="*/ 1116531 h 4620126"/>
              <a:gd name="connsiteX200" fmla="*/ 6862813 w 8460606"/>
              <a:gd name="connsiteY200" fmla="*/ 1174282 h 4620126"/>
              <a:gd name="connsiteX201" fmla="*/ 6872438 w 8460606"/>
              <a:gd name="connsiteY201" fmla="*/ 1655545 h 4620126"/>
              <a:gd name="connsiteX202" fmla="*/ 6882063 w 8460606"/>
              <a:gd name="connsiteY202" fmla="*/ 1684421 h 4620126"/>
              <a:gd name="connsiteX203" fmla="*/ 6891689 w 8460606"/>
              <a:gd name="connsiteY203" fmla="*/ 1751798 h 4620126"/>
              <a:gd name="connsiteX204" fmla="*/ 6910939 w 8460606"/>
              <a:gd name="connsiteY204" fmla="*/ 1780674 h 4620126"/>
              <a:gd name="connsiteX205" fmla="*/ 6939815 w 8460606"/>
              <a:gd name="connsiteY205" fmla="*/ 1848051 h 4620126"/>
              <a:gd name="connsiteX206" fmla="*/ 6959065 w 8460606"/>
              <a:gd name="connsiteY206" fmla="*/ 1876926 h 4620126"/>
              <a:gd name="connsiteX207" fmla="*/ 6978316 w 8460606"/>
              <a:gd name="connsiteY207" fmla="*/ 1934678 h 4620126"/>
              <a:gd name="connsiteX208" fmla="*/ 7016817 w 8460606"/>
              <a:gd name="connsiteY208" fmla="*/ 1992429 h 4620126"/>
              <a:gd name="connsiteX209" fmla="*/ 7036068 w 8460606"/>
              <a:gd name="connsiteY209" fmla="*/ 2021305 h 4620126"/>
              <a:gd name="connsiteX210" fmla="*/ 7045693 w 8460606"/>
              <a:gd name="connsiteY210" fmla="*/ 2050181 h 4620126"/>
              <a:gd name="connsiteX211" fmla="*/ 7141945 w 8460606"/>
              <a:gd name="connsiteY211" fmla="*/ 2146434 h 4620126"/>
              <a:gd name="connsiteX212" fmla="*/ 7209322 w 8460606"/>
              <a:gd name="connsiteY212" fmla="*/ 2165684 h 4620126"/>
              <a:gd name="connsiteX213" fmla="*/ 7267074 w 8460606"/>
              <a:gd name="connsiteY213" fmla="*/ 2204185 h 4620126"/>
              <a:gd name="connsiteX214" fmla="*/ 7295950 w 8460606"/>
              <a:gd name="connsiteY214" fmla="*/ 2223436 h 4620126"/>
              <a:gd name="connsiteX215" fmla="*/ 7575082 w 8460606"/>
              <a:gd name="connsiteY215" fmla="*/ 2213811 h 4620126"/>
              <a:gd name="connsiteX216" fmla="*/ 7661710 w 8460606"/>
              <a:gd name="connsiteY216" fmla="*/ 2165684 h 4620126"/>
              <a:gd name="connsiteX217" fmla="*/ 7748337 w 8460606"/>
              <a:gd name="connsiteY217" fmla="*/ 2136808 h 4620126"/>
              <a:gd name="connsiteX218" fmla="*/ 7777213 w 8460606"/>
              <a:gd name="connsiteY218" fmla="*/ 2127183 h 4620126"/>
              <a:gd name="connsiteX219" fmla="*/ 7806089 w 8460606"/>
              <a:gd name="connsiteY219" fmla="*/ 2107933 h 4620126"/>
              <a:gd name="connsiteX220" fmla="*/ 7834964 w 8460606"/>
              <a:gd name="connsiteY220" fmla="*/ 2079057 h 4620126"/>
              <a:gd name="connsiteX221" fmla="*/ 7950468 w 8460606"/>
              <a:gd name="connsiteY221" fmla="*/ 2050181 h 4620126"/>
              <a:gd name="connsiteX222" fmla="*/ 7979343 w 8460606"/>
              <a:gd name="connsiteY222" fmla="*/ 2040556 h 4620126"/>
              <a:gd name="connsiteX223" fmla="*/ 8075596 w 8460606"/>
              <a:gd name="connsiteY223" fmla="*/ 2021305 h 4620126"/>
              <a:gd name="connsiteX224" fmla="*/ 8114097 w 8460606"/>
              <a:gd name="connsiteY224" fmla="*/ 2002055 h 4620126"/>
              <a:gd name="connsiteX225" fmla="*/ 8171849 w 8460606"/>
              <a:gd name="connsiteY225" fmla="*/ 1982804 h 4620126"/>
              <a:gd name="connsiteX226" fmla="*/ 8229600 w 8460606"/>
              <a:gd name="connsiteY226" fmla="*/ 1944303 h 4620126"/>
              <a:gd name="connsiteX227" fmla="*/ 8258476 w 8460606"/>
              <a:gd name="connsiteY227" fmla="*/ 1925053 h 4620126"/>
              <a:gd name="connsiteX228" fmla="*/ 8277726 w 8460606"/>
              <a:gd name="connsiteY228" fmla="*/ 1896177 h 4620126"/>
              <a:gd name="connsiteX229" fmla="*/ 8306602 w 8460606"/>
              <a:gd name="connsiteY229" fmla="*/ 1886552 h 4620126"/>
              <a:gd name="connsiteX230" fmla="*/ 8364354 w 8460606"/>
              <a:gd name="connsiteY230" fmla="*/ 1857676 h 4620126"/>
              <a:gd name="connsiteX231" fmla="*/ 8383604 w 8460606"/>
              <a:gd name="connsiteY231" fmla="*/ 1828800 h 4620126"/>
              <a:gd name="connsiteX232" fmla="*/ 8460606 w 8460606"/>
              <a:gd name="connsiteY23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547937 w 8460606"/>
              <a:gd name="connsiteY103" fmla="*/ 2681416 h 4620126"/>
              <a:gd name="connsiteX104" fmla="*/ 4687503 w 8460606"/>
              <a:gd name="connsiteY104" fmla="*/ 2579571 h 4620126"/>
              <a:gd name="connsiteX105" fmla="*/ 4697129 w 8460606"/>
              <a:gd name="connsiteY105" fmla="*/ 2550695 h 4620126"/>
              <a:gd name="connsiteX106" fmla="*/ 4716379 w 8460606"/>
              <a:gd name="connsiteY106" fmla="*/ 2521819 h 4620126"/>
              <a:gd name="connsiteX107" fmla="*/ 4735630 w 8460606"/>
              <a:gd name="connsiteY107" fmla="*/ 2464067 h 4620126"/>
              <a:gd name="connsiteX108" fmla="*/ 4754880 w 8460606"/>
              <a:gd name="connsiteY108" fmla="*/ 2406316 h 4620126"/>
              <a:gd name="connsiteX109" fmla="*/ 4764505 w 8460606"/>
              <a:gd name="connsiteY109" fmla="*/ 2377440 h 4620126"/>
              <a:gd name="connsiteX110" fmla="*/ 4783756 w 8460606"/>
              <a:gd name="connsiteY110" fmla="*/ 2338939 h 4620126"/>
              <a:gd name="connsiteX111" fmla="*/ 4822257 w 8460606"/>
              <a:gd name="connsiteY111" fmla="*/ 2252312 h 4620126"/>
              <a:gd name="connsiteX112" fmla="*/ 4831882 w 8460606"/>
              <a:gd name="connsiteY112" fmla="*/ 2204185 h 4620126"/>
              <a:gd name="connsiteX113" fmla="*/ 4851133 w 8460606"/>
              <a:gd name="connsiteY113" fmla="*/ 2146434 h 4620126"/>
              <a:gd name="connsiteX114" fmla="*/ 4860758 w 8460606"/>
              <a:gd name="connsiteY114" fmla="*/ 2098307 h 4620126"/>
              <a:gd name="connsiteX115" fmla="*/ 4908884 w 8460606"/>
              <a:gd name="connsiteY115" fmla="*/ 1982804 h 4620126"/>
              <a:gd name="connsiteX116" fmla="*/ 4918510 w 8460606"/>
              <a:gd name="connsiteY116" fmla="*/ 1876926 h 4620126"/>
              <a:gd name="connsiteX117" fmla="*/ 4937760 w 8460606"/>
              <a:gd name="connsiteY117" fmla="*/ 1809549 h 4620126"/>
              <a:gd name="connsiteX118" fmla="*/ 4957011 w 8460606"/>
              <a:gd name="connsiteY118" fmla="*/ 1626669 h 4620126"/>
              <a:gd name="connsiteX119" fmla="*/ 4966636 w 8460606"/>
              <a:gd name="connsiteY119" fmla="*/ 1578543 h 4620126"/>
              <a:gd name="connsiteX120" fmla="*/ 4976261 w 8460606"/>
              <a:gd name="connsiteY120" fmla="*/ 1463040 h 4620126"/>
              <a:gd name="connsiteX121" fmla="*/ 5014762 w 8460606"/>
              <a:gd name="connsiteY121" fmla="*/ 1366787 h 4620126"/>
              <a:gd name="connsiteX122" fmla="*/ 5024388 w 8460606"/>
              <a:gd name="connsiteY122" fmla="*/ 1328286 h 4620126"/>
              <a:gd name="connsiteX123" fmla="*/ 5062889 w 8460606"/>
              <a:gd name="connsiteY123" fmla="*/ 1241659 h 4620126"/>
              <a:gd name="connsiteX124" fmla="*/ 5072514 w 8460606"/>
              <a:gd name="connsiteY124" fmla="*/ 1203158 h 4620126"/>
              <a:gd name="connsiteX125" fmla="*/ 5091764 w 8460606"/>
              <a:gd name="connsiteY125" fmla="*/ 1155032 h 4620126"/>
              <a:gd name="connsiteX126" fmla="*/ 5101390 w 8460606"/>
              <a:gd name="connsiteY126" fmla="*/ 1126156 h 4620126"/>
              <a:gd name="connsiteX127" fmla="*/ 5120640 w 8460606"/>
              <a:gd name="connsiteY127" fmla="*/ 1097280 h 4620126"/>
              <a:gd name="connsiteX128" fmla="*/ 5149516 w 8460606"/>
              <a:gd name="connsiteY128" fmla="*/ 1029903 h 4620126"/>
              <a:gd name="connsiteX129" fmla="*/ 5178392 w 8460606"/>
              <a:gd name="connsiteY129" fmla="*/ 1001027 h 4620126"/>
              <a:gd name="connsiteX130" fmla="*/ 5216893 w 8460606"/>
              <a:gd name="connsiteY130" fmla="*/ 943276 h 4620126"/>
              <a:gd name="connsiteX131" fmla="*/ 5236143 w 8460606"/>
              <a:gd name="connsiteY131" fmla="*/ 914400 h 4620126"/>
              <a:gd name="connsiteX132" fmla="*/ 5274644 w 8460606"/>
              <a:gd name="connsiteY132" fmla="*/ 827773 h 4620126"/>
              <a:gd name="connsiteX133" fmla="*/ 5303520 w 8460606"/>
              <a:gd name="connsiteY133" fmla="*/ 770021 h 4620126"/>
              <a:gd name="connsiteX134" fmla="*/ 5361272 w 8460606"/>
              <a:gd name="connsiteY134" fmla="*/ 741145 h 4620126"/>
              <a:gd name="connsiteX135" fmla="*/ 5390148 w 8460606"/>
              <a:gd name="connsiteY135" fmla="*/ 750771 h 4620126"/>
              <a:gd name="connsiteX136" fmla="*/ 5447899 w 8460606"/>
              <a:gd name="connsiteY136" fmla="*/ 731520 h 4620126"/>
              <a:gd name="connsiteX137" fmla="*/ 5505651 w 8460606"/>
              <a:gd name="connsiteY137" fmla="*/ 770021 h 4620126"/>
              <a:gd name="connsiteX138" fmla="*/ 5515276 w 8460606"/>
              <a:gd name="connsiteY138" fmla="*/ 798897 h 4620126"/>
              <a:gd name="connsiteX139" fmla="*/ 5553777 w 8460606"/>
              <a:gd name="connsiteY139" fmla="*/ 875899 h 4620126"/>
              <a:gd name="connsiteX140" fmla="*/ 5582653 w 8460606"/>
              <a:gd name="connsiteY140" fmla="*/ 962526 h 4620126"/>
              <a:gd name="connsiteX141" fmla="*/ 5592278 w 8460606"/>
              <a:gd name="connsiteY141" fmla="*/ 991402 h 4620126"/>
              <a:gd name="connsiteX142" fmla="*/ 5611529 w 8460606"/>
              <a:gd name="connsiteY142" fmla="*/ 1029903 h 4620126"/>
              <a:gd name="connsiteX143" fmla="*/ 5630779 w 8460606"/>
              <a:gd name="connsiteY143" fmla="*/ 1087655 h 4620126"/>
              <a:gd name="connsiteX144" fmla="*/ 5640404 w 8460606"/>
              <a:gd name="connsiteY144" fmla="*/ 1116531 h 4620126"/>
              <a:gd name="connsiteX145" fmla="*/ 5678905 w 8460606"/>
              <a:gd name="connsiteY145" fmla="*/ 1174282 h 4620126"/>
              <a:gd name="connsiteX146" fmla="*/ 5698156 w 8460606"/>
              <a:gd name="connsiteY146" fmla="*/ 1203158 h 4620126"/>
              <a:gd name="connsiteX147" fmla="*/ 5717406 w 8460606"/>
              <a:gd name="connsiteY147" fmla="*/ 1260909 h 4620126"/>
              <a:gd name="connsiteX148" fmla="*/ 5727032 w 8460606"/>
              <a:gd name="connsiteY148" fmla="*/ 1289785 h 4620126"/>
              <a:gd name="connsiteX149" fmla="*/ 5736657 w 8460606"/>
              <a:gd name="connsiteY149" fmla="*/ 1328286 h 4620126"/>
              <a:gd name="connsiteX150" fmla="*/ 5755908 w 8460606"/>
              <a:gd name="connsiteY150" fmla="*/ 1376413 h 4620126"/>
              <a:gd name="connsiteX151" fmla="*/ 5765533 w 8460606"/>
              <a:gd name="connsiteY151" fmla="*/ 1491916 h 4620126"/>
              <a:gd name="connsiteX152" fmla="*/ 5775158 w 8460606"/>
              <a:gd name="connsiteY152" fmla="*/ 1540042 h 4620126"/>
              <a:gd name="connsiteX153" fmla="*/ 5784783 w 8460606"/>
              <a:gd name="connsiteY153" fmla="*/ 1636295 h 4620126"/>
              <a:gd name="connsiteX154" fmla="*/ 5823284 w 8460606"/>
              <a:gd name="connsiteY154" fmla="*/ 1626669 h 4620126"/>
              <a:gd name="connsiteX155" fmla="*/ 5842535 w 8460606"/>
              <a:gd name="connsiteY155" fmla="*/ 1597794 h 4620126"/>
              <a:gd name="connsiteX156" fmla="*/ 5871411 w 8460606"/>
              <a:gd name="connsiteY156" fmla="*/ 1578543 h 4620126"/>
              <a:gd name="connsiteX157" fmla="*/ 5909912 w 8460606"/>
              <a:gd name="connsiteY157" fmla="*/ 1520792 h 4620126"/>
              <a:gd name="connsiteX158" fmla="*/ 5929162 w 8460606"/>
              <a:gd name="connsiteY158" fmla="*/ 1491916 h 4620126"/>
              <a:gd name="connsiteX159" fmla="*/ 5958038 w 8460606"/>
              <a:gd name="connsiteY159" fmla="*/ 1434164 h 4620126"/>
              <a:gd name="connsiteX160" fmla="*/ 5977289 w 8460606"/>
              <a:gd name="connsiteY160" fmla="*/ 1232034 h 4620126"/>
              <a:gd name="connsiteX161" fmla="*/ 5986914 w 8460606"/>
              <a:gd name="connsiteY161" fmla="*/ 1145406 h 4620126"/>
              <a:gd name="connsiteX162" fmla="*/ 6006164 w 8460606"/>
              <a:gd name="connsiteY162" fmla="*/ 1078029 h 4620126"/>
              <a:gd name="connsiteX163" fmla="*/ 6035040 w 8460606"/>
              <a:gd name="connsiteY163" fmla="*/ 808522 h 4620126"/>
              <a:gd name="connsiteX164" fmla="*/ 6054291 w 8460606"/>
              <a:gd name="connsiteY164" fmla="*/ 741145 h 4620126"/>
              <a:gd name="connsiteX165" fmla="*/ 6073541 w 8460606"/>
              <a:gd name="connsiteY165" fmla="*/ 683394 h 4620126"/>
              <a:gd name="connsiteX166" fmla="*/ 6092792 w 8460606"/>
              <a:gd name="connsiteY166" fmla="*/ 596766 h 4620126"/>
              <a:gd name="connsiteX167" fmla="*/ 6131293 w 8460606"/>
              <a:gd name="connsiteY167" fmla="*/ 462013 h 4620126"/>
              <a:gd name="connsiteX168" fmla="*/ 6150543 w 8460606"/>
              <a:gd name="connsiteY168" fmla="*/ 423512 h 4620126"/>
              <a:gd name="connsiteX169" fmla="*/ 6179419 w 8460606"/>
              <a:gd name="connsiteY169" fmla="*/ 317634 h 4620126"/>
              <a:gd name="connsiteX170" fmla="*/ 6198670 w 8460606"/>
              <a:gd name="connsiteY170" fmla="*/ 279133 h 4620126"/>
              <a:gd name="connsiteX171" fmla="*/ 6217920 w 8460606"/>
              <a:gd name="connsiteY171" fmla="*/ 221381 h 4620126"/>
              <a:gd name="connsiteX172" fmla="*/ 6275672 w 8460606"/>
              <a:gd name="connsiteY172" fmla="*/ 115503 h 4620126"/>
              <a:gd name="connsiteX173" fmla="*/ 6294922 w 8460606"/>
              <a:gd name="connsiteY173" fmla="*/ 57752 h 4620126"/>
              <a:gd name="connsiteX174" fmla="*/ 6304548 w 8460606"/>
              <a:gd name="connsiteY174" fmla="*/ 28876 h 4620126"/>
              <a:gd name="connsiteX175" fmla="*/ 6323798 w 8460606"/>
              <a:gd name="connsiteY175" fmla="*/ 0 h 4620126"/>
              <a:gd name="connsiteX176" fmla="*/ 6352674 w 8460606"/>
              <a:gd name="connsiteY176" fmla="*/ 9625 h 4620126"/>
              <a:gd name="connsiteX177" fmla="*/ 6371924 w 8460606"/>
              <a:gd name="connsiteY177" fmla="*/ 38501 h 4620126"/>
              <a:gd name="connsiteX178" fmla="*/ 6400800 w 8460606"/>
              <a:gd name="connsiteY178" fmla="*/ 67377 h 4620126"/>
              <a:gd name="connsiteX179" fmla="*/ 6420051 w 8460606"/>
              <a:gd name="connsiteY179" fmla="*/ 125128 h 4620126"/>
              <a:gd name="connsiteX180" fmla="*/ 6458552 w 8460606"/>
              <a:gd name="connsiteY180" fmla="*/ 182880 h 4620126"/>
              <a:gd name="connsiteX181" fmla="*/ 6477802 w 8460606"/>
              <a:gd name="connsiteY181" fmla="*/ 211756 h 4620126"/>
              <a:gd name="connsiteX182" fmla="*/ 6516303 w 8460606"/>
              <a:gd name="connsiteY182" fmla="*/ 298383 h 4620126"/>
              <a:gd name="connsiteX183" fmla="*/ 6545179 w 8460606"/>
              <a:gd name="connsiteY183" fmla="*/ 442762 h 4620126"/>
              <a:gd name="connsiteX184" fmla="*/ 6564430 w 8460606"/>
              <a:gd name="connsiteY184" fmla="*/ 471638 h 4620126"/>
              <a:gd name="connsiteX185" fmla="*/ 6593305 w 8460606"/>
              <a:gd name="connsiteY185" fmla="*/ 529389 h 4620126"/>
              <a:gd name="connsiteX186" fmla="*/ 6602931 w 8460606"/>
              <a:gd name="connsiteY186" fmla="*/ 558265 h 4620126"/>
              <a:gd name="connsiteX187" fmla="*/ 6631806 w 8460606"/>
              <a:gd name="connsiteY187" fmla="*/ 567891 h 4620126"/>
              <a:gd name="connsiteX188" fmla="*/ 6651057 w 8460606"/>
              <a:gd name="connsiteY188" fmla="*/ 596766 h 4620126"/>
              <a:gd name="connsiteX189" fmla="*/ 6699183 w 8460606"/>
              <a:gd name="connsiteY189" fmla="*/ 654518 h 4620126"/>
              <a:gd name="connsiteX190" fmla="*/ 6728059 w 8460606"/>
              <a:gd name="connsiteY190" fmla="*/ 712269 h 4620126"/>
              <a:gd name="connsiteX191" fmla="*/ 6737684 w 8460606"/>
              <a:gd name="connsiteY191" fmla="*/ 750771 h 4620126"/>
              <a:gd name="connsiteX192" fmla="*/ 6766560 w 8460606"/>
              <a:gd name="connsiteY192" fmla="*/ 808522 h 4620126"/>
              <a:gd name="connsiteX193" fmla="*/ 6776185 w 8460606"/>
              <a:gd name="connsiteY193" fmla="*/ 847023 h 4620126"/>
              <a:gd name="connsiteX194" fmla="*/ 6785811 w 8460606"/>
              <a:gd name="connsiteY194" fmla="*/ 904775 h 4620126"/>
              <a:gd name="connsiteX195" fmla="*/ 6805061 w 8460606"/>
              <a:gd name="connsiteY195" fmla="*/ 933651 h 4620126"/>
              <a:gd name="connsiteX196" fmla="*/ 6824312 w 8460606"/>
              <a:gd name="connsiteY196" fmla="*/ 1010653 h 4620126"/>
              <a:gd name="connsiteX197" fmla="*/ 6833937 w 8460606"/>
              <a:gd name="connsiteY197" fmla="*/ 1049154 h 4620126"/>
              <a:gd name="connsiteX198" fmla="*/ 6853188 w 8460606"/>
              <a:gd name="connsiteY198" fmla="*/ 1116531 h 4620126"/>
              <a:gd name="connsiteX199" fmla="*/ 6862813 w 8460606"/>
              <a:gd name="connsiteY199" fmla="*/ 1174282 h 4620126"/>
              <a:gd name="connsiteX200" fmla="*/ 6872438 w 8460606"/>
              <a:gd name="connsiteY200" fmla="*/ 1655545 h 4620126"/>
              <a:gd name="connsiteX201" fmla="*/ 6882063 w 8460606"/>
              <a:gd name="connsiteY201" fmla="*/ 1684421 h 4620126"/>
              <a:gd name="connsiteX202" fmla="*/ 6891689 w 8460606"/>
              <a:gd name="connsiteY202" fmla="*/ 1751798 h 4620126"/>
              <a:gd name="connsiteX203" fmla="*/ 6910939 w 8460606"/>
              <a:gd name="connsiteY203" fmla="*/ 1780674 h 4620126"/>
              <a:gd name="connsiteX204" fmla="*/ 6939815 w 8460606"/>
              <a:gd name="connsiteY204" fmla="*/ 1848051 h 4620126"/>
              <a:gd name="connsiteX205" fmla="*/ 6959065 w 8460606"/>
              <a:gd name="connsiteY205" fmla="*/ 1876926 h 4620126"/>
              <a:gd name="connsiteX206" fmla="*/ 6978316 w 8460606"/>
              <a:gd name="connsiteY206" fmla="*/ 1934678 h 4620126"/>
              <a:gd name="connsiteX207" fmla="*/ 7016817 w 8460606"/>
              <a:gd name="connsiteY207" fmla="*/ 1992429 h 4620126"/>
              <a:gd name="connsiteX208" fmla="*/ 7036068 w 8460606"/>
              <a:gd name="connsiteY208" fmla="*/ 2021305 h 4620126"/>
              <a:gd name="connsiteX209" fmla="*/ 7045693 w 8460606"/>
              <a:gd name="connsiteY209" fmla="*/ 2050181 h 4620126"/>
              <a:gd name="connsiteX210" fmla="*/ 7141945 w 8460606"/>
              <a:gd name="connsiteY210" fmla="*/ 2146434 h 4620126"/>
              <a:gd name="connsiteX211" fmla="*/ 7209322 w 8460606"/>
              <a:gd name="connsiteY211" fmla="*/ 2165684 h 4620126"/>
              <a:gd name="connsiteX212" fmla="*/ 7267074 w 8460606"/>
              <a:gd name="connsiteY212" fmla="*/ 2204185 h 4620126"/>
              <a:gd name="connsiteX213" fmla="*/ 7295950 w 8460606"/>
              <a:gd name="connsiteY213" fmla="*/ 2223436 h 4620126"/>
              <a:gd name="connsiteX214" fmla="*/ 7575082 w 8460606"/>
              <a:gd name="connsiteY214" fmla="*/ 2213811 h 4620126"/>
              <a:gd name="connsiteX215" fmla="*/ 7661710 w 8460606"/>
              <a:gd name="connsiteY215" fmla="*/ 2165684 h 4620126"/>
              <a:gd name="connsiteX216" fmla="*/ 7748337 w 8460606"/>
              <a:gd name="connsiteY216" fmla="*/ 2136808 h 4620126"/>
              <a:gd name="connsiteX217" fmla="*/ 7777213 w 8460606"/>
              <a:gd name="connsiteY217" fmla="*/ 2127183 h 4620126"/>
              <a:gd name="connsiteX218" fmla="*/ 7806089 w 8460606"/>
              <a:gd name="connsiteY218" fmla="*/ 2107933 h 4620126"/>
              <a:gd name="connsiteX219" fmla="*/ 7834964 w 8460606"/>
              <a:gd name="connsiteY219" fmla="*/ 2079057 h 4620126"/>
              <a:gd name="connsiteX220" fmla="*/ 7950468 w 8460606"/>
              <a:gd name="connsiteY220" fmla="*/ 2050181 h 4620126"/>
              <a:gd name="connsiteX221" fmla="*/ 7979343 w 8460606"/>
              <a:gd name="connsiteY221" fmla="*/ 2040556 h 4620126"/>
              <a:gd name="connsiteX222" fmla="*/ 8075596 w 8460606"/>
              <a:gd name="connsiteY222" fmla="*/ 2021305 h 4620126"/>
              <a:gd name="connsiteX223" fmla="*/ 8114097 w 8460606"/>
              <a:gd name="connsiteY223" fmla="*/ 2002055 h 4620126"/>
              <a:gd name="connsiteX224" fmla="*/ 8171849 w 8460606"/>
              <a:gd name="connsiteY224" fmla="*/ 1982804 h 4620126"/>
              <a:gd name="connsiteX225" fmla="*/ 8229600 w 8460606"/>
              <a:gd name="connsiteY225" fmla="*/ 1944303 h 4620126"/>
              <a:gd name="connsiteX226" fmla="*/ 8258476 w 8460606"/>
              <a:gd name="connsiteY226" fmla="*/ 1925053 h 4620126"/>
              <a:gd name="connsiteX227" fmla="*/ 8277726 w 8460606"/>
              <a:gd name="connsiteY227" fmla="*/ 1896177 h 4620126"/>
              <a:gd name="connsiteX228" fmla="*/ 8306602 w 8460606"/>
              <a:gd name="connsiteY228" fmla="*/ 1886552 h 4620126"/>
              <a:gd name="connsiteX229" fmla="*/ 8364354 w 8460606"/>
              <a:gd name="connsiteY229" fmla="*/ 1857676 h 4620126"/>
              <a:gd name="connsiteX230" fmla="*/ 8383604 w 8460606"/>
              <a:gd name="connsiteY230" fmla="*/ 1828800 h 4620126"/>
              <a:gd name="connsiteX231" fmla="*/ 8460606 w 8460606"/>
              <a:gd name="connsiteY23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98510 w 8460606"/>
              <a:gd name="connsiteY103" fmla="*/ 2792627 h 4620126"/>
              <a:gd name="connsiteX104" fmla="*/ 4547937 w 8460606"/>
              <a:gd name="connsiteY104" fmla="*/ 2681416 h 4620126"/>
              <a:gd name="connsiteX105" fmla="*/ 4687503 w 8460606"/>
              <a:gd name="connsiteY105" fmla="*/ 2579571 h 4620126"/>
              <a:gd name="connsiteX106" fmla="*/ 4697129 w 8460606"/>
              <a:gd name="connsiteY106" fmla="*/ 2550695 h 4620126"/>
              <a:gd name="connsiteX107" fmla="*/ 4716379 w 8460606"/>
              <a:gd name="connsiteY107" fmla="*/ 2521819 h 4620126"/>
              <a:gd name="connsiteX108" fmla="*/ 4735630 w 8460606"/>
              <a:gd name="connsiteY108" fmla="*/ 2464067 h 4620126"/>
              <a:gd name="connsiteX109" fmla="*/ 4754880 w 8460606"/>
              <a:gd name="connsiteY109" fmla="*/ 2406316 h 4620126"/>
              <a:gd name="connsiteX110" fmla="*/ 4764505 w 8460606"/>
              <a:gd name="connsiteY110" fmla="*/ 2377440 h 4620126"/>
              <a:gd name="connsiteX111" fmla="*/ 4783756 w 8460606"/>
              <a:gd name="connsiteY111" fmla="*/ 2338939 h 4620126"/>
              <a:gd name="connsiteX112" fmla="*/ 4822257 w 8460606"/>
              <a:gd name="connsiteY112" fmla="*/ 2252312 h 4620126"/>
              <a:gd name="connsiteX113" fmla="*/ 4831882 w 8460606"/>
              <a:gd name="connsiteY113" fmla="*/ 2204185 h 4620126"/>
              <a:gd name="connsiteX114" fmla="*/ 4851133 w 8460606"/>
              <a:gd name="connsiteY114" fmla="*/ 2146434 h 4620126"/>
              <a:gd name="connsiteX115" fmla="*/ 4860758 w 8460606"/>
              <a:gd name="connsiteY115" fmla="*/ 2098307 h 4620126"/>
              <a:gd name="connsiteX116" fmla="*/ 4908884 w 8460606"/>
              <a:gd name="connsiteY116" fmla="*/ 1982804 h 4620126"/>
              <a:gd name="connsiteX117" fmla="*/ 4918510 w 8460606"/>
              <a:gd name="connsiteY117" fmla="*/ 1876926 h 4620126"/>
              <a:gd name="connsiteX118" fmla="*/ 4937760 w 8460606"/>
              <a:gd name="connsiteY118" fmla="*/ 1809549 h 4620126"/>
              <a:gd name="connsiteX119" fmla="*/ 4957011 w 8460606"/>
              <a:gd name="connsiteY119" fmla="*/ 1626669 h 4620126"/>
              <a:gd name="connsiteX120" fmla="*/ 4966636 w 8460606"/>
              <a:gd name="connsiteY120" fmla="*/ 1578543 h 4620126"/>
              <a:gd name="connsiteX121" fmla="*/ 4976261 w 8460606"/>
              <a:gd name="connsiteY121" fmla="*/ 1463040 h 4620126"/>
              <a:gd name="connsiteX122" fmla="*/ 5014762 w 8460606"/>
              <a:gd name="connsiteY122" fmla="*/ 1366787 h 4620126"/>
              <a:gd name="connsiteX123" fmla="*/ 5024388 w 8460606"/>
              <a:gd name="connsiteY123" fmla="*/ 1328286 h 4620126"/>
              <a:gd name="connsiteX124" fmla="*/ 5062889 w 8460606"/>
              <a:gd name="connsiteY124" fmla="*/ 1241659 h 4620126"/>
              <a:gd name="connsiteX125" fmla="*/ 5072514 w 8460606"/>
              <a:gd name="connsiteY125" fmla="*/ 1203158 h 4620126"/>
              <a:gd name="connsiteX126" fmla="*/ 5091764 w 8460606"/>
              <a:gd name="connsiteY126" fmla="*/ 1155032 h 4620126"/>
              <a:gd name="connsiteX127" fmla="*/ 5101390 w 8460606"/>
              <a:gd name="connsiteY127" fmla="*/ 1126156 h 4620126"/>
              <a:gd name="connsiteX128" fmla="*/ 5120640 w 8460606"/>
              <a:gd name="connsiteY128" fmla="*/ 1097280 h 4620126"/>
              <a:gd name="connsiteX129" fmla="*/ 5149516 w 8460606"/>
              <a:gd name="connsiteY129" fmla="*/ 1029903 h 4620126"/>
              <a:gd name="connsiteX130" fmla="*/ 5178392 w 8460606"/>
              <a:gd name="connsiteY130" fmla="*/ 1001027 h 4620126"/>
              <a:gd name="connsiteX131" fmla="*/ 5216893 w 8460606"/>
              <a:gd name="connsiteY131" fmla="*/ 943276 h 4620126"/>
              <a:gd name="connsiteX132" fmla="*/ 5236143 w 8460606"/>
              <a:gd name="connsiteY132" fmla="*/ 914400 h 4620126"/>
              <a:gd name="connsiteX133" fmla="*/ 5274644 w 8460606"/>
              <a:gd name="connsiteY133" fmla="*/ 827773 h 4620126"/>
              <a:gd name="connsiteX134" fmla="*/ 5303520 w 8460606"/>
              <a:gd name="connsiteY134" fmla="*/ 770021 h 4620126"/>
              <a:gd name="connsiteX135" fmla="*/ 5361272 w 8460606"/>
              <a:gd name="connsiteY135" fmla="*/ 741145 h 4620126"/>
              <a:gd name="connsiteX136" fmla="*/ 5390148 w 8460606"/>
              <a:gd name="connsiteY136" fmla="*/ 750771 h 4620126"/>
              <a:gd name="connsiteX137" fmla="*/ 5447899 w 8460606"/>
              <a:gd name="connsiteY137" fmla="*/ 731520 h 4620126"/>
              <a:gd name="connsiteX138" fmla="*/ 5505651 w 8460606"/>
              <a:gd name="connsiteY138" fmla="*/ 770021 h 4620126"/>
              <a:gd name="connsiteX139" fmla="*/ 5515276 w 8460606"/>
              <a:gd name="connsiteY139" fmla="*/ 798897 h 4620126"/>
              <a:gd name="connsiteX140" fmla="*/ 5553777 w 8460606"/>
              <a:gd name="connsiteY140" fmla="*/ 875899 h 4620126"/>
              <a:gd name="connsiteX141" fmla="*/ 5582653 w 8460606"/>
              <a:gd name="connsiteY141" fmla="*/ 962526 h 4620126"/>
              <a:gd name="connsiteX142" fmla="*/ 5592278 w 8460606"/>
              <a:gd name="connsiteY142" fmla="*/ 991402 h 4620126"/>
              <a:gd name="connsiteX143" fmla="*/ 5611529 w 8460606"/>
              <a:gd name="connsiteY143" fmla="*/ 1029903 h 4620126"/>
              <a:gd name="connsiteX144" fmla="*/ 5630779 w 8460606"/>
              <a:gd name="connsiteY144" fmla="*/ 1087655 h 4620126"/>
              <a:gd name="connsiteX145" fmla="*/ 5640404 w 8460606"/>
              <a:gd name="connsiteY145" fmla="*/ 1116531 h 4620126"/>
              <a:gd name="connsiteX146" fmla="*/ 5678905 w 8460606"/>
              <a:gd name="connsiteY146" fmla="*/ 1174282 h 4620126"/>
              <a:gd name="connsiteX147" fmla="*/ 5698156 w 8460606"/>
              <a:gd name="connsiteY147" fmla="*/ 1203158 h 4620126"/>
              <a:gd name="connsiteX148" fmla="*/ 5717406 w 8460606"/>
              <a:gd name="connsiteY148" fmla="*/ 1260909 h 4620126"/>
              <a:gd name="connsiteX149" fmla="*/ 5727032 w 8460606"/>
              <a:gd name="connsiteY149" fmla="*/ 1289785 h 4620126"/>
              <a:gd name="connsiteX150" fmla="*/ 5736657 w 8460606"/>
              <a:gd name="connsiteY150" fmla="*/ 1328286 h 4620126"/>
              <a:gd name="connsiteX151" fmla="*/ 5755908 w 8460606"/>
              <a:gd name="connsiteY151" fmla="*/ 1376413 h 4620126"/>
              <a:gd name="connsiteX152" fmla="*/ 5765533 w 8460606"/>
              <a:gd name="connsiteY152" fmla="*/ 1491916 h 4620126"/>
              <a:gd name="connsiteX153" fmla="*/ 5775158 w 8460606"/>
              <a:gd name="connsiteY153" fmla="*/ 1540042 h 4620126"/>
              <a:gd name="connsiteX154" fmla="*/ 5784783 w 8460606"/>
              <a:gd name="connsiteY154" fmla="*/ 1636295 h 4620126"/>
              <a:gd name="connsiteX155" fmla="*/ 5823284 w 8460606"/>
              <a:gd name="connsiteY155" fmla="*/ 1626669 h 4620126"/>
              <a:gd name="connsiteX156" fmla="*/ 5842535 w 8460606"/>
              <a:gd name="connsiteY156" fmla="*/ 1597794 h 4620126"/>
              <a:gd name="connsiteX157" fmla="*/ 5871411 w 8460606"/>
              <a:gd name="connsiteY157" fmla="*/ 1578543 h 4620126"/>
              <a:gd name="connsiteX158" fmla="*/ 5909912 w 8460606"/>
              <a:gd name="connsiteY158" fmla="*/ 1520792 h 4620126"/>
              <a:gd name="connsiteX159" fmla="*/ 5929162 w 8460606"/>
              <a:gd name="connsiteY159" fmla="*/ 1491916 h 4620126"/>
              <a:gd name="connsiteX160" fmla="*/ 5958038 w 8460606"/>
              <a:gd name="connsiteY160" fmla="*/ 1434164 h 4620126"/>
              <a:gd name="connsiteX161" fmla="*/ 5977289 w 8460606"/>
              <a:gd name="connsiteY161" fmla="*/ 1232034 h 4620126"/>
              <a:gd name="connsiteX162" fmla="*/ 5986914 w 8460606"/>
              <a:gd name="connsiteY162" fmla="*/ 1145406 h 4620126"/>
              <a:gd name="connsiteX163" fmla="*/ 6006164 w 8460606"/>
              <a:gd name="connsiteY163" fmla="*/ 1078029 h 4620126"/>
              <a:gd name="connsiteX164" fmla="*/ 6035040 w 8460606"/>
              <a:gd name="connsiteY164" fmla="*/ 808522 h 4620126"/>
              <a:gd name="connsiteX165" fmla="*/ 6054291 w 8460606"/>
              <a:gd name="connsiteY165" fmla="*/ 741145 h 4620126"/>
              <a:gd name="connsiteX166" fmla="*/ 6073541 w 8460606"/>
              <a:gd name="connsiteY166" fmla="*/ 683394 h 4620126"/>
              <a:gd name="connsiteX167" fmla="*/ 6092792 w 8460606"/>
              <a:gd name="connsiteY167" fmla="*/ 596766 h 4620126"/>
              <a:gd name="connsiteX168" fmla="*/ 6131293 w 8460606"/>
              <a:gd name="connsiteY168" fmla="*/ 462013 h 4620126"/>
              <a:gd name="connsiteX169" fmla="*/ 6150543 w 8460606"/>
              <a:gd name="connsiteY169" fmla="*/ 423512 h 4620126"/>
              <a:gd name="connsiteX170" fmla="*/ 6179419 w 8460606"/>
              <a:gd name="connsiteY170" fmla="*/ 317634 h 4620126"/>
              <a:gd name="connsiteX171" fmla="*/ 6198670 w 8460606"/>
              <a:gd name="connsiteY171" fmla="*/ 279133 h 4620126"/>
              <a:gd name="connsiteX172" fmla="*/ 6217920 w 8460606"/>
              <a:gd name="connsiteY172" fmla="*/ 221381 h 4620126"/>
              <a:gd name="connsiteX173" fmla="*/ 6275672 w 8460606"/>
              <a:gd name="connsiteY173" fmla="*/ 115503 h 4620126"/>
              <a:gd name="connsiteX174" fmla="*/ 6294922 w 8460606"/>
              <a:gd name="connsiteY174" fmla="*/ 57752 h 4620126"/>
              <a:gd name="connsiteX175" fmla="*/ 6304548 w 8460606"/>
              <a:gd name="connsiteY175" fmla="*/ 28876 h 4620126"/>
              <a:gd name="connsiteX176" fmla="*/ 6323798 w 8460606"/>
              <a:gd name="connsiteY176" fmla="*/ 0 h 4620126"/>
              <a:gd name="connsiteX177" fmla="*/ 6352674 w 8460606"/>
              <a:gd name="connsiteY177" fmla="*/ 9625 h 4620126"/>
              <a:gd name="connsiteX178" fmla="*/ 6371924 w 8460606"/>
              <a:gd name="connsiteY178" fmla="*/ 38501 h 4620126"/>
              <a:gd name="connsiteX179" fmla="*/ 6400800 w 8460606"/>
              <a:gd name="connsiteY179" fmla="*/ 67377 h 4620126"/>
              <a:gd name="connsiteX180" fmla="*/ 6420051 w 8460606"/>
              <a:gd name="connsiteY180" fmla="*/ 125128 h 4620126"/>
              <a:gd name="connsiteX181" fmla="*/ 6458552 w 8460606"/>
              <a:gd name="connsiteY181" fmla="*/ 182880 h 4620126"/>
              <a:gd name="connsiteX182" fmla="*/ 6477802 w 8460606"/>
              <a:gd name="connsiteY182" fmla="*/ 211756 h 4620126"/>
              <a:gd name="connsiteX183" fmla="*/ 6516303 w 8460606"/>
              <a:gd name="connsiteY183" fmla="*/ 298383 h 4620126"/>
              <a:gd name="connsiteX184" fmla="*/ 6545179 w 8460606"/>
              <a:gd name="connsiteY184" fmla="*/ 442762 h 4620126"/>
              <a:gd name="connsiteX185" fmla="*/ 6564430 w 8460606"/>
              <a:gd name="connsiteY185" fmla="*/ 471638 h 4620126"/>
              <a:gd name="connsiteX186" fmla="*/ 6593305 w 8460606"/>
              <a:gd name="connsiteY186" fmla="*/ 529389 h 4620126"/>
              <a:gd name="connsiteX187" fmla="*/ 6602931 w 8460606"/>
              <a:gd name="connsiteY187" fmla="*/ 558265 h 4620126"/>
              <a:gd name="connsiteX188" fmla="*/ 6631806 w 8460606"/>
              <a:gd name="connsiteY188" fmla="*/ 567891 h 4620126"/>
              <a:gd name="connsiteX189" fmla="*/ 6651057 w 8460606"/>
              <a:gd name="connsiteY189" fmla="*/ 596766 h 4620126"/>
              <a:gd name="connsiteX190" fmla="*/ 6699183 w 8460606"/>
              <a:gd name="connsiteY190" fmla="*/ 654518 h 4620126"/>
              <a:gd name="connsiteX191" fmla="*/ 6728059 w 8460606"/>
              <a:gd name="connsiteY191" fmla="*/ 712269 h 4620126"/>
              <a:gd name="connsiteX192" fmla="*/ 6737684 w 8460606"/>
              <a:gd name="connsiteY192" fmla="*/ 750771 h 4620126"/>
              <a:gd name="connsiteX193" fmla="*/ 6766560 w 8460606"/>
              <a:gd name="connsiteY193" fmla="*/ 808522 h 4620126"/>
              <a:gd name="connsiteX194" fmla="*/ 6776185 w 8460606"/>
              <a:gd name="connsiteY194" fmla="*/ 847023 h 4620126"/>
              <a:gd name="connsiteX195" fmla="*/ 6785811 w 8460606"/>
              <a:gd name="connsiteY195" fmla="*/ 904775 h 4620126"/>
              <a:gd name="connsiteX196" fmla="*/ 6805061 w 8460606"/>
              <a:gd name="connsiteY196" fmla="*/ 933651 h 4620126"/>
              <a:gd name="connsiteX197" fmla="*/ 6824312 w 8460606"/>
              <a:gd name="connsiteY197" fmla="*/ 1010653 h 4620126"/>
              <a:gd name="connsiteX198" fmla="*/ 6833937 w 8460606"/>
              <a:gd name="connsiteY198" fmla="*/ 1049154 h 4620126"/>
              <a:gd name="connsiteX199" fmla="*/ 6853188 w 8460606"/>
              <a:gd name="connsiteY199" fmla="*/ 1116531 h 4620126"/>
              <a:gd name="connsiteX200" fmla="*/ 6862813 w 8460606"/>
              <a:gd name="connsiteY200" fmla="*/ 1174282 h 4620126"/>
              <a:gd name="connsiteX201" fmla="*/ 6872438 w 8460606"/>
              <a:gd name="connsiteY201" fmla="*/ 1655545 h 4620126"/>
              <a:gd name="connsiteX202" fmla="*/ 6882063 w 8460606"/>
              <a:gd name="connsiteY202" fmla="*/ 1684421 h 4620126"/>
              <a:gd name="connsiteX203" fmla="*/ 6891689 w 8460606"/>
              <a:gd name="connsiteY203" fmla="*/ 1751798 h 4620126"/>
              <a:gd name="connsiteX204" fmla="*/ 6910939 w 8460606"/>
              <a:gd name="connsiteY204" fmla="*/ 1780674 h 4620126"/>
              <a:gd name="connsiteX205" fmla="*/ 6939815 w 8460606"/>
              <a:gd name="connsiteY205" fmla="*/ 1848051 h 4620126"/>
              <a:gd name="connsiteX206" fmla="*/ 6959065 w 8460606"/>
              <a:gd name="connsiteY206" fmla="*/ 1876926 h 4620126"/>
              <a:gd name="connsiteX207" fmla="*/ 6978316 w 8460606"/>
              <a:gd name="connsiteY207" fmla="*/ 1934678 h 4620126"/>
              <a:gd name="connsiteX208" fmla="*/ 7016817 w 8460606"/>
              <a:gd name="connsiteY208" fmla="*/ 1992429 h 4620126"/>
              <a:gd name="connsiteX209" fmla="*/ 7036068 w 8460606"/>
              <a:gd name="connsiteY209" fmla="*/ 2021305 h 4620126"/>
              <a:gd name="connsiteX210" fmla="*/ 7045693 w 8460606"/>
              <a:gd name="connsiteY210" fmla="*/ 2050181 h 4620126"/>
              <a:gd name="connsiteX211" fmla="*/ 7141945 w 8460606"/>
              <a:gd name="connsiteY211" fmla="*/ 2146434 h 4620126"/>
              <a:gd name="connsiteX212" fmla="*/ 7209322 w 8460606"/>
              <a:gd name="connsiteY212" fmla="*/ 2165684 h 4620126"/>
              <a:gd name="connsiteX213" fmla="*/ 7267074 w 8460606"/>
              <a:gd name="connsiteY213" fmla="*/ 2204185 h 4620126"/>
              <a:gd name="connsiteX214" fmla="*/ 7295950 w 8460606"/>
              <a:gd name="connsiteY214" fmla="*/ 2223436 h 4620126"/>
              <a:gd name="connsiteX215" fmla="*/ 7575082 w 8460606"/>
              <a:gd name="connsiteY215" fmla="*/ 2213811 h 4620126"/>
              <a:gd name="connsiteX216" fmla="*/ 7661710 w 8460606"/>
              <a:gd name="connsiteY216" fmla="*/ 2165684 h 4620126"/>
              <a:gd name="connsiteX217" fmla="*/ 7748337 w 8460606"/>
              <a:gd name="connsiteY217" fmla="*/ 2136808 h 4620126"/>
              <a:gd name="connsiteX218" fmla="*/ 7777213 w 8460606"/>
              <a:gd name="connsiteY218" fmla="*/ 2127183 h 4620126"/>
              <a:gd name="connsiteX219" fmla="*/ 7806089 w 8460606"/>
              <a:gd name="connsiteY219" fmla="*/ 2107933 h 4620126"/>
              <a:gd name="connsiteX220" fmla="*/ 7834964 w 8460606"/>
              <a:gd name="connsiteY220" fmla="*/ 2079057 h 4620126"/>
              <a:gd name="connsiteX221" fmla="*/ 7950468 w 8460606"/>
              <a:gd name="connsiteY221" fmla="*/ 2050181 h 4620126"/>
              <a:gd name="connsiteX222" fmla="*/ 7979343 w 8460606"/>
              <a:gd name="connsiteY222" fmla="*/ 2040556 h 4620126"/>
              <a:gd name="connsiteX223" fmla="*/ 8075596 w 8460606"/>
              <a:gd name="connsiteY223" fmla="*/ 2021305 h 4620126"/>
              <a:gd name="connsiteX224" fmla="*/ 8114097 w 8460606"/>
              <a:gd name="connsiteY224" fmla="*/ 2002055 h 4620126"/>
              <a:gd name="connsiteX225" fmla="*/ 8171849 w 8460606"/>
              <a:gd name="connsiteY225" fmla="*/ 1982804 h 4620126"/>
              <a:gd name="connsiteX226" fmla="*/ 8229600 w 8460606"/>
              <a:gd name="connsiteY226" fmla="*/ 1944303 h 4620126"/>
              <a:gd name="connsiteX227" fmla="*/ 8258476 w 8460606"/>
              <a:gd name="connsiteY227" fmla="*/ 1925053 h 4620126"/>
              <a:gd name="connsiteX228" fmla="*/ 8277726 w 8460606"/>
              <a:gd name="connsiteY228" fmla="*/ 1896177 h 4620126"/>
              <a:gd name="connsiteX229" fmla="*/ 8306602 w 8460606"/>
              <a:gd name="connsiteY229" fmla="*/ 1886552 h 4620126"/>
              <a:gd name="connsiteX230" fmla="*/ 8364354 w 8460606"/>
              <a:gd name="connsiteY230" fmla="*/ 1857676 h 4620126"/>
              <a:gd name="connsiteX231" fmla="*/ 8383604 w 8460606"/>
              <a:gd name="connsiteY231" fmla="*/ 1828800 h 4620126"/>
              <a:gd name="connsiteX232" fmla="*/ 8460606 w 8460606"/>
              <a:gd name="connsiteY23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98510 w 8460606"/>
              <a:gd name="connsiteY103" fmla="*/ 2792627 h 4620126"/>
              <a:gd name="connsiteX104" fmla="*/ 4687503 w 8460606"/>
              <a:gd name="connsiteY104" fmla="*/ 2579571 h 4620126"/>
              <a:gd name="connsiteX105" fmla="*/ 4697129 w 8460606"/>
              <a:gd name="connsiteY105" fmla="*/ 2550695 h 4620126"/>
              <a:gd name="connsiteX106" fmla="*/ 4716379 w 8460606"/>
              <a:gd name="connsiteY106" fmla="*/ 2521819 h 4620126"/>
              <a:gd name="connsiteX107" fmla="*/ 4735630 w 8460606"/>
              <a:gd name="connsiteY107" fmla="*/ 2464067 h 4620126"/>
              <a:gd name="connsiteX108" fmla="*/ 4754880 w 8460606"/>
              <a:gd name="connsiteY108" fmla="*/ 2406316 h 4620126"/>
              <a:gd name="connsiteX109" fmla="*/ 4764505 w 8460606"/>
              <a:gd name="connsiteY109" fmla="*/ 2377440 h 4620126"/>
              <a:gd name="connsiteX110" fmla="*/ 4783756 w 8460606"/>
              <a:gd name="connsiteY110" fmla="*/ 2338939 h 4620126"/>
              <a:gd name="connsiteX111" fmla="*/ 4822257 w 8460606"/>
              <a:gd name="connsiteY111" fmla="*/ 2252312 h 4620126"/>
              <a:gd name="connsiteX112" fmla="*/ 4831882 w 8460606"/>
              <a:gd name="connsiteY112" fmla="*/ 2204185 h 4620126"/>
              <a:gd name="connsiteX113" fmla="*/ 4851133 w 8460606"/>
              <a:gd name="connsiteY113" fmla="*/ 2146434 h 4620126"/>
              <a:gd name="connsiteX114" fmla="*/ 4860758 w 8460606"/>
              <a:gd name="connsiteY114" fmla="*/ 2098307 h 4620126"/>
              <a:gd name="connsiteX115" fmla="*/ 4908884 w 8460606"/>
              <a:gd name="connsiteY115" fmla="*/ 1982804 h 4620126"/>
              <a:gd name="connsiteX116" fmla="*/ 4918510 w 8460606"/>
              <a:gd name="connsiteY116" fmla="*/ 1876926 h 4620126"/>
              <a:gd name="connsiteX117" fmla="*/ 4937760 w 8460606"/>
              <a:gd name="connsiteY117" fmla="*/ 1809549 h 4620126"/>
              <a:gd name="connsiteX118" fmla="*/ 4957011 w 8460606"/>
              <a:gd name="connsiteY118" fmla="*/ 1626669 h 4620126"/>
              <a:gd name="connsiteX119" fmla="*/ 4966636 w 8460606"/>
              <a:gd name="connsiteY119" fmla="*/ 1578543 h 4620126"/>
              <a:gd name="connsiteX120" fmla="*/ 4976261 w 8460606"/>
              <a:gd name="connsiteY120" fmla="*/ 1463040 h 4620126"/>
              <a:gd name="connsiteX121" fmla="*/ 5014762 w 8460606"/>
              <a:gd name="connsiteY121" fmla="*/ 1366787 h 4620126"/>
              <a:gd name="connsiteX122" fmla="*/ 5024388 w 8460606"/>
              <a:gd name="connsiteY122" fmla="*/ 1328286 h 4620126"/>
              <a:gd name="connsiteX123" fmla="*/ 5062889 w 8460606"/>
              <a:gd name="connsiteY123" fmla="*/ 1241659 h 4620126"/>
              <a:gd name="connsiteX124" fmla="*/ 5072514 w 8460606"/>
              <a:gd name="connsiteY124" fmla="*/ 1203158 h 4620126"/>
              <a:gd name="connsiteX125" fmla="*/ 5091764 w 8460606"/>
              <a:gd name="connsiteY125" fmla="*/ 1155032 h 4620126"/>
              <a:gd name="connsiteX126" fmla="*/ 5101390 w 8460606"/>
              <a:gd name="connsiteY126" fmla="*/ 1126156 h 4620126"/>
              <a:gd name="connsiteX127" fmla="*/ 5120640 w 8460606"/>
              <a:gd name="connsiteY127" fmla="*/ 1097280 h 4620126"/>
              <a:gd name="connsiteX128" fmla="*/ 5149516 w 8460606"/>
              <a:gd name="connsiteY128" fmla="*/ 1029903 h 4620126"/>
              <a:gd name="connsiteX129" fmla="*/ 5178392 w 8460606"/>
              <a:gd name="connsiteY129" fmla="*/ 1001027 h 4620126"/>
              <a:gd name="connsiteX130" fmla="*/ 5216893 w 8460606"/>
              <a:gd name="connsiteY130" fmla="*/ 943276 h 4620126"/>
              <a:gd name="connsiteX131" fmla="*/ 5236143 w 8460606"/>
              <a:gd name="connsiteY131" fmla="*/ 914400 h 4620126"/>
              <a:gd name="connsiteX132" fmla="*/ 5274644 w 8460606"/>
              <a:gd name="connsiteY132" fmla="*/ 827773 h 4620126"/>
              <a:gd name="connsiteX133" fmla="*/ 5303520 w 8460606"/>
              <a:gd name="connsiteY133" fmla="*/ 770021 h 4620126"/>
              <a:gd name="connsiteX134" fmla="*/ 5361272 w 8460606"/>
              <a:gd name="connsiteY134" fmla="*/ 741145 h 4620126"/>
              <a:gd name="connsiteX135" fmla="*/ 5390148 w 8460606"/>
              <a:gd name="connsiteY135" fmla="*/ 750771 h 4620126"/>
              <a:gd name="connsiteX136" fmla="*/ 5447899 w 8460606"/>
              <a:gd name="connsiteY136" fmla="*/ 731520 h 4620126"/>
              <a:gd name="connsiteX137" fmla="*/ 5505651 w 8460606"/>
              <a:gd name="connsiteY137" fmla="*/ 770021 h 4620126"/>
              <a:gd name="connsiteX138" fmla="*/ 5515276 w 8460606"/>
              <a:gd name="connsiteY138" fmla="*/ 798897 h 4620126"/>
              <a:gd name="connsiteX139" fmla="*/ 5553777 w 8460606"/>
              <a:gd name="connsiteY139" fmla="*/ 875899 h 4620126"/>
              <a:gd name="connsiteX140" fmla="*/ 5582653 w 8460606"/>
              <a:gd name="connsiteY140" fmla="*/ 962526 h 4620126"/>
              <a:gd name="connsiteX141" fmla="*/ 5592278 w 8460606"/>
              <a:gd name="connsiteY141" fmla="*/ 991402 h 4620126"/>
              <a:gd name="connsiteX142" fmla="*/ 5611529 w 8460606"/>
              <a:gd name="connsiteY142" fmla="*/ 1029903 h 4620126"/>
              <a:gd name="connsiteX143" fmla="*/ 5630779 w 8460606"/>
              <a:gd name="connsiteY143" fmla="*/ 1087655 h 4620126"/>
              <a:gd name="connsiteX144" fmla="*/ 5640404 w 8460606"/>
              <a:gd name="connsiteY144" fmla="*/ 1116531 h 4620126"/>
              <a:gd name="connsiteX145" fmla="*/ 5678905 w 8460606"/>
              <a:gd name="connsiteY145" fmla="*/ 1174282 h 4620126"/>
              <a:gd name="connsiteX146" fmla="*/ 5698156 w 8460606"/>
              <a:gd name="connsiteY146" fmla="*/ 1203158 h 4620126"/>
              <a:gd name="connsiteX147" fmla="*/ 5717406 w 8460606"/>
              <a:gd name="connsiteY147" fmla="*/ 1260909 h 4620126"/>
              <a:gd name="connsiteX148" fmla="*/ 5727032 w 8460606"/>
              <a:gd name="connsiteY148" fmla="*/ 1289785 h 4620126"/>
              <a:gd name="connsiteX149" fmla="*/ 5736657 w 8460606"/>
              <a:gd name="connsiteY149" fmla="*/ 1328286 h 4620126"/>
              <a:gd name="connsiteX150" fmla="*/ 5755908 w 8460606"/>
              <a:gd name="connsiteY150" fmla="*/ 1376413 h 4620126"/>
              <a:gd name="connsiteX151" fmla="*/ 5765533 w 8460606"/>
              <a:gd name="connsiteY151" fmla="*/ 1491916 h 4620126"/>
              <a:gd name="connsiteX152" fmla="*/ 5775158 w 8460606"/>
              <a:gd name="connsiteY152" fmla="*/ 1540042 h 4620126"/>
              <a:gd name="connsiteX153" fmla="*/ 5784783 w 8460606"/>
              <a:gd name="connsiteY153" fmla="*/ 1636295 h 4620126"/>
              <a:gd name="connsiteX154" fmla="*/ 5823284 w 8460606"/>
              <a:gd name="connsiteY154" fmla="*/ 1626669 h 4620126"/>
              <a:gd name="connsiteX155" fmla="*/ 5842535 w 8460606"/>
              <a:gd name="connsiteY155" fmla="*/ 1597794 h 4620126"/>
              <a:gd name="connsiteX156" fmla="*/ 5871411 w 8460606"/>
              <a:gd name="connsiteY156" fmla="*/ 1578543 h 4620126"/>
              <a:gd name="connsiteX157" fmla="*/ 5909912 w 8460606"/>
              <a:gd name="connsiteY157" fmla="*/ 1520792 h 4620126"/>
              <a:gd name="connsiteX158" fmla="*/ 5929162 w 8460606"/>
              <a:gd name="connsiteY158" fmla="*/ 1491916 h 4620126"/>
              <a:gd name="connsiteX159" fmla="*/ 5958038 w 8460606"/>
              <a:gd name="connsiteY159" fmla="*/ 1434164 h 4620126"/>
              <a:gd name="connsiteX160" fmla="*/ 5977289 w 8460606"/>
              <a:gd name="connsiteY160" fmla="*/ 1232034 h 4620126"/>
              <a:gd name="connsiteX161" fmla="*/ 5986914 w 8460606"/>
              <a:gd name="connsiteY161" fmla="*/ 1145406 h 4620126"/>
              <a:gd name="connsiteX162" fmla="*/ 6006164 w 8460606"/>
              <a:gd name="connsiteY162" fmla="*/ 1078029 h 4620126"/>
              <a:gd name="connsiteX163" fmla="*/ 6035040 w 8460606"/>
              <a:gd name="connsiteY163" fmla="*/ 808522 h 4620126"/>
              <a:gd name="connsiteX164" fmla="*/ 6054291 w 8460606"/>
              <a:gd name="connsiteY164" fmla="*/ 741145 h 4620126"/>
              <a:gd name="connsiteX165" fmla="*/ 6073541 w 8460606"/>
              <a:gd name="connsiteY165" fmla="*/ 683394 h 4620126"/>
              <a:gd name="connsiteX166" fmla="*/ 6092792 w 8460606"/>
              <a:gd name="connsiteY166" fmla="*/ 596766 h 4620126"/>
              <a:gd name="connsiteX167" fmla="*/ 6131293 w 8460606"/>
              <a:gd name="connsiteY167" fmla="*/ 462013 h 4620126"/>
              <a:gd name="connsiteX168" fmla="*/ 6150543 w 8460606"/>
              <a:gd name="connsiteY168" fmla="*/ 423512 h 4620126"/>
              <a:gd name="connsiteX169" fmla="*/ 6179419 w 8460606"/>
              <a:gd name="connsiteY169" fmla="*/ 317634 h 4620126"/>
              <a:gd name="connsiteX170" fmla="*/ 6198670 w 8460606"/>
              <a:gd name="connsiteY170" fmla="*/ 279133 h 4620126"/>
              <a:gd name="connsiteX171" fmla="*/ 6217920 w 8460606"/>
              <a:gd name="connsiteY171" fmla="*/ 221381 h 4620126"/>
              <a:gd name="connsiteX172" fmla="*/ 6275672 w 8460606"/>
              <a:gd name="connsiteY172" fmla="*/ 115503 h 4620126"/>
              <a:gd name="connsiteX173" fmla="*/ 6294922 w 8460606"/>
              <a:gd name="connsiteY173" fmla="*/ 57752 h 4620126"/>
              <a:gd name="connsiteX174" fmla="*/ 6304548 w 8460606"/>
              <a:gd name="connsiteY174" fmla="*/ 28876 h 4620126"/>
              <a:gd name="connsiteX175" fmla="*/ 6323798 w 8460606"/>
              <a:gd name="connsiteY175" fmla="*/ 0 h 4620126"/>
              <a:gd name="connsiteX176" fmla="*/ 6352674 w 8460606"/>
              <a:gd name="connsiteY176" fmla="*/ 9625 h 4620126"/>
              <a:gd name="connsiteX177" fmla="*/ 6371924 w 8460606"/>
              <a:gd name="connsiteY177" fmla="*/ 38501 h 4620126"/>
              <a:gd name="connsiteX178" fmla="*/ 6400800 w 8460606"/>
              <a:gd name="connsiteY178" fmla="*/ 67377 h 4620126"/>
              <a:gd name="connsiteX179" fmla="*/ 6420051 w 8460606"/>
              <a:gd name="connsiteY179" fmla="*/ 125128 h 4620126"/>
              <a:gd name="connsiteX180" fmla="*/ 6458552 w 8460606"/>
              <a:gd name="connsiteY180" fmla="*/ 182880 h 4620126"/>
              <a:gd name="connsiteX181" fmla="*/ 6477802 w 8460606"/>
              <a:gd name="connsiteY181" fmla="*/ 211756 h 4620126"/>
              <a:gd name="connsiteX182" fmla="*/ 6516303 w 8460606"/>
              <a:gd name="connsiteY182" fmla="*/ 298383 h 4620126"/>
              <a:gd name="connsiteX183" fmla="*/ 6545179 w 8460606"/>
              <a:gd name="connsiteY183" fmla="*/ 442762 h 4620126"/>
              <a:gd name="connsiteX184" fmla="*/ 6564430 w 8460606"/>
              <a:gd name="connsiteY184" fmla="*/ 471638 h 4620126"/>
              <a:gd name="connsiteX185" fmla="*/ 6593305 w 8460606"/>
              <a:gd name="connsiteY185" fmla="*/ 529389 h 4620126"/>
              <a:gd name="connsiteX186" fmla="*/ 6602931 w 8460606"/>
              <a:gd name="connsiteY186" fmla="*/ 558265 h 4620126"/>
              <a:gd name="connsiteX187" fmla="*/ 6631806 w 8460606"/>
              <a:gd name="connsiteY187" fmla="*/ 567891 h 4620126"/>
              <a:gd name="connsiteX188" fmla="*/ 6651057 w 8460606"/>
              <a:gd name="connsiteY188" fmla="*/ 596766 h 4620126"/>
              <a:gd name="connsiteX189" fmla="*/ 6699183 w 8460606"/>
              <a:gd name="connsiteY189" fmla="*/ 654518 h 4620126"/>
              <a:gd name="connsiteX190" fmla="*/ 6728059 w 8460606"/>
              <a:gd name="connsiteY190" fmla="*/ 712269 h 4620126"/>
              <a:gd name="connsiteX191" fmla="*/ 6737684 w 8460606"/>
              <a:gd name="connsiteY191" fmla="*/ 750771 h 4620126"/>
              <a:gd name="connsiteX192" fmla="*/ 6766560 w 8460606"/>
              <a:gd name="connsiteY192" fmla="*/ 808522 h 4620126"/>
              <a:gd name="connsiteX193" fmla="*/ 6776185 w 8460606"/>
              <a:gd name="connsiteY193" fmla="*/ 847023 h 4620126"/>
              <a:gd name="connsiteX194" fmla="*/ 6785811 w 8460606"/>
              <a:gd name="connsiteY194" fmla="*/ 904775 h 4620126"/>
              <a:gd name="connsiteX195" fmla="*/ 6805061 w 8460606"/>
              <a:gd name="connsiteY195" fmla="*/ 933651 h 4620126"/>
              <a:gd name="connsiteX196" fmla="*/ 6824312 w 8460606"/>
              <a:gd name="connsiteY196" fmla="*/ 1010653 h 4620126"/>
              <a:gd name="connsiteX197" fmla="*/ 6833937 w 8460606"/>
              <a:gd name="connsiteY197" fmla="*/ 1049154 h 4620126"/>
              <a:gd name="connsiteX198" fmla="*/ 6853188 w 8460606"/>
              <a:gd name="connsiteY198" fmla="*/ 1116531 h 4620126"/>
              <a:gd name="connsiteX199" fmla="*/ 6862813 w 8460606"/>
              <a:gd name="connsiteY199" fmla="*/ 1174282 h 4620126"/>
              <a:gd name="connsiteX200" fmla="*/ 6872438 w 8460606"/>
              <a:gd name="connsiteY200" fmla="*/ 1655545 h 4620126"/>
              <a:gd name="connsiteX201" fmla="*/ 6882063 w 8460606"/>
              <a:gd name="connsiteY201" fmla="*/ 1684421 h 4620126"/>
              <a:gd name="connsiteX202" fmla="*/ 6891689 w 8460606"/>
              <a:gd name="connsiteY202" fmla="*/ 1751798 h 4620126"/>
              <a:gd name="connsiteX203" fmla="*/ 6910939 w 8460606"/>
              <a:gd name="connsiteY203" fmla="*/ 1780674 h 4620126"/>
              <a:gd name="connsiteX204" fmla="*/ 6939815 w 8460606"/>
              <a:gd name="connsiteY204" fmla="*/ 1848051 h 4620126"/>
              <a:gd name="connsiteX205" fmla="*/ 6959065 w 8460606"/>
              <a:gd name="connsiteY205" fmla="*/ 1876926 h 4620126"/>
              <a:gd name="connsiteX206" fmla="*/ 6978316 w 8460606"/>
              <a:gd name="connsiteY206" fmla="*/ 1934678 h 4620126"/>
              <a:gd name="connsiteX207" fmla="*/ 7016817 w 8460606"/>
              <a:gd name="connsiteY207" fmla="*/ 1992429 h 4620126"/>
              <a:gd name="connsiteX208" fmla="*/ 7036068 w 8460606"/>
              <a:gd name="connsiteY208" fmla="*/ 2021305 h 4620126"/>
              <a:gd name="connsiteX209" fmla="*/ 7045693 w 8460606"/>
              <a:gd name="connsiteY209" fmla="*/ 2050181 h 4620126"/>
              <a:gd name="connsiteX210" fmla="*/ 7141945 w 8460606"/>
              <a:gd name="connsiteY210" fmla="*/ 2146434 h 4620126"/>
              <a:gd name="connsiteX211" fmla="*/ 7209322 w 8460606"/>
              <a:gd name="connsiteY211" fmla="*/ 2165684 h 4620126"/>
              <a:gd name="connsiteX212" fmla="*/ 7267074 w 8460606"/>
              <a:gd name="connsiteY212" fmla="*/ 2204185 h 4620126"/>
              <a:gd name="connsiteX213" fmla="*/ 7295950 w 8460606"/>
              <a:gd name="connsiteY213" fmla="*/ 2223436 h 4620126"/>
              <a:gd name="connsiteX214" fmla="*/ 7575082 w 8460606"/>
              <a:gd name="connsiteY214" fmla="*/ 2213811 h 4620126"/>
              <a:gd name="connsiteX215" fmla="*/ 7661710 w 8460606"/>
              <a:gd name="connsiteY215" fmla="*/ 2165684 h 4620126"/>
              <a:gd name="connsiteX216" fmla="*/ 7748337 w 8460606"/>
              <a:gd name="connsiteY216" fmla="*/ 2136808 h 4620126"/>
              <a:gd name="connsiteX217" fmla="*/ 7777213 w 8460606"/>
              <a:gd name="connsiteY217" fmla="*/ 2127183 h 4620126"/>
              <a:gd name="connsiteX218" fmla="*/ 7806089 w 8460606"/>
              <a:gd name="connsiteY218" fmla="*/ 2107933 h 4620126"/>
              <a:gd name="connsiteX219" fmla="*/ 7834964 w 8460606"/>
              <a:gd name="connsiteY219" fmla="*/ 2079057 h 4620126"/>
              <a:gd name="connsiteX220" fmla="*/ 7950468 w 8460606"/>
              <a:gd name="connsiteY220" fmla="*/ 2050181 h 4620126"/>
              <a:gd name="connsiteX221" fmla="*/ 7979343 w 8460606"/>
              <a:gd name="connsiteY221" fmla="*/ 2040556 h 4620126"/>
              <a:gd name="connsiteX222" fmla="*/ 8075596 w 8460606"/>
              <a:gd name="connsiteY222" fmla="*/ 2021305 h 4620126"/>
              <a:gd name="connsiteX223" fmla="*/ 8114097 w 8460606"/>
              <a:gd name="connsiteY223" fmla="*/ 2002055 h 4620126"/>
              <a:gd name="connsiteX224" fmla="*/ 8171849 w 8460606"/>
              <a:gd name="connsiteY224" fmla="*/ 1982804 h 4620126"/>
              <a:gd name="connsiteX225" fmla="*/ 8229600 w 8460606"/>
              <a:gd name="connsiteY225" fmla="*/ 1944303 h 4620126"/>
              <a:gd name="connsiteX226" fmla="*/ 8258476 w 8460606"/>
              <a:gd name="connsiteY226" fmla="*/ 1925053 h 4620126"/>
              <a:gd name="connsiteX227" fmla="*/ 8277726 w 8460606"/>
              <a:gd name="connsiteY227" fmla="*/ 1896177 h 4620126"/>
              <a:gd name="connsiteX228" fmla="*/ 8306602 w 8460606"/>
              <a:gd name="connsiteY228" fmla="*/ 1886552 h 4620126"/>
              <a:gd name="connsiteX229" fmla="*/ 8364354 w 8460606"/>
              <a:gd name="connsiteY229" fmla="*/ 1857676 h 4620126"/>
              <a:gd name="connsiteX230" fmla="*/ 8383604 w 8460606"/>
              <a:gd name="connsiteY230" fmla="*/ 1828800 h 4620126"/>
              <a:gd name="connsiteX231" fmla="*/ 8460606 w 8460606"/>
              <a:gd name="connsiteY23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98510 w 8460606"/>
              <a:gd name="connsiteY103" fmla="*/ 2792627 h 4620126"/>
              <a:gd name="connsiteX104" fmla="*/ 4687503 w 8460606"/>
              <a:gd name="connsiteY104" fmla="*/ 2579571 h 4620126"/>
              <a:gd name="connsiteX105" fmla="*/ 4697129 w 8460606"/>
              <a:gd name="connsiteY105" fmla="*/ 2550695 h 4620126"/>
              <a:gd name="connsiteX106" fmla="*/ 4716379 w 8460606"/>
              <a:gd name="connsiteY106" fmla="*/ 2521819 h 4620126"/>
              <a:gd name="connsiteX107" fmla="*/ 4735630 w 8460606"/>
              <a:gd name="connsiteY107" fmla="*/ 2464067 h 4620126"/>
              <a:gd name="connsiteX108" fmla="*/ 4754880 w 8460606"/>
              <a:gd name="connsiteY108" fmla="*/ 2406316 h 4620126"/>
              <a:gd name="connsiteX109" fmla="*/ 4764505 w 8460606"/>
              <a:gd name="connsiteY109" fmla="*/ 2377440 h 4620126"/>
              <a:gd name="connsiteX110" fmla="*/ 4783756 w 8460606"/>
              <a:gd name="connsiteY110" fmla="*/ 2338939 h 4620126"/>
              <a:gd name="connsiteX111" fmla="*/ 4822257 w 8460606"/>
              <a:gd name="connsiteY111" fmla="*/ 2252312 h 4620126"/>
              <a:gd name="connsiteX112" fmla="*/ 4831882 w 8460606"/>
              <a:gd name="connsiteY112" fmla="*/ 2204185 h 4620126"/>
              <a:gd name="connsiteX113" fmla="*/ 4851133 w 8460606"/>
              <a:gd name="connsiteY113" fmla="*/ 2146434 h 4620126"/>
              <a:gd name="connsiteX114" fmla="*/ 4908884 w 8460606"/>
              <a:gd name="connsiteY114" fmla="*/ 1982804 h 4620126"/>
              <a:gd name="connsiteX115" fmla="*/ 4918510 w 8460606"/>
              <a:gd name="connsiteY115" fmla="*/ 1876926 h 4620126"/>
              <a:gd name="connsiteX116" fmla="*/ 4937760 w 8460606"/>
              <a:gd name="connsiteY116" fmla="*/ 1809549 h 4620126"/>
              <a:gd name="connsiteX117" fmla="*/ 4957011 w 8460606"/>
              <a:gd name="connsiteY117" fmla="*/ 1626669 h 4620126"/>
              <a:gd name="connsiteX118" fmla="*/ 4966636 w 8460606"/>
              <a:gd name="connsiteY118" fmla="*/ 1578543 h 4620126"/>
              <a:gd name="connsiteX119" fmla="*/ 4976261 w 8460606"/>
              <a:gd name="connsiteY119" fmla="*/ 1463040 h 4620126"/>
              <a:gd name="connsiteX120" fmla="*/ 5014762 w 8460606"/>
              <a:gd name="connsiteY120" fmla="*/ 1366787 h 4620126"/>
              <a:gd name="connsiteX121" fmla="*/ 5024388 w 8460606"/>
              <a:gd name="connsiteY121" fmla="*/ 1328286 h 4620126"/>
              <a:gd name="connsiteX122" fmla="*/ 5062889 w 8460606"/>
              <a:gd name="connsiteY122" fmla="*/ 1241659 h 4620126"/>
              <a:gd name="connsiteX123" fmla="*/ 5072514 w 8460606"/>
              <a:gd name="connsiteY123" fmla="*/ 1203158 h 4620126"/>
              <a:gd name="connsiteX124" fmla="*/ 5091764 w 8460606"/>
              <a:gd name="connsiteY124" fmla="*/ 1155032 h 4620126"/>
              <a:gd name="connsiteX125" fmla="*/ 5101390 w 8460606"/>
              <a:gd name="connsiteY125" fmla="*/ 1126156 h 4620126"/>
              <a:gd name="connsiteX126" fmla="*/ 5120640 w 8460606"/>
              <a:gd name="connsiteY126" fmla="*/ 1097280 h 4620126"/>
              <a:gd name="connsiteX127" fmla="*/ 5149516 w 8460606"/>
              <a:gd name="connsiteY127" fmla="*/ 1029903 h 4620126"/>
              <a:gd name="connsiteX128" fmla="*/ 5178392 w 8460606"/>
              <a:gd name="connsiteY128" fmla="*/ 1001027 h 4620126"/>
              <a:gd name="connsiteX129" fmla="*/ 5216893 w 8460606"/>
              <a:gd name="connsiteY129" fmla="*/ 943276 h 4620126"/>
              <a:gd name="connsiteX130" fmla="*/ 5236143 w 8460606"/>
              <a:gd name="connsiteY130" fmla="*/ 914400 h 4620126"/>
              <a:gd name="connsiteX131" fmla="*/ 5274644 w 8460606"/>
              <a:gd name="connsiteY131" fmla="*/ 827773 h 4620126"/>
              <a:gd name="connsiteX132" fmla="*/ 5303520 w 8460606"/>
              <a:gd name="connsiteY132" fmla="*/ 770021 h 4620126"/>
              <a:gd name="connsiteX133" fmla="*/ 5361272 w 8460606"/>
              <a:gd name="connsiteY133" fmla="*/ 741145 h 4620126"/>
              <a:gd name="connsiteX134" fmla="*/ 5390148 w 8460606"/>
              <a:gd name="connsiteY134" fmla="*/ 750771 h 4620126"/>
              <a:gd name="connsiteX135" fmla="*/ 5447899 w 8460606"/>
              <a:gd name="connsiteY135" fmla="*/ 731520 h 4620126"/>
              <a:gd name="connsiteX136" fmla="*/ 5505651 w 8460606"/>
              <a:gd name="connsiteY136" fmla="*/ 770021 h 4620126"/>
              <a:gd name="connsiteX137" fmla="*/ 5515276 w 8460606"/>
              <a:gd name="connsiteY137" fmla="*/ 798897 h 4620126"/>
              <a:gd name="connsiteX138" fmla="*/ 5553777 w 8460606"/>
              <a:gd name="connsiteY138" fmla="*/ 875899 h 4620126"/>
              <a:gd name="connsiteX139" fmla="*/ 5582653 w 8460606"/>
              <a:gd name="connsiteY139" fmla="*/ 962526 h 4620126"/>
              <a:gd name="connsiteX140" fmla="*/ 5592278 w 8460606"/>
              <a:gd name="connsiteY140" fmla="*/ 991402 h 4620126"/>
              <a:gd name="connsiteX141" fmla="*/ 5611529 w 8460606"/>
              <a:gd name="connsiteY141" fmla="*/ 1029903 h 4620126"/>
              <a:gd name="connsiteX142" fmla="*/ 5630779 w 8460606"/>
              <a:gd name="connsiteY142" fmla="*/ 1087655 h 4620126"/>
              <a:gd name="connsiteX143" fmla="*/ 5640404 w 8460606"/>
              <a:gd name="connsiteY143" fmla="*/ 1116531 h 4620126"/>
              <a:gd name="connsiteX144" fmla="*/ 5678905 w 8460606"/>
              <a:gd name="connsiteY144" fmla="*/ 1174282 h 4620126"/>
              <a:gd name="connsiteX145" fmla="*/ 5698156 w 8460606"/>
              <a:gd name="connsiteY145" fmla="*/ 1203158 h 4620126"/>
              <a:gd name="connsiteX146" fmla="*/ 5717406 w 8460606"/>
              <a:gd name="connsiteY146" fmla="*/ 1260909 h 4620126"/>
              <a:gd name="connsiteX147" fmla="*/ 5727032 w 8460606"/>
              <a:gd name="connsiteY147" fmla="*/ 1289785 h 4620126"/>
              <a:gd name="connsiteX148" fmla="*/ 5736657 w 8460606"/>
              <a:gd name="connsiteY148" fmla="*/ 1328286 h 4620126"/>
              <a:gd name="connsiteX149" fmla="*/ 5755908 w 8460606"/>
              <a:gd name="connsiteY149" fmla="*/ 1376413 h 4620126"/>
              <a:gd name="connsiteX150" fmla="*/ 5765533 w 8460606"/>
              <a:gd name="connsiteY150" fmla="*/ 1491916 h 4620126"/>
              <a:gd name="connsiteX151" fmla="*/ 5775158 w 8460606"/>
              <a:gd name="connsiteY151" fmla="*/ 1540042 h 4620126"/>
              <a:gd name="connsiteX152" fmla="*/ 5784783 w 8460606"/>
              <a:gd name="connsiteY152" fmla="*/ 1636295 h 4620126"/>
              <a:gd name="connsiteX153" fmla="*/ 5823284 w 8460606"/>
              <a:gd name="connsiteY153" fmla="*/ 1626669 h 4620126"/>
              <a:gd name="connsiteX154" fmla="*/ 5842535 w 8460606"/>
              <a:gd name="connsiteY154" fmla="*/ 1597794 h 4620126"/>
              <a:gd name="connsiteX155" fmla="*/ 5871411 w 8460606"/>
              <a:gd name="connsiteY155" fmla="*/ 1578543 h 4620126"/>
              <a:gd name="connsiteX156" fmla="*/ 5909912 w 8460606"/>
              <a:gd name="connsiteY156" fmla="*/ 1520792 h 4620126"/>
              <a:gd name="connsiteX157" fmla="*/ 5929162 w 8460606"/>
              <a:gd name="connsiteY157" fmla="*/ 1491916 h 4620126"/>
              <a:gd name="connsiteX158" fmla="*/ 5958038 w 8460606"/>
              <a:gd name="connsiteY158" fmla="*/ 1434164 h 4620126"/>
              <a:gd name="connsiteX159" fmla="*/ 5977289 w 8460606"/>
              <a:gd name="connsiteY159" fmla="*/ 1232034 h 4620126"/>
              <a:gd name="connsiteX160" fmla="*/ 5986914 w 8460606"/>
              <a:gd name="connsiteY160" fmla="*/ 1145406 h 4620126"/>
              <a:gd name="connsiteX161" fmla="*/ 6006164 w 8460606"/>
              <a:gd name="connsiteY161" fmla="*/ 1078029 h 4620126"/>
              <a:gd name="connsiteX162" fmla="*/ 6035040 w 8460606"/>
              <a:gd name="connsiteY162" fmla="*/ 808522 h 4620126"/>
              <a:gd name="connsiteX163" fmla="*/ 6054291 w 8460606"/>
              <a:gd name="connsiteY163" fmla="*/ 741145 h 4620126"/>
              <a:gd name="connsiteX164" fmla="*/ 6073541 w 8460606"/>
              <a:gd name="connsiteY164" fmla="*/ 683394 h 4620126"/>
              <a:gd name="connsiteX165" fmla="*/ 6092792 w 8460606"/>
              <a:gd name="connsiteY165" fmla="*/ 596766 h 4620126"/>
              <a:gd name="connsiteX166" fmla="*/ 6131293 w 8460606"/>
              <a:gd name="connsiteY166" fmla="*/ 462013 h 4620126"/>
              <a:gd name="connsiteX167" fmla="*/ 6150543 w 8460606"/>
              <a:gd name="connsiteY167" fmla="*/ 423512 h 4620126"/>
              <a:gd name="connsiteX168" fmla="*/ 6179419 w 8460606"/>
              <a:gd name="connsiteY168" fmla="*/ 317634 h 4620126"/>
              <a:gd name="connsiteX169" fmla="*/ 6198670 w 8460606"/>
              <a:gd name="connsiteY169" fmla="*/ 279133 h 4620126"/>
              <a:gd name="connsiteX170" fmla="*/ 6217920 w 8460606"/>
              <a:gd name="connsiteY170" fmla="*/ 221381 h 4620126"/>
              <a:gd name="connsiteX171" fmla="*/ 6275672 w 8460606"/>
              <a:gd name="connsiteY171" fmla="*/ 115503 h 4620126"/>
              <a:gd name="connsiteX172" fmla="*/ 6294922 w 8460606"/>
              <a:gd name="connsiteY172" fmla="*/ 57752 h 4620126"/>
              <a:gd name="connsiteX173" fmla="*/ 6304548 w 8460606"/>
              <a:gd name="connsiteY173" fmla="*/ 28876 h 4620126"/>
              <a:gd name="connsiteX174" fmla="*/ 6323798 w 8460606"/>
              <a:gd name="connsiteY174" fmla="*/ 0 h 4620126"/>
              <a:gd name="connsiteX175" fmla="*/ 6352674 w 8460606"/>
              <a:gd name="connsiteY175" fmla="*/ 9625 h 4620126"/>
              <a:gd name="connsiteX176" fmla="*/ 6371924 w 8460606"/>
              <a:gd name="connsiteY176" fmla="*/ 38501 h 4620126"/>
              <a:gd name="connsiteX177" fmla="*/ 6400800 w 8460606"/>
              <a:gd name="connsiteY177" fmla="*/ 67377 h 4620126"/>
              <a:gd name="connsiteX178" fmla="*/ 6420051 w 8460606"/>
              <a:gd name="connsiteY178" fmla="*/ 125128 h 4620126"/>
              <a:gd name="connsiteX179" fmla="*/ 6458552 w 8460606"/>
              <a:gd name="connsiteY179" fmla="*/ 182880 h 4620126"/>
              <a:gd name="connsiteX180" fmla="*/ 6477802 w 8460606"/>
              <a:gd name="connsiteY180" fmla="*/ 211756 h 4620126"/>
              <a:gd name="connsiteX181" fmla="*/ 6516303 w 8460606"/>
              <a:gd name="connsiteY181" fmla="*/ 298383 h 4620126"/>
              <a:gd name="connsiteX182" fmla="*/ 6545179 w 8460606"/>
              <a:gd name="connsiteY182" fmla="*/ 442762 h 4620126"/>
              <a:gd name="connsiteX183" fmla="*/ 6564430 w 8460606"/>
              <a:gd name="connsiteY183" fmla="*/ 471638 h 4620126"/>
              <a:gd name="connsiteX184" fmla="*/ 6593305 w 8460606"/>
              <a:gd name="connsiteY184" fmla="*/ 529389 h 4620126"/>
              <a:gd name="connsiteX185" fmla="*/ 6602931 w 8460606"/>
              <a:gd name="connsiteY185" fmla="*/ 558265 h 4620126"/>
              <a:gd name="connsiteX186" fmla="*/ 6631806 w 8460606"/>
              <a:gd name="connsiteY186" fmla="*/ 567891 h 4620126"/>
              <a:gd name="connsiteX187" fmla="*/ 6651057 w 8460606"/>
              <a:gd name="connsiteY187" fmla="*/ 596766 h 4620126"/>
              <a:gd name="connsiteX188" fmla="*/ 6699183 w 8460606"/>
              <a:gd name="connsiteY188" fmla="*/ 654518 h 4620126"/>
              <a:gd name="connsiteX189" fmla="*/ 6728059 w 8460606"/>
              <a:gd name="connsiteY189" fmla="*/ 712269 h 4620126"/>
              <a:gd name="connsiteX190" fmla="*/ 6737684 w 8460606"/>
              <a:gd name="connsiteY190" fmla="*/ 750771 h 4620126"/>
              <a:gd name="connsiteX191" fmla="*/ 6766560 w 8460606"/>
              <a:gd name="connsiteY191" fmla="*/ 808522 h 4620126"/>
              <a:gd name="connsiteX192" fmla="*/ 6776185 w 8460606"/>
              <a:gd name="connsiteY192" fmla="*/ 847023 h 4620126"/>
              <a:gd name="connsiteX193" fmla="*/ 6785811 w 8460606"/>
              <a:gd name="connsiteY193" fmla="*/ 904775 h 4620126"/>
              <a:gd name="connsiteX194" fmla="*/ 6805061 w 8460606"/>
              <a:gd name="connsiteY194" fmla="*/ 933651 h 4620126"/>
              <a:gd name="connsiteX195" fmla="*/ 6824312 w 8460606"/>
              <a:gd name="connsiteY195" fmla="*/ 1010653 h 4620126"/>
              <a:gd name="connsiteX196" fmla="*/ 6833937 w 8460606"/>
              <a:gd name="connsiteY196" fmla="*/ 1049154 h 4620126"/>
              <a:gd name="connsiteX197" fmla="*/ 6853188 w 8460606"/>
              <a:gd name="connsiteY197" fmla="*/ 1116531 h 4620126"/>
              <a:gd name="connsiteX198" fmla="*/ 6862813 w 8460606"/>
              <a:gd name="connsiteY198" fmla="*/ 1174282 h 4620126"/>
              <a:gd name="connsiteX199" fmla="*/ 6872438 w 8460606"/>
              <a:gd name="connsiteY199" fmla="*/ 1655545 h 4620126"/>
              <a:gd name="connsiteX200" fmla="*/ 6882063 w 8460606"/>
              <a:gd name="connsiteY200" fmla="*/ 1684421 h 4620126"/>
              <a:gd name="connsiteX201" fmla="*/ 6891689 w 8460606"/>
              <a:gd name="connsiteY201" fmla="*/ 1751798 h 4620126"/>
              <a:gd name="connsiteX202" fmla="*/ 6910939 w 8460606"/>
              <a:gd name="connsiteY202" fmla="*/ 1780674 h 4620126"/>
              <a:gd name="connsiteX203" fmla="*/ 6939815 w 8460606"/>
              <a:gd name="connsiteY203" fmla="*/ 1848051 h 4620126"/>
              <a:gd name="connsiteX204" fmla="*/ 6959065 w 8460606"/>
              <a:gd name="connsiteY204" fmla="*/ 1876926 h 4620126"/>
              <a:gd name="connsiteX205" fmla="*/ 6978316 w 8460606"/>
              <a:gd name="connsiteY205" fmla="*/ 1934678 h 4620126"/>
              <a:gd name="connsiteX206" fmla="*/ 7016817 w 8460606"/>
              <a:gd name="connsiteY206" fmla="*/ 1992429 h 4620126"/>
              <a:gd name="connsiteX207" fmla="*/ 7036068 w 8460606"/>
              <a:gd name="connsiteY207" fmla="*/ 2021305 h 4620126"/>
              <a:gd name="connsiteX208" fmla="*/ 7045693 w 8460606"/>
              <a:gd name="connsiteY208" fmla="*/ 2050181 h 4620126"/>
              <a:gd name="connsiteX209" fmla="*/ 7141945 w 8460606"/>
              <a:gd name="connsiteY209" fmla="*/ 2146434 h 4620126"/>
              <a:gd name="connsiteX210" fmla="*/ 7209322 w 8460606"/>
              <a:gd name="connsiteY210" fmla="*/ 2165684 h 4620126"/>
              <a:gd name="connsiteX211" fmla="*/ 7267074 w 8460606"/>
              <a:gd name="connsiteY211" fmla="*/ 2204185 h 4620126"/>
              <a:gd name="connsiteX212" fmla="*/ 7295950 w 8460606"/>
              <a:gd name="connsiteY212" fmla="*/ 2223436 h 4620126"/>
              <a:gd name="connsiteX213" fmla="*/ 7575082 w 8460606"/>
              <a:gd name="connsiteY213" fmla="*/ 2213811 h 4620126"/>
              <a:gd name="connsiteX214" fmla="*/ 7661710 w 8460606"/>
              <a:gd name="connsiteY214" fmla="*/ 2165684 h 4620126"/>
              <a:gd name="connsiteX215" fmla="*/ 7748337 w 8460606"/>
              <a:gd name="connsiteY215" fmla="*/ 2136808 h 4620126"/>
              <a:gd name="connsiteX216" fmla="*/ 7777213 w 8460606"/>
              <a:gd name="connsiteY216" fmla="*/ 2127183 h 4620126"/>
              <a:gd name="connsiteX217" fmla="*/ 7806089 w 8460606"/>
              <a:gd name="connsiteY217" fmla="*/ 2107933 h 4620126"/>
              <a:gd name="connsiteX218" fmla="*/ 7834964 w 8460606"/>
              <a:gd name="connsiteY218" fmla="*/ 2079057 h 4620126"/>
              <a:gd name="connsiteX219" fmla="*/ 7950468 w 8460606"/>
              <a:gd name="connsiteY219" fmla="*/ 2050181 h 4620126"/>
              <a:gd name="connsiteX220" fmla="*/ 7979343 w 8460606"/>
              <a:gd name="connsiteY220" fmla="*/ 2040556 h 4620126"/>
              <a:gd name="connsiteX221" fmla="*/ 8075596 w 8460606"/>
              <a:gd name="connsiteY221" fmla="*/ 2021305 h 4620126"/>
              <a:gd name="connsiteX222" fmla="*/ 8114097 w 8460606"/>
              <a:gd name="connsiteY222" fmla="*/ 2002055 h 4620126"/>
              <a:gd name="connsiteX223" fmla="*/ 8171849 w 8460606"/>
              <a:gd name="connsiteY223" fmla="*/ 1982804 h 4620126"/>
              <a:gd name="connsiteX224" fmla="*/ 8229600 w 8460606"/>
              <a:gd name="connsiteY224" fmla="*/ 1944303 h 4620126"/>
              <a:gd name="connsiteX225" fmla="*/ 8258476 w 8460606"/>
              <a:gd name="connsiteY225" fmla="*/ 1925053 h 4620126"/>
              <a:gd name="connsiteX226" fmla="*/ 8277726 w 8460606"/>
              <a:gd name="connsiteY226" fmla="*/ 1896177 h 4620126"/>
              <a:gd name="connsiteX227" fmla="*/ 8306602 w 8460606"/>
              <a:gd name="connsiteY227" fmla="*/ 1886552 h 4620126"/>
              <a:gd name="connsiteX228" fmla="*/ 8364354 w 8460606"/>
              <a:gd name="connsiteY228" fmla="*/ 1857676 h 4620126"/>
              <a:gd name="connsiteX229" fmla="*/ 8383604 w 8460606"/>
              <a:gd name="connsiteY229" fmla="*/ 1828800 h 4620126"/>
              <a:gd name="connsiteX230" fmla="*/ 8460606 w 8460606"/>
              <a:gd name="connsiteY230"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98510 w 8460606"/>
              <a:gd name="connsiteY103" fmla="*/ 2792627 h 4620126"/>
              <a:gd name="connsiteX104" fmla="*/ 4687503 w 8460606"/>
              <a:gd name="connsiteY104" fmla="*/ 2579571 h 4620126"/>
              <a:gd name="connsiteX105" fmla="*/ 4697129 w 8460606"/>
              <a:gd name="connsiteY105" fmla="*/ 2550695 h 4620126"/>
              <a:gd name="connsiteX106" fmla="*/ 4716379 w 8460606"/>
              <a:gd name="connsiteY106" fmla="*/ 2521819 h 4620126"/>
              <a:gd name="connsiteX107" fmla="*/ 4735630 w 8460606"/>
              <a:gd name="connsiteY107" fmla="*/ 2464067 h 4620126"/>
              <a:gd name="connsiteX108" fmla="*/ 4754880 w 8460606"/>
              <a:gd name="connsiteY108" fmla="*/ 2406316 h 4620126"/>
              <a:gd name="connsiteX109" fmla="*/ 4764505 w 8460606"/>
              <a:gd name="connsiteY109" fmla="*/ 2377440 h 4620126"/>
              <a:gd name="connsiteX110" fmla="*/ 4783756 w 8460606"/>
              <a:gd name="connsiteY110" fmla="*/ 2338939 h 4620126"/>
              <a:gd name="connsiteX111" fmla="*/ 4822257 w 8460606"/>
              <a:gd name="connsiteY111" fmla="*/ 2252312 h 4620126"/>
              <a:gd name="connsiteX112" fmla="*/ 4831882 w 8460606"/>
              <a:gd name="connsiteY112" fmla="*/ 2204185 h 4620126"/>
              <a:gd name="connsiteX113" fmla="*/ 4908884 w 8460606"/>
              <a:gd name="connsiteY113" fmla="*/ 1982804 h 4620126"/>
              <a:gd name="connsiteX114" fmla="*/ 4918510 w 8460606"/>
              <a:gd name="connsiteY114" fmla="*/ 1876926 h 4620126"/>
              <a:gd name="connsiteX115" fmla="*/ 4937760 w 8460606"/>
              <a:gd name="connsiteY115" fmla="*/ 1809549 h 4620126"/>
              <a:gd name="connsiteX116" fmla="*/ 4957011 w 8460606"/>
              <a:gd name="connsiteY116" fmla="*/ 1626669 h 4620126"/>
              <a:gd name="connsiteX117" fmla="*/ 4966636 w 8460606"/>
              <a:gd name="connsiteY117" fmla="*/ 1578543 h 4620126"/>
              <a:gd name="connsiteX118" fmla="*/ 4976261 w 8460606"/>
              <a:gd name="connsiteY118" fmla="*/ 1463040 h 4620126"/>
              <a:gd name="connsiteX119" fmla="*/ 5014762 w 8460606"/>
              <a:gd name="connsiteY119" fmla="*/ 1366787 h 4620126"/>
              <a:gd name="connsiteX120" fmla="*/ 5024388 w 8460606"/>
              <a:gd name="connsiteY120" fmla="*/ 1328286 h 4620126"/>
              <a:gd name="connsiteX121" fmla="*/ 5062889 w 8460606"/>
              <a:gd name="connsiteY121" fmla="*/ 1241659 h 4620126"/>
              <a:gd name="connsiteX122" fmla="*/ 5072514 w 8460606"/>
              <a:gd name="connsiteY122" fmla="*/ 1203158 h 4620126"/>
              <a:gd name="connsiteX123" fmla="*/ 5091764 w 8460606"/>
              <a:gd name="connsiteY123" fmla="*/ 1155032 h 4620126"/>
              <a:gd name="connsiteX124" fmla="*/ 5101390 w 8460606"/>
              <a:gd name="connsiteY124" fmla="*/ 1126156 h 4620126"/>
              <a:gd name="connsiteX125" fmla="*/ 5120640 w 8460606"/>
              <a:gd name="connsiteY125" fmla="*/ 1097280 h 4620126"/>
              <a:gd name="connsiteX126" fmla="*/ 5149516 w 8460606"/>
              <a:gd name="connsiteY126" fmla="*/ 1029903 h 4620126"/>
              <a:gd name="connsiteX127" fmla="*/ 5178392 w 8460606"/>
              <a:gd name="connsiteY127" fmla="*/ 1001027 h 4620126"/>
              <a:gd name="connsiteX128" fmla="*/ 5216893 w 8460606"/>
              <a:gd name="connsiteY128" fmla="*/ 943276 h 4620126"/>
              <a:gd name="connsiteX129" fmla="*/ 5236143 w 8460606"/>
              <a:gd name="connsiteY129" fmla="*/ 914400 h 4620126"/>
              <a:gd name="connsiteX130" fmla="*/ 5274644 w 8460606"/>
              <a:gd name="connsiteY130" fmla="*/ 827773 h 4620126"/>
              <a:gd name="connsiteX131" fmla="*/ 5303520 w 8460606"/>
              <a:gd name="connsiteY131" fmla="*/ 770021 h 4620126"/>
              <a:gd name="connsiteX132" fmla="*/ 5361272 w 8460606"/>
              <a:gd name="connsiteY132" fmla="*/ 741145 h 4620126"/>
              <a:gd name="connsiteX133" fmla="*/ 5390148 w 8460606"/>
              <a:gd name="connsiteY133" fmla="*/ 750771 h 4620126"/>
              <a:gd name="connsiteX134" fmla="*/ 5447899 w 8460606"/>
              <a:gd name="connsiteY134" fmla="*/ 731520 h 4620126"/>
              <a:gd name="connsiteX135" fmla="*/ 5505651 w 8460606"/>
              <a:gd name="connsiteY135" fmla="*/ 770021 h 4620126"/>
              <a:gd name="connsiteX136" fmla="*/ 5515276 w 8460606"/>
              <a:gd name="connsiteY136" fmla="*/ 798897 h 4620126"/>
              <a:gd name="connsiteX137" fmla="*/ 5553777 w 8460606"/>
              <a:gd name="connsiteY137" fmla="*/ 875899 h 4620126"/>
              <a:gd name="connsiteX138" fmla="*/ 5582653 w 8460606"/>
              <a:gd name="connsiteY138" fmla="*/ 962526 h 4620126"/>
              <a:gd name="connsiteX139" fmla="*/ 5592278 w 8460606"/>
              <a:gd name="connsiteY139" fmla="*/ 991402 h 4620126"/>
              <a:gd name="connsiteX140" fmla="*/ 5611529 w 8460606"/>
              <a:gd name="connsiteY140" fmla="*/ 1029903 h 4620126"/>
              <a:gd name="connsiteX141" fmla="*/ 5630779 w 8460606"/>
              <a:gd name="connsiteY141" fmla="*/ 1087655 h 4620126"/>
              <a:gd name="connsiteX142" fmla="*/ 5640404 w 8460606"/>
              <a:gd name="connsiteY142" fmla="*/ 1116531 h 4620126"/>
              <a:gd name="connsiteX143" fmla="*/ 5678905 w 8460606"/>
              <a:gd name="connsiteY143" fmla="*/ 1174282 h 4620126"/>
              <a:gd name="connsiteX144" fmla="*/ 5698156 w 8460606"/>
              <a:gd name="connsiteY144" fmla="*/ 1203158 h 4620126"/>
              <a:gd name="connsiteX145" fmla="*/ 5717406 w 8460606"/>
              <a:gd name="connsiteY145" fmla="*/ 1260909 h 4620126"/>
              <a:gd name="connsiteX146" fmla="*/ 5727032 w 8460606"/>
              <a:gd name="connsiteY146" fmla="*/ 1289785 h 4620126"/>
              <a:gd name="connsiteX147" fmla="*/ 5736657 w 8460606"/>
              <a:gd name="connsiteY147" fmla="*/ 1328286 h 4620126"/>
              <a:gd name="connsiteX148" fmla="*/ 5755908 w 8460606"/>
              <a:gd name="connsiteY148" fmla="*/ 1376413 h 4620126"/>
              <a:gd name="connsiteX149" fmla="*/ 5765533 w 8460606"/>
              <a:gd name="connsiteY149" fmla="*/ 1491916 h 4620126"/>
              <a:gd name="connsiteX150" fmla="*/ 5775158 w 8460606"/>
              <a:gd name="connsiteY150" fmla="*/ 1540042 h 4620126"/>
              <a:gd name="connsiteX151" fmla="*/ 5784783 w 8460606"/>
              <a:gd name="connsiteY151" fmla="*/ 1636295 h 4620126"/>
              <a:gd name="connsiteX152" fmla="*/ 5823284 w 8460606"/>
              <a:gd name="connsiteY152" fmla="*/ 1626669 h 4620126"/>
              <a:gd name="connsiteX153" fmla="*/ 5842535 w 8460606"/>
              <a:gd name="connsiteY153" fmla="*/ 1597794 h 4620126"/>
              <a:gd name="connsiteX154" fmla="*/ 5871411 w 8460606"/>
              <a:gd name="connsiteY154" fmla="*/ 1578543 h 4620126"/>
              <a:gd name="connsiteX155" fmla="*/ 5909912 w 8460606"/>
              <a:gd name="connsiteY155" fmla="*/ 1520792 h 4620126"/>
              <a:gd name="connsiteX156" fmla="*/ 5929162 w 8460606"/>
              <a:gd name="connsiteY156" fmla="*/ 1491916 h 4620126"/>
              <a:gd name="connsiteX157" fmla="*/ 5958038 w 8460606"/>
              <a:gd name="connsiteY157" fmla="*/ 1434164 h 4620126"/>
              <a:gd name="connsiteX158" fmla="*/ 5977289 w 8460606"/>
              <a:gd name="connsiteY158" fmla="*/ 1232034 h 4620126"/>
              <a:gd name="connsiteX159" fmla="*/ 5986914 w 8460606"/>
              <a:gd name="connsiteY159" fmla="*/ 1145406 h 4620126"/>
              <a:gd name="connsiteX160" fmla="*/ 6006164 w 8460606"/>
              <a:gd name="connsiteY160" fmla="*/ 1078029 h 4620126"/>
              <a:gd name="connsiteX161" fmla="*/ 6035040 w 8460606"/>
              <a:gd name="connsiteY161" fmla="*/ 808522 h 4620126"/>
              <a:gd name="connsiteX162" fmla="*/ 6054291 w 8460606"/>
              <a:gd name="connsiteY162" fmla="*/ 741145 h 4620126"/>
              <a:gd name="connsiteX163" fmla="*/ 6073541 w 8460606"/>
              <a:gd name="connsiteY163" fmla="*/ 683394 h 4620126"/>
              <a:gd name="connsiteX164" fmla="*/ 6092792 w 8460606"/>
              <a:gd name="connsiteY164" fmla="*/ 596766 h 4620126"/>
              <a:gd name="connsiteX165" fmla="*/ 6131293 w 8460606"/>
              <a:gd name="connsiteY165" fmla="*/ 462013 h 4620126"/>
              <a:gd name="connsiteX166" fmla="*/ 6150543 w 8460606"/>
              <a:gd name="connsiteY166" fmla="*/ 423512 h 4620126"/>
              <a:gd name="connsiteX167" fmla="*/ 6179419 w 8460606"/>
              <a:gd name="connsiteY167" fmla="*/ 317634 h 4620126"/>
              <a:gd name="connsiteX168" fmla="*/ 6198670 w 8460606"/>
              <a:gd name="connsiteY168" fmla="*/ 279133 h 4620126"/>
              <a:gd name="connsiteX169" fmla="*/ 6217920 w 8460606"/>
              <a:gd name="connsiteY169" fmla="*/ 221381 h 4620126"/>
              <a:gd name="connsiteX170" fmla="*/ 6275672 w 8460606"/>
              <a:gd name="connsiteY170" fmla="*/ 115503 h 4620126"/>
              <a:gd name="connsiteX171" fmla="*/ 6294922 w 8460606"/>
              <a:gd name="connsiteY171" fmla="*/ 57752 h 4620126"/>
              <a:gd name="connsiteX172" fmla="*/ 6304548 w 8460606"/>
              <a:gd name="connsiteY172" fmla="*/ 28876 h 4620126"/>
              <a:gd name="connsiteX173" fmla="*/ 6323798 w 8460606"/>
              <a:gd name="connsiteY173" fmla="*/ 0 h 4620126"/>
              <a:gd name="connsiteX174" fmla="*/ 6352674 w 8460606"/>
              <a:gd name="connsiteY174" fmla="*/ 9625 h 4620126"/>
              <a:gd name="connsiteX175" fmla="*/ 6371924 w 8460606"/>
              <a:gd name="connsiteY175" fmla="*/ 38501 h 4620126"/>
              <a:gd name="connsiteX176" fmla="*/ 6400800 w 8460606"/>
              <a:gd name="connsiteY176" fmla="*/ 67377 h 4620126"/>
              <a:gd name="connsiteX177" fmla="*/ 6420051 w 8460606"/>
              <a:gd name="connsiteY177" fmla="*/ 125128 h 4620126"/>
              <a:gd name="connsiteX178" fmla="*/ 6458552 w 8460606"/>
              <a:gd name="connsiteY178" fmla="*/ 182880 h 4620126"/>
              <a:gd name="connsiteX179" fmla="*/ 6477802 w 8460606"/>
              <a:gd name="connsiteY179" fmla="*/ 211756 h 4620126"/>
              <a:gd name="connsiteX180" fmla="*/ 6516303 w 8460606"/>
              <a:gd name="connsiteY180" fmla="*/ 298383 h 4620126"/>
              <a:gd name="connsiteX181" fmla="*/ 6545179 w 8460606"/>
              <a:gd name="connsiteY181" fmla="*/ 442762 h 4620126"/>
              <a:gd name="connsiteX182" fmla="*/ 6564430 w 8460606"/>
              <a:gd name="connsiteY182" fmla="*/ 471638 h 4620126"/>
              <a:gd name="connsiteX183" fmla="*/ 6593305 w 8460606"/>
              <a:gd name="connsiteY183" fmla="*/ 529389 h 4620126"/>
              <a:gd name="connsiteX184" fmla="*/ 6602931 w 8460606"/>
              <a:gd name="connsiteY184" fmla="*/ 558265 h 4620126"/>
              <a:gd name="connsiteX185" fmla="*/ 6631806 w 8460606"/>
              <a:gd name="connsiteY185" fmla="*/ 567891 h 4620126"/>
              <a:gd name="connsiteX186" fmla="*/ 6651057 w 8460606"/>
              <a:gd name="connsiteY186" fmla="*/ 596766 h 4620126"/>
              <a:gd name="connsiteX187" fmla="*/ 6699183 w 8460606"/>
              <a:gd name="connsiteY187" fmla="*/ 654518 h 4620126"/>
              <a:gd name="connsiteX188" fmla="*/ 6728059 w 8460606"/>
              <a:gd name="connsiteY188" fmla="*/ 712269 h 4620126"/>
              <a:gd name="connsiteX189" fmla="*/ 6737684 w 8460606"/>
              <a:gd name="connsiteY189" fmla="*/ 750771 h 4620126"/>
              <a:gd name="connsiteX190" fmla="*/ 6766560 w 8460606"/>
              <a:gd name="connsiteY190" fmla="*/ 808522 h 4620126"/>
              <a:gd name="connsiteX191" fmla="*/ 6776185 w 8460606"/>
              <a:gd name="connsiteY191" fmla="*/ 847023 h 4620126"/>
              <a:gd name="connsiteX192" fmla="*/ 6785811 w 8460606"/>
              <a:gd name="connsiteY192" fmla="*/ 904775 h 4620126"/>
              <a:gd name="connsiteX193" fmla="*/ 6805061 w 8460606"/>
              <a:gd name="connsiteY193" fmla="*/ 933651 h 4620126"/>
              <a:gd name="connsiteX194" fmla="*/ 6824312 w 8460606"/>
              <a:gd name="connsiteY194" fmla="*/ 1010653 h 4620126"/>
              <a:gd name="connsiteX195" fmla="*/ 6833937 w 8460606"/>
              <a:gd name="connsiteY195" fmla="*/ 1049154 h 4620126"/>
              <a:gd name="connsiteX196" fmla="*/ 6853188 w 8460606"/>
              <a:gd name="connsiteY196" fmla="*/ 1116531 h 4620126"/>
              <a:gd name="connsiteX197" fmla="*/ 6862813 w 8460606"/>
              <a:gd name="connsiteY197" fmla="*/ 1174282 h 4620126"/>
              <a:gd name="connsiteX198" fmla="*/ 6872438 w 8460606"/>
              <a:gd name="connsiteY198" fmla="*/ 1655545 h 4620126"/>
              <a:gd name="connsiteX199" fmla="*/ 6882063 w 8460606"/>
              <a:gd name="connsiteY199" fmla="*/ 1684421 h 4620126"/>
              <a:gd name="connsiteX200" fmla="*/ 6891689 w 8460606"/>
              <a:gd name="connsiteY200" fmla="*/ 1751798 h 4620126"/>
              <a:gd name="connsiteX201" fmla="*/ 6910939 w 8460606"/>
              <a:gd name="connsiteY201" fmla="*/ 1780674 h 4620126"/>
              <a:gd name="connsiteX202" fmla="*/ 6939815 w 8460606"/>
              <a:gd name="connsiteY202" fmla="*/ 1848051 h 4620126"/>
              <a:gd name="connsiteX203" fmla="*/ 6959065 w 8460606"/>
              <a:gd name="connsiteY203" fmla="*/ 1876926 h 4620126"/>
              <a:gd name="connsiteX204" fmla="*/ 6978316 w 8460606"/>
              <a:gd name="connsiteY204" fmla="*/ 1934678 h 4620126"/>
              <a:gd name="connsiteX205" fmla="*/ 7016817 w 8460606"/>
              <a:gd name="connsiteY205" fmla="*/ 1992429 h 4620126"/>
              <a:gd name="connsiteX206" fmla="*/ 7036068 w 8460606"/>
              <a:gd name="connsiteY206" fmla="*/ 2021305 h 4620126"/>
              <a:gd name="connsiteX207" fmla="*/ 7045693 w 8460606"/>
              <a:gd name="connsiteY207" fmla="*/ 2050181 h 4620126"/>
              <a:gd name="connsiteX208" fmla="*/ 7141945 w 8460606"/>
              <a:gd name="connsiteY208" fmla="*/ 2146434 h 4620126"/>
              <a:gd name="connsiteX209" fmla="*/ 7209322 w 8460606"/>
              <a:gd name="connsiteY209" fmla="*/ 2165684 h 4620126"/>
              <a:gd name="connsiteX210" fmla="*/ 7267074 w 8460606"/>
              <a:gd name="connsiteY210" fmla="*/ 2204185 h 4620126"/>
              <a:gd name="connsiteX211" fmla="*/ 7295950 w 8460606"/>
              <a:gd name="connsiteY211" fmla="*/ 2223436 h 4620126"/>
              <a:gd name="connsiteX212" fmla="*/ 7575082 w 8460606"/>
              <a:gd name="connsiteY212" fmla="*/ 2213811 h 4620126"/>
              <a:gd name="connsiteX213" fmla="*/ 7661710 w 8460606"/>
              <a:gd name="connsiteY213" fmla="*/ 2165684 h 4620126"/>
              <a:gd name="connsiteX214" fmla="*/ 7748337 w 8460606"/>
              <a:gd name="connsiteY214" fmla="*/ 2136808 h 4620126"/>
              <a:gd name="connsiteX215" fmla="*/ 7777213 w 8460606"/>
              <a:gd name="connsiteY215" fmla="*/ 2127183 h 4620126"/>
              <a:gd name="connsiteX216" fmla="*/ 7806089 w 8460606"/>
              <a:gd name="connsiteY216" fmla="*/ 2107933 h 4620126"/>
              <a:gd name="connsiteX217" fmla="*/ 7834964 w 8460606"/>
              <a:gd name="connsiteY217" fmla="*/ 2079057 h 4620126"/>
              <a:gd name="connsiteX218" fmla="*/ 7950468 w 8460606"/>
              <a:gd name="connsiteY218" fmla="*/ 2050181 h 4620126"/>
              <a:gd name="connsiteX219" fmla="*/ 7979343 w 8460606"/>
              <a:gd name="connsiteY219" fmla="*/ 2040556 h 4620126"/>
              <a:gd name="connsiteX220" fmla="*/ 8075596 w 8460606"/>
              <a:gd name="connsiteY220" fmla="*/ 2021305 h 4620126"/>
              <a:gd name="connsiteX221" fmla="*/ 8114097 w 8460606"/>
              <a:gd name="connsiteY221" fmla="*/ 2002055 h 4620126"/>
              <a:gd name="connsiteX222" fmla="*/ 8171849 w 8460606"/>
              <a:gd name="connsiteY222" fmla="*/ 1982804 h 4620126"/>
              <a:gd name="connsiteX223" fmla="*/ 8229600 w 8460606"/>
              <a:gd name="connsiteY223" fmla="*/ 1944303 h 4620126"/>
              <a:gd name="connsiteX224" fmla="*/ 8258476 w 8460606"/>
              <a:gd name="connsiteY224" fmla="*/ 1925053 h 4620126"/>
              <a:gd name="connsiteX225" fmla="*/ 8277726 w 8460606"/>
              <a:gd name="connsiteY225" fmla="*/ 1896177 h 4620126"/>
              <a:gd name="connsiteX226" fmla="*/ 8306602 w 8460606"/>
              <a:gd name="connsiteY226" fmla="*/ 1886552 h 4620126"/>
              <a:gd name="connsiteX227" fmla="*/ 8364354 w 8460606"/>
              <a:gd name="connsiteY227" fmla="*/ 1857676 h 4620126"/>
              <a:gd name="connsiteX228" fmla="*/ 8383604 w 8460606"/>
              <a:gd name="connsiteY228" fmla="*/ 1828800 h 4620126"/>
              <a:gd name="connsiteX229" fmla="*/ 8460606 w 8460606"/>
              <a:gd name="connsiteY229"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98510 w 8460606"/>
              <a:gd name="connsiteY103" fmla="*/ 2792627 h 4620126"/>
              <a:gd name="connsiteX104" fmla="*/ 4687503 w 8460606"/>
              <a:gd name="connsiteY104" fmla="*/ 2579571 h 4620126"/>
              <a:gd name="connsiteX105" fmla="*/ 4697129 w 8460606"/>
              <a:gd name="connsiteY105" fmla="*/ 2550695 h 4620126"/>
              <a:gd name="connsiteX106" fmla="*/ 4716379 w 8460606"/>
              <a:gd name="connsiteY106" fmla="*/ 2521819 h 4620126"/>
              <a:gd name="connsiteX107" fmla="*/ 4735630 w 8460606"/>
              <a:gd name="connsiteY107" fmla="*/ 2464067 h 4620126"/>
              <a:gd name="connsiteX108" fmla="*/ 4754880 w 8460606"/>
              <a:gd name="connsiteY108" fmla="*/ 2406316 h 4620126"/>
              <a:gd name="connsiteX109" fmla="*/ 4764505 w 8460606"/>
              <a:gd name="connsiteY109" fmla="*/ 2377440 h 4620126"/>
              <a:gd name="connsiteX110" fmla="*/ 4783756 w 8460606"/>
              <a:gd name="connsiteY110" fmla="*/ 2338939 h 4620126"/>
              <a:gd name="connsiteX111" fmla="*/ 4822257 w 8460606"/>
              <a:gd name="connsiteY111" fmla="*/ 2252312 h 4620126"/>
              <a:gd name="connsiteX112" fmla="*/ 4908884 w 8460606"/>
              <a:gd name="connsiteY112" fmla="*/ 1982804 h 4620126"/>
              <a:gd name="connsiteX113" fmla="*/ 4918510 w 8460606"/>
              <a:gd name="connsiteY113" fmla="*/ 1876926 h 4620126"/>
              <a:gd name="connsiteX114" fmla="*/ 4937760 w 8460606"/>
              <a:gd name="connsiteY114" fmla="*/ 1809549 h 4620126"/>
              <a:gd name="connsiteX115" fmla="*/ 4957011 w 8460606"/>
              <a:gd name="connsiteY115" fmla="*/ 1626669 h 4620126"/>
              <a:gd name="connsiteX116" fmla="*/ 4966636 w 8460606"/>
              <a:gd name="connsiteY116" fmla="*/ 1578543 h 4620126"/>
              <a:gd name="connsiteX117" fmla="*/ 4976261 w 8460606"/>
              <a:gd name="connsiteY117" fmla="*/ 1463040 h 4620126"/>
              <a:gd name="connsiteX118" fmla="*/ 5014762 w 8460606"/>
              <a:gd name="connsiteY118" fmla="*/ 1366787 h 4620126"/>
              <a:gd name="connsiteX119" fmla="*/ 5024388 w 8460606"/>
              <a:gd name="connsiteY119" fmla="*/ 1328286 h 4620126"/>
              <a:gd name="connsiteX120" fmla="*/ 5062889 w 8460606"/>
              <a:gd name="connsiteY120" fmla="*/ 1241659 h 4620126"/>
              <a:gd name="connsiteX121" fmla="*/ 5072514 w 8460606"/>
              <a:gd name="connsiteY121" fmla="*/ 1203158 h 4620126"/>
              <a:gd name="connsiteX122" fmla="*/ 5091764 w 8460606"/>
              <a:gd name="connsiteY122" fmla="*/ 1155032 h 4620126"/>
              <a:gd name="connsiteX123" fmla="*/ 5101390 w 8460606"/>
              <a:gd name="connsiteY123" fmla="*/ 1126156 h 4620126"/>
              <a:gd name="connsiteX124" fmla="*/ 5120640 w 8460606"/>
              <a:gd name="connsiteY124" fmla="*/ 1097280 h 4620126"/>
              <a:gd name="connsiteX125" fmla="*/ 5149516 w 8460606"/>
              <a:gd name="connsiteY125" fmla="*/ 1029903 h 4620126"/>
              <a:gd name="connsiteX126" fmla="*/ 5178392 w 8460606"/>
              <a:gd name="connsiteY126" fmla="*/ 1001027 h 4620126"/>
              <a:gd name="connsiteX127" fmla="*/ 5216893 w 8460606"/>
              <a:gd name="connsiteY127" fmla="*/ 943276 h 4620126"/>
              <a:gd name="connsiteX128" fmla="*/ 5236143 w 8460606"/>
              <a:gd name="connsiteY128" fmla="*/ 914400 h 4620126"/>
              <a:gd name="connsiteX129" fmla="*/ 5274644 w 8460606"/>
              <a:gd name="connsiteY129" fmla="*/ 827773 h 4620126"/>
              <a:gd name="connsiteX130" fmla="*/ 5303520 w 8460606"/>
              <a:gd name="connsiteY130" fmla="*/ 770021 h 4620126"/>
              <a:gd name="connsiteX131" fmla="*/ 5361272 w 8460606"/>
              <a:gd name="connsiteY131" fmla="*/ 741145 h 4620126"/>
              <a:gd name="connsiteX132" fmla="*/ 5390148 w 8460606"/>
              <a:gd name="connsiteY132" fmla="*/ 750771 h 4620126"/>
              <a:gd name="connsiteX133" fmla="*/ 5447899 w 8460606"/>
              <a:gd name="connsiteY133" fmla="*/ 731520 h 4620126"/>
              <a:gd name="connsiteX134" fmla="*/ 5505651 w 8460606"/>
              <a:gd name="connsiteY134" fmla="*/ 770021 h 4620126"/>
              <a:gd name="connsiteX135" fmla="*/ 5515276 w 8460606"/>
              <a:gd name="connsiteY135" fmla="*/ 798897 h 4620126"/>
              <a:gd name="connsiteX136" fmla="*/ 5553777 w 8460606"/>
              <a:gd name="connsiteY136" fmla="*/ 875899 h 4620126"/>
              <a:gd name="connsiteX137" fmla="*/ 5582653 w 8460606"/>
              <a:gd name="connsiteY137" fmla="*/ 962526 h 4620126"/>
              <a:gd name="connsiteX138" fmla="*/ 5592278 w 8460606"/>
              <a:gd name="connsiteY138" fmla="*/ 991402 h 4620126"/>
              <a:gd name="connsiteX139" fmla="*/ 5611529 w 8460606"/>
              <a:gd name="connsiteY139" fmla="*/ 1029903 h 4620126"/>
              <a:gd name="connsiteX140" fmla="*/ 5630779 w 8460606"/>
              <a:gd name="connsiteY140" fmla="*/ 1087655 h 4620126"/>
              <a:gd name="connsiteX141" fmla="*/ 5640404 w 8460606"/>
              <a:gd name="connsiteY141" fmla="*/ 1116531 h 4620126"/>
              <a:gd name="connsiteX142" fmla="*/ 5678905 w 8460606"/>
              <a:gd name="connsiteY142" fmla="*/ 1174282 h 4620126"/>
              <a:gd name="connsiteX143" fmla="*/ 5698156 w 8460606"/>
              <a:gd name="connsiteY143" fmla="*/ 1203158 h 4620126"/>
              <a:gd name="connsiteX144" fmla="*/ 5717406 w 8460606"/>
              <a:gd name="connsiteY144" fmla="*/ 1260909 h 4620126"/>
              <a:gd name="connsiteX145" fmla="*/ 5727032 w 8460606"/>
              <a:gd name="connsiteY145" fmla="*/ 1289785 h 4620126"/>
              <a:gd name="connsiteX146" fmla="*/ 5736657 w 8460606"/>
              <a:gd name="connsiteY146" fmla="*/ 1328286 h 4620126"/>
              <a:gd name="connsiteX147" fmla="*/ 5755908 w 8460606"/>
              <a:gd name="connsiteY147" fmla="*/ 1376413 h 4620126"/>
              <a:gd name="connsiteX148" fmla="*/ 5765533 w 8460606"/>
              <a:gd name="connsiteY148" fmla="*/ 1491916 h 4620126"/>
              <a:gd name="connsiteX149" fmla="*/ 5775158 w 8460606"/>
              <a:gd name="connsiteY149" fmla="*/ 1540042 h 4620126"/>
              <a:gd name="connsiteX150" fmla="*/ 5784783 w 8460606"/>
              <a:gd name="connsiteY150" fmla="*/ 1636295 h 4620126"/>
              <a:gd name="connsiteX151" fmla="*/ 5823284 w 8460606"/>
              <a:gd name="connsiteY151" fmla="*/ 1626669 h 4620126"/>
              <a:gd name="connsiteX152" fmla="*/ 5842535 w 8460606"/>
              <a:gd name="connsiteY152" fmla="*/ 1597794 h 4620126"/>
              <a:gd name="connsiteX153" fmla="*/ 5871411 w 8460606"/>
              <a:gd name="connsiteY153" fmla="*/ 1578543 h 4620126"/>
              <a:gd name="connsiteX154" fmla="*/ 5909912 w 8460606"/>
              <a:gd name="connsiteY154" fmla="*/ 1520792 h 4620126"/>
              <a:gd name="connsiteX155" fmla="*/ 5929162 w 8460606"/>
              <a:gd name="connsiteY155" fmla="*/ 1491916 h 4620126"/>
              <a:gd name="connsiteX156" fmla="*/ 5958038 w 8460606"/>
              <a:gd name="connsiteY156" fmla="*/ 1434164 h 4620126"/>
              <a:gd name="connsiteX157" fmla="*/ 5977289 w 8460606"/>
              <a:gd name="connsiteY157" fmla="*/ 1232034 h 4620126"/>
              <a:gd name="connsiteX158" fmla="*/ 5986914 w 8460606"/>
              <a:gd name="connsiteY158" fmla="*/ 1145406 h 4620126"/>
              <a:gd name="connsiteX159" fmla="*/ 6006164 w 8460606"/>
              <a:gd name="connsiteY159" fmla="*/ 1078029 h 4620126"/>
              <a:gd name="connsiteX160" fmla="*/ 6035040 w 8460606"/>
              <a:gd name="connsiteY160" fmla="*/ 808522 h 4620126"/>
              <a:gd name="connsiteX161" fmla="*/ 6054291 w 8460606"/>
              <a:gd name="connsiteY161" fmla="*/ 741145 h 4620126"/>
              <a:gd name="connsiteX162" fmla="*/ 6073541 w 8460606"/>
              <a:gd name="connsiteY162" fmla="*/ 683394 h 4620126"/>
              <a:gd name="connsiteX163" fmla="*/ 6092792 w 8460606"/>
              <a:gd name="connsiteY163" fmla="*/ 596766 h 4620126"/>
              <a:gd name="connsiteX164" fmla="*/ 6131293 w 8460606"/>
              <a:gd name="connsiteY164" fmla="*/ 462013 h 4620126"/>
              <a:gd name="connsiteX165" fmla="*/ 6150543 w 8460606"/>
              <a:gd name="connsiteY165" fmla="*/ 423512 h 4620126"/>
              <a:gd name="connsiteX166" fmla="*/ 6179419 w 8460606"/>
              <a:gd name="connsiteY166" fmla="*/ 317634 h 4620126"/>
              <a:gd name="connsiteX167" fmla="*/ 6198670 w 8460606"/>
              <a:gd name="connsiteY167" fmla="*/ 279133 h 4620126"/>
              <a:gd name="connsiteX168" fmla="*/ 6217920 w 8460606"/>
              <a:gd name="connsiteY168" fmla="*/ 221381 h 4620126"/>
              <a:gd name="connsiteX169" fmla="*/ 6275672 w 8460606"/>
              <a:gd name="connsiteY169" fmla="*/ 115503 h 4620126"/>
              <a:gd name="connsiteX170" fmla="*/ 6294922 w 8460606"/>
              <a:gd name="connsiteY170" fmla="*/ 57752 h 4620126"/>
              <a:gd name="connsiteX171" fmla="*/ 6304548 w 8460606"/>
              <a:gd name="connsiteY171" fmla="*/ 28876 h 4620126"/>
              <a:gd name="connsiteX172" fmla="*/ 6323798 w 8460606"/>
              <a:gd name="connsiteY172" fmla="*/ 0 h 4620126"/>
              <a:gd name="connsiteX173" fmla="*/ 6352674 w 8460606"/>
              <a:gd name="connsiteY173" fmla="*/ 9625 h 4620126"/>
              <a:gd name="connsiteX174" fmla="*/ 6371924 w 8460606"/>
              <a:gd name="connsiteY174" fmla="*/ 38501 h 4620126"/>
              <a:gd name="connsiteX175" fmla="*/ 6400800 w 8460606"/>
              <a:gd name="connsiteY175" fmla="*/ 67377 h 4620126"/>
              <a:gd name="connsiteX176" fmla="*/ 6420051 w 8460606"/>
              <a:gd name="connsiteY176" fmla="*/ 125128 h 4620126"/>
              <a:gd name="connsiteX177" fmla="*/ 6458552 w 8460606"/>
              <a:gd name="connsiteY177" fmla="*/ 182880 h 4620126"/>
              <a:gd name="connsiteX178" fmla="*/ 6477802 w 8460606"/>
              <a:gd name="connsiteY178" fmla="*/ 211756 h 4620126"/>
              <a:gd name="connsiteX179" fmla="*/ 6516303 w 8460606"/>
              <a:gd name="connsiteY179" fmla="*/ 298383 h 4620126"/>
              <a:gd name="connsiteX180" fmla="*/ 6545179 w 8460606"/>
              <a:gd name="connsiteY180" fmla="*/ 442762 h 4620126"/>
              <a:gd name="connsiteX181" fmla="*/ 6564430 w 8460606"/>
              <a:gd name="connsiteY181" fmla="*/ 471638 h 4620126"/>
              <a:gd name="connsiteX182" fmla="*/ 6593305 w 8460606"/>
              <a:gd name="connsiteY182" fmla="*/ 529389 h 4620126"/>
              <a:gd name="connsiteX183" fmla="*/ 6602931 w 8460606"/>
              <a:gd name="connsiteY183" fmla="*/ 558265 h 4620126"/>
              <a:gd name="connsiteX184" fmla="*/ 6631806 w 8460606"/>
              <a:gd name="connsiteY184" fmla="*/ 567891 h 4620126"/>
              <a:gd name="connsiteX185" fmla="*/ 6651057 w 8460606"/>
              <a:gd name="connsiteY185" fmla="*/ 596766 h 4620126"/>
              <a:gd name="connsiteX186" fmla="*/ 6699183 w 8460606"/>
              <a:gd name="connsiteY186" fmla="*/ 654518 h 4620126"/>
              <a:gd name="connsiteX187" fmla="*/ 6728059 w 8460606"/>
              <a:gd name="connsiteY187" fmla="*/ 712269 h 4620126"/>
              <a:gd name="connsiteX188" fmla="*/ 6737684 w 8460606"/>
              <a:gd name="connsiteY188" fmla="*/ 750771 h 4620126"/>
              <a:gd name="connsiteX189" fmla="*/ 6766560 w 8460606"/>
              <a:gd name="connsiteY189" fmla="*/ 808522 h 4620126"/>
              <a:gd name="connsiteX190" fmla="*/ 6776185 w 8460606"/>
              <a:gd name="connsiteY190" fmla="*/ 847023 h 4620126"/>
              <a:gd name="connsiteX191" fmla="*/ 6785811 w 8460606"/>
              <a:gd name="connsiteY191" fmla="*/ 904775 h 4620126"/>
              <a:gd name="connsiteX192" fmla="*/ 6805061 w 8460606"/>
              <a:gd name="connsiteY192" fmla="*/ 933651 h 4620126"/>
              <a:gd name="connsiteX193" fmla="*/ 6824312 w 8460606"/>
              <a:gd name="connsiteY193" fmla="*/ 1010653 h 4620126"/>
              <a:gd name="connsiteX194" fmla="*/ 6833937 w 8460606"/>
              <a:gd name="connsiteY194" fmla="*/ 1049154 h 4620126"/>
              <a:gd name="connsiteX195" fmla="*/ 6853188 w 8460606"/>
              <a:gd name="connsiteY195" fmla="*/ 1116531 h 4620126"/>
              <a:gd name="connsiteX196" fmla="*/ 6862813 w 8460606"/>
              <a:gd name="connsiteY196" fmla="*/ 1174282 h 4620126"/>
              <a:gd name="connsiteX197" fmla="*/ 6872438 w 8460606"/>
              <a:gd name="connsiteY197" fmla="*/ 1655545 h 4620126"/>
              <a:gd name="connsiteX198" fmla="*/ 6882063 w 8460606"/>
              <a:gd name="connsiteY198" fmla="*/ 1684421 h 4620126"/>
              <a:gd name="connsiteX199" fmla="*/ 6891689 w 8460606"/>
              <a:gd name="connsiteY199" fmla="*/ 1751798 h 4620126"/>
              <a:gd name="connsiteX200" fmla="*/ 6910939 w 8460606"/>
              <a:gd name="connsiteY200" fmla="*/ 1780674 h 4620126"/>
              <a:gd name="connsiteX201" fmla="*/ 6939815 w 8460606"/>
              <a:gd name="connsiteY201" fmla="*/ 1848051 h 4620126"/>
              <a:gd name="connsiteX202" fmla="*/ 6959065 w 8460606"/>
              <a:gd name="connsiteY202" fmla="*/ 1876926 h 4620126"/>
              <a:gd name="connsiteX203" fmla="*/ 6978316 w 8460606"/>
              <a:gd name="connsiteY203" fmla="*/ 1934678 h 4620126"/>
              <a:gd name="connsiteX204" fmla="*/ 7016817 w 8460606"/>
              <a:gd name="connsiteY204" fmla="*/ 1992429 h 4620126"/>
              <a:gd name="connsiteX205" fmla="*/ 7036068 w 8460606"/>
              <a:gd name="connsiteY205" fmla="*/ 2021305 h 4620126"/>
              <a:gd name="connsiteX206" fmla="*/ 7045693 w 8460606"/>
              <a:gd name="connsiteY206" fmla="*/ 2050181 h 4620126"/>
              <a:gd name="connsiteX207" fmla="*/ 7141945 w 8460606"/>
              <a:gd name="connsiteY207" fmla="*/ 2146434 h 4620126"/>
              <a:gd name="connsiteX208" fmla="*/ 7209322 w 8460606"/>
              <a:gd name="connsiteY208" fmla="*/ 2165684 h 4620126"/>
              <a:gd name="connsiteX209" fmla="*/ 7267074 w 8460606"/>
              <a:gd name="connsiteY209" fmla="*/ 2204185 h 4620126"/>
              <a:gd name="connsiteX210" fmla="*/ 7295950 w 8460606"/>
              <a:gd name="connsiteY210" fmla="*/ 2223436 h 4620126"/>
              <a:gd name="connsiteX211" fmla="*/ 7575082 w 8460606"/>
              <a:gd name="connsiteY211" fmla="*/ 2213811 h 4620126"/>
              <a:gd name="connsiteX212" fmla="*/ 7661710 w 8460606"/>
              <a:gd name="connsiteY212" fmla="*/ 2165684 h 4620126"/>
              <a:gd name="connsiteX213" fmla="*/ 7748337 w 8460606"/>
              <a:gd name="connsiteY213" fmla="*/ 2136808 h 4620126"/>
              <a:gd name="connsiteX214" fmla="*/ 7777213 w 8460606"/>
              <a:gd name="connsiteY214" fmla="*/ 2127183 h 4620126"/>
              <a:gd name="connsiteX215" fmla="*/ 7806089 w 8460606"/>
              <a:gd name="connsiteY215" fmla="*/ 2107933 h 4620126"/>
              <a:gd name="connsiteX216" fmla="*/ 7834964 w 8460606"/>
              <a:gd name="connsiteY216" fmla="*/ 2079057 h 4620126"/>
              <a:gd name="connsiteX217" fmla="*/ 7950468 w 8460606"/>
              <a:gd name="connsiteY217" fmla="*/ 2050181 h 4620126"/>
              <a:gd name="connsiteX218" fmla="*/ 7979343 w 8460606"/>
              <a:gd name="connsiteY218" fmla="*/ 2040556 h 4620126"/>
              <a:gd name="connsiteX219" fmla="*/ 8075596 w 8460606"/>
              <a:gd name="connsiteY219" fmla="*/ 2021305 h 4620126"/>
              <a:gd name="connsiteX220" fmla="*/ 8114097 w 8460606"/>
              <a:gd name="connsiteY220" fmla="*/ 2002055 h 4620126"/>
              <a:gd name="connsiteX221" fmla="*/ 8171849 w 8460606"/>
              <a:gd name="connsiteY221" fmla="*/ 1982804 h 4620126"/>
              <a:gd name="connsiteX222" fmla="*/ 8229600 w 8460606"/>
              <a:gd name="connsiteY222" fmla="*/ 1944303 h 4620126"/>
              <a:gd name="connsiteX223" fmla="*/ 8258476 w 8460606"/>
              <a:gd name="connsiteY223" fmla="*/ 1925053 h 4620126"/>
              <a:gd name="connsiteX224" fmla="*/ 8277726 w 8460606"/>
              <a:gd name="connsiteY224" fmla="*/ 1896177 h 4620126"/>
              <a:gd name="connsiteX225" fmla="*/ 8306602 w 8460606"/>
              <a:gd name="connsiteY225" fmla="*/ 1886552 h 4620126"/>
              <a:gd name="connsiteX226" fmla="*/ 8364354 w 8460606"/>
              <a:gd name="connsiteY226" fmla="*/ 1857676 h 4620126"/>
              <a:gd name="connsiteX227" fmla="*/ 8383604 w 8460606"/>
              <a:gd name="connsiteY227" fmla="*/ 1828800 h 4620126"/>
              <a:gd name="connsiteX228" fmla="*/ 8460606 w 8460606"/>
              <a:gd name="connsiteY22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98510 w 8460606"/>
              <a:gd name="connsiteY103" fmla="*/ 2792627 h 4620126"/>
              <a:gd name="connsiteX104" fmla="*/ 4687503 w 8460606"/>
              <a:gd name="connsiteY104" fmla="*/ 2579571 h 4620126"/>
              <a:gd name="connsiteX105" fmla="*/ 4697129 w 8460606"/>
              <a:gd name="connsiteY105" fmla="*/ 2550695 h 4620126"/>
              <a:gd name="connsiteX106" fmla="*/ 4716379 w 8460606"/>
              <a:gd name="connsiteY106" fmla="*/ 2521819 h 4620126"/>
              <a:gd name="connsiteX107" fmla="*/ 4735630 w 8460606"/>
              <a:gd name="connsiteY107" fmla="*/ 2464067 h 4620126"/>
              <a:gd name="connsiteX108" fmla="*/ 4754880 w 8460606"/>
              <a:gd name="connsiteY108" fmla="*/ 2406316 h 4620126"/>
              <a:gd name="connsiteX109" fmla="*/ 4764505 w 8460606"/>
              <a:gd name="connsiteY109" fmla="*/ 2377440 h 4620126"/>
              <a:gd name="connsiteX110" fmla="*/ 4822257 w 8460606"/>
              <a:gd name="connsiteY110" fmla="*/ 2252312 h 4620126"/>
              <a:gd name="connsiteX111" fmla="*/ 4908884 w 8460606"/>
              <a:gd name="connsiteY111" fmla="*/ 1982804 h 4620126"/>
              <a:gd name="connsiteX112" fmla="*/ 4918510 w 8460606"/>
              <a:gd name="connsiteY112" fmla="*/ 1876926 h 4620126"/>
              <a:gd name="connsiteX113" fmla="*/ 4937760 w 8460606"/>
              <a:gd name="connsiteY113" fmla="*/ 1809549 h 4620126"/>
              <a:gd name="connsiteX114" fmla="*/ 4957011 w 8460606"/>
              <a:gd name="connsiteY114" fmla="*/ 1626669 h 4620126"/>
              <a:gd name="connsiteX115" fmla="*/ 4966636 w 8460606"/>
              <a:gd name="connsiteY115" fmla="*/ 1578543 h 4620126"/>
              <a:gd name="connsiteX116" fmla="*/ 4976261 w 8460606"/>
              <a:gd name="connsiteY116" fmla="*/ 1463040 h 4620126"/>
              <a:gd name="connsiteX117" fmla="*/ 5014762 w 8460606"/>
              <a:gd name="connsiteY117" fmla="*/ 1366787 h 4620126"/>
              <a:gd name="connsiteX118" fmla="*/ 5024388 w 8460606"/>
              <a:gd name="connsiteY118" fmla="*/ 1328286 h 4620126"/>
              <a:gd name="connsiteX119" fmla="*/ 5062889 w 8460606"/>
              <a:gd name="connsiteY119" fmla="*/ 1241659 h 4620126"/>
              <a:gd name="connsiteX120" fmla="*/ 5072514 w 8460606"/>
              <a:gd name="connsiteY120" fmla="*/ 1203158 h 4620126"/>
              <a:gd name="connsiteX121" fmla="*/ 5091764 w 8460606"/>
              <a:gd name="connsiteY121" fmla="*/ 1155032 h 4620126"/>
              <a:gd name="connsiteX122" fmla="*/ 5101390 w 8460606"/>
              <a:gd name="connsiteY122" fmla="*/ 1126156 h 4620126"/>
              <a:gd name="connsiteX123" fmla="*/ 5120640 w 8460606"/>
              <a:gd name="connsiteY123" fmla="*/ 1097280 h 4620126"/>
              <a:gd name="connsiteX124" fmla="*/ 5149516 w 8460606"/>
              <a:gd name="connsiteY124" fmla="*/ 1029903 h 4620126"/>
              <a:gd name="connsiteX125" fmla="*/ 5178392 w 8460606"/>
              <a:gd name="connsiteY125" fmla="*/ 1001027 h 4620126"/>
              <a:gd name="connsiteX126" fmla="*/ 5216893 w 8460606"/>
              <a:gd name="connsiteY126" fmla="*/ 943276 h 4620126"/>
              <a:gd name="connsiteX127" fmla="*/ 5236143 w 8460606"/>
              <a:gd name="connsiteY127" fmla="*/ 914400 h 4620126"/>
              <a:gd name="connsiteX128" fmla="*/ 5274644 w 8460606"/>
              <a:gd name="connsiteY128" fmla="*/ 827773 h 4620126"/>
              <a:gd name="connsiteX129" fmla="*/ 5303520 w 8460606"/>
              <a:gd name="connsiteY129" fmla="*/ 770021 h 4620126"/>
              <a:gd name="connsiteX130" fmla="*/ 5361272 w 8460606"/>
              <a:gd name="connsiteY130" fmla="*/ 741145 h 4620126"/>
              <a:gd name="connsiteX131" fmla="*/ 5390148 w 8460606"/>
              <a:gd name="connsiteY131" fmla="*/ 750771 h 4620126"/>
              <a:gd name="connsiteX132" fmla="*/ 5447899 w 8460606"/>
              <a:gd name="connsiteY132" fmla="*/ 731520 h 4620126"/>
              <a:gd name="connsiteX133" fmla="*/ 5505651 w 8460606"/>
              <a:gd name="connsiteY133" fmla="*/ 770021 h 4620126"/>
              <a:gd name="connsiteX134" fmla="*/ 5515276 w 8460606"/>
              <a:gd name="connsiteY134" fmla="*/ 798897 h 4620126"/>
              <a:gd name="connsiteX135" fmla="*/ 5553777 w 8460606"/>
              <a:gd name="connsiteY135" fmla="*/ 875899 h 4620126"/>
              <a:gd name="connsiteX136" fmla="*/ 5582653 w 8460606"/>
              <a:gd name="connsiteY136" fmla="*/ 962526 h 4620126"/>
              <a:gd name="connsiteX137" fmla="*/ 5592278 w 8460606"/>
              <a:gd name="connsiteY137" fmla="*/ 991402 h 4620126"/>
              <a:gd name="connsiteX138" fmla="*/ 5611529 w 8460606"/>
              <a:gd name="connsiteY138" fmla="*/ 1029903 h 4620126"/>
              <a:gd name="connsiteX139" fmla="*/ 5630779 w 8460606"/>
              <a:gd name="connsiteY139" fmla="*/ 1087655 h 4620126"/>
              <a:gd name="connsiteX140" fmla="*/ 5640404 w 8460606"/>
              <a:gd name="connsiteY140" fmla="*/ 1116531 h 4620126"/>
              <a:gd name="connsiteX141" fmla="*/ 5678905 w 8460606"/>
              <a:gd name="connsiteY141" fmla="*/ 1174282 h 4620126"/>
              <a:gd name="connsiteX142" fmla="*/ 5698156 w 8460606"/>
              <a:gd name="connsiteY142" fmla="*/ 1203158 h 4620126"/>
              <a:gd name="connsiteX143" fmla="*/ 5717406 w 8460606"/>
              <a:gd name="connsiteY143" fmla="*/ 1260909 h 4620126"/>
              <a:gd name="connsiteX144" fmla="*/ 5727032 w 8460606"/>
              <a:gd name="connsiteY144" fmla="*/ 1289785 h 4620126"/>
              <a:gd name="connsiteX145" fmla="*/ 5736657 w 8460606"/>
              <a:gd name="connsiteY145" fmla="*/ 1328286 h 4620126"/>
              <a:gd name="connsiteX146" fmla="*/ 5755908 w 8460606"/>
              <a:gd name="connsiteY146" fmla="*/ 1376413 h 4620126"/>
              <a:gd name="connsiteX147" fmla="*/ 5765533 w 8460606"/>
              <a:gd name="connsiteY147" fmla="*/ 1491916 h 4620126"/>
              <a:gd name="connsiteX148" fmla="*/ 5775158 w 8460606"/>
              <a:gd name="connsiteY148" fmla="*/ 1540042 h 4620126"/>
              <a:gd name="connsiteX149" fmla="*/ 5784783 w 8460606"/>
              <a:gd name="connsiteY149" fmla="*/ 1636295 h 4620126"/>
              <a:gd name="connsiteX150" fmla="*/ 5823284 w 8460606"/>
              <a:gd name="connsiteY150" fmla="*/ 1626669 h 4620126"/>
              <a:gd name="connsiteX151" fmla="*/ 5842535 w 8460606"/>
              <a:gd name="connsiteY151" fmla="*/ 1597794 h 4620126"/>
              <a:gd name="connsiteX152" fmla="*/ 5871411 w 8460606"/>
              <a:gd name="connsiteY152" fmla="*/ 1578543 h 4620126"/>
              <a:gd name="connsiteX153" fmla="*/ 5909912 w 8460606"/>
              <a:gd name="connsiteY153" fmla="*/ 1520792 h 4620126"/>
              <a:gd name="connsiteX154" fmla="*/ 5929162 w 8460606"/>
              <a:gd name="connsiteY154" fmla="*/ 1491916 h 4620126"/>
              <a:gd name="connsiteX155" fmla="*/ 5958038 w 8460606"/>
              <a:gd name="connsiteY155" fmla="*/ 1434164 h 4620126"/>
              <a:gd name="connsiteX156" fmla="*/ 5977289 w 8460606"/>
              <a:gd name="connsiteY156" fmla="*/ 1232034 h 4620126"/>
              <a:gd name="connsiteX157" fmla="*/ 5986914 w 8460606"/>
              <a:gd name="connsiteY157" fmla="*/ 1145406 h 4620126"/>
              <a:gd name="connsiteX158" fmla="*/ 6006164 w 8460606"/>
              <a:gd name="connsiteY158" fmla="*/ 1078029 h 4620126"/>
              <a:gd name="connsiteX159" fmla="*/ 6035040 w 8460606"/>
              <a:gd name="connsiteY159" fmla="*/ 808522 h 4620126"/>
              <a:gd name="connsiteX160" fmla="*/ 6054291 w 8460606"/>
              <a:gd name="connsiteY160" fmla="*/ 741145 h 4620126"/>
              <a:gd name="connsiteX161" fmla="*/ 6073541 w 8460606"/>
              <a:gd name="connsiteY161" fmla="*/ 683394 h 4620126"/>
              <a:gd name="connsiteX162" fmla="*/ 6092792 w 8460606"/>
              <a:gd name="connsiteY162" fmla="*/ 596766 h 4620126"/>
              <a:gd name="connsiteX163" fmla="*/ 6131293 w 8460606"/>
              <a:gd name="connsiteY163" fmla="*/ 462013 h 4620126"/>
              <a:gd name="connsiteX164" fmla="*/ 6150543 w 8460606"/>
              <a:gd name="connsiteY164" fmla="*/ 423512 h 4620126"/>
              <a:gd name="connsiteX165" fmla="*/ 6179419 w 8460606"/>
              <a:gd name="connsiteY165" fmla="*/ 317634 h 4620126"/>
              <a:gd name="connsiteX166" fmla="*/ 6198670 w 8460606"/>
              <a:gd name="connsiteY166" fmla="*/ 279133 h 4620126"/>
              <a:gd name="connsiteX167" fmla="*/ 6217920 w 8460606"/>
              <a:gd name="connsiteY167" fmla="*/ 221381 h 4620126"/>
              <a:gd name="connsiteX168" fmla="*/ 6275672 w 8460606"/>
              <a:gd name="connsiteY168" fmla="*/ 115503 h 4620126"/>
              <a:gd name="connsiteX169" fmla="*/ 6294922 w 8460606"/>
              <a:gd name="connsiteY169" fmla="*/ 57752 h 4620126"/>
              <a:gd name="connsiteX170" fmla="*/ 6304548 w 8460606"/>
              <a:gd name="connsiteY170" fmla="*/ 28876 h 4620126"/>
              <a:gd name="connsiteX171" fmla="*/ 6323798 w 8460606"/>
              <a:gd name="connsiteY171" fmla="*/ 0 h 4620126"/>
              <a:gd name="connsiteX172" fmla="*/ 6352674 w 8460606"/>
              <a:gd name="connsiteY172" fmla="*/ 9625 h 4620126"/>
              <a:gd name="connsiteX173" fmla="*/ 6371924 w 8460606"/>
              <a:gd name="connsiteY173" fmla="*/ 38501 h 4620126"/>
              <a:gd name="connsiteX174" fmla="*/ 6400800 w 8460606"/>
              <a:gd name="connsiteY174" fmla="*/ 67377 h 4620126"/>
              <a:gd name="connsiteX175" fmla="*/ 6420051 w 8460606"/>
              <a:gd name="connsiteY175" fmla="*/ 125128 h 4620126"/>
              <a:gd name="connsiteX176" fmla="*/ 6458552 w 8460606"/>
              <a:gd name="connsiteY176" fmla="*/ 182880 h 4620126"/>
              <a:gd name="connsiteX177" fmla="*/ 6477802 w 8460606"/>
              <a:gd name="connsiteY177" fmla="*/ 211756 h 4620126"/>
              <a:gd name="connsiteX178" fmla="*/ 6516303 w 8460606"/>
              <a:gd name="connsiteY178" fmla="*/ 298383 h 4620126"/>
              <a:gd name="connsiteX179" fmla="*/ 6545179 w 8460606"/>
              <a:gd name="connsiteY179" fmla="*/ 442762 h 4620126"/>
              <a:gd name="connsiteX180" fmla="*/ 6564430 w 8460606"/>
              <a:gd name="connsiteY180" fmla="*/ 471638 h 4620126"/>
              <a:gd name="connsiteX181" fmla="*/ 6593305 w 8460606"/>
              <a:gd name="connsiteY181" fmla="*/ 529389 h 4620126"/>
              <a:gd name="connsiteX182" fmla="*/ 6602931 w 8460606"/>
              <a:gd name="connsiteY182" fmla="*/ 558265 h 4620126"/>
              <a:gd name="connsiteX183" fmla="*/ 6631806 w 8460606"/>
              <a:gd name="connsiteY183" fmla="*/ 567891 h 4620126"/>
              <a:gd name="connsiteX184" fmla="*/ 6651057 w 8460606"/>
              <a:gd name="connsiteY184" fmla="*/ 596766 h 4620126"/>
              <a:gd name="connsiteX185" fmla="*/ 6699183 w 8460606"/>
              <a:gd name="connsiteY185" fmla="*/ 654518 h 4620126"/>
              <a:gd name="connsiteX186" fmla="*/ 6728059 w 8460606"/>
              <a:gd name="connsiteY186" fmla="*/ 712269 h 4620126"/>
              <a:gd name="connsiteX187" fmla="*/ 6737684 w 8460606"/>
              <a:gd name="connsiteY187" fmla="*/ 750771 h 4620126"/>
              <a:gd name="connsiteX188" fmla="*/ 6766560 w 8460606"/>
              <a:gd name="connsiteY188" fmla="*/ 808522 h 4620126"/>
              <a:gd name="connsiteX189" fmla="*/ 6776185 w 8460606"/>
              <a:gd name="connsiteY189" fmla="*/ 847023 h 4620126"/>
              <a:gd name="connsiteX190" fmla="*/ 6785811 w 8460606"/>
              <a:gd name="connsiteY190" fmla="*/ 904775 h 4620126"/>
              <a:gd name="connsiteX191" fmla="*/ 6805061 w 8460606"/>
              <a:gd name="connsiteY191" fmla="*/ 933651 h 4620126"/>
              <a:gd name="connsiteX192" fmla="*/ 6824312 w 8460606"/>
              <a:gd name="connsiteY192" fmla="*/ 1010653 h 4620126"/>
              <a:gd name="connsiteX193" fmla="*/ 6833937 w 8460606"/>
              <a:gd name="connsiteY193" fmla="*/ 1049154 h 4620126"/>
              <a:gd name="connsiteX194" fmla="*/ 6853188 w 8460606"/>
              <a:gd name="connsiteY194" fmla="*/ 1116531 h 4620126"/>
              <a:gd name="connsiteX195" fmla="*/ 6862813 w 8460606"/>
              <a:gd name="connsiteY195" fmla="*/ 1174282 h 4620126"/>
              <a:gd name="connsiteX196" fmla="*/ 6872438 w 8460606"/>
              <a:gd name="connsiteY196" fmla="*/ 1655545 h 4620126"/>
              <a:gd name="connsiteX197" fmla="*/ 6882063 w 8460606"/>
              <a:gd name="connsiteY197" fmla="*/ 1684421 h 4620126"/>
              <a:gd name="connsiteX198" fmla="*/ 6891689 w 8460606"/>
              <a:gd name="connsiteY198" fmla="*/ 1751798 h 4620126"/>
              <a:gd name="connsiteX199" fmla="*/ 6910939 w 8460606"/>
              <a:gd name="connsiteY199" fmla="*/ 1780674 h 4620126"/>
              <a:gd name="connsiteX200" fmla="*/ 6939815 w 8460606"/>
              <a:gd name="connsiteY200" fmla="*/ 1848051 h 4620126"/>
              <a:gd name="connsiteX201" fmla="*/ 6959065 w 8460606"/>
              <a:gd name="connsiteY201" fmla="*/ 1876926 h 4620126"/>
              <a:gd name="connsiteX202" fmla="*/ 6978316 w 8460606"/>
              <a:gd name="connsiteY202" fmla="*/ 1934678 h 4620126"/>
              <a:gd name="connsiteX203" fmla="*/ 7016817 w 8460606"/>
              <a:gd name="connsiteY203" fmla="*/ 1992429 h 4620126"/>
              <a:gd name="connsiteX204" fmla="*/ 7036068 w 8460606"/>
              <a:gd name="connsiteY204" fmla="*/ 2021305 h 4620126"/>
              <a:gd name="connsiteX205" fmla="*/ 7045693 w 8460606"/>
              <a:gd name="connsiteY205" fmla="*/ 2050181 h 4620126"/>
              <a:gd name="connsiteX206" fmla="*/ 7141945 w 8460606"/>
              <a:gd name="connsiteY206" fmla="*/ 2146434 h 4620126"/>
              <a:gd name="connsiteX207" fmla="*/ 7209322 w 8460606"/>
              <a:gd name="connsiteY207" fmla="*/ 2165684 h 4620126"/>
              <a:gd name="connsiteX208" fmla="*/ 7267074 w 8460606"/>
              <a:gd name="connsiteY208" fmla="*/ 2204185 h 4620126"/>
              <a:gd name="connsiteX209" fmla="*/ 7295950 w 8460606"/>
              <a:gd name="connsiteY209" fmla="*/ 2223436 h 4620126"/>
              <a:gd name="connsiteX210" fmla="*/ 7575082 w 8460606"/>
              <a:gd name="connsiteY210" fmla="*/ 2213811 h 4620126"/>
              <a:gd name="connsiteX211" fmla="*/ 7661710 w 8460606"/>
              <a:gd name="connsiteY211" fmla="*/ 2165684 h 4620126"/>
              <a:gd name="connsiteX212" fmla="*/ 7748337 w 8460606"/>
              <a:gd name="connsiteY212" fmla="*/ 2136808 h 4620126"/>
              <a:gd name="connsiteX213" fmla="*/ 7777213 w 8460606"/>
              <a:gd name="connsiteY213" fmla="*/ 2127183 h 4620126"/>
              <a:gd name="connsiteX214" fmla="*/ 7806089 w 8460606"/>
              <a:gd name="connsiteY214" fmla="*/ 2107933 h 4620126"/>
              <a:gd name="connsiteX215" fmla="*/ 7834964 w 8460606"/>
              <a:gd name="connsiteY215" fmla="*/ 2079057 h 4620126"/>
              <a:gd name="connsiteX216" fmla="*/ 7950468 w 8460606"/>
              <a:gd name="connsiteY216" fmla="*/ 2050181 h 4620126"/>
              <a:gd name="connsiteX217" fmla="*/ 7979343 w 8460606"/>
              <a:gd name="connsiteY217" fmla="*/ 2040556 h 4620126"/>
              <a:gd name="connsiteX218" fmla="*/ 8075596 w 8460606"/>
              <a:gd name="connsiteY218" fmla="*/ 2021305 h 4620126"/>
              <a:gd name="connsiteX219" fmla="*/ 8114097 w 8460606"/>
              <a:gd name="connsiteY219" fmla="*/ 2002055 h 4620126"/>
              <a:gd name="connsiteX220" fmla="*/ 8171849 w 8460606"/>
              <a:gd name="connsiteY220" fmla="*/ 1982804 h 4620126"/>
              <a:gd name="connsiteX221" fmla="*/ 8229600 w 8460606"/>
              <a:gd name="connsiteY221" fmla="*/ 1944303 h 4620126"/>
              <a:gd name="connsiteX222" fmla="*/ 8258476 w 8460606"/>
              <a:gd name="connsiteY222" fmla="*/ 1925053 h 4620126"/>
              <a:gd name="connsiteX223" fmla="*/ 8277726 w 8460606"/>
              <a:gd name="connsiteY223" fmla="*/ 1896177 h 4620126"/>
              <a:gd name="connsiteX224" fmla="*/ 8306602 w 8460606"/>
              <a:gd name="connsiteY224" fmla="*/ 1886552 h 4620126"/>
              <a:gd name="connsiteX225" fmla="*/ 8364354 w 8460606"/>
              <a:gd name="connsiteY225" fmla="*/ 1857676 h 4620126"/>
              <a:gd name="connsiteX226" fmla="*/ 8383604 w 8460606"/>
              <a:gd name="connsiteY226" fmla="*/ 1828800 h 4620126"/>
              <a:gd name="connsiteX227" fmla="*/ 8460606 w 8460606"/>
              <a:gd name="connsiteY22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98510 w 8460606"/>
              <a:gd name="connsiteY103" fmla="*/ 2792627 h 4620126"/>
              <a:gd name="connsiteX104" fmla="*/ 4687503 w 8460606"/>
              <a:gd name="connsiteY104" fmla="*/ 2579571 h 4620126"/>
              <a:gd name="connsiteX105" fmla="*/ 4697129 w 8460606"/>
              <a:gd name="connsiteY105" fmla="*/ 2550695 h 4620126"/>
              <a:gd name="connsiteX106" fmla="*/ 4735630 w 8460606"/>
              <a:gd name="connsiteY106" fmla="*/ 2464067 h 4620126"/>
              <a:gd name="connsiteX107" fmla="*/ 4754880 w 8460606"/>
              <a:gd name="connsiteY107" fmla="*/ 2406316 h 4620126"/>
              <a:gd name="connsiteX108" fmla="*/ 4764505 w 8460606"/>
              <a:gd name="connsiteY108" fmla="*/ 2377440 h 4620126"/>
              <a:gd name="connsiteX109" fmla="*/ 4822257 w 8460606"/>
              <a:gd name="connsiteY109" fmla="*/ 2252312 h 4620126"/>
              <a:gd name="connsiteX110" fmla="*/ 4908884 w 8460606"/>
              <a:gd name="connsiteY110" fmla="*/ 1982804 h 4620126"/>
              <a:gd name="connsiteX111" fmla="*/ 4918510 w 8460606"/>
              <a:gd name="connsiteY111" fmla="*/ 1876926 h 4620126"/>
              <a:gd name="connsiteX112" fmla="*/ 4937760 w 8460606"/>
              <a:gd name="connsiteY112" fmla="*/ 1809549 h 4620126"/>
              <a:gd name="connsiteX113" fmla="*/ 4957011 w 8460606"/>
              <a:gd name="connsiteY113" fmla="*/ 1626669 h 4620126"/>
              <a:gd name="connsiteX114" fmla="*/ 4966636 w 8460606"/>
              <a:gd name="connsiteY114" fmla="*/ 1578543 h 4620126"/>
              <a:gd name="connsiteX115" fmla="*/ 4976261 w 8460606"/>
              <a:gd name="connsiteY115" fmla="*/ 1463040 h 4620126"/>
              <a:gd name="connsiteX116" fmla="*/ 5014762 w 8460606"/>
              <a:gd name="connsiteY116" fmla="*/ 1366787 h 4620126"/>
              <a:gd name="connsiteX117" fmla="*/ 5024388 w 8460606"/>
              <a:gd name="connsiteY117" fmla="*/ 1328286 h 4620126"/>
              <a:gd name="connsiteX118" fmla="*/ 5062889 w 8460606"/>
              <a:gd name="connsiteY118" fmla="*/ 1241659 h 4620126"/>
              <a:gd name="connsiteX119" fmla="*/ 5072514 w 8460606"/>
              <a:gd name="connsiteY119" fmla="*/ 1203158 h 4620126"/>
              <a:gd name="connsiteX120" fmla="*/ 5091764 w 8460606"/>
              <a:gd name="connsiteY120" fmla="*/ 1155032 h 4620126"/>
              <a:gd name="connsiteX121" fmla="*/ 5101390 w 8460606"/>
              <a:gd name="connsiteY121" fmla="*/ 1126156 h 4620126"/>
              <a:gd name="connsiteX122" fmla="*/ 5120640 w 8460606"/>
              <a:gd name="connsiteY122" fmla="*/ 1097280 h 4620126"/>
              <a:gd name="connsiteX123" fmla="*/ 5149516 w 8460606"/>
              <a:gd name="connsiteY123" fmla="*/ 1029903 h 4620126"/>
              <a:gd name="connsiteX124" fmla="*/ 5178392 w 8460606"/>
              <a:gd name="connsiteY124" fmla="*/ 1001027 h 4620126"/>
              <a:gd name="connsiteX125" fmla="*/ 5216893 w 8460606"/>
              <a:gd name="connsiteY125" fmla="*/ 943276 h 4620126"/>
              <a:gd name="connsiteX126" fmla="*/ 5236143 w 8460606"/>
              <a:gd name="connsiteY126" fmla="*/ 914400 h 4620126"/>
              <a:gd name="connsiteX127" fmla="*/ 5274644 w 8460606"/>
              <a:gd name="connsiteY127" fmla="*/ 827773 h 4620126"/>
              <a:gd name="connsiteX128" fmla="*/ 5303520 w 8460606"/>
              <a:gd name="connsiteY128" fmla="*/ 770021 h 4620126"/>
              <a:gd name="connsiteX129" fmla="*/ 5361272 w 8460606"/>
              <a:gd name="connsiteY129" fmla="*/ 741145 h 4620126"/>
              <a:gd name="connsiteX130" fmla="*/ 5390148 w 8460606"/>
              <a:gd name="connsiteY130" fmla="*/ 750771 h 4620126"/>
              <a:gd name="connsiteX131" fmla="*/ 5447899 w 8460606"/>
              <a:gd name="connsiteY131" fmla="*/ 731520 h 4620126"/>
              <a:gd name="connsiteX132" fmla="*/ 5505651 w 8460606"/>
              <a:gd name="connsiteY132" fmla="*/ 770021 h 4620126"/>
              <a:gd name="connsiteX133" fmla="*/ 5515276 w 8460606"/>
              <a:gd name="connsiteY133" fmla="*/ 798897 h 4620126"/>
              <a:gd name="connsiteX134" fmla="*/ 5553777 w 8460606"/>
              <a:gd name="connsiteY134" fmla="*/ 875899 h 4620126"/>
              <a:gd name="connsiteX135" fmla="*/ 5582653 w 8460606"/>
              <a:gd name="connsiteY135" fmla="*/ 962526 h 4620126"/>
              <a:gd name="connsiteX136" fmla="*/ 5592278 w 8460606"/>
              <a:gd name="connsiteY136" fmla="*/ 991402 h 4620126"/>
              <a:gd name="connsiteX137" fmla="*/ 5611529 w 8460606"/>
              <a:gd name="connsiteY137" fmla="*/ 1029903 h 4620126"/>
              <a:gd name="connsiteX138" fmla="*/ 5630779 w 8460606"/>
              <a:gd name="connsiteY138" fmla="*/ 1087655 h 4620126"/>
              <a:gd name="connsiteX139" fmla="*/ 5640404 w 8460606"/>
              <a:gd name="connsiteY139" fmla="*/ 1116531 h 4620126"/>
              <a:gd name="connsiteX140" fmla="*/ 5678905 w 8460606"/>
              <a:gd name="connsiteY140" fmla="*/ 1174282 h 4620126"/>
              <a:gd name="connsiteX141" fmla="*/ 5698156 w 8460606"/>
              <a:gd name="connsiteY141" fmla="*/ 1203158 h 4620126"/>
              <a:gd name="connsiteX142" fmla="*/ 5717406 w 8460606"/>
              <a:gd name="connsiteY142" fmla="*/ 1260909 h 4620126"/>
              <a:gd name="connsiteX143" fmla="*/ 5727032 w 8460606"/>
              <a:gd name="connsiteY143" fmla="*/ 1289785 h 4620126"/>
              <a:gd name="connsiteX144" fmla="*/ 5736657 w 8460606"/>
              <a:gd name="connsiteY144" fmla="*/ 1328286 h 4620126"/>
              <a:gd name="connsiteX145" fmla="*/ 5755908 w 8460606"/>
              <a:gd name="connsiteY145" fmla="*/ 1376413 h 4620126"/>
              <a:gd name="connsiteX146" fmla="*/ 5765533 w 8460606"/>
              <a:gd name="connsiteY146" fmla="*/ 1491916 h 4620126"/>
              <a:gd name="connsiteX147" fmla="*/ 5775158 w 8460606"/>
              <a:gd name="connsiteY147" fmla="*/ 1540042 h 4620126"/>
              <a:gd name="connsiteX148" fmla="*/ 5784783 w 8460606"/>
              <a:gd name="connsiteY148" fmla="*/ 1636295 h 4620126"/>
              <a:gd name="connsiteX149" fmla="*/ 5823284 w 8460606"/>
              <a:gd name="connsiteY149" fmla="*/ 1626669 h 4620126"/>
              <a:gd name="connsiteX150" fmla="*/ 5842535 w 8460606"/>
              <a:gd name="connsiteY150" fmla="*/ 1597794 h 4620126"/>
              <a:gd name="connsiteX151" fmla="*/ 5871411 w 8460606"/>
              <a:gd name="connsiteY151" fmla="*/ 1578543 h 4620126"/>
              <a:gd name="connsiteX152" fmla="*/ 5909912 w 8460606"/>
              <a:gd name="connsiteY152" fmla="*/ 1520792 h 4620126"/>
              <a:gd name="connsiteX153" fmla="*/ 5929162 w 8460606"/>
              <a:gd name="connsiteY153" fmla="*/ 1491916 h 4620126"/>
              <a:gd name="connsiteX154" fmla="*/ 5958038 w 8460606"/>
              <a:gd name="connsiteY154" fmla="*/ 1434164 h 4620126"/>
              <a:gd name="connsiteX155" fmla="*/ 5977289 w 8460606"/>
              <a:gd name="connsiteY155" fmla="*/ 1232034 h 4620126"/>
              <a:gd name="connsiteX156" fmla="*/ 5986914 w 8460606"/>
              <a:gd name="connsiteY156" fmla="*/ 1145406 h 4620126"/>
              <a:gd name="connsiteX157" fmla="*/ 6006164 w 8460606"/>
              <a:gd name="connsiteY157" fmla="*/ 1078029 h 4620126"/>
              <a:gd name="connsiteX158" fmla="*/ 6035040 w 8460606"/>
              <a:gd name="connsiteY158" fmla="*/ 808522 h 4620126"/>
              <a:gd name="connsiteX159" fmla="*/ 6054291 w 8460606"/>
              <a:gd name="connsiteY159" fmla="*/ 741145 h 4620126"/>
              <a:gd name="connsiteX160" fmla="*/ 6073541 w 8460606"/>
              <a:gd name="connsiteY160" fmla="*/ 683394 h 4620126"/>
              <a:gd name="connsiteX161" fmla="*/ 6092792 w 8460606"/>
              <a:gd name="connsiteY161" fmla="*/ 596766 h 4620126"/>
              <a:gd name="connsiteX162" fmla="*/ 6131293 w 8460606"/>
              <a:gd name="connsiteY162" fmla="*/ 462013 h 4620126"/>
              <a:gd name="connsiteX163" fmla="*/ 6150543 w 8460606"/>
              <a:gd name="connsiteY163" fmla="*/ 423512 h 4620126"/>
              <a:gd name="connsiteX164" fmla="*/ 6179419 w 8460606"/>
              <a:gd name="connsiteY164" fmla="*/ 317634 h 4620126"/>
              <a:gd name="connsiteX165" fmla="*/ 6198670 w 8460606"/>
              <a:gd name="connsiteY165" fmla="*/ 279133 h 4620126"/>
              <a:gd name="connsiteX166" fmla="*/ 6217920 w 8460606"/>
              <a:gd name="connsiteY166" fmla="*/ 221381 h 4620126"/>
              <a:gd name="connsiteX167" fmla="*/ 6275672 w 8460606"/>
              <a:gd name="connsiteY167" fmla="*/ 115503 h 4620126"/>
              <a:gd name="connsiteX168" fmla="*/ 6294922 w 8460606"/>
              <a:gd name="connsiteY168" fmla="*/ 57752 h 4620126"/>
              <a:gd name="connsiteX169" fmla="*/ 6304548 w 8460606"/>
              <a:gd name="connsiteY169" fmla="*/ 28876 h 4620126"/>
              <a:gd name="connsiteX170" fmla="*/ 6323798 w 8460606"/>
              <a:gd name="connsiteY170" fmla="*/ 0 h 4620126"/>
              <a:gd name="connsiteX171" fmla="*/ 6352674 w 8460606"/>
              <a:gd name="connsiteY171" fmla="*/ 9625 h 4620126"/>
              <a:gd name="connsiteX172" fmla="*/ 6371924 w 8460606"/>
              <a:gd name="connsiteY172" fmla="*/ 38501 h 4620126"/>
              <a:gd name="connsiteX173" fmla="*/ 6400800 w 8460606"/>
              <a:gd name="connsiteY173" fmla="*/ 67377 h 4620126"/>
              <a:gd name="connsiteX174" fmla="*/ 6420051 w 8460606"/>
              <a:gd name="connsiteY174" fmla="*/ 125128 h 4620126"/>
              <a:gd name="connsiteX175" fmla="*/ 6458552 w 8460606"/>
              <a:gd name="connsiteY175" fmla="*/ 182880 h 4620126"/>
              <a:gd name="connsiteX176" fmla="*/ 6477802 w 8460606"/>
              <a:gd name="connsiteY176" fmla="*/ 211756 h 4620126"/>
              <a:gd name="connsiteX177" fmla="*/ 6516303 w 8460606"/>
              <a:gd name="connsiteY177" fmla="*/ 298383 h 4620126"/>
              <a:gd name="connsiteX178" fmla="*/ 6545179 w 8460606"/>
              <a:gd name="connsiteY178" fmla="*/ 442762 h 4620126"/>
              <a:gd name="connsiteX179" fmla="*/ 6564430 w 8460606"/>
              <a:gd name="connsiteY179" fmla="*/ 471638 h 4620126"/>
              <a:gd name="connsiteX180" fmla="*/ 6593305 w 8460606"/>
              <a:gd name="connsiteY180" fmla="*/ 529389 h 4620126"/>
              <a:gd name="connsiteX181" fmla="*/ 6602931 w 8460606"/>
              <a:gd name="connsiteY181" fmla="*/ 558265 h 4620126"/>
              <a:gd name="connsiteX182" fmla="*/ 6631806 w 8460606"/>
              <a:gd name="connsiteY182" fmla="*/ 567891 h 4620126"/>
              <a:gd name="connsiteX183" fmla="*/ 6651057 w 8460606"/>
              <a:gd name="connsiteY183" fmla="*/ 596766 h 4620126"/>
              <a:gd name="connsiteX184" fmla="*/ 6699183 w 8460606"/>
              <a:gd name="connsiteY184" fmla="*/ 654518 h 4620126"/>
              <a:gd name="connsiteX185" fmla="*/ 6728059 w 8460606"/>
              <a:gd name="connsiteY185" fmla="*/ 712269 h 4620126"/>
              <a:gd name="connsiteX186" fmla="*/ 6737684 w 8460606"/>
              <a:gd name="connsiteY186" fmla="*/ 750771 h 4620126"/>
              <a:gd name="connsiteX187" fmla="*/ 6766560 w 8460606"/>
              <a:gd name="connsiteY187" fmla="*/ 808522 h 4620126"/>
              <a:gd name="connsiteX188" fmla="*/ 6776185 w 8460606"/>
              <a:gd name="connsiteY188" fmla="*/ 847023 h 4620126"/>
              <a:gd name="connsiteX189" fmla="*/ 6785811 w 8460606"/>
              <a:gd name="connsiteY189" fmla="*/ 904775 h 4620126"/>
              <a:gd name="connsiteX190" fmla="*/ 6805061 w 8460606"/>
              <a:gd name="connsiteY190" fmla="*/ 933651 h 4620126"/>
              <a:gd name="connsiteX191" fmla="*/ 6824312 w 8460606"/>
              <a:gd name="connsiteY191" fmla="*/ 1010653 h 4620126"/>
              <a:gd name="connsiteX192" fmla="*/ 6833937 w 8460606"/>
              <a:gd name="connsiteY192" fmla="*/ 1049154 h 4620126"/>
              <a:gd name="connsiteX193" fmla="*/ 6853188 w 8460606"/>
              <a:gd name="connsiteY193" fmla="*/ 1116531 h 4620126"/>
              <a:gd name="connsiteX194" fmla="*/ 6862813 w 8460606"/>
              <a:gd name="connsiteY194" fmla="*/ 1174282 h 4620126"/>
              <a:gd name="connsiteX195" fmla="*/ 6872438 w 8460606"/>
              <a:gd name="connsiteY195" fmla="*/ 1655545 h 4620126"/>
              <a:gd name="connsiteX196" fmla="*/ 6882063 w 8460606"/>
              <a:gd name="connsiteY196" fmla="*/ 1684421 h 4620126"/>
              <a:gd name="connsiteX197" fmla="*/ 6891689 w 8460606"/>
              <a:gd name="connsiteY197" fmla="*/ 1751798 h 4620126"/>
              <a:gd name="connsiteX198" fmla="*/ 6910939 w 8460606"/>
              <a:gd name="connsiteY198" fmla="*/ 1780674 h 4620126"/>
              <a:gd name="connsiteX199" fmla="*/ 6939815 w 8460606"/>
              <a:gd name="connsiteY199" fmla="*/ 1848051 h 4620126"/>
              <a:gd name="connsiteX200" fmla="*/ 6959065 w 8460606"/>
              <a:gd name="connsiteY200" fmla="*/ 1876926 h 4620126"/>
              <a:gd name="connsiteX201" fmla="*/ 6978316 w 8460606"/>
              <a:gd name="connsiteY201" fmla="*/ 1934678 h 4620126"/>
              <a:gd name="connsiteX202" fmla="*/ 7016817 w 8460606"/>
              <a:gd name="connsiteY202" fmla="*/ 1992429 h 4620126"/>
              <a:gd name="connsiteX203" fmla="*/ 7036068 w 8460606"/>
              <a:gd name="connsiteY203" fmla="*/ 2021305 h 4620126"/>
              <a:gd name="connsiteX204" fmla="*/ 7045693 w 8460606"/>
              <a:gd name="connsiteY204" fmla="*/ 2050181 h 4620126"/>
              <a:gd name="connsiteX205" fmla="*/ 7141945 w 8460606"/>
              <a:gd name="connsiteY205" fmla="*/ 2146434 h 4620126"/>
              <a:gd name="connsiteX206" fmla="*/ 7209322 w 8460606"/>
              <a:gd name="connsiteY206" fmla="*/ 2165684 h 4620126"/>
              <a:gd name="connsiteX207" fmla="*/ 7267074 w 8460606"/>
              <a:gd name="connsiteY207" fmla="*/ 2204185 h 4620126"/>
              <a:gd name="connsiteX208" fmla="*/ 7295950 w 8460606"/>
              <a:gd name="connsiteY208" fmla="*/ 2223436 h 4620126"/>
              <a:gd name="connsiteX209" fmla="*/ 7575082 w 8460606"/>
              <a:gd name="connsiteY209" fmla="*/ 2213811 h 4620126"/>
              <a:gd name="connsiteX210" fmla="*/ 7661710 w 8460606"/>
              <a:gd name="connsiteY210" fmla="*/ 2165684 h 4620126"/>
              <a:gd name="connsiteX211" fmla="*/ 7748337 w 8460606"/>
              <a:gd name="connsiteY211" fmla="*/ 2136808 h 4620126"/>
              <a:gd name="connsiteX212" fmla="*/ 7777213 w 8460606"/>
              <a:gd name="connsiteY212" fmla="*/ 2127183 h 4620126"/>
              <a:gd name="connsiteX213" fmla="*/ 7806089 w 8460606"/>
              <a:gd name="connsiteY213" fmla="*/ 2107933 h 4620126"/>
              <a:gd name="connsiteX214" fmla="*/ 7834964 w 8460606"/>
              <a:gd name="connsiteY214" fmla="*/ 2079057 h 4620126"/>
              <a:gd name="connsiteX215" fmla="*/ 7950468 w 8460606"/>
              <a:gd name="connsiteY215" fmla="*/ 2050181 h 4620126"/>
              <a:gd name="connsiteX216" fmla="*/ 7979343 w 8460606"/>
              <a:gd name="connsiteY216" fmla="*/ 2040556 h 4620126"/>
              <a:gd name="connsiteX217" fmla="*/ 8075596 w 8460606"/>
              <a:gd name="connsiteY217" fmla="*/ 2021305 h 4620126"/>
              <a:gd name="connsiteX218" fmla="*/ 8114097 w 8460606"/>
              <a:gd name="connsiteY218" fmla="*/ 2002055 h 4620126"/>
              <a:gd name="connsiteX219" fmla="*/ 8171849 w 8460606"/>
              <a:gd name="connsiteY219" fmla="*/ 1982804 h 4620126"/>
              <a:gd name="connsiteX220" fmla="*/ 8229600 w 8460606"/>
              <a:gd name="connsiteY220" fmla="*/ 1944303 h 4620126"/>
              <a:gd name="connsiteX221" fmla="*/ 8258476 w 8460606"/>
              <a:gd name="connsiteY221" fmla="*/ 1925053 h 4620126"/>
              <a:gd name="connsiteX222" fmla="*/ 8277726 w 8460606"/>
              <a:gd name="connsiteY222" fmla="*/ 1896177 h 4620126"/>
              <a:gd name="connsiteX223" fmla="*/ 8306602 w 8460606"/>
              <a:gd name="connsiteY223" fmla="*/ 1886552 h 4620126"/>
              <a:gd name="connsiteX224" fmla="*/ 8364354 w 8460606"/>
              <a:gd name="connsiteY224" fmla="*/ 1857676 h 4620126"/>
              <a:gd name="connsiteX225" fmla="*/ 8383604 w 8460606"/>
              <a:gd name="connsiteY225" fmla="*/ 1828800 h 4620126"/>
              <a:gd name="connsiteX226" fmla="*/ 8460606 w 8460606"/>
              <a:gd name="connsiteY22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98510 w 8460606"/>
              <a:gd name="connsiteY102" fmla="*/ 2792627 h 4620126"/>
              <a:gd name="connsiteX103" fmla="*/ 4687503 w 8460606"/>
              <a:gd name="connsiteY103" fmla="*/ 2579571 h 4620126"/>
              <a:gd name="connsiteX104" fmla="*/ 4697129 w 8460606"/>
              <a:gd name="connsiteY104" fmla="*/ 2550695 h 4620126"/>
              <a:gd name="connsiteX105" fmla="*/ 4735630 w 8460606"/>
              <a:gd name="connsiteY105" fmla="*/ 2464067 h 4620126"/>
              <a:gd name="connsiteX106" fmla="*/ 4754880 w 8460606"/>
              <a:gd name="connsiteY106" fmla="*/ 2406316 h 4620126"/>
              <a:gd name="connsiteX107" fmla="*/ 4764505 w 8460606"/>
              <a:gd name="connsiteY107" fmla="*/ 2377440 h 4620126"/>
              <a:gd name="connsiteX108" fmla="*/ 4822257 w 8460606"/>
              <a:gd name="connsiteY108" fmla="*/ 2252312 h 4620126"/>
              <a:gd name="connsiteX109" fmla="*/ 4908884 w 8460606"/>
              <a:gd name="connsiteY109" fmla="*/ 1982804 h 4620126"/>
              <a:gd name="connsiteX110" fmla="*/ 4918510 w 8460606"/>
              <a:gd name="connsiteY110" fmla="*/ 1876926 h 4620126"/>
              <a:gd name="connsiteX111" fmla="*/ 4937760 w 8460606"/>
              <a:gd name="connsiteY111" fmla="*/ 1809549 h 4620126"/>
              <a:gd name="connsiteX112" fmla="*/ 4957011 w 8460606"/>
              <a:gd name="connsiteY112" fmla="*/ 1626669 h 4620126"/>
              <a:gd name="connsiteX113" fmla="*/ 4966636 w 8460606"/>
              <a:gd name="connsiteY113" fmla="*/ 1578543 h 4620126"/>
              <a:gd name="connsiteX114" fmla="*/ 4976261 w 8460606"/>
              <a:gd name="connsiteY114" fmla="*/ 1463040 h 4620126"/>
              <a:gd name="connsiteX115" fmla="*/ 5014762 w 8460606"/>
              <a:gd name="connsiteY115" fmla="*/ 1366787 h 4620126"/>
              <a:gd name="connsiteX116" fmla="*/ 5024388 w 8460606"/>
              <a:gd name="connsiteY116" fmla="*/ 1328286 h 4620126"/>
              <a:gd name="connsiteX117" fmla="*/ 5062889 w 8460606"/>
              <a:gd name="connsiteY117" fmla="*/ 1241659 h 4620126"/>
              <a:gd name="connsiteX118" fmla="*/ 5072514 w 8460606"/>
              <a:gd name="connsiteY118" fmla="*/ 1203158 h 4620126"/>
              <a:gd name="connsiteX119" fmla="*/ 5091764 w 8460606"/>
              <a:gd name="connsiteY119" fmla="*/ 1155032 h 4620126"/>
              <a:gd name="connsiteX120" fmla="*/ 5101390 w 8460606"/>
              <a:gd name="connsiteY120" fmla="*/ 1126156 h 4620126"/>
              <a:gd name="connsiteX121" fmla="*/ 5120640 w 8460606"/>
              <a:gd name="connsiteY121" fmla="*/ 1097280 h 4620126"/>
              <a:gd name="connsiteX122" fmla="*/ 5149516 w 8460606"/>
              <a:gd name="connsiteY122" fmla="*/ 1029903 h 4620126"/>
              <a:gd name="connsiteX123" fmla="*/ 5178392 w 8460606"/>
              <a:gd name="connsiteY123" fmla="*/ 1001027 h 4620126"/>
              <a:gd name="connsiteX124" fmla="*/ 5216893 w 8460606"/>
              <a:gd name="connsiteY124" fmla="*/ 943276 h 4620126"/>
              <a:gd name="connsiteX125" fmla="*/ 5236143 w 8460606"/>
              <a:gd name="connsiteY125" fmla="*/ 914400 h 4620126"/>
              <a:gd name="connsiteX126" fmla="*/ 5274644 w 8460606"/>
              <a:gd name="connsiteY126" fmla="*/ 827773 h 4620126"/>
              <a:gd name="connsiteX127" fmla="*/ 5303520 w 8460606"/>
              <a:gd name="connsiteY127" fmla="*/ 770021 h 4620126"/>
              <a:gd name="connsiteX128" fmla="*/ 5361272 w 8460606"/>
              <a:gd name="connsiteY128" fmla="*/ 741145 h 4620126"/>
              <a:gd name="connsiteX129" fmla="*/ 5390148 w 8460606"/>
              <a:gd name="connsiteY129" fmla="*/ 750771 h 4620126"/>
              <a:gd name="connsiteX130" fmla="*/ 5447899 w 8460606"/>
              <a:gd name="connsiteY130" fmla="*/ 731520 h 4620126"/>
              <a:gd name="connsiteX131" fmla="*/ 5505651 w 8460606"/>
              <a:gd name="connsiteY131" fmla="*/ 770021 h 4620126"/>
              <a:gd name="connsiteX132" fmla="*/ 5515276 w 8460606"/>
              <a:gd name="connsiteY132" fmla="*/ 798897 h 4620126"/>
              <a:gd name="connsiteX133" fmla="*/ 5553777 w 8460606"/>
              <a:gd name="connsiteY133" fmla="*/ 875899 h 4620126"/>
              <a:gd name="connsiteX134" fmla="*/ 5582653 w 8460606"/>
              <a:gd name="connsiteY134" fmla="*/ 962526 h 4620126"/>
              <a:gd name="connsiteX135" fmla="*/ 5592278 w 8460606"/>
              <a:gd name="connsiteY135" fmla="*/ 991402 h 4620126"/>
              <a:gd name="connsiteX136" fmla="*/ 5611529 w 8460606"/>
              <a:gd name="connsiteY136" fmla="*/ 1029903 h 4620126"/>
              <a:gd name="connsiteX137" fmla="*/ 5630779 w 8460606"/>
              <a:gd name="connsiteY137" fmla="*/ 1087655 h 4620126"/>
              <a:gd name="connsiteX138" fmla="*/ 5640404 w 8460606"/>
              <a:gd name="connsiteY138" fmla="*/ 1116531 h 4620126"/>
              <a:gd name="connsiteX139" fmla="*/ 5678905 w 8460606"/>
              <a:gd name="connsiteY139" fmla="*/ 1174282 h 4620126"/>
              <a:gd name="connsiteX140" fmla="*/ 5698156 w 8460606"/>
              <a:gd name="connsiteY140" fmla="*/ 1203158 h 4620126"/>
              <a:gd name="connsiteX141" fmla="*/ 5717406 w 8460606"/>
              <a:gd name="connsiteY141" fmla="*/ 1260909 h 4620126"/>
              <a:gd name="connsiteX142" fmla="*/ 5727032 w 8460606"/>
              <a:gd name="connsiteY142" fmla="*/ 1289785 h 4620126"/>
              <a:gd name="connsiteX143" fmla="*/ 5736657 w 8460606"/>
              <a:gd name="connsiteY143" fmla="*/ 1328286 h 4620126"/>
              <a:gd name="connsiteX144" fmla="*/ 5755908 w 8460606"/>
              <a:gd name="connsiteY144" fmla="*/ 1376413 h 4620126"/>
              <a:gd name="connsiteX145" fmla="*/ 5765533 w 8460606"/>
              <a:gd name="connsiteY145" fmla="*/ 1491916 h 4620126"/>
              <a:gd name="connsiteX146" fmla="*/ 5775158 w 8460606"/>
              <a:gd name="connsiteY146" fmla="*/ 1540042 h 4620126"/>
              <a:gd name="connsiteX147" fmla="*/ 5784783 w 8460606"/>
              <a:gd name="connsiteY147" fmla="*/ 1636295 h 4620126"/>
              <a:gd name="connsiteX148" fmla="*/ 5823284 w 8460606"/>
              <a:gd name="connsiteY148" fmla="*/ 1626669 h 4620126"/>
              <a:gd name="connsiteX149" fmla="*/ 5842535 w 8460606"/>
              <a:gd name="connsiteY149" fmla="*/ 1597794 h 4620126"/>
              <a:gd name="connsiteX150" fmla="*/ 5871411 w 8460606"/>
              <a:gd name="connsiteY150" fmla="*/ 1578543 h 4620126"/>
              <a:gd name="connsiteX151" fmla="*/ 5909912 w 8460606"/>
              <a:gd name="connsiteY151" fmla="*/ 1520792 h 4620126"/>
              <a:gd name="connsiteX152" fmla="*/ 5929162 w 8460606"/>
              <a:gd name="connsiteY152" fmla="*/ 1491916 h 4620126"/>
              <a:gd name="connsiteX153" fmla="*/ 5958038 w 8460606"/>
              <a:gd name="connsiteY153" fmla="*/ 1434164 h 4620126"/>
              <a:gd name="connsiteX154" fmla="*/ 5977289 w 8460606"/>
              <a:gd name="connsiteY154" fmla="*/ 1232034 h 4620126"/>
              <a:gd name="connsiteX155" fmla="*/ 5986914 w 8460606"/>
              <a:gd name="connsiteY155" fmla="*/ 1145406 h 4620126"/>
              <a:gd name="connsiteX156" fmla="*/ 6006164 w 8460606"/>
              <a:gd name="connsiteY156" fmla="*/ 1078029 h 4620126"/>
              <a:gd name="connsiteX157" fmla="*/ 6035040 w 8460606"/>
              <a:gd name="connsiteY157" fmla="*/ 808522 h 4620126"/>
              <a:gd name="connsiteX158" fmla="*/ 6054291 w 8460606"/>
              <a:gd name="connsiteY158" fmla="*/ 741145 h 4620126"/>
              <a:gd name="connsiteX159" fmla="*/ 6073541 w 8460606"/>
              <a:gd name="connsiteY159" fmla="*/ 683394 h 4620126"/>
              <a:gd name="connsiteX160" fmla="*/ 6092792 w 8460606"/>
              <a:gd name="connsiteY160" fmla="*/ 596766 h 4620126"/>
              <a:gd name="connsiteX161" fmla="*/ 6131293 w 8460606"/>
              <a:gd name="connsiteY161" fmla="*/ 462013 h 4620126"/>
              <a:gd name="connsiteX162" fmla="*/ 6150543 w 8460606"/>
              <a:gd name="connsiteY162" fmla="*/ 423512 h 4620126"/>
              <a:gd name="connsiteX163" fmla="*/ 6179419 w 8460606"/>
              <a:gd name="connsiteY163" fmla="*/ 317634 h 4620126"/>
              <a:gd name="connsiteX164" fmla="*/ 6198670 w 8460606"/>
              <a:gd name="connsiteY164" fmla="*/ 279133 h 4620126"/>
              <a:gd name="connsiteX165" fmla="*/ 6217920 w 8460606"/>
              <a:gd name="connsiteY165" fmla="*/ 221381 h 4620126"/>
              <a:gd name="connsiteX166" fmla="*/ 6275672 w 8460606"/>
              <a:gd name="connsiteY166" fmla="*/ 115503 h 4620126"/>
              <a:gd name="connsiteX167" fmla="*/ 6294922 w 8460606"/>
              <a:gd name="connsiteY167" fmla="*/ 57752 h 4620126"/>
              <a:gd name="connsiteX168" fmla="*/ 6304548 w 8460606"/>
              <a:gd name="connsiteY168" fmla="*/ 28876 h 4620126"/>
              <a:gd name="connsiteX169" fmla="*/ 6323798 w 8460606"/>
              <a:gd name="connsiteY169" fmla="*/ 0 h 4620126"/>
              <a:gd name="connsiteX170" fmla="*/ 6352674 w 8460606"/>
              <a:gd name="connsiteY170" fmla="*/ 9625 h 4620126"/>
              <a:gd name="connsiteX171" fmla="*/ 6371924 w 8460606"/>
              <a:gd name="connsiteY171" fmla="*/ 38501 h 4620126"/>
              <a:gd name="connsiteX172" fmla="*/ 6400800 w 8460606"/>
              <a:gd name="connsiteY172" fmla="*/ 67377 h 4620126"/>
              <a:gd name="connsiteX173" fmla="*/ 6420051 w 8460606"/>
              <a:gd name="connsiteY173" fmla="*/ 125128 h 4620126"/>
              <a:gd name="connsiteX174" fmla="*/ 6458552 w 8460606"/>
              <a:gd name="connsiteY174" fmla="*/ 182880 h 4620126"/>
              <a:gd name="connsiteX175" fmla="*/ 6477802 w 8460606"/>
              <a:gd name="connsiteY175" fmla="*/ 211756 h 4620126"/>
              <a:gd name="connsiteX176" fmla="*/ 6516303 w 8460606"/>
              <a:gd name="connsiteY176" fmla="*/ 298383 h 4620126"/>
              <a:gd name="connsiteX177" fmla="*/ 6545179 w 8460606"/>
              <a:gd name="connsiteY177" fmla="*/ 442762 h 4620126"/>
              <a:gd name="connsiteX178" fmla="*/ 6564430 w 8460606"/>
              <a:gd name="connsiteY178" fmla="*/ 471638 h 4620126"/>
              <a:gd name="connsiteX179" fmla="*/ 6593305 w 8460606"/>
              <a:gd name="connsiteY179" fmla="*/ 529389 h 4620126"/>
              <a:gd name="connsiteX180" fmla="*/ 6602931 w 8460606"/>
              <a:gd name="connsiteY180" fmla="*/ 558265 h 4620126"/>
              <a:gd name="connsiteX181" fmla="*/ 6631806 w 8460606"/>
              <a:gd name="connsiteY181" fmla="*/ 567891 h 4620126"/>
              <a:gd name="connsiteX182" fmla="*/ 6651057 w 8460606"/>
              <a:gd name="connsiteY182" fmla="*/ 596766 h 4620126"/>
              <a:gd name="connsiteX183" fmla="*/ 6699183 w 8460606"/>
              <a:gd name="connsiteY183" fmla="*/ 654518 h 4620126"/>
              <a:gd name="connsiteX184" fmla="*/ 6728059 w 8460606"/>
              <a:gd name="connsiteY184" fmla="*/ 712269 h 4620126"/>
              <a:gd name="connsiteX185" fmla="*/ 6737684 w 8460606"/>
              <a:gd name="connsiteY185" fmla="*/ 750771 h 4620126"/>
              <a:gd name="connsiteX186" fmla="*/ 6766560 w 8460606"/>
              <a:gd name="connsiteY186" fmla="*/ 808522 h 4620126"/>
              <a:gd name="connsiteX187" fmla="*/ 6776185 w 8460606"/>
              <a:gd name="connsiteY187" fmla="*/ 847023 h 4620126"/>
              <a:gd name="connsiteX188" fmla="*/ 6785811 w 8460606"/>
              <a:gd name="connsiteY188" fmla="*/ 904775 h 4620126"/>
              <a:gd name="connsiteX189" fmla="*/ 6805061 w 8460606"/>
              <a:gd name="connsiteY189" fmla="*/ 933651 h 4620126"/>
              <a:gd name="connsiteX190" fmla="*/ 6824312 w 8460606"/>
              <a:gd name="connsiteY190" fmla="*/ 1010653 h 4620126"/>
              <a:gd name="connsiteX191" fmla="*/ 6833937 w 8460606"/>
              <a:gd name="connsiteY191" fmla="*/ 1049154 h 4620126"/>
              <a:gd name="connsiteX192" fmla="*/ 6853188 w 8460606"/>
              <a:gd name="connsiteY192" fmla="*/ 1116531 h 4620126"/>
              <a:gd name="connsiteX193" fmla="*/ 6862813 w 8460606"/>
              <a:gd name="connsiteY193" fmla="*/ 1174282 h 4620126"/>
              <a:gd name="connsiteX194" fmla="*/ 6872438 w 8460606"/>
              <a:gd name="connsiteY194" fmla="*/ 1655545 h 4620126"/>
              <a:gd name="connsiteX195" fmla="*/ 6882063 w 8460606"/>
              <a:gd name="connsiteY195" fmla="*/ 1684421 h 4620126"/>
              <a:gd name="connsiteX196" fmla="*/ 6891689 w 8460606"/>
              <a:gd name="connsiteY196" fmla="*/ 1751798 h 4620126"/>
              <a:gd name="connsiteX197" fmla="*/ 6910939 w 8460606"/>
              <a:gd name="connsiteY197" fmla="*/ 1780674 h 4620126"/>
              <a:gd name="connsiteX198" fmla="*/ 6939815 w 8460606"/>
              <a:gd name="connsiteY198" fmla="*/ 1848051 h 4620126"/>
              <a:gd name="connsiteX199" fmla="*/ 6959065 w 8460606"/>
              <a:gd name="connsiteY199" fmla="*/ 1876926 h 4620126"/>
              <a:gd name="connsiteX200" fmla="*/ 6978316 w 8460606"/>
              <a:gd name="connsiteY200" fmla="*/ 1934678 h 4620126"/>
              <a:gd name="connsiteX201" fmla="*/ 7016817 w 8460606"/>
              <a:gd name="connsiteY201" fmla="*/ 1992429 h 4620126"/>
              <a:gd name="connsiteX202" fmla="*/ 7036068 w 8460606"/>
              <a:gd name="connsiteY202" fmla="*/ 2021305 h 4620126"/>
              <a:gd name="connsiteX203" fmla="*/ 7045693 w 8460606"/>
              <a:gd name="connsiteY203" fmla="*/ 2050181 h 4620126"/>
              <a:gd name="connsiteX204" fmla="*/ 7141945 w 8460606"/>
              <a:gd name="connsiteY204" fmla="*/ 2146434 h 4620126"/>
              <a:gd name="connsiteX205" fmla="*/ 7209322 w 8460606"/>
              <a:gd name="connsiteY205" fmla="*/ 2165684 h 4620126"/>
              <a:gd name="connsiteX206" fmla="*/ 7267074 w 8460606"/>
              <a:gd name="connsiteY206" fmla="*/ 2204185 h 4620126"/>
              <a:gd name="connsiteX207" fmla="*/ 7295950 w 8460606"/>
              <a:gd name="connsiteY207" fmla="*/ 2223436 h 4620126"/>
              <a:gd name="connsiteX208" fmla="*/ 7575082 w 8460606"/>
              <a:gd name="connsiteY208" fmla="*/ 2213811 h 4620126"/>
              <a:gd name="connsiteX209" fmla="*/ 7661710 w 8460606"/>
              <a:gd name="connsiteY209" fmla="*/ 2165684 h 4620126"/>
              <a:gd name="connsiteX210" fmla="*/ 7748337 w 8460606"/>
              <a:gd name="connsiteY210" fmla="*/ 2136808 h 4620126"/>
              <a:gd name="connsiteX211" fmla="*/ 7777213 w 8460606"/>
              <a:gd name="connsiteY211" fmla="*/ 2127183 h 4620126"/>
              <a:gd name="connsiteX212" fmla="*/ 7806089 w 8460606"/>
              <a:gd name="connsiteY212" fmla="*/ 2107933 h 4620126"/>
              <a:gd name="connsiteX213" fmla="*/ 7834964 w 8460606"/>
              <a:gd name="connsiteY213" fmla="*/ 2079057 h 4620126"/>
              <a:gd name="connsiteX214" fmla="*/ 7950468 w 8460606"/>
              <a:gd name="connsiteY214" fmla="*/ 2050181 h 4620126"/>
              <a:gd name="connsiteX215" fmla="*/ 7979343 w 8460606"/>
              <a:gd name="connsiteY215" fmla="*/ 2040556 h 4620126"/>
              <a:gd name="connsiteX216" fmla="*/ 8075596 w 8460606"/>
              <a:gd name="connsiteY216" fmla="*/ 2021305 h 4620126"/>
              <a:gd name="connsiteX217" fmla="*/ 8114097 w 8460606"/>
              <a:gd name="connsiteY217" fmla="*/ 2002055 h 4620126"/>
              <a:gd name="connsiteX218" fmla="*/ 8171849 w 8460606"/>
              <a:gd name="connsiteY218" fmla="*/ 1982804 h 4620126"/>
              <a:gd name="connsiteX219" fmla="*/ 8229600 w 8460606"/>
              <a:gd name="connsiteY219" fmla="*/ 1944303 h 4620126"/>
              <a:gd name="connsiteX220" fmla="*/ 8258476 w 8460606"/>
              <a:gd name="connsiteY220" fmla="*/ 1925053 h 4620126"/>
              <a:gd name="connsiteX221" fmla="*/ 8277726 w 8460606"/>
              <a:gd name="connsiteY221" fmla="*/ 1896177 h 4620126"/>
              <a:gd name="connsiteX222" fmla="*/ 8306602 w 8460606"/>
              <a:gd name="connsiteY222" fmla="*/ 1886552 h 4620126"/>
              <a:gd name="connsiteX223" fmla="*/ 8364354 w 8460606"/>
              <a:gd name="connsiteY223" fmla="*/ 1857676 h 4620126"/>
              <a:gd name="connsiteX224" fmla="*/ 8383604 w 8460606"/>
              <a:gd name="connsiteY224" fmla="*/ 1828800 h 4620126"/>
              <a:gd name="connsiteX225" fmla="*/ 8460606 w 8460606"/>
              <a:gd name="connsiteY22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687503 w 8460606"/>
              <a:gd name="connsiteY102" fmla="*/ 2579571 h 4620126"/>
              <a:gd name="connsiteX103" fmla="*/ 4697129 w 8460606"/>
              <a:gd name="connsiteY103" fmla="*/ 2550695 h 4620126"/>
              <a:gd name="connsiteX104" fmla="*/ 4735630 w 8460606"/>
              <a:gd name="connsiteY104" fmla="*/ 2464067 h 4620126"/>
              <a:gd name="connsiteX105" fmla="*/ 4754880 w 8460606"/>
              <a:gd name="connsiteY105" fmla="*/ 2406316 h 4620126"/>
              <a:gd name="connsiteX106" fmla="*/ 4764505 w 8460606"/>
              <a:gd name="connsiteY106" fmla="*/ 2377440 h 4620126"/>
              <a:gd name="connsiteX107" fmla="*/ 4822257 w 8460606"/>
              <a:gd name="connsiteY107" fmla="*/ 2252312 h 4620126"/>
              <a:gd name="connsiteX108" fmla="*/ 4908884 w 8460606"/>
              <a:gd name="connsiteY108" fmla="*/ 1982804 h 4620126"/>
              <a:gd name="connsiteX109" fmla="*/ 4918510 w 8460606"/>
              <a:gd name="connsiteY109" fmla="*/ 1876926 h 4620126"/>
              <a:gd name="connsiteX110" fmla="*/ 4937760 w 8460606"/>
              <a:gd name="connsiteY110" fmla="*/ 1809549 h 4620126"/>
              <a:gd name="connsiteX111" fmla="*/ 4957011 w 8460606"/>
              <a:gd name="connsiteY111" fmla="*/ 1626669 h 4620126"/>
              <a:gd name="connsiteX112" fmla="*/ 4966636 w 8460606"/>
              <a:gd name="connsiteY112" fmla="*/ 1578543 h 4620126"/>
              <a:gd name="connsiteX113" fmla="*/ 4976261 w 8460606"/>
              <a:gd name="connsiteY113" fmla="*/ 1463040 h 4620126"/>
              <a:gd name="connsiteX114" fmla="*/ 5014762 w 8460606"/>
              <a:gd name="connsiteY114" fmla="*/ 1366787 h 4620126"/>
              <a:gd name="connsiteX115" fmla="*/ 5024388 w 8460606"/>
              <a:gd name="connsiteY115" fmla="*/ 1328286 h 4620126"/>
              <a:gd name="connsiteX116" fmla="*/ 5062889 w 8460606"/>
              <a:gd name="connsiteY116" fmla="*/ 1241659 h 4620126"/>
              <a:gd name="connsiteX117" fmla="*/ 5072514 w 8460606"/>
              <a:gd name="connsiteY117" fmla="*/ 1203158 h 4620126"/>
              <a:gd name="connsiteX118" fmla="*/ 5091764 w 8460606"/>
              <a:gd name="connsiteY118" fmla="*/ 1155032 h 4620126"/>
              <a:gd name="connsiteX119" fmla="*/ 5101390 w 8460606"/>
              <a:gd name="connsiteY119" fmla="*/ 1126156 h 4620126"/>
              <a:gd name="connsiteX120" fmla="*/ 5120640 w 8460606"/>
              <a:gd name="connsiteY120" fmla="*/ 1097280 h 4620126"/>
              <a:gd name="connsiteX121" fmla="*/ 5149516 w 8460606"/>
              <a:gd name="connsiteY121" fmla="*/ 1029903 h 4620126"/>
              <a:gd name="connsiteX122" fmla="*/ 5178392 w 8460606"/>
              <a:gd name="connsiteY122" fmla="*/ 1001027 h 4620126"/>
              <a:gd name="connsiteX123" fmla="*/ 5216893 w 8460606"/>
              <a:gd name="connsiteY123" fmla="*/ 943276 h 4620126"/>
              <a:gd name="connsiteX124" fmla="*/ 5236143 w 8460606"/>
              <a:gd name="connsiteY124" fmla="*/ 914400 h 4620126"/>
              <a:gd name="connsiteX125" fmla="*/ 5274644 w 8460606"/>
              <a:gd name="connsiteY125" fmla="*/ 827773 h 4620126"/>
              <a:gd name="connsiteX126" fmla="*/ 5303520 w 8460606"/>
              <a:gd name="connsiteY126" fmla="*/ 770021 h 4620126"/>
              <a:gd name="connsiteX127" fmla="*/ 5361272 w 8460606"/>
              <a:gd name="connsiteY127" fmla="*/ 741145 h 4620126"/>
              <a:gd name="connsiteX128" fmla="*/ 5390148 w 8460606"/>
              <a:gd name="connsiteY128" fmla="*/ 750771 h 4620126"/>
              <a:gd name="connsiteX129" fmla="*/ 5447899 w 8460606"/>
              <a:gd name="connsiteY129" fmla="*/ 731520 h 4620126"/>
              <a:gd name="connsiteX130" fmla="*/ 5505651 w 8460606"/>
              <a:gd name="connsiteY130" fmla="*/ 770021 h 4620126"/>
              <a:gd name="connsiteX131" fmla="*/ 5515276 w 8460606"/>
              <a:gd name="connsiteY131" fmla="*/ 798897 h 4620126"/>
              <a:gd name="connsiteX132" fmla="*/ 5553777 w 8460606"/>
              <a:gd name="connsiteY132" fmla="*/ 875899 h 4620126"/>
              <a:gd name="connsiteX133" fmla="*/ 5582653 w 8460606"/>
              <a:gd name="connsiteY133" fmla="*/ 962526 h 4620126"/>
              <a:gd name="connsiteX134" fmla="*/ 5592278 w 8460606"/>
              <a:gd name="connsiteY134" fmla="*/ 991402 h 4620126"/>
              <a:gd name="connsiteX135" fmla="*/ 5611529 w 8460606"/>
              <a:gd name="connsiteY135" fmla="*/ 1029903 h 4620126"/>
              <a:gd name="connsiteX136" fmla="*/ 5630779 w 8460606"/>
              <a:gd name="connsiteY136" fmla="*/ 1087655 h 4620126"/>
              <a:gd name="connsiteX137" fmla="*/ 5640404 w 8460606"/>
              <a:gd name="connsiteY137" fmla="*/ 1116531 h 4620126"/>
              <a:gd name="connsiteX138" fmla="*/ 5678905 w 8460606"/>
              <a:gd name="connsiteY138" fmla="*/ 1174282 h 4620126"/>
              <a:gd name="connsiteX139" fmla="*/ 5698156 w 8460606"/>
              <a:gd name="connsiteY139" fmla="*/ 1203158 h 4620126"/>
              <a:gd name="connsiteX140" fmla="*/ 5717406 w 8460606"/>
              <a:gd name="connsiteY140" fmla="*/ 1260909 h 4620126"/>
              <a:gd name="connsiteX141" fmla="*/ 5727032 w 8460606"/>
              <a:gd name="connsiteY141" fmla="*/ 1289785 h 4620126"/>
              <a:gd name="connsiteX142" fmla="*/ 5736657 w 8460606"/>
              <a:gd name="connsiteY142" fmla="*/ 1328286 h 4620126"/>
              <a:gd name="connsiteX143" fmla="*/ 5755908 w 8460606"/>
              <a:gd name="connsiteY143" fmla="*/ 1376413 h 4620126"/>
              <a:gd name="connsiteX144" fmla="*/ 5765533 w 8460606"/>
              <a:gd name="connsiteY144" fmla="*/ 1491916 h 4620126"/>
              <a:gd name="connsiteX145" fmla="*/ 5775158 w 8460606"/>
              <a:gd name="connsiteY145" fmla="*/ 1540042 h 4620126"/>
              <a:gd name="connsiteX146" fmla="*/ 5784783 w 8460606"/>
              <a:gd name="connsiteY146" fmla="*/ 1636295 h 4620126"/>
              <a:gd name="connsiteX147" fmla="*/ 5823284 w 8460606"/>
              <a:gd name="connsiteY147" fmla="*/ 1626669 h 4620126"/>
              <a:gd name="connsiteX148" fmla="*/ 5842535 w 8460606"/>
              <a:gd name="connsiteY148" fmla="*/ 1597794 h 4620126"/>
              <a:gd name="connsiteX149" fmla="*/ 5871411 w 8460606"/>
              <a:gd name="connsiteY149" fmla="*/ 1578543 h 4620126"/>
              <a:gd name="connsiteX150" fmla="*/ 5909912 w 8460606"/>
              <a:gd name="connsiteY150" fmla="*/ 1520792 h 4620126"/>
              <a:gd name="connsiteX151" fmla="*/ 5929162 w 8460606"/>
              <a:gd name="connsiteY151" fmla="*/ 1491916 h 4620126"/>
              <a:gd name="connsiteX152" fmla="*/ 5958038 w 8460606"/>
              <a:gd name="connsiteY152" fmla="*/ 1434164 h 4620126"/>
              <a:gd name="connsiteX153" fmla="*/ 5977289 w 8460606"/>
              <a:gd name="connsiteY153" fmla="*/ 1232034 h 4620126"/>
              <a:gd name="connsiteX154" fmla="*/ 5986914 w 8460606"/>
              <a:gd name="connsiteY154" fmla="*/ 1145406 h 4620126"/>
              <a:gd name="connsiteX155" fmla="*/ 6006164 w 8460606"/>
              <a:gd name="connsiteY155" fmla="*/ 1078029 h 4620126"/>
              <a:gd name="connsiteX156" fmla="*/ 6035040 w 8460606"/>
              <a:gd name="connsiteY156" fmla="*/ 808522 h 4620126"/>
              <a:gd name="connsiteX157" fmla="*/ 6054291 w 8460606"/>
              <a:gd name="connsiteY157" fmla="*/ 741145 h 4620126"/>
              <a:gd name="connsiteX158" fmla="*/ 6073541 w 8460606"/>
              <a:gd name="connsiteY158" fmla="*/ 683394 h 4620126"/>
              <a:gd name="connsiteX159" fmla="*/ 6092792 w 8460606"/>
              <a:gd name="connsiteY159" fmla="*/ 596766 h 4620126"/>
              <a:gd name="connsiteX160" fmla="*/ 6131293 w 8460606"/>
              <a:gd name="connsiteY160" fmla="*/ 462013 h 4620126"/>
              <a:gd name="connsiteX161" fmla="*/ 6150543 w 8460606"/>
              <a:gd name="connsiteY161" fmla="*/ 423512 h 4620126"/>
              <a:gd name="connsiteX162" fmla="*/ 6179419 w 8460606"/>
              <a:gd name="connsiteY162" fmla="*/ 317634 h 4620126"/>
              <a:gd name="connsiteX163" fmla="*/ 6198670 w 8460606"/>
              <a:gd name="connsiteY163" fmla="*/ 279133 h 4620126"/>
              <a:gd name="connsiteX164" fmla="*/ 6217920 w 8460606"/>
              <a:gd name="connsiteY164" fmla="*/ 221381 h 4620126"/>
              <a:gd name="connsiteX165" fmla="*/ 6275672 w 8460606"/>
              <a:gd name="connsiteY165" fmla="*/ 115503 h 4620126"/>
              <a:gd name="connsiteX166" fmla="*/ 6294922 w 8460606"/>
              <a:gd name="connsiteY166" fmla="*/ 57752 h 4620126"/>
              <a:gd name="connsiteX167" fmla="*/ 6304548 w 8460606"/>
              <a:gd name="connsiteY167" fmla="*/ 28876 h 4620126"/>
              <a:gd name="connsiteX168" fmla="*/ 6323798 w 8460606"/>
              <a:gd name="connsiteY168" fmla="*/ 0 h 4620126"/>
              <a:gd name="connsiteX169" fmla="*/ 6352674 w 8460606"/>
              <a:gd name="connsiteY169" fmla="*/ 9625 h 4620126"/>
              <a:gd name="connsiteX170" fmla="*/ 6371924 w 8460606"/>
              <a:gd name="connsiteY170" fmla="*/ 38501 h 4620126"/>
              <a:gd name="connsiteX171" fmla="*/ 6400800 w 8460606"/>
              <a:gd name="connsiteY171" fmla="*/ 67377 h 4620126"/>
              <a:gd name="connsiteX172" fmla="*/ 6420051 w 8460606"/>
              <a:gd name="connsiteY172" fmla="*/ 125128 h 4620126"/>
              <a:gd name="connsiteX173" fmla="*/ 6458552 w 8460606"/>
              <a:gd name="connsiteY173" fmla="*/ 182880 h 4620126"/>
              <a:gd name="connsiteX174" fmla="*/ 6477802 w 8460606"/>
              <a:gd name="connsiteY174" fmla="*/ 211756 h 4620126"/>
              <a:gd name="connsiteX175" fmla="*/ 6516303 w 8460606"/>
              <a:gd name="connsiteY175" fmla="*/ 298383 h 4620126"/>
              <a:gd name="connsiteX176" fmla="*/ 6545179 w 8460606"/>
              <a:gd name="connsiteY176" fmla="*/ 442762 h 4620126"/>
              <a:gd name="connsiteX177" fmla="*/ 6564430 w 8460606"/>
              <a:gd name="connsiteY177" fmla="*/ 471638 h 4620126"/>
              <a:gd name="connsiteX178" fmla="*/ 6593305 w 8460606"/>
              <a:gd name="connsiteY178" fmla="*/ 529389 h 4620126"/>
              <a:gd name="connsiteX179" fmla="*/ 6602931 w 8460606"/>
              <a:gd name="connsiteY179" fmla="*/ 558265 h 4620126"/>
              <a:gd name="connsiteX180" fmla="*/ 6631806 w 8460606"/>
              <a:gd name="connsiteY180" fmla="*/ 567891 h 4620126"/>
              <a:gd name="connsiteX181" fmla="*/ 6651057 w 8460606"/>
              <a:gd name="connsiteY181" fmla="*/ 596766 h 4620126"/>
              <a:gd name="connsiteX182" fmla="*/ 6699183 w 8460606"/>
              <a:gd name="connsiteY182" fmla="*/ 654518 h 4620126"/>
              <a:gd name="connsiteX183" fmla="*/ 6728059 w 8460606"/>
              <a:gd name="connsiteY183" fmla="*/ 712269 h 4620126"/>
              <a:gd name="connsiteX184" fmla="*/ 6737684 w 8460606"/>
              <a:gd name="connsiteY184" fmla="*/ 750771 h 4620126"/>
              <a:gd name="connsiteX185" fmla="*/ 6766560 w 8460606"/>
              <a:gd name="connsiteY185" fmla="*/ 808522 h 4620126"/>
              <a:gd name="connsiteX186" fmla="*/ 6776185 w 8460606"/>
              <a:gd name="connsiteY186" fmla="*/ 847023 h 4620126"/>
              <a:gd name="connsiteX187" fmla="*/ 6785811 w 8460606"/>
              <a:gd name="connsiteY187" fmla="*/ 904775 h 4620126"/>
              <a:gd name="connsiteX188" fmla="*/ 6805061 w 8460606"/>
              <a:gd name="connsiteY188" fmla="*/ 933651 h 4620126"/>
              <a:gd name="connsiteX189" fmla="*/ 6824312 w 8460606"/>
              <a:gd name="connsiteY189" fmla="*/ 1010653 h 4620126"/>
              <a:gd name="connsiteX190" fmla="*/ 6833937 w 8460606"/>
              <a:gd name="connsiteY190" fmla="*/ 1049154 h 4620126"/>
              <a:gd name="connsiteX191" fmla="*/ 6853188 w 8460606"/>
              <a:gd name="connsiteY191" fmla="*/ 1116531 h 4620126"/>
              <a:gd name="connsiteX192" fmla="*/ 6862813 w 8460606"/>
              <a:gd name="connsiteY192" fmla="*/ 1174282 h 4620126"/>
              <a:gd name="connsiteX193" fmla="*/ 6872438 w 8460606"/>
              <a:gd name="connsiteY193" fmla="*/ 1655545 h 4620126"/>
              <a:gd name="connsiteX194" fmla="*/ 6882063 w 8460606"/>
              <a:gd name="connsiteY194" fmla="*/ 1684421 h 4620126"/>
              <a:gd name="connsiteX195" fmla="*/ 6891689 w 8460606"/>
              <a:gd name="connsiteY195" fmla="*/ 1751798 h 4620126"/>
              <a:gd name="connsiteX196" fmla="*/ 6910939 w 8460606"/>
              <a:gd name="connsiteY196" fmla="*/ 1780674 h 4620126"/>
              <a:gd name="connsiteX197" fmla="*/ 6939815 w 8460606"/>
              <a:gd name="connsiteY197" fmla="*/ 1848051 h 4620126"/>
              <a:gd name="connsiteX198" fmla="*/ 6959065 w 8460606"/>
              <a:gd name="connsiteY198" fmla="*/ 1876926 h 4620126"/>
              <a:gd name="connsiteX199" fmla="*/ 6978316 w 8460606"/>
              <a:gd name="connsiteY199" fmla="*/ 1934678 h 4620126"/>
              <a:gd name="connsiteX200" fmla="*/ 7016817 w 8460606"/>
              <a:gd name="connsiteY200" fmla="*/ 1992429 h 4620126"/>
              <a:gd name="connsiteX201" fmla="*/ 7036068 w 8460606"/>
              <a:gd name="connsiteY201" fmla="*/ 2021305 h 4620126"/>
              <a:gd name="connsiteX202" fmla="*/ 7045693 w 8460606"/>
              <a:gd name="connsiteY202" fmla="*/ 2050181 h 4620126"/>
              <a:gd name="connsiteX203" fmla="*/ 7141945 w 8460606"/>
              <a:gd name="connsiteY203" fmla="*/ 2146434 h 4620126"/>
              <a:gd name="connsiteX204" fmla="*/ 7209322 w 8460606"/>
              <a:gd name="connsiteY204" fmla="*/ 2165684 h 4620126"/>
              <a:gd name="connsiteX205" fmla="*/ 7267074 w 8460606"/>
              <a:gd name="connsiteY205" fmla="*/ 2204185 h 4620126"/>
              <a:gd name="connsiteX206" fmla="*/ 7295950 w 8460606"/>
              <a:gd name="connsiteY206" fmla="*/ 2223436 h 4620126"/>
              <a:gd name="connsiteX207" fmla="*/ 7575082 w 8460606"/>
              <a:gd name="connsiteY207" fmla="*/ 2213811 h 4620126"/>
              <a:gd name="connsiteX208" fmla="*/ 7661710 w 8460606"/>
              <a:gd name="connsiteY208" fmla="*/ 2165684 h 4620126"/>
              <a:gd name="connsiteX209" fmla="*/ 7748337 w 8460606"/>
              <a:gd name="connsiteY209" fmla="*/ 2136808 h 4620126"/>
              <a:gd name="connsiteX210" fmla="*/ 7777213 w 8460606"/>
              <a:gd name="connsiteY210" fmla="*/ 2127183 h 4620126"/>
              <a:gd name="connsiteX211" fmla="*/ 7806089 w 8460606"/>
              <a:gd name="connsiteY211" fmla="*/ 2107933 h 4620126"/>
              <a:gd name="connsiteX212" fmla="*/ 7834964 w 8460606"/>
              <a:gd name="connsiteY212" fmla="*/ 2079057 h 4620126"/>
              <a:gd name="connsiteX213" fmla="*/ 7950468 w 8460606"/>
              <a:gd name="connsiteY213" fmla="*/ 2050181 h 4620126"/>
              <a:gd name="connsiteX214" fmla="*/ 7979343 w 8460606"/>
              <a:gd name="connsiteY214" fmla="*/ 2040556 h 4620126"/>
              <a:gd name="connsiteX215" fmla="*/ 8075596 w 8460606"/>
              <a:gd name="connsiteY215" fmla="*/ 2021305 h 4620126"/>
              <a:gd name="connsiteX216" fmla="*/ 8114097 w 8460606"/>
              <a:gd name="connsiteY216" fmla="*/ 2002055 h 4620126"/>
              <a:gd name="connsiteX217" fmla="*/ 8171849 w 8460606"/>
              <a:gd name="connsiteY217" fmla="*/ 1982804 h 4620126"/>
              <a:gd name="connsiteX218" fmla="*/ 8229600 w 8460606"/>
              <a:gd name="connsiteY218" fmla="*/ 1944303 h 4620126"/>
              <a:gd name="connsiteX219" fmla="*/ 8258476 w 8460606"/>
              <a:gd name="connsiteY219" fmla="*/ 1925053 h 4620126"/>
              <a:gd name="connsiteX220" fmla="*/ 8277726 w 8460606"/>
              <a:gd name="connsiteY220" fmla="*/ 1896177 h 4620126"/>
              <a:gd name="connsiteX221" fmla="*/ 8306602 w 8460606"/>
              <a:gd name="connsiteY221" fmla="*/ 1886552 h 4620126"/>
              <a:gd name="connsiteX222" fmla="*/ 8364354 w 8460606"/>
              <a:gd name="connsiteY222" fmla="*/ 1857676 h 4620126"/>
              <a:gd name="connsiteX223" fmla="*/ 8383604 w 8460606"/>
              <a:gd name="connsiteY223" fmla="*/ 1828800 h 4620126"/>
              <a:gd name="connsiteX224" fmla="*/ 8460606 w 8460606"/>
              <a:gd name="connsiteY22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437246 w 8460606"/>
              <a:gd name="connsiteY100" fmla="*/ 2954956 h 4620126"/>
              <a:gd name="connsiteX101" fmla="*/ 4687503 w 8460606"/>
              <a:gd name="connsiteY101" fmla="*/ 2579571 h 4620126"/>
              <a:gd name="connsiteX102" fmla="*/ 4697129 w 8460606"/>
              <a:gd name="connsiteY102" fmla="*/ 2550695 h 4620126"/>
              <a:gd name="connsiteX103" fmla="*/ 4735630 w 8460606"/>
              <a:gd name="connsiteY103" fmla="*/ 2464067 h 4620126"/>
              <a:gd name="connsiteX104" fmla="*/ 4754880 w 8460606"/>
              <a:gd name="connsiteY104" fmla="*/ 2406316 h 4620126"/>
              <a:gd name="connsiteX105" fmla="*/ 4764505 w 8460606"/>
              <a:gd name="connsiteY105" fmla="*/ 2377440 h 4620126"/>
              <a:gd name="connsiteX106" fmla="*/ 4822257 w 8460606"/>
              <a:gd name="connsiteY106" fmla="*/ 2252312 h 4620126"/>
              <a:gd name="connsiteX107" fmla="*/ 4908884 w 8460606"/>
              <a:gd name="connsiteY107" fmla="*/ 1982804 h 4620126"/>
              <a:gd name="connsiteX108" fmla="*/ 4918510 w 8460606"/>
              <a:gd name="connsiteY108" fmla="*/ 1876926 h 4620126"/>
              <a:gd name="connsiteX109" fmla="*/ 4937760 w 8460606"/>
              <a:gd name="connsiteY109" fmla="*/ 1809549 h 4620126"/>
              <a:gd name="connsiteX110" fmla="*/ 4957011 w 8460606"/>
              <a:gd name="connsiteY110" fmla="*/ 1626669 h 4620126"/>
              <a:gd name="connsiteX111" fmla="*/ 4966636 w 8460606"/>
              <a:gd name="connsiteY111" fmla="*/ 1578543 h 4620126"/>
              <a:gd name="connsiteX112" fmla="*/ 4976261 w 8460606"/>
              <a:gd name="connsiteY112" fmla="*/ 1463040 h 4620126"/>
              <a:gd name="connsiteX113" fmla="*/ 5014762 w 8460606"/>
              <a:gd name="connsiteY113" fmla="*/ 1366787 h 4620126"/>
              <a:gd name="connsiteX114" fmla="*/ 5024388 w 8460606"/>
              <a:gd name="connsiteY114" fmla="*/ 1328286 h 4620126"/>
              <a:gd name="connsiteX115" fmla="*/ 5062889 w 8460606"/>
              <a:gd name="connsiteY115" fmla="*/ 1241659 h 4620126"/>
              <a:gd name="connsiteX116" fmla="*/ 5072514 w 8460606"/>
              <a:gd name="connsiteY116" fmla="*/ 1203158 h 4620126"/>
              <a:gd name="connsiteX117" fmla="*/ 5091764 w 8460606"/>
              <a:gd name="connsiteY117" fmla="*/ 1155032 h 4620126"/>
              <a:gd name="connsiteX118" fmla="*/ 5101390 w 8460606"/>
              <a:gd name="connsiteY118" fmla="*/ 1126156 h 4620126"/>
              <a:gd name="connsiteX119" fmla="*/ 5120640 w 8460606"/>
              <a:gd name="connsiteY119" fmla="*/ 1097280 h 4620126"/>
              <a:gd name="connsiteX120" fmla="*/ 5149516 w 8460606"/>
              <a:gd name="connsiteY120" fmla="*/ 1029903 h 4620126"/>
              <a:gd name="connsiteX121" fmla="*/ 5178392 w 8460606"/>
              <a:gd name="connsiteY121" fmla="*/ 1001027 h 4620126"/>
              <a:gd name="connsiteX122" fmla="*/ 5216893 w 8460606"/>
              <a:gd name="connsiteY122" fmla="*/ 943276 h 4620126"/>
              <a:gd name="connsiteX123" fmla="*/ 5236143 w 8460606"/>
              <a:gd name="connsiteY123" fmla="*/ 914400 h 4620126"/>
              <a:gd name="connsiteX124" fmla="*/ 5274644 w 8460606"/>
              <a:gd name="connsiteY124" fmla="*/ 827773 h 4620126"/>
              <a:gd name="connsiteX125" fmla="*/ 5303520 w 8460606"/>
              <a:gd name="connsiteY125" fmla="*/ 770021 h 4620126"/>
              <a:gd name="connsiteX126" fmla="*/ 5361272 w 8460606"/>
              <a:gd name="connsiteY126" fmla="*/ 741145 h 4620126"/>
              <a:gd name="connsiteX127" fmla="*/ 5390148 w 8460606"/>
              <a:gd name="connsiteY127" fmla="*/ 750771 h 4620126"/>
              <a:gd name="connsiteX128" fmla="*/ 5447899 w 8460606"/>
              <a:gd name="connsiteY128" fmla="*/ 731520 h 4620126"/>
              <a:gd name="connsiteX129" fmla="*/ 5505651 w 8460606"/>
              <a:gd name="connsiteY129" fmla="*/ 770021 h 4620126"/>
              <a:gd name="connsiteX130" fmla="*/ 5515276 w 8460606"/>
              <a:gd name="connsiteY130" fmla="*/ 798897 h 4620126"/>
              <a:gd name="connsiteX131" fmla="*/ 5553777 w 8460606"/>
              <a:gd name="connsiteY131" fmla="*/ 875899 h 4620126"/>
              <a:gd name="connsiteX132" fmla="*/ 5582653 w 8460606"/>
              <a:gd name="connsiteY132" fmla="*/ 962526 h 4620126"/>
              <a:gd name="connsiteX133" fmla="*/ 5592278 w 8460606"/>
              <a:gd name="connsiteY133" fmla="*/ 991402 h 4620126"/>
              <a:gd name="connsiteX134" fmla="*/ 5611529 w 8460606"/>
              <a:gd name="connsiteY134" fmla="*/ 1029903 h 4620126"/>
              <a:gd name="connsiteX135" fmla="*/ 5630779 w 8460606"/>
              <a:gd name="connsiteY135" fmla="*/ 1087655 h 4620126"/>
              <a:gd name="connsiteX136" fmla="*/ 5640404 w 8460606"/>
              <a:gd name="connsiteY136" fmla="*/ 1116531 h 4620126"/>
              <a:gd name="connsiteX137" fmla="*/ 5678905 w 8460606"/>
              <a:gd name="connsiteY137" fmla="*/ 1174282 h 4620126"/>
              <a:gd name="connsiteX138" fmla="*/ 5698156 w 8460606"/>
              <a:gd name="connsiteY138" fmla="*/ 1203158 h 4620126"/>
              <a:gd name="connsiteX139" fmla="*/ 5717406 w 8460606"/>
              <a:gd name="connsiteY139" fmla="*/ 1260909 h 4620126"/>
              <a:gd name="connsiteX140" fmla="*/ 5727032 w 8460606"/>
              <a:gd name="connsiteY140" fmla="*/ 1289785 h 4620126"/>
              <a:gd name="connsiteX141" fmla="*/ 5736657 w 8460606"/>
              <a:gd name="connsiteY141" fmla="*/ 1328286 h 4620126"/>
              <a:gd name="connsiteX142" fmla="*/ 5755908 w 8460606"/>
              <a:gd name="connsiteY142" fmla="*/ 1376413 h 4620126"/>
              <a:gd name="connsiteX143" fmla="*/ 5765533 w 8460606"/>
              <a:gd name="connsiteY143" fmla="*/ 1491916 h 4620126"/>
              <a:gd name="connsiteX144" fmla="*/ 5775158 w 8460606"/>
              <a:gd name="connsiteY144" fmla="*/ 1540042 h 4620126"/>
              <a:gd name="connsiteX145" fmla="*/ 5784783 w 8460606"/>
              <a:gd name="connsiteY145" fmla="*/ 1636295 h 4620126"/>
              <a:gd name="connsiteX146" fmla="*/ 5823284 w 8460606"/>
              <a:gd name="connsiteY146" fmla="*/ 1626669 h 4620126"/>
              <a:gd name="connsiteX147" fmla="*/ 5842535 w 8460606"/>
              <a:gd name="connsiteY147" fmla="*/ 1597794 h 4620126"/>
              <a:gd name="connsiteX148" fmla="*/ 5871411 w 8460606"/>
              <a:gd name="connsiteY148" fmla="*/ 1578543 h 4620126"/>
              <a:gd name="connsiteX149" fmla="*/ 5909912 w 8460606"/>
              <a:gd name="connsiteY149" fmla="*/ 1520792 h 4620126"/>
              <a:gd name="connsiteX150" fmla="*/ 5929162 w 8460606"/>
              <a:gd name="connsiteY150" fmla="*/ 1491916 h 4620126"/>
              <a:gd name="connsiteX151" fmla="*/ 5958038 w 8460606"/>
              <a:gd name="connsiteY151" fmla="*/ 1434164 h 4620126"/>
              <a:gd name="connsiteX152" fmla="*/ 5977289 w 8460606"/>
              <a:gd name="connsiteY152" fmla="*/ 1232034 h 4620126"/>
              <a:gd name="connsiteX153" fmla="*/ 5986914 w 8460606"/>
              <a:gd name="connsiteY153" fmla="*/ 1145406 h 4620126"/>
              <a:gd name="connsiteX154" fmla="*/ 6006164 w 8460606"/>
              <a:gd name="connsiteY154" fmla="*/ 1078029 h 4620126"/>
              <a:gd name="connsiteX155" fmla="*/ 6035040 w 8460606"/>
              <a:gd name="connsiteY155" fmla="*/ 808522 h 4620126"/>
              <a:gd name="connsiteX156" fmla="*/ 6054291 w 8460606"/>
              <a:gd name="connsiteY156" fmla="*/ 741145 h 4620126"/>
              <a:gd name="connsiteX157" fmla="*/ 6073541 w 8460606"/>
              <a:gd name="connsiteY157" fmla="*/ 683394 h 4620126"/>
              <a:gd name="connsiteX158" fmla="*/ 6092792 w 8460606"/>
              <a:gd name="connsiteY158" fmla="*/ 596766 h 4620126"/>
              <a:gd name="connsiteX159" fmla="*/ 6131293 w 8460606"/>
              <a:gd name="connsiteY159" fmla="*/ 462013 h 4620126"/>
              <a:gd name="connsiteX160" fmla="*/ 6150543 w 8460606"/>
              <a:gd name="connsiteY160" fmla="*/ 423512 h 4620126"/>
              <a:gd name="connsiteX161" fmla="*/ 6179419 w 8460606"/>
              <a:gd name="connsiteY161" fmla="*/ 317634 h 4620126"/>
              <a:gd name="connsiteX162" fmla="*/ 6198670 w 8460606"/>
              <a:gd name="connsiteY162" fmla="*/ 279133 h 4620126"/>
              <a:gd name="connsiteX163" fmla="*/ 6217920 w 8460606"/>
              <a:gd name="connsiteY163" fmla="*/ 221381 h 4620126"/>
              <a:gd name="connsiteX164" fmla="*/ 6275672 w 8460606"/>
              <a:gd name="connsiteY164" fmla="*/ 115503 h 4620126"/>
              <a:gd name="connsiteX165" fmla="*/ 6294922 w 8460606"/>
              <a:gd name="connsiteY165" fmla="*/ 57752 h 4620126"/>
              <a:gd name="connsiteX166" fmla="*/ 6304548 w 8460606"/>
              <a:gd name="connsiteY166" fmla="*/ 28876 h 4620126"/>
              <a:gd name="connsiteX167" fmla="*/ 6323798 w 8460606"/>
              <a:gd name="connsiteY167" fmla="*/ 0 h 4620126"/>
              <a:gd name="connsiteX168" fmla="*/ 6352674 w 8460606"/>
              <a:gd name="connsiteY168" fmla="*/ 9625 h 4620126"/>
              <a:gd name="connsiteX169" fmla="*/ 6371924 w 8460606"/>
              <a:gd name="connsiteY169" fmla="*/ 38501 h 4620126"/>
              <a:gd name="connsiteX170" fmla="*/ 6400800 w 8460606"/>
              <a:gd name="connsiteY170" fmla="*/ 67377 h 4620126"/>
              <a:gd name="connsiteX171" fmla="*/ 6420051 w 8460606"/>
              <a:gd name="connsiteY171" fmla="*/ 125128 h 4620126"/>
              <a:gd name="connsiteX172" fmla="*/ 6458552 w 8460606"/>
              <a:gd name="connsiteY172" fmla="*/ 182880 h 4620126"/>
              <a:gd name="connsiteX173" fmla="*/ 6477802 w 8460606"/>
              <a:gd name="connsiteY173" fmla="*/ 211756 h 4620126"/>
              <a:gd name="connsiteX174" fmla="*/ 6516303 w 8460606"/>
              <a:gd name="connsiteY174" fmla="*/ 298383 h 4620126"/>
              <a:gd name="connsiteX175" fmla="*/ 6545179 w 8460606"/>
              <a:gd name="connsiteY175" fmla="*/ 442762 h 4620126"/>
              <a:gd name="connsiteX176" fmla="*/ 6564430 w 8460606"/>
              <a:gd name="connsiteY176" fmla="*/ 471638 h 4620126"/>
              <a:gd name="connsiteX177" fmla="*/ 6593305 w 8460606"/>
              <a:gd name="connsiteY177" fmla="*/ 529389 h 4620126"/>
              <a:gd name="connsiteX178" fmla="*/ 6602931 w 8460606"/>
              <a:gd name="connsiteY178" fmla="*/ 558265 h 4620126"/>
              <a:gd name="connsiteX179" fmla="*/ 6631806 w 8460606"/>
              <a:gd name="connsiteY179" fmla="*/ 567891 h 4620126"/>
              <a:gd name="connsiteX180" fmla="*/ 6651057 w 8460606"/>
              <a:gd name="connsiteY180" fmla="*/ 596766 h 4620126"/>
              <a:gd name="connsiteX181" fmla="*/ 6699183 w 8460606"/>
              <a:gd name="connsiteY181" fmla="*/ 654518 h 4620126"/>
              <a:gd name="connsiteX182" fmla="*/ 6728059 w 8460606"/>
              <a:gd name="connsiteY182" fmla="*/ 712269 h 4620126"/>
              <a:gd name="connsiteX183" fmla="*/ 6737684 w 8460606"/>
              <a:gd name="connsiteY183" fmla="*/ 750771 h 4620126"/>
              <a:gd name="connsiteX184" fmla="*/ 6766560 w 8460606"/>
              <a:gd name="connsiteY184" fmla="*/ 808522 h 4620126"/>
              <a:gd name="connsiteX185" fmla="*/ 6776185 w 8460606"/>
              <a:gd name="connsiteY185" fmla="*/ 847023 h 4620126"/>
              <a:gd name="connsiteX186" fmla="*/ 6785811 w 8460606"/>
              <a:gd name="connsiteY186" fmla="*/ 904775 h 4620126"/>
              <a:gd name="connsiteX187" fmla="*/ 6805061 w 8460606"/>
              <a:gd name="connsiteY187" fmla="*/ 933651 h 4620126"/>
              <a:gd name="connsiteX188" fmla="*/ 6824312 w 8460606"/>
              <a:gd name="connsiteY188" fmla="*/ 1010653 h 4620126"/>
              <a:gd name="connsiteX189" fmla="*/ 6833937 w 8460606"/>
              <a:gd name="connsiteY189" fmla="*/ 1049154 h 4620126"/>
              <a:gd name="connsiteX190" fmla="*/ 6853188 w 8460606"/>
              <a:gd name="connsiteY190" fmla="*/ 1116531 h 4620126"/>
              <a:gd name="connsiteX191" fmla="*/ 6862813 w 8460606"/>
              <a:gd name="connsiteY191" fmla="*/ 1174282 h 4620126"/>
              <a:gd name="connsiteX192" fmla="*/ 6872438 w 8460606"/>
              <a:gd name="connsiteY192" fmla="*/ 1655545 h 4620126"/>
              <a:gd name="connsiteX193" fmla="*/ 6882063 w 8460606"/>
              <a:gd name="connsiteY193" fmla="*/ 1684421 h 4620126"/>
              <a:gd name="connsiteX194" fmla="*/ 6891689 w 8460606"/>
              <a:gd name="connsiteY194" fmla="*/ 1751798 h 4620126"/>
              <a:gd name="connsiteX195" fmla="*/ 6910939 w 8460606"/>
              <a:gd name="connsiteY195" fmla="*/ 1780674 h 4620126"/>
              <a:gd name="connsiteX196" fmla="*/ 6939815 w 8460606"/>
              <a:gd name="connsiteY196" fmla="*/ 1848051 h 4620126"/>
              <a:gd name="connsiteX197" fmla="*/ 6959065 w 8460606"/>
              <a:gd name="connsiteY197" fmla="*/ 1876926 h 4620126"/>
              <a:gd name="connsiteX198" fmla="*/ 6978316 w 8460606"/>
              <a:gd name="connsiteY198" fmla="*/ 1934678 h 4620126"/>
              <a:gd name="connsiteX199" fmla="*/ 7016817 w 8460606"/>
              <a:gd name="connsiteY199" fmla="*/ 1992429 h 4620126"/>
              <a:gd name="connsiteX200" fmla="*/ 7036068 w 8460606"/>
              <a:gd name="connsiteY200" fmla="*/ 2021305 h 4620126"/>
              <a:gd name="connsiteX201" fmla="*/ 7045693 w 8460606"/>
              <a:gd name="connsiteY201" fmla="*/ 2050181 h 4620126"/>
              <a:gd name="connsiteX202" fmla="*/ 7141945 w 8460606"/>
              <a:gd name="connsiteY202" fmla="*/ 2146434 h 4620126"/>
              <a:gd name="connsiteX203" fmla="*/ 7209322 w 8460606"/>
              <a:gd name="connsiteY203" fmla="*/ 2165684 h 4620126"/>
              <a:gd name="connsiteX204" fmla="*/ 7267074 w 8460606"/>
              <a:gd name="connsiteY204" fmla="*/ 2204185 h 4620126"/>
              <a:gd name="connsiteX205" fmla="*/ 7295950 w 8460606"/>
              <a:gd name="connsiteY205" fmla="*/ 2223436 h 4620126"/>
              <a:gd name="connsiteX206" fmla="*/ 7575082 w 8460606"/>
              <a:gd name="connsiteY206" fmla="*/ 2213811 h 4620126"/>
              <a:gd name="connsiteX207" fmla="*/ 7661710 w 8460606"/>
              <a:gd name="connsiteY207" fmla="*/ 2165684 h 4620126"/>
              <a:gd name="connsiteX208" fmla="*/ 7748337 w 8460606"/>
              <a:gd name="connsiteY208" fmla="*/ 2136808 h 4620126"/>
              <a:gd name="connsiteX209" fmla="*/ 7777213 w 8460606"/>
              <a:gd name="connsiteY209" fmla="*/ 2127183 h 4620126"/>
              <a:gd name="connsiteX210" fmla="*/ 7806089 w 8460606"/>
              <a:gd name="connsiteY210" fmla="*/ 2107933 h 4620126"/>
              <a:gd name="connsiteX211" fmla="*/ 7834964 w 8460606"/>
              <a:gd name="connsiteY211" fmla="*/ 2079057 h 4620126"/>
              <a:gd name="connsiteX212" fmla="*/ 7950468 w 8460606"/>
              <a:gd name="connsiteY212" fmla="*/ 2050181 h 4620126"/>
              <a:gd name="connsiteX213" fmla="*/ 7979343 w 8460606"/>
              <a:gd name="connsiteY213" fmla="*/ 2040556 h 4620126"/>
              <a:gd name="connsiteX214" fmla="*/ 8075596 w 8460606"/>
              <a:gd name="connsiteY214" fmla="*/ 2021305 h 4620126"/>
              <a:gd name="connsiteX215" fmla="*/ 8114097 w 8460606"/>
              <a:gd name="connsiteY215" fmla="*/ 2002055 h 4620126"/>
              <a:gd name="connsiteX216" fmla="*/ 8171849 w 8460606"/>
              <a:gd name="connsiteY216" fmla="*/ 1982804 h 4620126"/>
              <a:gd name="connsiteX217" fmla="*/ 8229600 w 8460606"/>
              <a:gd name="connsiteY217" fmla="*/ 1944303 h 4620126"/>
              <a:gd name="connsiteX218" fmla="*/ 8258476 w 8460606"/>
              <a:gd name="connsiteY218" fmla="*/ 1925053 h 4620126"/>
              <a:gd name="connsiteX219" fmla="*/ 8277726 w 8460606"/>
              <a:gd name="connsiteY219" fmla="*/ 1896177 h 4620126"/>
              <a:gd name="connsiteX220" fmla="*/ 8306602 w 8460606"/>
              <a:gd name="connsiteY220" fmla="*/ 1886552 h 4620126"/>
              <a:gd name="connsiteX221" fmla="*/ 8364354 w 8460606"/>
              <a:gd name="connsiteY221" fmla="*/ 1857676 h 4620126"/>
              <a:gd name="connsiteX222" fmla="*/ 8383604 w 8460606"/>
              <a:gd name="connsiteY222" fmla="*/ 1828800 h 4620126"/>
              <a:gd name="connsiteX223" fmla="*/ 8460606 w 8460606"/>
              <a:gd name="connsiteY22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331369 w 8460606"/>
              <a:gd name="connsiteY97" fmla="*/ 3051208 h 4620126"/>
              <a:gd name="connsiteX98" fmla="*/ 4350619 w 8460606"/>
              <a:gd name="connsiteY98" fmla="*/ 3022333 h 4620126"/>
              <a:gd name="connsiteX99" fmla="*/ 4437246 w 8460606"/>
              <a:gd name="connsiteY99" fmla="*/ 2954956 h 4620126"/>
              <a:gd name="connsiteX100" fmla="*/ 4687503 w 8460606"/>
              <a:gd name="connsiteY100" fmla="*/ 2579571 h 4620126"/>
              <a:gd name="connsiteX101" fmla="*/ 4697129 w 8460606"/>
              <a:gd name="connsiteY101" fmla="*/ 2550695 h 4620126"/>
              <a:gd name="connsiteX102" fmla="*/ 4735630 w 8460606"/>
              <a:gd name="connsiteY102" fmla="*/ 2464067 h 4620126"/>
              <a:gd name="connsiteX103" fmla="*/ 4754880 w 8460606"/>
              <a:gd name="connsiteY103" fmla="*/ 2406316 h 4620126"/>
              <a:gd name="connsiteX104" fmla="*/ 4764505 w 8460606"/>
              <a:gd name="connsiteY104" fmla="*/ 2377440 h 4620126"/>
              <a:gd name="connsiteX105" fmla="*/ 4822257 w 8460606"/>
              <a:gd name="connsiteY105" fmla="*/ 2252312 h 4620126"/>
              <a:gd name="connsiteX106" fmla="*/ 4908884 w 8460606"/>
              <a:gd name="connsiteY106" fmla="*/ 1982804 h 4620126"/>
              <a:gd name="connsiteX107" fmla="*/ 4918510 w 8460606"/>
              <a:gd name="connsiteY107" fmla="*/ 1876926 h 4620126"/>
              <a:gd name="connsiteX108" fmla="*/ 4937760 w 8460606"/>
              <a:gd name="connsiteY108" fmla="*/ 1809549 h 4620126"/>
              <a:gd name="connsiteX109" fmla="*/ 4957011 w 8460606"/>
              <a:gd name="connsiteY109" fmla="*/ 1626669 h 4620126"/>
              <a:gd name="connsiteX110" fmla="*/ 4966636 w 8460606"/>
              <a:gd name="connsiteY110" fmla="*/ 1578543 h 4620126"/>
              <a:gd name="connsiteX111" fmla="*/ 4976261 w 8460606"/>
              <a:gd name="connsiteY111" fmla="*/ 1463040 h 4620126"/>
              <a:gd name="connsiteX112" fmla="*/ 5014762 w 8460606"/>
              <a:gd name="connsiteY112" fmla="*/ 1366787 h 4620126"/>
              <a:gd name="connsiteX113" fmla="*/ 5024388 w 8460606"/>
              <a:gd name="connsiteY113" fmla="*/ 1328286 h 4620126"/>
              <a:gd name="connsiteX114" fmla="*/ 5062889 w 8460606"/>
              <a:gd name="connsiteY114" fmla="*/ 1241659 h 4620126"/>
              <a:gd name="connsiteX115" fmla="*/ 5072514 w 8460606"/>
              <a:gd name="connsiteY115" fmla="*/ 1203158 h 4620126"/>
              <a:gd name="connsiteX116" fmla="*/ 5091764 w 8460606"/>
              <a:gd name="connsiteY116" fmla="*/ 1155032 h 4620126"/>
              <a:gd name="connsiteX117" fmla="*/ 5101390 w 8460606"/>
              <a:gd name="connsiteY117" fmla="*/ 1126156 h 4620126"/>
              <a:gd name="connsiteX118" fmla="*/ 5120640 w 8460606"/>
              <a:gd name="connsiteY118" fmla="*/ 1097280 h 4620126"/>
              <a:gd name="connsiteX119" fmla="*/ 5149516 w 8460606"/>
              <a:gd name="connsiteY119" fmla="*/ 1029903 h 4620126"/>
              <a:gd name="connsiteX120" fmla="*/ 5178392 w 8460606"/>
              <a:gd name="connsiteY120" fmla="*/ 1001027 h 4620126"/>
              <a:gd name="connsiteX121" fmla="*/ 5216893 w 8460606"/>
              <a:gd name="connsiteY121" fmla="*/ 943276 h 4620126"/>
              <a:gd name="connsiteX122" fmla="*/ 5236143 w 8460606"/>
              <a:gd name="connsiteY122" fmla="*/ 914400 h 4620126"/>
              <a:gd name="connsiteX123" fmla="*/ 5274644 w 8460606"/>
              <a:gd name="connsiteY123" fmla="*/ 827773 h 4620126"/>
              <a:gd name="connsiteX124" fmla="*/ 5303520 w 8460606"/>
              <a:gd name="connsiteY124" fmla="*/ 770021 h 4620126"/>
              <a:gd name="connsiteX125" fmla="*/ 5361272 w 8460606"/>
              <a:gd name="connsiteY125" fmla="*/ 741145 h 4620126"/>
              <a:gd name="connsiteX126" fmla="*/ 5390148 w 8460606"/>
              <a:gd name="connsiteY126" fmla="*/ 750771 h 4620126"/>
              <a:gd name="connsiteX127" fmla="*/ 5447899 w 8460606"/>
              <a:gd name="connsiteY127" fmla="*/ 731520 h 4620126"/>
              <a:gd name="connsiteX128" fmla="*/ 5505651 w 8460606"/>
              <a:gd name="connsiteY128" fmla="*/ 770021 h 4620126"/>
              <a:gd name="connsiteX129" fmla="*/ 5515276 w 8460606"/>
              <a:gd name="connsiteY129" fmla="*/ 798897 h 4620126"/>
              <a:gd name="connsiteX130" fmla="*/ 5553777 w 8460606"/>
              <a:gd name="connsiteY130" fmla="*/ 875899 h 4620126"/>
              <a:gd name="connsiteX131" fmla="*/ 5582653 w 8460606"/>
              <a:gd name="connsiteY131" fmla="*/ 962526 h 4620126"/>
              <a:gd name="connsiteX132" fmla="*/ 5592278 w 8460606"/>
              <a:gd name="connsiteY132" fmla="*/ 991402 h 4620126"/>
              <a:gd name="connsiteX133" fmla="*/ 5611529 w 8460606"/>
              <a:gd name="connsiteY133" fmla="*/ 1029903 h 4620126"/>
              <a:gd name="connsiteX134" fmla="*/ 5630779 w 8460606"/>
              <a:gd name="connsiteY134" fmla="*/ 1087655 h 4620126"/>
              <a:gd name="connsiteX135" fmla="*/ 5640404 w 8460606"/>
              <a:gd name="connsiteY135" fmla="*/ 1116531 h 4620126"/>
              <a:gd name="connsiteX136" fmla="*/ 5678905 w 8460606"/>
              <a:gd name="connsiteY136" fmla="*/ 1174282 h 4620126"/>
              <a:gd name="connsiteX137" fmla="*/ 5698156 w 8460606"/>
              <a:gd name="connsiteY137" fmla="*/ 1203158 h 4620126"/>
              <a:gd name="connsiteX138" fmla="*/ 5717406 w 8460606"/>
              <a:gd name="connsiteY138" fmla="*/ 1260909 h 4620126"/>
              <a:gd name="connsiteX139" fmla="*/ 5727032 w 8460606"/>
              <a:gd name="connsiteY139" fmla="*/ 1289785 h 4620126"/>
              <a:gd name="connsiteX140" fmla="*/ 5736657 w 8460606"/>
              <a:gd name="connsiteY140" fmla="*/ 1328286 h 4620126"/>
              <a:gd name="connsiteX141" fmla="*/ 5755908 w 8460606"/>
              <a:gd name="connsiteY141" fmla="*/ 1376413 h 4620126"/>
              <a:gd name="connsiteX142" fmla="*/ 5765533 w 8460606"/>
              <a:gd name="connsiteY142" fmla="*/ 1491916 h 4620126"/>
              <a:gd name="connsiteX143" fmla="*/ 5775158 w 8460606"/>
              <a:gd name="connsiteY143" fmla="*/ 1540042 h 4620126"/>
              <a:gd name="connsiteX144" fmla="*/ 5784783 w 8460606"/>
              <a:gd name="connsiteY144" fmla="*/ 1636295 h 4620126"/>
              <a:gd name="connsiteX145" fmla="*/ 5823284 w 8460606"/>
              <a:gd name="connsiteY145" fmla="*/ 1626669 h 4620126"/>
              <a:gd name="connsiteX146" fmla="*/ 5842535 w 8460606"/>
              <a:gd name="connsiteY146" fmla="*/ 1597794 h 4620126"/>
              <a:gd name="connsiteX147" fmla="*/ 5871411 w 8460606"/>
              <a:gd name="connsiteY147" fmla="*/ 1578543 h 4620126"/>
              <a:gd name="connsiteX148" fmla="*/ 5909912 w 8460606"/>
              <a:gd name="connsiteY148" fmla="*/ 1520792 h 4620126"/>
              <a:gd name="connsiteX149" fmla="*/ 5929162 w 8460606"/>
              <a:gd name="connsiteY149" fmla="*/ 1491916 h 4620126"/>
              <a:gd name="connsiteX150" fmla="*/ 5958038 w 8460606"/>
              <a:gd name="connsiteY150" fmla="*/ 1434164 h 4620126"/>
              <a:gd name="connsiteX151" fmla="*/ 5977289 w 8460606"/>
              <a:gd name="connsiteY151" fmla="*/ 1232034 h 4620126"/>
              <a:gd name="connsiteX152" fmla="*/ 5986914 w 8460606"/>
              <a:gd name="connsiteY152" fmla="*/ 1145406 h 4620126"/>
              <a:gd name="connsiteX153" fmla="*/ 6006164 w 8460606"/>
              <a:gd name="connsiteY153" fmla="*/ 1078029 h 4620126"/>
              <a:gd name="connsiteX154" fmla="*/ 6035040 w 8460606"/>
              <a:gd name="connsiteY154" fmla="*/ 808522 h 4620126"/>
              <a:gd name="connsiteX155" fmla="*/ 6054291 w 8460606"/>
              <a:gd name="connsiteY155" fmla="*/ 741145 h 4620126"/>
              <a:gd name="connsiteX156" fmla="*/ 6073541 w 8460606"/>
              <a:gd name="connsiteY156" fmla="*/ 683394 h 4620126"/>
              <a:gd name="connsiteX157" fmla="*/ 6092792 w 8460606"/>
              <a:gd name="connsiteY157" fmla="*/ 596766 h 4620126"/>
              <a:gd name="connsiteX158" fmla="*/ 6131293 w 8460606"/>
              <a:gd name="connsiteY158" fmla="*/ 462013 h 4620126"/>
              <a:gd name="connsiteX159" fmla="*/ 6150543 w 8460606"/>
              <a:gd name="connsiteY159" fmla="*/ 423512 h 4620126"/>
              <a:gd name="connsiteX160" fmla="*/ 6179419 w 8460606"/>
              <a:gd name="connsiteY160" fmla="*/ 317634 h 4620126"/>
              <a:gd name="connsiteX161" fmla="*/ 6198670 w 8460606"/>
              <a:gd name="connsiteY161" fmla="*/ 279133 h 4620126"/>
              <a:gd name="connsiteX162" fmla="*/ 6217920 w 8460606"/>
              <a:gd name="connsiteY162" fmla="*/ 221381 h 4620126"/>
              <a:gd name="connsiteX163" fmla="*/ 6275672 w 8460606"/>
              <a:gd name="connsiteY163" fmla="*/ 115503 h 4620126"/>
              <a:gd name="connsiteX164" fmla="*/ 6294922 w 8460606"/>
              <a:gd name="connsiteY164" fmla="*/ 57752 h 4620126"/>
              <a:gd name="connsiteX165" fmla="*/ 6304548 w 8460606"/>
              <a:gd name="connsiteY165" fmla="*/ 28876 h 4620126"/>
              <a:gd name="connsiteX166" fmla="*/ 6323798 w 8460606"/>
              <a:gd name="connsiteY166" fmla="*/ 0 h 4620126"/>
              <a:gd name="connsiteX167" fmla="*/ 6352674 w 8460606"/>
              <a:gd name="connsiteY167" fmla="*/ 9625 h 4620126"/>
              <a:gd name="connsiteX168" fmla="*/ 6371924 w 8460606"/>
              <a:gd name="connsiteY168" fmla="*/ 38501 h 4620126"/>
              <a:gd name="connsiteX169" fmla="*/ 6400800 w 8460606"/>
              <a:gd name="connsiteY169" fmla="*/ 67377 h 4620126"/>
              <a:gd name="connsiteX170" fmla="*/ 6420051 w 8460606"/>
              <a:gd name="connsiteY170" fmla="*/ 125128 h 4620126"/>
              <a:gd name="connsiteX171" fmla="*/ 6458552 w 8460606"/>
              <a:gd name="connsiteY171" fmla="*/ 182880 h 4620126"/>
              <a:gd name="connsiteX172" fmla="*/ 6477802 w 8460606"/>
              <a:gd name="connsiteY172" fmla="*/ 211756 h 4620126"/>
              <a:gd name="connsiteX173" fmla="*/ 6516303 w 8460606"/>
              <a:gd name="connsiteY173" fmla="*/ 298383 h 4620126"/>
              <a:gd name="connsiteX174" fmla="*/ 6545179 w 8460606"/>
              <a:gd name="connsiteY174" fmla="*/ 442762 h 4620126"/>
              <a:gd name="connsiteX175" fmla="*/ 6564430 w 8460606"/>
              <a:gd name="connsiteY175" fmla="*/ 471638 h 4620126"/>
              <a:gd name="connsiteX176" fmla="*/ 6593305 w 8460606"/>
              <a:gd name="connsiteY176" fmla="*/ 529389 h 4620126"/>
              <a:gd name="connsiteX177" fmla="*/ 6602931 w 8460606"/>
              <a:gd name="connsiteY177" fmla="*/ 558265 h 4620126"/>
              <a:gd name="connsiteX178" fmla="*/ 6631806 w 8460606"/>
              <a:gd name="connsiteY178" fmla="*/ 567891 h 4620126"/>
              <a:gd name="connsiteX179" fmla="*/ 6651057 w 8460606"/>
              <a:gd name="connsiteY179" fmla="*/ 596766 h 4620126"/>
              <a:gd name="connsiteX180" fmla="*/ 6699183 w 8460606"/>
              <a:gd name="connsiteY180" fmla="*/ 654518 h 4620126"/>
              <a:gd name="connsiteX181" fmla="*/ 6728059 w 8460606"/>
              <a:gd name="connsiteY181" fmla="*/ 712269 h 4620126"/>
              <a:gd name="connsiteX182" fmla="*/ 6737684 w 8460606"/>
              <a:gd name="connsiteY182" fmla="*/ 750771 h 4620126"/>
              <a:gd name="connsiteX183" fmla="*/ 6766560 w 8460606"/>
              <a:gd name="connsiteY183" fmla="*/ 808522 h 4620126"/>
              <a:gd name="connsiteX184" fmla="*/ 6776185 w 8460606"/>
              <a:gd name="connsiteY184" fmla="*/ 847023 h 4620126"/>
              <a:gd name="connsiteX185" fmla="*/ 6785811 w 8460606"/>
              <a:gd name="connsiteY185" fmla="*/ 904775 h 4620126"/>
              <a:gd name="connsiteX186" fmla="*/ 6805061 w 8460606"/>
              <a:gd name="connsiteY186" fmla="*/ 933651 h 4620126"/>
              <a:gd name="connsiteX187" fmla="*/ 6824312 w 8460606"/>
              <a:gd name="connsiteY187" fmla="*/ 1010653 h 4620126"/>
              <a:gd name="connsiteX188" fmla="*/ 6833937 w 8460606"/>
              <a:gd name="connsiteY188" fmla="*/ 1049154 h 4620126"/>
              <a:gd name="connsiteX189" fmla="*/ 6853188 w 8460606"/>
              <a:gd name="connsiteY189" fmla="*/ 1116531 h 4620126"/>
              <a:gd name="connsiteX190" fmla="*/ 6862813 w 8460606"/>
              <a:gd name="connsiteY190" fmla="*/ 1174282 h 4620126"/>
              <a:gd name="connsiteX191" fmla="*/ 6872438 w 8460606"/>
              <a:gd name="connsiteY191" fmla="*/ 1655545 h 4620126"/>
              <a:gd name="connsiteX192" fmla="*/ 6882063 w 8460606"/>
              <a:gd name="connsiteY192" fmla="*/ 1684421 h 4620126"/>
              <a:gd name="connsiteX193" fmla="*/ 6891689 w 8460606"/>
              <a:gd name="connsiteY193" fmla="*/ 1751798 h 4620126"/>
              <a:gd name="connsiteX194" fmla="*/ 6910939 w 8460606"/>
              <a:gd name="connsiteY194" fmla="*/ 1780674 h 4620126"/>
              <a:gd name="connsiteX195" fmla="*/ 6939815 w 8460606"/>
              <a:gd name="connsiteY195" fmla="*/ 1848051 h 4620126"/>
              <a:gd name="connsiteX196" fmla="*/ 6959065 w 8460606"/>
              <a:gd name="connsiteY196" fmla="*/ 1876926 h 4620126"/>
              <a:gd name="connsiteX197" fmla="*/ 6978316 w 8460606"/>
              <a:gd name="connsiteY197" fmla="*/ 1934678 h 4620126"/>
              <a:gd name="connsiteX198" fmla="*/ 7016817 w 8460606"/>
              <a:gd name="connsiteY198" fmla="*/ 1992429 h 4620126"/>
              <a:gd name="connsiteX199" fmla="*/ 7036068 w 8460606"/>
              <a:gd name="connsiteY199" fmla="*/ 2021305 h 4620126"/>
              <a:gd name="connsiteX200" fmla="*/ 7045693 w 8460606"/>
              <a:gd name="connsiteY200" fmla="*/ 2050181 h 4620126"/>
              <a:gd name="connsiteX201" fmla="*/ 7141945 w 8460606"/>
              <a:gd name="connsiteY201" fmla="*/ 2146434 h 4620126"/>
              <a:gd name="connsiteX202" fmla="*/ 7209322 w 8460606"/>
              <a:gd name="connsiteY202" fmla="*/ 2165684 h 4620126"/>
              <a:gd name="connsiteX203" fmla="*/ 7267074 w 8460606"/>
              <a:gd name="connsiteY203" fmla="*/ 2204185 h 4620126"/>
              <a:gd name="connsiteX204" fmla="*/ 7295950 w 8460606"/>
              <a:gd name="connsiteY204" fmla="*/ 2223436 h 4620126"/>
              <a:gd name="connsiteX205" fmla="*/ 7575082 w 8460606"/>
              <a:gd name="connsiteY205" fmla="*/ 2213811 h 4620126"/>
              <a:gd name="connsiteX206" fmla="*/ 7661710 w 8460606"/>
              <a:gd name="connsiteY206" fmla="*/ 2165684 h 4620126"/>
              <a:gd name="connsiteX207" fmla="*/ 7748337 w 8460606"/>
              <a:gd name="connsiteY207" fmla="*/ 2136808 h 4620126"/>
              <a:gd name="connsiteX208" fmla="*/ 7777213 w 8460606"/>
              <a:gd name="connsiteY208" fmla="*/ 2127183 h 4620126"/>
              <a:gd name="connsiteX209" fmla="*/ 7806089 w 8460606"/>
              <a:gd name="connsiteY209" fmla="*/ 2107933 h 4620126"/>
              <a:gd name="connsiteX210" fmla="*/ 7834964 w 8460606"/>
              <a:gd name="connsiteY210" fmla="*/ 2079057 h 4620126"/>
              <a:gd name="connsiteX211" fmla="*/ 7950468 w 8460606"/>
              <a:gd name="connsiteY211" fmla="*/ 2050181 h 4620126"/>
              <a:gd name="connsiteX212" fmla="*/ 7979343 w 8460606"/>
              <a:gd name="connsiteY212" fmla="*/ 2040556 h 4620126"/>
              <a:gd name="connsiteX213" fmla="*/ 8075596 w 8460606"/>
              <a:gd name="connsiteY213" fmla="*/ 2021305 h 4620126"/>
              <a:gd name="connsiteX214" fmla="*/ 8114097 w 8460606"/>
              <a:gd name="connsiteY214" fmla="*/ 2002055 h 4620126"/>
              <a:gd name="connsiteX215" fmla="*/ 8171849 w 8460606"/>
              <a:gd name="connsiteY215" fmla="*/ 1982804 h 4620126"/>
              <a:gd name="connsiteX216" fmla="*/ 8229600 w 8460606"/>
              <a:gd name="connsiteY216" fmla="*/ 1944303 h 4620126"/>
              <a:gd name="connsiteX217" fmla="*/ 8258476 w 8460606"/>
              <a:gd name="connsiteY217" fmla="*/ 1925053 h 4620126"/>
              <a:gd name="connsiteX218" fmla="*/ 8277726 w 8460606"/>
              <a:gd name="connsiteY218" fmla="*/ 1896177 h 4620126"/>
              <a:gd name="connsiteX219" fmla="*/ 8306602 w 8460606"/>
              <a:gd name="connsiteY219" fmla="*/ 1886552 h 4620126"/>
              <a:gd name="connsiteX220" fmla="*/ 8364354 w 8460606"/>
              <a:gd name="connsiteY220" fmla="*/ 1857676 h 4620126"/>
              <a:gd name="connsiteX221" fmla="*/ 8383604 w 8460606"/>
              <a:gd name="connsiteY221" fmla="*/ 1828800 h 4620126"/>
              <a:gd name="connsiteX222" fmla="*/ 8460606 w 8460606"/>
              <a:gd name="connsiteY22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331369 w 8460606"/>
              <a:gd name="connsiteY96" fmla="*/ 3051208 h 4620126"/>
              <a:gd name="connsiteX97" fmla="*/ 4350619 w 8460606"/>
              <a:gd name="connsiteY97" fmla="*/ 3022333 h 4620126"/>
              <a:gd name="connsiteX98" fmla="*/ 4437246 w 8460606"/>
              <a:gd name="connsiteY98" fmla="*/ 2954956 h 4620126"/>
              <a:gd name="connsiteX99" fmla="*/ 4687503 w 8460606"/>
              <a:gd name="connsiteY99" fmla="*/ 2579571 h 4620126"/>
              <a:gd name="connsiteX100" fmla="*/ 4697129 w 8460606"/>
              <a:gd name="connsiteY100" fmla="*/ 2550695 h 4620126"/>
              <a:gd name="connsiteX101" fmla="*/ 4735630 w 8460606"/>
              <a:gd name="connsiteY101" fmla="*/ 2464067 h 4620126"/>
              <a:gd name="connsiteX102" fmla="*/ 4754880 w 8460606"/>
              <a:gd name="connsiteY102" fmla="*/ 2406316 h 4620126"/>
              <a:gd name="connsiteX103" fmla="*/ 4764505 w 8460606"/>
              <a:gd name="connsiteY103" fmla="*/ 2377440 h 4620126"/>
              <a:gd name="connsiteX104" fmla="*/ 4822257 w 8460606"/>
              <a:gd name="connsiteY104" fmla="*/ 2252312 h 4620126"/>
              <a:gd name="connsiteX105" fmla="*/ 4908884 w 8460606"/>
              <a:gd name="connsiteY105" fmla="*/ 1982804 h 4620126"/>
              <a:gd name="connsiteX106" fmla="*/ 4918510 w 8460606"/>
              <a:gd name="connsiteY106" fmla="*/ 1876926 h 4620126"/>
              <a:gd name="connsiteX107" fmla="*/ 4937760 w 8460606"/>
              <a:gd name="connsiteY107" fmla="*/ 1809549 h 4620126"/>
              <a:gd name="connsiteX108" fmla="*/ 4957011 w 8460606"/>
              <a:gd name="connsiteY108" fmla="*/ 1626669 h 4620126"/>
              <a:gd name="connsiteX109" fmla="*/ 4966636 w 8460606"/>
              <a:gd name="connsiteY109" fmla="*/ 1578543 h 4620126"/>
              <a:gd name="connsiteX110" fmla="*/ 4976261 w 8460606"/>
              <a:gd name="connsiteY110" fmla="*/ 1463040 h 4620126"/>
              <a:gd name="connsiteX111" fmla="*/ 5014762 w 8460606"/>
              <a:gd name="connsiteY111" fmla="*/ 1366787 h 4620126"/>
              <a:gd name="connsiteX112" fmla="*/ 5024388 w 8460606"/>
              <a:gd name="connsiteY112" fmla="*/ 1328286 h 4620126"/>
              <a:gd name="connsiteX113" fmla="*/ 5062889 w 8460606"/>
              <a:gd name="connsiteY113" fmla="*/ 1241659 h 4620126"/>
              <a:gd name="connsiteX114" fmla="*/ 5072514 w 8460606"/>
              <a:gd name="connsiteY114" fmla="*/ 1203158 h 4620126"/>
              <a:gd name="connsiteX115" fmla="*/ 5091764 w 8460606"/>
              <a:gd name="connsiteY115" fmla="*/ 1155032 h 4620126"/>
              <a:gd name="connsiteX116" fmla="*/ 5101390 w 8460606"/>
              <a:gd name="connsiteY116" fmla="*/ 1126156 h 4620126"/>
              <a:gd name="connsiteX117" fmla="*/ 5120640 w 8460606"/>
              <a:gd name="connsiteY117" fmla="*/ 1097280 h 4620126"/>
              <a:gd name="connsiteX118" fmla="*/ 5149516 w 8460606"/>
              <a:gd name="connsiteY118" fmla="*/ 1029903 h 4620126"/>
              <a:gd name="connsiteX119" fmla="*/ 5178392 w 8460606"/>
              <a:gd name="connsiteY119" fmla="*/ 1001027 h 4620126"/>
              <a:gd name="connsiteX120" fmla="*/ 5216893 w 8460606"/>
              <a:gd name="connsiteY120" fmla="*/ 943276 h 4620126"/>
              <a:gd name="connsiteX121" fmla="*/ 5236143 w 8460606"/>
              <a:gd name="connsiteY121" fmla="*/ 914400 h 4620126"/>
              <a:gd name="connsiteX122" fmla="*/ 5274644 w 8460606"/>
              <a:gd name="connsiteY122" fmla="*/ 827773 h 4620126"/>
              <a:gd name="connsiteX123" fmla="*/ 5303520 w 8460606"/>
              <a:gd name="connsiteY123" fmla="*/ 770021 h 4620126"/>
              <a:gd name="connsiteX124" fmla="*/ 5361272 w 8460606"/>
              <a:gd name="connsiteY124" fmla="*/ 741145 h 4620126"/>
              <a:gd name="connsiteX125" fmla="*/ 5390148 w 8460606"/>
              <a:gd name="connsiteY125" fmla="*/ 750771 h 4620126"/>
              <a:gd name="connsiteX126" fmla="*/ 5447899 w 8460606"/>
              <a:gd name="connsiteY126" fmla="*/ 731520 h 4620126"/>
              <a:gd name="connsiteX127" fmla="*/ 5505651 w 8460606"/>
              <a:gd name="connsiteY127" fmla="*/ 770021 h 4620126"/>
              <a:gd name="connsiteX128" fmla="*/ 5515276 w 8460606"/>
              <a:gd name="connsiteY128" fmla="*/ 798897 h 4620126"/>
              <a:gd name="connsiteX129" fmla="*/ 5553777 w 8460606"/>
              <a:gd name="connsiteY129" fmla="*/ 875899 h 4620126"/>
              <a:gd name="connsiteX130" fmla="*/ 5582653 w 8460606"/>
              <a:gd name="connsiteY130" fmla="*/ 962526 h 4620126"/>
              <a:gd name="connsiteX131" fmla="*/ 5592278 w 8460606"/>
              <a:gd name="connsiteY131" fmla="*/ 991402 h 4620126"/>
              <a:gd name="connsiteX132" fmla="*/ 5611529 w 8460606"/>
              <a:gd name="connsiteY132" fmla="*/ 1029903 h 4620126"/>
              <a:gd name="connsiteX133" fmla="*/ 5630779 w 8460606"/>
              <a:gd name="connsiteY133" fmla="*/ 1087655 h 4620126"/>
              <a:gd name="connsiteX134" fmla="*/ 5640404 w 8460606"/>
              <a:gd name="connsiteY134" fmla="*/ 1116531 h 4620126"/>
              <a:gd name="connsiteX135" fmla="*/ 5678905 w 8460606"/>
              <a:gd name="connsiteY135" fmla="*/ 1174282 h 4620126"/>
              <a:gd name="connsiteX136" fmla="*/ 5698156 w 8460606"/>
              <a:gd name="connsiteY136" fmla="*/ 1203158 h 4620126"/>
              <a:gd name="connsiteX137" fmla="*/ 5717406 w 8460606"/>
              <a:gd name="connsiteY137" fmla="*/ 1260909 h 4620126"/>
              <a:gd name="connsiteX138" fmla="*/ 5727032 w 8460606"/>
              <a:gd name="connsiteY138" fmla="*/ 1289785 h 4620126"/>
              <a:gd name="connsiteX139" fmla="*/ 5736657 w 8460606"/>
              <a:gd name="connsiteY139" fmla="*/ 1328286 h 4620126"/>
              <a:gd name="connsiteX140" fmla="*/ 5755908 w 8460606"/>
              <a:gd name="connsiteY140" fmla="*/ 1376413 h 4620126"/>
              <a:gd name="connsiteX141" fmla="*/ 5765533 w 8460606"/>
              <a:gd name="connsiteY141" fmla="*/ 1491916 h 4620126"/>
              <a:gd name="connsiteX142" fmla="*/ 5775158 w 8460606"/>
              <a:gd name="connsiteY142" fmla="*/ 1540042 h 4620126"/>
              <a:gd name="connsiteX143" fmla="*/ 5784783 w 8460606"/>
              <a:gd name="connsiteY143" fmla="*/ 1636295 h 4620126"/>
              <a:gd name="connsiteX144" fmla="*/ 5823284 w 8460606"/>
              <a:gd name="connsiteY144" fmla="*/ 1626669 h 4620126"/>
              <a:gd name="connsiteX145" fmla="*/ 5842535 w 8460606"/>
              <a:gd name="connsiteY145" fmla="*/ 1597794 h 4620126"/>
              <a:gd name="connsiteX146" fmla="*/ 5871411 w 8460606"/>
              <a:gd name="connsiteY146" fmla="*/ 1578543 h 4620126"/>
              <a:gd name="connsiteX147" fmla="*/ 5909912 w 8460606"/>
              <a:gd name="connsiteY147" fmla="*/ 1520792 h 4620126"/>
              <a:gd name="connsiteX148" fmla="*/ 5929162 w 8460606"/>
              <a:gd name="connsiteY148" fmla="*/ 1491916 h 4620126"/>
              <a:gd name="connsiteX149" fmla="*/ 5958038 w 8460606"/>
              <a:gd name="connsiteY149" fmla="*/ 1434164 h 4620126"/>
              <a:gd name="connsiteX150" fmla="*/ 5977289 w 8460606"/>
              <a:gd name="connsiteY150" fmla="*/ 1232034 h 4620126"/>
              <a:gd name="connsiteX151" fmla="*/ 5986914 w 8460606"/>
              <a:gd name="connsiteY151" fmla="*/ 1145406 h 4620126"/>
              <a:gd name="connsiteX152" fmla="*/ 6006164 w 8460606"/>
              <a:gd name="connsiteY152" fmla="*/ 1078029 h 4620126"/>
              <a:gd name="connsiteX153" fmla="*/ 6035040 w 8460606"/>
              <a:gd name="connsiteY153" fmla="*/ 808522 h 4620126"/>
              <a:gd name="connsiteX154" fmla="*/ 6054291 w 8460606"/>
              <a:gd name="connsiteY154" fmla="*/ 741145 h 4620126"/>
              <a:gd name="connsiteX155" fmla="*/ 6073541 w 8460606"/>
              <a:gd name="connsiteY155" fmla="*/ 683394 h 4620126"/>
              <a:gd name="connsiteX156" fmla="*/ 6092792 w 8460606"/>
              <a:gd name="connsiteY156" fmla="*/ 596766 h 4620126"/>
              <a:gd name="connsiteX157" fmla="*/ 6131293 w 8460606"/>
              <a:gd name="connsiteY157" fmla="*/ 462013 h 4620126"/>
              <a:gd name="connsiteX158" fmla="*/ 6150543 w 8460606"/>
              <a:gd name="connsiteY158" fmla="*/ 423512 h 4620126"/>
              <a:gd name="connsiteX159" fmla="*/ 6179419 w 8460606"/>
              <a:gd name="connsiteY159" fmla="*/ 317634 h 4620126"/>
              <a:gd name="connsiteX160" fmla="*/ 6198670 w 8460606"/>
              <a:gd name="connsiteY160" fmla="*/ 279133 h 4620126"/>
              <a:gd name="connsiteX161" fmla="*/ 6217920 w 8460606"/>
              <a:gd name="connsiteY161" fmla="*/ 221381 h 4620126"/>
              <a:gd name="connsiteX162" fmla="*/ 6275672 w 8460606"/>
              <a:gd name="connsiteY162" fmla="*/ 115503 h 4620126"/>
              <a:gd name="connsiteX163" fmla="*/ 6294922 w 8460606"/>
              <a:gd name="connsiteY163" fmla="*/ 57752 h 4620126"/>
              <a:gd name="connsiteX164" fmla="*/ 6304548 w 8460606"/>
              <a:gd name="connsiteY164" fmla="*/ 28876 h 4620126"/>
              <a:gd name="connsiteX165" fmla="*/ 6323798 w 8460606"/>
              <a:gd name="connsiteY165" fmla="*/ 0 h 4620126"/>
              <a:gd name="connsiteX166" fmla="*/ 6352674 w 8460606"/>
              <a:gd name="connsiteY166" fmla="*/ 9625 h 4620126"/>
              <a:gd name="connsiteX167" fmla="*/ 6371924 w 8460606"/>
              <a:gd name="connsiteY167" fmla="*/ 38501 h 4620126"/>
              <a:gd name="connsiteX168" fmla="*/ 6400800 w 8460606"/>
              <a:gd name="connsiteY168" fmla="*/ 67377 h 4620126"/>
              <a:gd name="connsiteX169" fmla="*/ 6420051 w 8460606"/>
              <a:gd name="connsiteY169" fmla="*/ 125128 h 4620126"/>
              <a:gd name="connsiteX170" fmla="*/ 6458552 w 8460606"/>
              <a:gd name="connsiteY170" fmla="*/ 182880 h 4620126"/>
              <a:gd name="connsiteX171" fmla="*/ 6477802 w 8460606"/>
              <a:gd name="connsiteY171" fmla="*/ 211756 h 4620126"/>
              <a:gd name="connsiteX172" fmla="*/ 6516303 w 8460606"/>
              <a:gd name="connsiteY172" fmla="*/ 298383 h 4620126"/>
              <a:gd name="connsiteX173" fmla="*/ 6545179 w 8460606"/>
              <a:gd name="connsiteY173" fmla="*/ 442762 h 4620126"/>
              <a:gd name="connsiteX174" fmla="*/ 6564430 w 8460606"/>
              <a:gd name="connsiteY174" fmla="*/ 471638 h 4620126"/>
              <a:gd name="connsiteX175" fmla="*/ 6593305 w 8460606"/>
              <a:gd name="connsiteY175" fmla="*/ 529389 h 4620126"/>
              <a:gd name="connsiteX176" fmla="*/ 6602931 w 8460606"/>
              <a:gd name="connsiteY176" fmla="*/ 558265 h 4620126"/>
              <a:gd name="connsiteX177" fmla="*/ 6631806 w 8460606"/>
              <a:gd name="connsiteY177" fmla="*/ 567891 h 4620126"/>
              <a:gd name="connsiteX178" fmla="*/ 6651057 w 8460606"/>
              <a:gd name="connsiteY178" fmla="*/ 596766 h 4620126"/>
              <a:gd name="connsiteX179" fmla="*/ 6699183 w 8460606"/>
              <a:gd name="connsiteY179" fmla="*/ 654518 h 4620126"/>
              <a:gd name="connsiteX180" fmla="*/ 6728059 w 8460606"/>
              <a:gd name="connsiteY180" fmla="*/ 712269 h 4620126"/>
              <a:gd name="connsiteX181" fmla="*/ 6737684 w 8460606"/>
              <a:gd name="connsiteY181" fmla="*/ 750771 h 4620126"/>
              <a:gd name="connsiteX182" fmla="*/ 6766560 w 8460606"/>
              <a:gd name="connsiteY182" fmla="*/ 808522 h 4620126"/>
              <a:gd name="connsiteX183" fmla="*/ 6776185 w 8460606"/>
              <a:gd name="connsiteY183" fmla="*/ 847023 h 4620126"/>
              <a:gd name="connsiteX184" fmla="*/ 6785811 w 8460606"/>
              <a:gd name="connsiteY184" fmla="*/ 904775 h 4620126"/>
              <a:gd name="connsiteX185" fmla="*/ 6805061 w 8460606"/>
              <a:gd name="connsiteY185" fmla="*/ 933651 h 4620126"/>
              <a:gd name="connsiteX186" fmla="*/ 6824312 w 8460606"/>
              <a:gd name="connsiteY186" fmla="*/ 1010653 h 4620126"/>
              <a:gd name="connsiteX187" fmla="*/ 6833937 w 8460606"/>
              <a:gd name="connsiteY187" fmla="*/ 1049154 h 4620126"/>
              <a:gd name="connsiteX188" fmla="*/ 6853188 w 8460606"/>
              <a:gd name="connsiteY188" fmla="*/ 1116531 h 4620126"/>
              <a:gd name="connsiteX189" fmla="*/ 6862813 w 8460606"/>
              <a:gd name="connsiteY189" fmla="*/ 1174282 h 4620126"/>
              <a:gd name="connsiteX190" fmla="*/ 6872438 w 8460606"/>
              <a:gd name="connsiteY190" fmla="*/ 1655545 h 4620126"/>
              <a:gd name="connsiteX191" fmla="*/ 6882063 w 8460606"/>
              <a:gd name="connsiteY191" fmla="*/ 1684421 h 4620126"/>
              <a:gd name="connsiteX192" fmla="*/ 6891689 w 8460606"/>
              <a:gd name="connsiteY192" fmla="*/ 1751798 h 4620126"/>
              <a:gd name="connsiteX193" fmla="*/ 6910939 w 8460606"/>
              <a:gd name="connsiteY193" fmla="*/ 1780674 h 4620126"/>
              <a:gd name="connsiteX194" fmla="*/ 6939815 w 8460606"/>
              <a:gd name="connsiteY194" fmla="*/ 1848051 h 4620126"/>
              <a:gd name="connsiteX195" fmla="*/ 6959065 w 8460606"/>
              <a:gd name="connsiteY195" fmla="*/ 1876926 h 4620126"/>
              <a:gd name="connsiteX196" fmla="*/ 6978316 w 8460606"/>
              <a:gd name="connsiteY196" fmla="*/ 1934678 h 4620126"/>
              <a:gd name="connsiteX197" fmla="*/ 7016817 w 8460606"/>
              <a:gd name="connsiteY197" fmla="*/ 1992429 h 4620126"/>
              <a:gd name="connsiteX198" fmla="*/ 7036068 w 8460606"/>
              <a:gd name="connsiteY198" fmla="*/ 2021305 h 4620126"/>
              <a:gd name="connsiteX199" fmla="*/ 7045693 w 8460606"/>
              <a:gd name="connsiteY199" fmla="*/ 2050181 h 4620126"/>
              <a:gd name="connsiteX200" fmla="*/ 7141945 w 8460606"/>
              <a:gd name="connsiteY200" fmla="*/ 2146434 h 4620126"/>
              <a:gd name="connsiteX201" fmla="*/ 7209322 w 8460606"/>
              <a:gd name="connsiteY201" fmla="*/ 2165684 h 4620126"/>
              <a:gd name="connsiteX202" fmla="*/ 7267074 w 8460606"/>
              <a:gd name="connsiteY202" fmla="*/ 2204185 h 4620126"/>
              <a:gd name="connsiteX203" fmla="*/ 7295950 w 8460606"/>
              <a:gd name="connsiteY203" fmla="*/ 2223436 h 4620126"/>
              <a:gd name="connsiteX204" fmla="*/ 7575082 w 8460606"/>
              <a:gd name="connsiteY204" fmla="*/ 2213811 h 4620126"/>
              <a:gd name="connsiteX205" fmla="*/ 7661710 w 8460606"/>
              <a:gd name="connsiteY205" fmla="*/ 2165684 h 4620126"/>
              <a:gd name="connsiteX206" fmla="*/ 7748337 w 8460606"/>
              <a:gd name="connsiteY206" fmla="*/ 2136808 h 4620126"/>
              <a:gd name="connsiteX207" fmla="*/ 7777213 w 8460606"/>
              <a:gd name="connsiteY207" fmla="*/ 2127183 h 4620126"/>
              <a:gd name="connsiteX208" fmla="*/ 7806089 w 8460606"/>
              <a:gd name="connsiteY208" fmla="*/ 2107933 h 4620126"/>
              <a:gd name="connsiteX209" fmla="*/ 7834964 w 8460606"/>
              <a:gd name="connsiteY209" fmla="*/ 2079057 h 4620126"/>
              <a:gd name="connsiteX210" fmla="*/ 7950468 w 8460606"/>
              <a:gd name="connsiteY210" fmla="*/ 2050181 h 4620126"/>
              <a:gd name="connsiteX211" fmla="*/ 7979343 w 8460606"/>
              <a:gd name="connsiteY211" fmla="*/ 2040556 h 4620126"/>
              <a:gd name="connsiteX212" fmla="*/ 8075596 w 8460606"/>
              <a:gd name="connsiteY212" fmla="*/ 2021305 h 4620126"/>
              <a:gd name="connsiteX213" fmla="*/ 8114097 w 8460606"/>
              <a:gd name="connsiteY213" fmla="*/ 2002055 h 4620126"/>
              <a:gd name="connsiteX214" fmla="*/ 8171849 w 8460606"/>
              <a:gd name="connsiteY214" fmla="*/ 1982804 h 4620126"/>
              <a:gd name="connsiteX215" fmla="*/ 8229600 w 8460606"/>
              <a:gd name="connsiteY215" fmla="*/ 1944303 h 4620126"/>
              <a:gd name="connsiteX216" fmla="*/ 8258476 w 8460606"/>
              <a:gd name="connsiteY216" fmla="*/ 1925053 h 4620126"/>
              <a:gd name="connsiteX217" fmla="*/ 8277726 w 8460606"/>
              <a:gd name="connsiteY217" fmla="*/ 1896177 h 4620126"/>
              <a:gd name="connsiteX218" fmla="*/ 8306602 w 8460606"/>
              <a:gd name="connsiteY218" fmla="*/ 1886552 h 4620126"/>
              <a:gd name="connsiteX219" fmla="*/ 8364354 w 8460606"/>
              <a:gd name="connsiteY219" fmla="*/ 1857676 h 4620126"/>
              <a:gd name="connsiteX220" fmla="*/ 8383604 w 8460606"/>
              <a:gd name="connsiteY220" fmla="*/ 1828800 h 4620126"/>
              <a:gd name="connsiteX221" fmla="*/ 8460606 w 8460606"/>
              <a:gd name="connsiteY22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331369 w 8460606"/>
              <a:gd name="connsiteY95" fmla="*/ 3051208 h 4620126"/>
              <a:gd name="connsiteX96" fmla="*/ 4350619 w 8460606"/>
              <a:gd name="connsiteY96" fmla="*/ 3022333 h 4620126"/>
              <a:gd name="connsiteX97" fmla="*/ 4437246 w 8460606"/>
              <a:gd name="connsiteY97" fmla="*/ 2954956 h 4620126"/>
              <a:gd name="connsiteX98" fmla="*/ 4687503 w 8460606"/>
              <a:gd name="connsiteY98" fmla="*/ 2579571 h 4620126"/>
              <a:gd name="connsiteX99" fmla="*/ 4697129 w 8460606"/>
              <a:gd name="connsiteY99" fmla="*/ 2550695 h 4620126"/>
              <a:gd name="connsiteX100" fmla="*/ 4735630 w 8460606"/>
              <a:gd name="connsiteY100" fmla="*/ 2464067 h 4620126"/>
              <a:gd name="connsiteX101" fmla="*/ 4754880 w 8460606"/>
              <a:gd name="connsiteY101" fmla="*/ 2406316 h 4620126"/>
              <a:gd name="connsiteX102" fmla="*/ 4764505 w 8460606"/>
              <a:gd name="connsiteY102" fmla="*/ 2377440 h 4620126"/>
              <a:gd name="connsiteX103" fmla="*/ 4822257 w 8460606"/>
              <a:gd name="connsiteY103" fmla="*/ 2252312 h 4620126"/>
              <a:gd name="connsiteX104" fmla="*/ 4908884 w 8460606"/>
              <a:gd name="connsiteY104" fmla="*/ 1982804 h 4620126"/>
              <a:gd name="connsiteX105" fmla="*/ 4918510 w 8460606"/>
              <a:gd name="connsiteY105" fmla="*/ 1876926 h 4620126"/>
              <a:gd name="connsiteX106" fmla="*/ 4937760 w 8460606"/>
              <a:gd name="connsiteY106" fmla="*/ 1809549 h 4620126"/>
              <a:gd name="connsiteX107" fmla="*/ 4957011 w 8460606"/>
              <a:gd name="connsiteY107" fmla="*/ 1626669 h 4620126"/>
              <a:gd name="connsiteX108" fmla="*/ 4966636 w 8460606"/>
              <a:gd name="connsiteY108" fmla="*/ 1578543 h 4620126"/>
              <a:gd name="connsiteX109" fmla="*/ 4976261 w 8460606"/>
              <a:gd name="connsiteY109" fmla="*/ 1463040 h 4620126"/>
              <a:gd name="connsiteX110" fmla="*/ 5014762 w 8460606"/>
              <a:gd name="connsiteY110" fmla="*/ 1366787 h 4620126"/>
              <a:gd name="connsiteX111" fmla="*/ 5024388 w 8460606"/>
              <a:gd name="connsiteY111" fmla="*/ 1328286 h 4620126"/>
              <a:gd name="connsiteX112" fmla="*/ 5062889 w 8460606"/>
              <a:gd name="connsiteY112" fmla="*/ 1241659 h 4620126"/>
              <a:gd name="connsiteX113" fmla="*/ 5072514 w 8460606"/>
              <a:gd name="connsiteY113" fmla="*/ 1203158 h 4620126"/>
              <a:gd name="connsiteX114" fmla="*/ 5091764 w 8460606"/>
              <a:gd name="connsiteY114" fmla="*/ 1155032 h 4620126"/>
              <a:gd name="connsiteX115" fmla="*/ 5101390 w 8460606"/>
              <a:gd name="connsiteY115" fmla="*/ 1126156 h 4620126"/>
              <a:gd name="connsiteX116" fmla="*/ 5120640 w 8460606"/>
              <a:gd name="connsiteY116" fmla="*/ 1097280 h 4620126"/>
              <a:gd name="connsiteX117" fmla="*/ 5149516 w 8460606"/>
              <a:gd name="connsiteY117" fmla="*/ 1029903 h 4620126"/>
              <a:gd name="connsiteX118" fmla="*/ 5178392 w 8460606"/>
              <a:gd name="connsiteY118" fmla="*/ 1001027 h 4620126"/>
              <a:gd name="connsiteX119" fmla="*/ 5216893 w 8460606"/>
              <a:gd name="connsiteY119" fmla="*/ 943276 h 4620126"/>
              <a:gd name="connsiteX120" fmla="*/ 5236143 w 8460606"/>
              <a:gd name="connsiteY120" fmla="*/ 914400 h 4620126"/>
              <a:gd name="connsiteX121" fmla="*/ 5274644 w 8460606"/>
              <a:gd name="connsiteY121" fmla="*/ 827773 h 4620126"/>
              <a:gd name="connsiteX122" fmla="*/ 5303520 w 8460606"/>
              <a:gd name="connsiteY122" fmla="*/ 770021 h 4620126"/>
              <a:gd name="connsiteX123" fmla="*/ 5361272 w 8460606"/>
              <a:gd name="connsiteY123" fmla="*/ 741145 h 4620126"/>
              <a:gd name="connsiteX124" fmla="*/ 5390148 w 8460606"/>
              <a:gd name="connsiteY124" fmla="*/ 750771 h 4620126"/>
              <a:gd name="connsiteX125" fmla="*/ 5447899 w 8460606"/>
              <a:gd name="connsiteY125" fmla="*/ 731520 h 4620126"/>
              <a:gd name="connsiteX126" fmla="*/ 5505651 w 8460606"/>
              <a:gd name="connsiteY126" fmla="*/ 770021 h 4620126"/>
              <a:gd name="connsiteX127" fmla="*/ 5515276 w 8460606"/>
              <a:gd name="connsiteY127" fmla="*/ 798897 h 4620126"/>
              <a:gd name="connsiteX128" fmla="*/ 5553777 w 8460606"/>
              <a:gd name="connsiteY128" fmla="*/ 875899 h 4620126"/>
              <a:gd name="connsiteX129" fmla="*/ 5582653 w 8460606"/>
              <a:gd name="connsiteY129" fmla="*/ 962526 h 4620126"/>
              <a:gd name="connsiteX130" fmla="*/ 5592278 w 8460606"/>
              <a:gd name="connsiteY130" fmla="*/ 991402 h 4620126"/>
              <a:gd name="connsiteX131" fmla="*/ 5611529 w 8460606"/>
              <a:gd name="connsiteY131" fmla="*/ 1029903 h 4620126"/>
              <a:gd name="connsiteX132" fmla="*/ 5630779 w 8460606"/>
              <a:gd name="connsiteY132" fmla="*/ 1087655 h 4620126"/>
              <a:gd name="connsiteX133" fmla="*/ 5640404 w 8460606"/>
              <a:gd name="connsiteY133" fmla="*/ 1116531 h 4620126"/>
              <a:gd name="connsiteX134" fmla="*/ 5678905 w 8460606"/>
              <a:gd name="connsiteY134" fmla="*/ 1174282 h 4620126"/>
              <a:gd name="connsiteX135" fmla="*/ 5698156 w 8460606"/>
              <a:gd name="connsiteY135" fmla="*/ 1203158 h 4620126"/>
              <a:gd name="connsiteX136" fmla="*/ 5717406 w 8460606"/>
              <a:gd name="connsiteY136" fmla="*/ 1260909 h 4620126"/>
              <a:gd name="connsiteX137" fmla="*/ 5727032 w 8460606"/>
              <a:gd name="connsiteY137" fmla="*/ 1289785 h 4620126"/>
              <a:gd name="connsiteX138" fmla="*/ 5736657 w 8460606"/>
              <a:gd name="connsiteY138" fmla="*/ 1328286 h 4620126"/>
              <a:gd name="connsiteX139" fmla="*/ 5755908 w 8460606"/>
              <a:gd name="connsiteY139" fmla="*/ 1376413 h 4620126"/>
              <a:gd name="connsiteX140" fmla="*/ 5765533 w 8460606"/>
              <a:gd name="connsiteY140" fmla="*/ 1491916 h 4620126"/>
              <a:gd name="connsiteX141" fmla="*/ 5775158 w 8460606"/>
              <a:gd name="connsiteY141" fmla="*/ 1540042 h 4620126"/>
              <a:gd name="connsiteX142" fmla="*/ 5784783 w 8460606"/>
              <a:gd name="connsiteY142" fmla="*/ 1636295 h 4620126"/>
              <a:gd name="connsiteX143" fmla="*/ 5823284 w 8460606"/>
              <a:gd name="connsiteY143" fmla="*/ 1626669 h 4620126"/>
              <a:gd name="connsiteX144" fmla="*/ 5842535 w 8460606"/>
              <a:gd name="connsiteY144" fmla="*/ 1597794 h 4620126"/>
              <a:gd name="connsiteX145" fmla="*/ 5871411 w 8460606"/>
              <a:gd name="connsiteY145" fmla="*/ 1578543 h 4620126"/>
              <a:gd name="connsiteX146" fmla="*/ 5909912 w 8460606"/>
              <a:gd name="connsiteY146" fmla="*/ 1520792 h 4620126"/>
              <a:gd name="connsiteX147" fmla="*/ 5929162 w 8460606"/>
              <a:gd name="connsiteY147" fmla="*/ 1491916 h 4620126"/>
              <a:gd name="connsiteX148" fmla="*/ 5958038 w 8460606"/>
              <a:gd name="connsiteY148" fmla="*/ 1434164 h 4620126"/>
              <a:gd name="connsiteX149" fmla="*/ 5977289 w 8460606"/>
              <a:gd name="connsiteY149" fmla="*/ 1232034 h 4620126"/>
              <a:gd name="connsiteX150" fmla="*/ 5986914 w 8460606"/>
              <a:gd name="connsiteY150" fmla="*/ 1145406 h 4620126"/>
              <a:gd name="connsiteX151" fmla="*/ 6006164 w 8460606"/>
              <a:gd name="connsiteY151" fmla="*/ 1078029 h 4620126"/>
              <a:gd name="connsiteX152" fmla="*/ 6035040 w 8460606"/>
              <a:gd name="connsiteY152" fmla="*/ 808522 h 4620126"/>
              <a:gd name="connsiteX153" fmla="*/ 6054291 w 8460606"/>
              <a:gd name="connsiteY153" fmla="*/ 741145 h 4620126"/>
              <a:gd name="connsiteX154" fmla="*/ 6073541 w 8460606"/>
              <a:gd name="connsiteY154" fmla="*/ 683394 h 4620126"/>
              <a:gd name="connsiteX155" fmla="*/ 6092792 w 8460606"/>
              <a:gd name="connsiteY155" fmla="*/ 596766 h 4620126"/>
              <a:gd name="connsiteX156" fmla="*/ 6131293 w 8460606"/>
              <a:gd name="connsiteY156" fmla="*/ 462013 h 4620126"/>
              <a:gd name="connsiteX157" fmla="*/ 6150543 w 8460606"/>
              <a:gd name="connsiteY157" fmla="*/ 423512 h 4620126"/>
              <a:gd name="connsiteX158" fmla="*/ 6179419 w 8460606"/>
              <a:gd name="connsiteY158" fmla="*/ 317634 h 4620126"/>
              <a:gd name="connsiteX159" fmla="*/ 6198670 w 8460606"/>
              <a:gd name="connsiteY159" fmla="*/ 279133 h 4620126"/>
              <a:gd name="connsiteX160" fmla="*/ 6217920 w 8460606"/>
              <a:gd name="connsiteY160" fmla="*/ 221381 h 4620126"/>
              <a:gd name="connsiteX161" fmla="*/ 6275672 w 8460606"/>
              <a:gd name="connsiteY161" fmla="*/ 115503 h 4620126"/>
              <a:gd name="connsiteX162" fmla="*/ 6294922 w 8460606"/>
              <a:gd name="connsiteY162" fmla="*/ 57752 h 4620126"/>
              <a:gd name="connsiteX163" fmla="*/ 6304548 w 8460606"/>
              <a:gd name="connsiteY163" fmla="*/ 28876 h 4620126"/>
              <a:gd name="connsiteX164" fmla="*/ 6323798 w 8460606"/>
              <a:gd name="connsiteY164" fmla="*/ 0 h 4620126"/>
              <a:gd name="connsiteX165" fmla="*/ 6352674 w 8460606"/>
              <a:gd name="connsiteY165" fmla="*/ 9625 h 4620126"/>
              <a:gd name="connsiteX166" fmla="*/ 6371924 w 8460606"/>
              <a:gd name="connsiteY166" fmla="*/ 38501 h 4620126"/>
              <a:gd name="connsiteX167" fmla="*/ 6400800 w 8460606"/>
              <a:gd name="connsiteY167" fmla="*/ 67377 h 4620126"/>
              <a:gd name="connsiteX168" fmla="*/ 6420051 w 8460606"/>
              <a:gd name="connsiteY168" fmla="*/ 125128 h 4620126"/>
              <a:gd name="connsiteX169" fmla="*/ 6458552 w 8460606"/>
              <a:gd name="connsiteY169" fmla="*/ 182880 h 4620126"/>
              <a:gd name="connsiteX170" fmla="*/ 6477802 w 8460606"/>
              <a:gd name="connsiteY170" fmla="*/ 211756 h 4620126"/>
              <a:gd name="connsiteX171" fmla="*/ 6516303 w 8460606"/>
              <a:gd name="connsiteY171" fmla="*/ 298383 h 4620126"/>
              <a:gd name="connsiteX172" fmla="*/ 6545179 w 8460606"/>
              <a:gd name="connsiteY172" fmla="*/ 442762 h 4620126"/>
              <a:gd name="connsiteX173" fmla="*/ 6564430 w 8460606"/>
              <a:gd name="connsiteY173" fmla="*/ 471638 h 4620126"/>
              <a:gd name="connsiteX174" fmla="*/ 6593305 w 8460606"/>
              <a:gd name="connsiteY174" fmla="*/ 529389 h 4620126"/>
              <a:gd name="connsiteX175" fmla="*/ 6602931 w 8460606"/>
              <a:gd name="connsiteY175" fmla="*/ 558265 h 4620126"/>
              <a:gd name="connsiteX176" fmla="*/ 6631806 w 8460606"/>
              <a:gd name="connsiteY176" fmla="*/ 567891 h 4620126"/>
              <a:gd name="connsiteX177" fmla="*/ 6651057 w 8460606"/>
              <a:gd name="connsiteY177" fmla="*/ 596766 h 4620126"/>
              <a:gd name="connsiteX178" fmla="*/ 6699183 w 8460606"/>
              <a:gd name="connsiteY178" fmla="*/ 654518 h 4620126"/>
              <a:gd name="connsiteX179" fmla="*/ 6728059 w 8460606"/>
              <a:gd name="connsiteY179" fmla="*/ 712269 h 4620126"/>
              <a:gd name="connsiteX180" fmla="*/ 6737684 w 8460606"/>
              <a:gd name="connsiteY180" fmla="*/ 750771 h 4620126"/>
              <a:gd name="connsiteX181" fmla="*/ 6766560 w 8460606"/>
              <a:gd name="connsiteY181" fmla="*/ 808522 h 4620126"/>
              <a:gd name="connsiteX182" fmla="*/ 6776185 w 8460606"/>
              <a:gd name="connsiteY182" fmla="*/ 847023 h 4620126"/>
              <a:gd name="connsiteX183" fmla="*/ 6785811 w 8460606"/>
              <a:gd name="connsiteY183" fmla="*/ 904775 h 4620126"/>
              <a:gd name="connsiteX184" fmla="*/ 6805061 w 8460606"/>
              <a:gd name="connsiteY184" fmla="*/ 933651 h 4620126"/>
              <a:gd name="connsiteX185" fmla="*/ 6824312 w 8460606"/>
              <a:gd name="connsiteY185" fmla="*/ 1010653 h 4620126"/>
              <a:gd name="connsiteX186" fmla="*/ 6833937 w 8460606"/>
              <a:gd name="connsiteY186" fmla="*/ 1049154 h 4620126"/>
              <a:gd name="connsiteX187" fmla="*/ 6853188 w 8460606"/>
              <a:gd name="connsiteY187" fmla="*/ 1116531 h 4620126"/>
              <a:gd name="connsiteX188" fmla="*/ 6862813 w 8460606"/>
              <a:gd name="connsiteY188" fmla="*/ 1174282 h 4620126"/>
              <a:gd name="connsiteX189" fmla="*/ 6872438 w 8460606"/>
              <a:gd name="connsiteY189" fmla="*/ 1655545 h 4620126"/>
              <a:gd name="connsiteX190" fmla="*/ 6882063 w 8460606"/>
              <a:gd name="connsiteY190" fmla="*/ 1684421 h 4620126"/>
              <a:gd name="connsiteX191" fmla="*/ 6891689 w 8460606"/>
              <a:gd name="connsiteY191" fmla="*/ 1751798 h 4620126"/>
              <a:gd name="connsiteX192" fmla="*/ 6910939 w 8460606"/>
              <a:gd name="connsiteY192" fmla="*/ 1780674 h 4620126"/>
              <a:gd name="connsiteX193" fmla="*/ 6939815 w 8460606"/>
              <a:gd name="connsiteY193" fmla="*/ 1848051 h 4620126"/>
              <a:gd name="connsiteX194" fmla="*/ 6959065 w 8460606"/>
              <a:gd name="connsiteY194" fmla="*/ 1876926 h 4620126"/>
              <a:gd name="connsiteX195" fmla="*/ 6978316 w 8460606"/>
              <a:gd name="connsiteY195" fmla="*/ 1934678 h 4620126"/>
              <a:gd name="connsiteX196" fmla="*/ 7016817 w 8460606"/>
              <a:gd name="connsiteY196" fmla="*/ 1992429 h 4620126"/>
              <a:gd name="connsiteX197" fmla="*/ 7036068 w 8460606"/>
              <a:gd name="connsiteY197" fmla="*/ 2021305 h 4620126"/>
              <a:gd name="connsiteX198" fmla="*/ 7045693 w 8460606"/>
              <a:gd name="connsiteY198" fmla="*/ 2050181 h 4620126"/>
              <a:gd name="connsiteX199" fmla="*/ 7141945 w 8460606"/>
              <a:gd name="connsiteY199" fmla="*/ 2146434 h 4620126"/>
              <a:gd name="connsiteX200" fmla="*/ 7209322 w 8460606"/>
              <a:gd name="connsiteY200" fmla="*/ 2165684 h 4620126"/>
              <a:gd name="connsiteX201" fmla="*/ 7267074 w 8460606"/>
              <a:gd name="connsiteY201" fmla="*/ 2204185 h 4620126"/>
              <a:gd name="connsiteX202" fmla="*/ 7295950 w 8460606"/>
              <a:gd name="connsiteY202" fmla="*/ 2223436 h 4620126"/>
              <a:gd name="connsiteX203" fmla="*/ 7575082 w 8460606"/>
              <a:gd name="connsiteY203" fmla="*/ 2213811 h 4620126"/>
              <a:gd name="connsiteX204" fmla="*/ 7661710 w 8460606"/>
              <a:gd name="connsiteY204" fmla="*/ 2165684 h 4620126"/>
              <a:gd name="connsiteX205" fmla="*/ 7748337 w 8460606"/>
              <a:gd name="connsiteY205" fmla="*/ 2136808 h 4620126"/>
              <a:gd name="connsiteX206" fmla="*/ 7777213 w 8460606"/>
              <a:gd name="connsiteY206" fmla="*/ 2127183 h 4620126"/>
              <a:gd name="connsiteX207" fmla="*/ 7806089 w 8460606"/>
              <a:gd name="connsiteY207" fmla="*/ 2107933 h 4620126"/>
              <a:gd name="connsiteX208" fmla="*/ 7834964 w 8460606"/>
              <a:gd name="connsiteY208" fmla="*/ 2079057 h 4620126"/>
              <a:gd name="connsiteX209" fmla="*/ 7950468 w 8460606"/>
              <a:gd name="connsiteY209" fmla="*/ 2050181 h 4620126"/>
              <a:gd name="connsiteX210" fmla="*/ 7979343 w 8460606"/>
              <a:gd name="connsiteY210" fmla="*/ 2040556 h 4620126"/>
              <a:gd name="connsiteX211" fmla="*/ 8075596 w 8460606"/>
              <a:gd name="connsiteY211" fmla="*/ 2021305 h 4620126"/>
              <a:gd name="connsiteX212" fmla="*/ 8114097 w 8460606"/>
              <a:gd name="connsiteY212" fmla="*/ 2002055 h 4620126"/>
              <a:gd name="connsiteX213" fmla="*/ 8171849 w 8460606"/>
              <a:gd name="connsiteY213" fmla="*/ 1982804 h 4620126"/>
              <a:gd name="connsiteX214" fmla="*/ 8229600 w 8460606"/>
              <a:gd name="connsiteY214" fmla="*/ 1944303 h 4620126"/>
              <a:gd name="connsiteX215" fmla="*/ 8258476 w 8460606"/>
              <a:gd name="connsiteY215" fmla="*/ 1925053 h 4620126"/>
              <a:gd name="connsiteX216" fmla="*/ 8277726 w 8460606"/>
              <a:gd name="connsiteY216" fmla="*/ 1896177 h 4620126"/>
              <a:gd name="connsiteX217" fmla="*/ 8306602 w 8460606"/>
              <a:gd name="connsiteY217" fmla="*/ 1886552 h 4620126"/>
              <a:gd name="connsiteX218" fmla="*/ 8364354 w 8460606"/>
              <a:gd name="connsiteY218" fmla="*/ 1857676 h 4620126"/>
              <a:gd name="connsiteX219" fmla="*/ 8383604 w 8460606"/>
              <a:gd name="connsiteY219" fmla="*/ 1828800 h 4620126"/>
              <a:gd name="connsiteX220" fmla="*/ 8460606 w 8460606"/>
              <a:gd name="connsiteY220"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100362 w 8460606"/>
              <a:gd name="connsiteY92" fmla="*/ 3243714 h 4620126"/>
              <a:gd name="connsiteX93" fmla="*/ 4129238 w 8460606"/>
              <a:gd name="connsiteY93" fmla="*/ 3234088 h 4620126"/>
              <a:gd name="connsiteX94" fmla="*/ 4331369 w 8460606"/>
              <a:gd name="connsiteY94" fmla="*/ 3051208 h 4620126"/>
              <a:gd name="connsiteX95" fmla="*/ 4350619 w 8460606"/>
              <a:gd name="connsiteY95" fmla="*/ 3022333 h 4620126"/>
              <a:gd name="connsiteX96" fmla="*/ 4437246 w 8460606"/>
              <a:gd name="connsiteY96" fmla="*/ 2954956 h 4620126"/>
              <a:gd name="connsiteX97" fmla="*/ 4687503 w 8460606"/>
              <a:gd name="connsiteY97" fmla="*/ 2579571 h 4620126"/>
              <a:gd name="connsiteX98" fmla="*/ 4697129 w 8460606"/>
              <a:gd name="connsiteY98" fmla="*/ 2550695 h 4620126"/>
              <a:gd name="connsiteX99" fmla="*/ 4735630 w 8460606"/>
              <a:gd name="connsiteY99" fmla="*/ 2464067 h 4620126"/>
              <a:gd name="connsiteX100" fmla="*/ 4754880 w 8460606"/>
              <a:gd name="connsiteY100" fmla="*/ 2406316 h 4620126"/>
              <a:gd name="connsiteX101" fmla="*/ 4764505 w 8460606"/>
              <a:gd name="connsiteY101" fmla="*/ 2377440 h 4620126"/>
              <a:gd name="connsiteX102" fmla="*/ 4822257 w 8460606"/>
              <a:gd name="connsiteY102" fmla="*/ 2252312 h 4620126"/>
              <a:gd name="connsiteX103" fmla="*/ 4908884 w 8460606"/>
              <a:gd name="connsiteY103" fmla="*/ 1982804 h 4620126"/>
              <a:gd name="connsiteX104" fmla="*/ 4918510 w 8460606"/>
              <a:gd name="connsiteY104" fmla="*/ 1876926 h 4620126"/>
              <a:gd name="connsiteX105" fmla="*/ 4937760 w 8460606"/>
              <a:gd name="connsiteY105" fmla="*/ 1809549 h 4620126"/>
              <a:gd name="connsiteX106" fmla="*/ 4957011 w 8460606"/>
              <a:gd name="connsiteY106" fmla="*/ 1626669 h 4620126"/>
              <a:gd name="connsiteX107" fmla="*/ 4966636 w 8460606"/>
              <a:gd name="connsiteY107" fmla="*/ 1578543 h 4620126"/>
              <a:gd name="connsiteX108" fmla="*/ 4976261 w 8460606"/>
              <a:gd name="connsiteY108" fmla="*/ 1463040 h 4620126"/>
              <a:gd name="connsiteX109" fmla="*/ 5014762 w 8460606"/>
              <a:gd name="connsiteY109" fmla="*/ 1366787 h 4620126"/>
              <a:gd name="connsiteX110" fmla="*/ 5024388 w 8460606"/>
              <a:gd name="connsiteY110" fmla="*/ 1328286 h 4620126"/>
              <a:gd name="connsiteX111" fmla="*/ 5062889 w 8460606"/>
              <a:gd name="connsiteY111" fmla="*/ 1241659 h 4620126"/>
              <a:gd name="connsiteX112" fmla="*/ 5072514 w 8460606"/>
              <a:gd name="connsiteY112" fmla="*/ 1203158 h 4620126"/>
              <a:gd name="connsiteX113" fmla="*/ 5091764 w 8460606"/>
              <a:gd name="connsiteY113" fmla="*/ 1155032 h 4620126"/>
              <a:gd name="connsiteX114" fmla="*/ 5101390 w 8460606"/>
              <a:gd name="connsiteY114" fmla="*/ 1126156 h 4620126"/>
              <a:gd name="connsiteX115" fmla="*/ 5120640 w 8460606"/>
              <a:gd name="connsiteY115" fmla="*/ 1097280 h 4620126"/>
              <a:gd name="connsiteX116" fmla="*/ 5149516 w 8460606"/>
              <a:gd name="connsiteY116" fmla="*/ 1029903 h 4620126"/>
              <a:gd name="connsiteX117" fmla="*/ 5178392 w 8460606"/>
              <a:gd name="connsiteY117" fmla="*/ 1001027 h 4620126"/>
              <a:gd name="connsiteX118" fmla="*/ 5216893 w 8460606"/>
              <a:gd name="connsiteY118" fmla="*/ 943276 h 4620126"/>
              <a:gd name="connsiteX119" fmla="*/ 5236143 w 8460606"/>
              <a:gd name="connsiteY119" fmla="*/ 914400 h 4620126"/>
              <a:gd name="connsiteX120" fmla="*/ 5274644 w 8460606"/>
              <a:gd name="connsiteY120" fmla="*/ 827773 h 4620126"/>
              <a:gd name="connsiteX121" fmla="*/ 5303520 w 8460606"/>
              <a:gd name="connsiteY121" fmla="*/ 770021 h 4620126"/>
              <a:gd name="connsiteX122" fmla="*/ 5361272 w 8460606"/>
              <a:gd name="connsiteY122" fmla="*/ 741145 h 4620126"/>
              <a:gd name="connsiteX123" fmla="*/ 5390148 w 8460606"/>
              <a:gd name="connsiteY123" fmla="*/ 750771 h 4620126"/>
              <a:gd name="connsiteX124" fmla="*/ 5447899 w 8460606"/>
              <a:gd name="connsiteY124" fmla="*/ 731520 h 4620126"/>
              <a:gd name="connsiteX125" fmla="*/ 5505651 w 8460606"/>
              <a:gd name="connsiteY125" fmla="*/ 770021 h 4620126"/>
              <a:gd name="connsiteX126" fmla="*/ 5515276 w 8460606"/>
              <a:gd name="connsiteY126" fmla="*/ 798897 h 4620126"/>
              <a:gd name="connsiteX127" fmla="*/ 5553777 w 8460606"/>
              <a:gd name="connsiteY127" fmla="*/ 875899 h 4620126"/>
              <a:gd name="connsiteX128" fmla="*/ 5582653 w 8460606"/>
              <a:gd name="connsiteY128" fmla="*/ 962526 h 4620126"/>
              <a:gd name="connsiteX129" fmla="*/ 5592278 w 8460606"/>
              <a:gd name="connsiteY129" fmla="*/ 991402 h 4620126"/>
              <a:gd name="connsiteX130" fmla="*/ 5611529 w 8460606"/>
              <a:gd name="connsiteY130" fmla="*/ 1029903 h 4620126"/>
              <a:gd name="connsiteX131" fmla="*/ 5630779 w 8460606"/>
              <a:gd name="connsiteY131" fmla="*/ 1087655 h 4620126"/>
              <a:gd name="connsiteX132" fmla="*/ 5640404 w 8460606"/>
              <a:gd name="connsiteY132" fmla="*/ 1116531 h 4620126"/>
              <a:gd name="connsiteX133" fmla="*/ 5678905 w 8460606"/>
              <a:gd name="connsiteY133" fmla="*/ 1174282 h 4620126"/>
              <a:gd name="connsiteX134" fmla="*/ 5698156 w 8460606"/>
              <a:gd name="connsiteY134" fmla="*/ 1203158 h 4620126"/>
              <a:gd name="connsiteX135" fmla="*/ 5717406 w 8460606"/>
              <a:gd name="connsiteY135" fmla="*/ 1260909 h 4620126"/>
              <a:gd name="connsiteX136" fmla="*/ 5727032 w 8460606"/>
              <a:gd name="connsiteY136" fmla="*/ 1289785 h 4620126"/>
              <a:gd name="connsiteX137" fmla="*/ 5736657 w 8460606"/>
              <a:gd name="connsiteY137" fmla="*/ 1328286 h 4620126"/>
              <a:gd name="connsiteX138" fmla="*/ 5755908 w 8460606"/>
              <a:gd name="connsiteY138" fmla="*/ 1376413 h 4620126"/>
              <a:gd name="connsiteX139" fmla="*/ 5765533 w 8460606"/>
              <a:gd name="connsiteY139" fmla="*/ 1491916 h 4620126"/>
              <a:gd name="connsiteX140" fmla="*/ 5775158 w 8460606"/>
              <a:gd name="connsiteY140" fmla="*/ 1540042 h 4620126"/>
              <a:gd name="connsiteX141" fmla="*/ 5784783 w 8460606"/>
              <a:gd name="connsiteY141" fmla="*/ 1636295 h 4620126"/>
              <a:gd name="connsiteX142" fmla="*/ 5823284 w 8460606"/>
              <a:gd name="connsiteY142" fmla="*/ 1626669 h 4620126"/>
              <a:gd name="connsiteX143" fmla="*/ 5842535 w 8460606"/>
              <a:gd name="connsiteY143" fmla="*/ 1597794 h 4620126"/>
              <a:gd name="connsiteX144" fmla="*/ 5871411 w 8460606"/>
              <a:gd name="connsiteY144" fmla="*/ 1578543 h 4620126"/>
              <a:gd name="connsiteX145" fmla="*/ 5909912 w 8460606"/>
              <a:gd name="connsiteY145" fmla="*/ 1520792 h 4620126"/>
              <a:gd name="connsiteX146" fmla="*/ 5929162 w 8460606"/>
              <a:gd name="connsiteY146" fmla="*/ 1491916 h 4620126"/>
              <a:gd name="connsiteX147" fmla="*/ 5958038 w 8460606"/>
              <a:gd name="connsiteY147" fmla="*/ 1434164 h 4620126"/>
              <a:gd name="connsiteX148" fmla="*/ 5977289 w 8460606"/>
              <a:gd name="connsiteY148" fmla="*/ 1232034 h 4620126"/>
              <a:gd name="connsiteX149" fmla="*/ 5986914 w 8460606"/>
              <a:gd name="connsiteY149" fmla="*/ 1145406 h 4620126"/>
              <a:gd name="connsiteX150" fmla="*/ 6006164 w 8460606"/>
              <a:gd name="connsiteY150" fmla="*/ 1078029 h 4620126"/>
              <a:gd name="connsiteX151" fmla="*/ 6035040 w 8460606"/>
              <a:gd name="connsiteY151" fmla="*/ 808522 h 4620126"/>
              <a:gd name="connsiteX152" fmla="*/ 6054291 w 8460606"/>
              <a:gd name="connsiteY152" fmla="*/ 741145 h 4620126"/>
              <a:gd name="connsiteX153" fmla="*/ 6073541 w 8460606"/>
              <a:gd name="connsiteY153" fmla="*/ 683394 h 4620126"/>
              <a:gd name="connsiteX154" fmla="*/ 6092792 w 8460606"/>
              <a:gd name="connsiteY154" fmla="*/ 596766 h 4620126"/>
              <a:gd name="connsiteX155" fmla="*/ 6131293 w 8460606"/>
              <a:gd name="connsiteY155" fmla="*/ 462013 h 4620126"/>
              <a:gd name="connsiteX156" fmla="*/ 6150543 w 8460606"/>
              <a:gd name="connsiteY156" fmla="*/ 423512 h 4620126"/>
              <a:gd name="connsiteX157" fmla="*/ 6179419 w 8460606"/>
              <a:gd name="connsiteY157" fmla="*/ 317634 h 4620126"/>
              <a:gd name="connsiteX158" fmla="*/ 6198670 w 8460606"/>
              <a:gd name="connsiteY158" fmla="*/ 279133 h 4620126"/>
              <a:gd name="connsiteX159" fmla="*/ 6217920 w 8460606"/>
              <a:gd name="connsiteY159" fmla="*/ 221381 h 4620126"/>
              <a:gd name="connsiteX160" fmla="*/ 6275672 w 8460606"/>
              <a:gd name="connsiteY160" fmla="*/ 115503 h 4620126"/>
              <a:gd name="connsiteX161" fmla="*/ 6294922 w 8460606"/>
              <a:gd name="connsiteY161" fmla="*/ 57752 h 4620126"/>
              <a:gd name="connsiteX162" fmla="*/ 6304548 w 8460606"/>
              <a:gd name="connsiteY162" fmla="*/ 28876 h 4620126"/>
              <a:gd name="connsiteX163" fmla="*/ 6323798 w 8460606"/>
              <a:gd name="connsiteY163" fmla="*/ 0 h 4620126"/>
              <a:gd name="connsiteX164" fmla="*/ 6352674 w 8460606"/>
              <a:gd name="connsiteY164" fmla="*/ 9625 h 4620126"/>
              <a:gd name="connsiteX165" fmla="*/ 6371924 w 8460606"/>
              <a:gd name="connsiteY165" fmla="*/ 38501 h 4620126"/>
              <a:gd name="connsiteX166" fmla="*/ 6400800 w 8460606"/>
              <a:gd name="connsiteY166" fmla="*/ 67377 h 4620126"/>
              <a:gd name="connsiteX167" fmla="*/ 6420051 w 8460606"/>
              <a:gd name="connsiteY167" fmla="*/ 125128 h 4620126"/>
              <a:gd name="connsiteX168" fmla="*/ 6458552 w 8460606"/>
              <a:gd name="connsiteY168" fmla="*/ 182880 h 4620126"/>
              <a:gd name="connsiteX169" fmla="*/ 6477802 w 8460606"/>
              <a:gd name="connsiteY169" fmla="*/ 211756 h 4620126"/>
              <a:gd name="connsiteX170" fmla="*/ 6516303 w 8460606"/>
              <a:gd name="connsiteY170" fmla="*/ 298383 h 4620126"/>
              <a:gd name="connsiteX171" fmla="*/ 6545179 w 8460606"/>
              <a:gd name="connsiteY171" fmla="*/ 442762 h 4620126"/>
              <a:gd name="connsiteX172" fmla="*/ 6564430 w 8460606"/>
              <a:gd name="connsiteY172" fmla="*/ 471638 h 4620126"/>
              <a:gd name="connsiteX173" fmla="*/ 6593305 w 8460606"/>
              <a:gd name="connsiteY173" fmla="*/ 529389 h 4620126"/>
              <a:gd name="connsiteX174" fmla="*/ 6602931 w 8460606"/>
              <a:gd name="connsiteY174" fmla="*/ 558265 h 4620126"/>
              <a:gd name="connsiteX175" fmla="*/ 6631806 w 8460606"/>
              <a:gd name="connsiteY175" fmla="*/ 567891 h 4620126"/>
              <a:gd name="connsiteX176" fmla="*/ 6651057 w 8460606"/>
              <a:gd name="connsiteY176" fmla="*/ 596766 h 4620126"/>
              <a:gd name="connsiteX177" fmla="*/ 6699183 w 8460606"/>
              <a:gd name="connsiteY177" fmla="*/ 654518 h 4620126"/>
              <a:gd name="connsiteX178" fmla="*/ 6728059 w 8460606"/>
              <a:gd name="connsiteY178" fmla="*/ 712269 h 4620126"/>
              <a:gd name="connsiteX179" fmla="*/ 6737684 w 8460606"/>
              <a:gd name="connsiteY179" fmla="*/ 750771 h 4620126"/>
              <a:gd name="connsiteX180" fmla="*/ 6766560 w 8460606"/>
              <a:gd name="connsiteY180" fmla="*/ 808522 h 4620126"/>
              <a:gd name="connsiteX181" fmla="*/ 6776185 w 8460606"/>
              <a:gd name="connsiteY181" fmla="*/ 847023 h 4620126"/>
              <a:gd name="connsiteX182" fmla="*/ 6785811 w 8460606"/>
              <a:gd name="connsiteY182" fmla="*/ 904775 h 4620126"/>
              <a:gd name="connsiteX183" fmla="*/ 6805061 w 8460606"/>
              <a:gd name="connsiteY183" fmla="*/ 933651 h 4620126"/>
              <a:gd name="connsiteX184" fmla="*/ 6824312 w 8460606"/>
              <a:gd name="connsiteY184" fmla="*/ 1010653 h 4620126"/>
              <a:gd name="connsiteX185" fmla="*/ 6833937 w 8460606"/>
              <a:gd name="connsiteY185" fmla="*/ 1049154 h 4620126"/>
              <a:gd name="connsiteX186" fmla="*/ 6853188 w 8460606"/>
              <a:gd name="connsiteY186" fmla="*/ 1116531 h 4620126"/>
              <a:gd name="connsiteX187" fmla="*/ 6862813 w 8460606"/>
              <a:gd name="connsiteY187" fmla="*/ 1174282 h 4620126"/>
              <a:gd name="connsiteX188" fmla="*/ 6872438 w 8460606"/>
              <a:gd name="connsiteY188" fmla="*/ 1655545 h 4620126"/>
              <a:gd name="connsiteX189" fmla="*/ 6882063 w 8460606"/>
              <a:gd name="connsiteY189" fmla="*/ 1684421 h 4620126"/>
              <a:gd name="connsiteX190" fmla="*/ 6891689 w 8460606"/>
              <a:gd name="connsiteY190" fmla="*/ 1751798 h 4620126"/>
              <a:gd name="connsiteX191" fmla="*/ 6910939 w 8460606"/>
              <a:gd name="connsiteY191" fmla="*/ 1780674 h 4620126"/>
              <a:gd name="connsiteX192" fmla="*/ 6939815 w 8460606"/>
              <a:gd name="connsiteY192" fmla="*/ 1848051 h 4620126"/>
              <a:gd name="connsiteX193" fmla="*/ 6959065 w 8460606"/>
              <a:gd name="connsiteY193" fmla="*/ 1876926 h 4620126"/>
              <a:gd name="connsiteX194" fmla="*/ 6978316 w 8460606"/>
              <a:gd name="connsiteY194" fmla="*/ 1934678 h 4620126"/>
              <a:gd name="connsiteX195" fmla="*/ 7016817 w 8460606"/>
              <a:gd name="connsiteY195" fmla="*/ 1992429 h 4620126"/>
              <a:gd name="connsiteX196" fmla="*/ 7036068 w 8460606"/>
              <a:gd name="connsiteY196" fmla="*/ 2021305 h 4620126"/>
              <a:gd name="connsiteX197" fmla="*/ 7045693 w 8460606"/>
              <a:gd name="connsiteY197" fmla="*/ 2050181 h 4620126"/>
              <a:gd name="connsiteX198" fmla="*/ 7141945 w 8460606"/>
              <a:gd name="connsiteY198" fmla="*/ 2146434 h 4620126"/>
              <a:gd name="connsiteX199" fmla="*/ 7209322 w 8460606"/>
              <a:gd name="connsiteY199" fmla="*/ 2165684 h 4620126"/>
              <a:gd name="connsiteX200" fmla="*/ 7267074 w 8460606"/>
              <a:gd name="connsiteY200" fmla="*/ 2204185 h 4620126"/>
              <a:gd name="connsiteX201" fmla="*/ 7295950 w 8460606"/>
              <a:gd name="connsiteY201" fmla="*/ 2223436 h 4620126"/>
              <a:gd name="connsiteX202" fmla="*/ 7575082 w 8460606"/>
              <a:gd name="connsiteY202" fmla="*/ 2213811 h 4620126"/>
              <a:gd name="connsiteX203" fmla="*/ 7661710 w 8460606"/>
              <a:gd name="connsiteY203" fmla="*/ 2165684 h 4620126"/>
              <a:gd name="connsiteX204" fmla="*/ 7748337 w 8460606"/>
              <a:gd name="connsiteY204" fmla="*/ 2136808 h 4620126"/>
              <a:gd name="connsiteX205" fmla="*/ 7777213 w 8460606"/>
              <a:gd name="connsiteY205" fmla="*/ 2127183 h 4620126"/>
              <a:gd name="connsiteX206" fmla="*/ 7806089 w 8460606"/>
              <a:gd name="connsiteY206" fmla="*/ 2107933 h 4620126"/>
              <a:gd name="connsiteX207" fmla="*/ 7834964 w 8460606"/>
              <a:gd name="connsiteY207" fmla="*/ 2079057 h 4620126"/>
              <a:gd name="connsiteX208" fmla="*/ 7950468 w 8460606"/>
              <a:gd name="connsiteY208" fmla="*/ 2050181 h 4620126"/>
              <a:gd name="connsiteX209" fmla="*/ 7979343 w 8460606"/>
              <a:gd name="connsiteY209" fmla="*/ 2040556 h 4620126"/>
              <a:gd name="connsiteX210" fmla="*/ 8075596 w 8460606"/>
              <a:gd name="connsiteY210" fmla="*/ 2021305 h 4620126"/>
              <a:gd name="connsiteX211" fmla="*/ 8114097 w 8460606"/>
              <a:gd name="connsiteY211" fmla="*/ 2002055 h 4620126"/>
              <a:gd name="connsiteX212" fmla="*/ 8171849 w 8460606"/>
              <a:gd name="connsiteY212" fmla="*/ 1982804 h 4620126"/>
              <a:gd name="connsiteX213" fmla="*/ 8229600 w 8460606"/>
              <a:gd name="connsiteY213" fmla="*/ 1944303 h 4620126"/>
              <a:gd name="connsiteX214" fmla="*/ 8258476 w 8460606"/>
              <a:gd name="connsiteY214" fmla="*/ 1925053 h 4620126"/>
              <a:gd name="connsiteX215" fmla="*/ 8277726 w 8460606"/>
              <a:gd name="connsiteY215" fmla="*/ 1896177 h 4620126"/>
              <a:gd name="connsiteX216" fmla="*/ 8306602 w 8460606"/>
              <a:gd name="connsiteY216" fmla="*/ 1886552 h 4620126"/>
              <a:gd name="connsiteX217" fmla="*/ 8364354 w 8460606"/>
              <a:gd name="connsiteY217" fmla="*/ 1857676 h 4620126"/>
              <a:gd name="connsiteX218" fmla="*/ 8383604 w 8460606"/>
              <a:gd name="connsiteY218" fmla="*/ 1828800 h 4620126"/>
              <a:gd name="connsiteX219" fmla="*/ 8460606 w 8460606"/>
              <a:gd name="connsiteY219"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4100362 w 8460606"/>
              <a:gd name="connsiteY91" fmla="*/ 3243714 h 4620126"/>
              <a:gd name="connsiteX92" fmla="*/ 4129238 w 8460606"/>
              <a:gd name="connsiteY92" fmla="*/ 3234088 h 4620126"/>
              <a:gd name="connsiteX93" fmla="*/ 4331369 w 8460606"/>
              <a:gd name="connsiteY93" fmla="*/ 3051208 h 4620126"/>
              <a:gd name="connsiteX94" fmla="*/ 4350619 w 8460606"/>
              <a:gd name="connsiteY94" fmla="*/ 3022333 h 4620126"/>
              <a:gd name="connsiteX95" fmla="*/ 4437246 w 8460606"/>
              <a:gd name="connsiteY95" fmla="*/ 2954956 h 4620126"/>
              <a:gd name="connsiteX96" fmla="*/ 4687503 w 8460606"/>
              <a:gd name="connsiteY96" fmla="*/ 2579571 h 4620126"/>
              <a:gd name="connsiteX97" fmla="*/ 4697129 w 8460606"/>
              <a:gd name="connsiteY97" fmla="*/ 2550695 h 4620126"/>
              <a:gd name="connsiteX98" fmla="*/ 4735630 w 8460606"/>
              <a:gd name="connsiteY98" fmla="*/ 2464067 h 4620126"/>
              <a:gd name="connsiteX99" fmla="*/ 4754880 w 8460606"/>
              <a:gd name="connsiteY99" fmla="*/ 2406316 h 4620126"/>
              <a:gd name="connsiteX100" fmla="*/ 4764505 w 8460606"/>
              <a:gd name="connsiteY100" fmla="*/ 2377440 h 4620126"/>
              <a:gd name="connsiteX101" fmla="*/ 4822257 w 8460606"/>
              <a:gd name="connsiteY101" fmla="*/ 2252312 h 4620126"/>
              <a:gd name="connsiteX102" fmla="*/ 4908884 w 8460606"/>
              <a:gd name="connsiteY102" fmla="*/ 1982804 h 4620126"/>
              <a:gd name="connsiteX103" fmla="*/ 4918510 w 8460606"/>
              <a:gd name="connsiteY103" fmla="*/ 1876926 h 4620126"/>
              <a:gd name="connsiteX104" fmla="*/ 4937760 w 8460606"/>
              <a:gd name="connsiteY104" fmla="*/ 1809549 h 4620126"/>
              <a:gd name="connsiteX105" fmla="*/ 4957011 w 8460606"/>
              <a:gd name="connsiteY105" fmla="*/ 1626669 h 4620126"/>
              <a:gd name="connsiteX106" fmla="*/ 4966636 w 8460606"/>
              <a:gd name="connsiteY106" fmla="*/ 1578543 h 4620126"/>
              <a:gd name="connsiteX107" fmla="*/ 4976261 w 8460606"/>
              <a:gd name="connsiteY107" fmla="*/ 1463040 h 4620126"/>
              <a:gd name="connsiteX108" fmla="*/ 5014762 w 8460606"/>
              <a:gd name="connsiteY108" fmla="*/ 1366787 h 4620126"/>
              <a:gd name="connsiteX109" fmla="*/ 5024388 w 8460606"/>
              <a:gd name="connsiteY109" fmla="*/ 1328286 h 4620126"/>
              <a:gd name="connsiteX110" fmla="*/ 5062889 w 8460606"/>
              <a:gd name="connsiteY110" fmla="*/ 1241659 h 4620126"/>
              <a:gd name="connsiteX111" fmla="*/ 5072514 w 8460606"/>
              <a:gd name="connsiteY111" fmla="*/ 1203158 h 4620126"/>
              <a:gd name="connsiteX112" fmla="*/ 5091764 w 8460606"/>
              <a:gd name="connsiteY112" fmla="*/ 1155032 h 4620126"/>
              <a:gd name="connsiteX113" fmla="*/ 5101390 w 8460606"/>
              <a:gd name="connsiteY113" fmla="*/ 1126156 h 4620126"/>
              <a:gd name="connsiteX114" fmla="*/ 5120640 w 8460606"/>
              <a:gd name="connsiteY114" fmla="*/ 1097280 h 4620126"/>
              <a:gd name="connsiteX115" fmla="*/ 5149516 w 8460606"/>
              <a:gd name="connsiteY115" fmla="*/ 1029903 h 4620126"/>
              <a:gd name="connsiteX116" fmla="*/ 5178392 w 8460606"/>
              <a:gd name="connsiteY116" fmla="*/ 1001027 h 4620126"/>
              <a:gd name="connsiteX117" fmla="*/ 5216893 w 8460606"/>
              <a:gd name="connsiteY117" fmla="*/ 943276 h 4620126"/>
              <a:gd name="connsiteX118" fmla="*/ 5236143 w 8460606"/>
              <a:gd name="connsiteY118" fmla="*/ 914400 h 4620126"/>
              <a:gd name="connsiteX119" fmla="*/ 5274644 w 8460606"/>
              <a:gd name="connsiteY119" fmla="*/ 827773 h 4620126"/>
              <a:gd name="connsiteX120" fmla="*/ 5303520 w 8460606"/>
              <a:gd name="connsiteY120" fmla="*/ 770021 h 4620126"/>
              <a:gd name="connsiteX121" fmla="*/ 5361272 w 8460606"/>
              <a:gd name="connsiteY121" fmla="*/ 741145 h 4620126"/>
              <a:gd name="connsiteX122" fmla="*/ 5390148 w 8460606"/>
              <a:gd name="connsiteY122" fmla="*/ 750771 h 4620126"/>
              <a:gd name="connsiteX123" fmla="*/ 5447899 w 8460606"/>
              <a:gd name="connsiteY123" fmla="*/ 731520 h 4620126"/>
              <a:gd name="connsiteX124" fmla="*/ 5505651 w 8460606"/>
              <a:gd name="connsiteY124" fmla="*/ 770021 h 4620126"/>
              <a:gd name="connsiteX125" fmla="*/ 5515276 w 8460606"/>
              <a:gd name="connsiteY125" fmla="*/ 798897 h 4620126"/>
              <a:gd name="connsiteX126" fmla="*/ 5553777 w 8460606"/>
              <a:gd name="connsiteY126" fmla="*/ 875899 h 4620126"/>
              <a:gd name="connsiteX127" fmla="*/ 5582653 w 8460606"/>
              <a:gd name="connsiteY127" fmla="*/ 962526 h 4620126"/>
              <a:gd name="connsiteX128" fmla="*/ 5592278 w 8460606"/>
              <a:gd name="connsiteY128" fmla="*/ 991402 h 4620126"/>
              <a:gd name="connsiteX129" fmla="*/ 5611529 w 8460606"/>
              <a:gd name="connsiteY129" fmla="*/ 1029903 h 4620126"/>
              <a:gd name="connsiteX130" fmla="*/ 5630779 w 8460606"/>
              <a:gd name="connsiteY130" fmla="*/ 1087655 h 4620126"/>
              <a:gd name="connsiteX131" fmla="*/ 5640404 w 8460606"/>
              <a:gd name="connsiteY131" fmla="*/ 1116531 h 4620126"/>
              <a:gd name="connsiteX132" fmla="*/ 5678905 w 8460606"/>
              <a:gd name="connsiteY132" fmla="*/ 1174282 h 4620126"/>
              <a:gd name="connsiteX133" fmla="*/ 5698156 w 8460606"/>
              <a:gd name="connsiteY133" fmla="*/ 1203158 h 4620126"/>
              <a:gd name="connsiteX134" fmla="*/ 5717406 w 8460606"/>
              <a:gd name="connsiteY134" fmla="*/ 1260909 h 4620126"/>
              <a:gd name="connsiteX135" fmla="*/ 5727032 w 8460606"/>
              <a:gd name="connsiteY135" fmla="*/ 1289785 h 4620126"/>
              <a:gd name="connsiteX136" fmla="*/ 5736657 w 8460606"/>
              <a:gd name="connsiteY136" fmla="*/ 1328286 h 4620126"/>
              <a:gd name="connsiteX137" fmla="*/ 5755908 w 8460606"/>
              <a:gd name="connsiteY137" fmla="*/ 1376413 h 4620126"/>
              <a:gd name="connsiteX138" fmla="*/ 5765533 w 8460606"/>
              <a:gd name="connsiteY138" fmla="*/ 1491916 h 4620126"/>
              <a:gd name="connsiteX139" fmla="*/ 5775158 w 8460606"/>
              <a:gd name="connsiteY139" fmla="*/ 1540042 h 4620126"/>
              <a:gd name="connsiteX140" fmla="*/ 5784783 w 8460606"/>
              <a:gd name="connsiteY140" fmla="*/ 1636295 h 4620126"/>
              <a:gd name="connsiteX141" fmla="*/ 5823284 w 8460606"/>
              <a:gd name="connsiteY141" fmla="*/ 1626669 h 4620126"/>
              <a:gd name="connsiteX142" fmla="*/ 5842535 w 8460606"/>
              <a:gd name="connsiteY142" fmla="*/ 1597794 h 4620126"/>
              <a:gd name="connsiteX143" fmla="*/ 5871411 w 8460606"/>
              <a:gd name="connsiteY143" fmla="*/ 1578543 h 4620126"/>
              <a:gd name="connsiteX144" fmla="*/ 5909912 w 8460606"/>
              <a:gd name="connsiteY144" fmla="*/ 1520792 h 4620126"/>
              <a:gd name="connsiteX145" fmla="*/ 5929162 w 8460606"/>
              <a:gd name="connsiteY145" fmla="*/ 1491916 h 4620126"/>
              <a:gd name="connsiteX146" fmla="*/ 5958038 w 8460606"/>
              <a:gd name="connsiteY146" fmla="*/ 1434164 h 4620126"/>
              <a:gd name="connsiteX147" fmla="*/ 5977289 w 8460606"/>
              <a:gd name="connsiteY147" fmla="*/ 1232034 h 4620126"/>
              <a:gd name="connsiteX148" fmla="*/ 5986914 w 8460606"/>
              <a:gd name="connsiteY148" fmla="*/ 1145406 h 4620126"/>
              <a:gd name="connsiteX149" fmla="*/ 6006164 w 8460606"/>
              <a:gd name="connsiteY149" fmla="*/ 1078029 h 4620126"/>
              <a:gd name="connsiteX150" fmla="*/ 6035040 w 8460606"/>
              <a:gd name="connsiteY150" fmla="*/ 808522 h 4620126"/>
              <a:gd name="connsiteX151" fmla="*/ 6054291 w 8460606"/>
              <a:gd name="connsiteY151" fmla="*/ 741145 h 4620126"/>
              <a:gd name="connsiteX152" fmla="*/ 6073541 w 8460606"/>
              <a:gd name="connsiteY152" fmla="*/ 683394 h 4620126"/>
              <a:gd name="connsiteX153" fmla="*/ 6092792 w 8460606"/>
              <a:gd name="connsiteY153" fmla="*/ 596766 h 4620126"/>
              <a:gd name="connsiteX154" fmla="*/ 6131293 w 8460606"/>
              <a:gd name="connsiteY154" fmla="*/ 462013 h 4620126"/>
              <a:gd name="connsiteX155" fmla="*/ 6150543 w 8460606"/>
              <a:gd name="connsiteY155" fmla="*/ 423512 h 4620126"/>
              <a:gd name="connsiteX156" fmla="*/ 6179419 w 8460606"/>
              <a:gd name="connsiteY156" fmla="*/ 317634 h 4620126"/>
              <a:gd name="connsiteX157" fmla="*/ 6198670 w 8460606"/>
              <a:gd name="connsiteY157" fmla="*/ 279133 h 4620126"/>
              <a:gd name="connsiteX158" fmla="*/ 6217920 w 8460606"/>
              <a:gd name="connsiteY158" fmla="*/ 221381 h 4620126"/>
              <a:gd name="connsiteX159" fmla="*/ 6275672 w 8460606"/>
              <a:gd name="connsiteY159" fmla="*/ 115503 h 4620126"/>
              <a:gd name="connsiteX160" fmla="*/ 6294922 w 8460606"/>
              <a:gd name="connsiteY160" fmla="*/ 57752 h 4620126"/>
              <a:gd name="connsiteX161" fmla="*/ 6304548 w 8460606"/>
              <a:gd name="connsiteY161" fmla="*/ 28876 h 4620126"/>
              <a:gd name="connsiteX162" fmla="*/ 6323798 w 8460606"/>
              <a:gd name="connsiteY162" fmla="*/ 0 h 4620126"/>
              <a:gd name="connsiteX163" fmla="*/ 6352674 w 8460606"/>
              <a:gd name="connsiteY163" fmla="*/ 9625 h 4620126"/>
              <a:gd name="connsiteX164" fmla="*/ 6371924 w 8460606"/>
              <a:gd name="connsiteY164" fmla="*/ 38501 h 4620126"/>
              <a:gd name="connsiteX165" fmla="*/ 6400800 w 8460606"/>
              <a:gd name="connsiteY165" fmla="*/ 67377 h 4620126"/>
              <a:gd name="connsiteX166" fmla="*/ 6420051 w 8460606"/>
              <a:gd name="connsiteY166" fmla="*/ 125128 h 4620126"/>
              <a:gd name="connsiteX167" fmla="*/ 6458552 w 8460606"/>
              <a:gd name="connsiteY167" fmla="*/ 182880 h 4620126"/>
              <a:gd name="connsiteX168" fmla="*/ 6477802 w 8460606"/>
              <a:gd name="connsiteY168" fmla="*/ 211756 h 4620126"/>
              <a:gd name="connsiteX169" fmla="*/ 6516303 w 8460606"/>
              <a:gd name="connsiteY169" fmla="*/ 298383 h 4620126"/>
              <a:gd name="connsiteX170" fmla="*/ 6545179 w 8460606"/>
              <a:gd name="connsiteY170" fmla="*/ 442762 h 4620126"/>
              <a:gd name="connsiteX171" fmla="*/ 6564430 w 8460606"/>
              <a:gd name="connsiteY171" fmla="*/ 471638 h 4620126"/>
              <a:gd name="connsiteX172" fmla="*/ 6593305 w 8460606"/>
              <a:gd name="connsiteY172" fmla="*/ 529389 h 4620126"/>
              <a:gd name="connsiteX173" fmla="*/ 6602931 w 8460606"/>
              <a:gd name="connsiteY173" fmla="*/ 558265 h 4620126"/>
              <a:gd name="connsiteX174" fmla="*/ 6631806 w 8460606"/>
              <a:gd name="connsiteY174" fmla="*/ 567891 h 4620126"/>
              <a:gd name="connsiteX175" fmla="*/ 6651057 w 8460606"/>
              <a:gd name="connsiteY175" fmla="*/ 596766 h 4620126"/>
              <a:gd name="connsiteX176" fmla="*/ 6699183 w 8460606"/>
              <a:gd name="connsiteY176" fmla="*/ 654518 h 4620126"/>
              <a:gd name="connsiteX177" fmla="*/ 6728059 w 8460606"/>
              <a:gd name="connsiteY177" fmla="*/ 712269 h 4620126"/>
              <a:gd name="connsiteX178" fmla="*/ 6737684 w 8460606"/>
              <a:gd name="connsiteY178" fmla="*/ 750771 h 4620126"/>
              <a:gd name="connsiteX179" fmla="*/ 6766560 w 8460606"/>
              <a:gd name="connsiteY179" fmla="*/ 808522 h 4620126"/>
              <a:gd name="connsiteX180" fmla="*/ 6776185 w 8460606"/>
              <a:gd name="connsiteY180" fmla="*/ 847023 h 4620126"/>
              <a:gd name="connsiteX181" fmla="*/ 6785811 w 8460606"/>
              <a:gd name="connsiteY181" fmla="*/ 904775 h 4620126"/>
              <a:gd name="connsiteX182" fmla="*/ 6805061 w 8460606"/>
              <a:gd name="connsiteY182" fmla="*/ 933651 h 4620126"/>
              <a:gd name="connsiteX183" fmla="*/ 6824312 w 8460606"/>
              <a:gd name="connsiteY183" fmla="*/ 1010653 h 4620126"/>
              <a:gd name="connsiteX184" fmla="*/ 6833937 w 8460606"/>
              <a:gd name="connsiteY184" fmla="*/ 1049154 h 4620126"/>
              <a:gd name="connsiteX185" fmla="*/ 6853188 w 8460606"/>
              <a:gd name="connsiteY185" fmla="*/ 1116531 h 4620126"/>
              <a:gd name="connsiteX186" fmla="*/ 6862813 w 8460606"/>
              <a:gd name="connsiteY186" fmla="*/ 1174282 h 4620126"/>
              <a:gd name="connsiteX187" fmla="*/ 6872438 w 8460606"/>
              <a:gd name="connsiteY187" fmla="*/ 1655545 h 4620126"/>
              <a:gd name="connsiteX188" fmla="*/ 6882063 w 8460606"/>
              <a:gd name="connsiteY188" fmla="*/ 1684421 h 4620126"/>
              <a:gd name="connsiteX189" fmla="*/ 6891689 w 8460606"/>
              <a:gd name="connsiteY189" fmla="*/ 1751798 h 4620126"/>
              <a:gd name="connsiteX190" fmla="*/ 6910939 w 8460606"/>
              <a:gd name="connsiteY190" fmla="*/ 1780674 h 4620126"/>
              <a:gd name="connsiteX191" fmla="*/ 6939815 w 8460606"/>
              <a:gd name="connsiteY191" fmla="*/ 1848051 h 4620126"/>
              <a:gd name="connsiteX192" fmla="*/ 6959065 w 8460606"/>
              <a:gd name="connsiteY192" fmla="*/ 1876926 h 4620126"/>
              <a:gd name="connsiteX193" fmla="*/ 6978316 w 8460606"/>
              <a:gd name="connsiteY193" fmla="*/ 1934678 h 4620126"/>
              <a:gd name="connsiteX194" fmla="*/ 7016817 w 8460606"/>
              <a:gd name="connsiteY194" fmla="*/ 1992429 h 4620126"/>
              <a:gd name="connsiteX195" fmla="*/ 7036068 w 8460606"/>
              <a:gd name="connsiteY195" fmla="*/ 2021305 h 4620126"/>
              <a:gd name="connsiteX196" fmla="*/ 7045693 w 8460606"/>
              <a:gd name="connsiteY196" fmla="*/ 2050181 h 4620126"/>
              <a:gd name="connsiteX197" fmla="*/ 7141945 w 8460606"/>
              <a:gd name="connsiteY197" fmla="*/ 2146434 h 4620126"/>
              <a:gd name="connsiteX198" fmla="*/ 7209322 w 8460606"/>
              <a:gd name="connsiteY198" fmla="*/ 2165684 h 4620126"/>
              <a:gd name="connsiteX199" fmla="*/ 7267074 w 8460606"/>
              <a:gd name="connsiteY199" fmla="*/ 2204185 h 4620126"/>
              <a:gd name="connsiteX200" fmla="*/ 7295950 w 8460606"/>
              <a:gd name="connsiteY200" fmla="*/ 2223436 h 4620126"/>
              <a:gd name="connsiteX201" fmla="*/ 7575082 w 8460606"/>
              <a:gd name="connsiteY201" fmla="*/ 2213811 h 4620126"/>
              <a:gd name="connsiteX202" fmla="*/ 7661710 w 8460606"/>
              <a:gd name="connsiteY202" fmla="*/ 2165684 h 4620126"/>
              <a:gd name="connsiteX203" fmla="*/ 7748337 w 8460606"/>
              <a:gd name="connsiteY203" fmla="*/ 2136808 h 4620126"/>
              <a:gd name="connsiteX204" fmla="*/ 7777213 w 8460606"/>
              <a:gd name="connsiteY204" fmla="*/ 2127183 h 4620126"/>
              <a:gd name="connsiteX205" fmla="*/ 7806089 w 8460606"/>
              <a:gd name="connsiteY205" fmla="*/ 2107933 h 4620126"/>
              <a:gd name="connsiteX206" fmla="*/ 7834964 w 8460606"/>
              <a:gd name="connsiteY206" fmla="*/ 2079057 h 4620126"/>
              <a:gd name="connsiteX207" fmla="*/ 7950468 w 8460606"/>
              <a:gd name="connsiteY207" fmla="*/ 2050181 h 4620126"/>
              <a:gd name="connsiteX208" fmla="*/ 7979343 w 8460606"/>
              <a:gd name="connsiteY208" fmla="*/ 2040556 h 4620126"/>
              <a:gd name="connsiteX209" fmla="*/ 8075596 w 8460606"/>
              <a:gd name="connsiteY209" fmla="*/ 2021305 h 4620126"/>
              <a:gd name="connsiteX210" fmla="*/ 8114097 w 8460606"/>
              <a:gd name="connsiteY210" fmla="*/ 2002055 h 4620126"/>
              <a:gd name="connsiteX211" fmla="*/ 8171849 w 8460606"/>
              <a:gd name="connsiteY211" fmla="*/ 1982804 h 4620126"/>
              <a:gd name="connsiteX212" fmla="*/ 8229600 w 8460606"/>
              <a:gd name="connsiteY212" fmla="*/ 1944303 h 4620126"/>
              <a:gd name="connsiteX213" fmla="*/ 8258476 w 8460606"/>
              <a:gd name="connsiteY213" fmla="*/ 1925053 h 4620126"/>
              <a:gd name="connsiteX214" fmla="*/ 8277726 w 8460606"/>
              <a:gd name="connsiteY214" fmla="*/ 1896177 h 4620126"/>
              <a:gd name="connsiteX215" fmla="*/ 8306602 w 8460606"/>
              <a:gd name="connsiteY215" fmla="*/ 1886552 h 4620126"/>
              <a:gd name="connsiteX216" fmla="*/ 8364354 w 8460606"/>
              <a:gd name="connsiteY216" fmla="*/ 1857676 h 4620126"/>
              <a:gd name="connsiteX217" fmla="*/ 8383604 w 8460606"/>
              <a:gd name="connsiteY217" fmla="*/ 1828800 h 4620126"/>
              <a:gd name="connsiteX218" fmla="*/ 8460606 w 8460606"/>
              <a:gd name="connsiteY21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445844 w 8460606"/>
              <a:gd name="connsiteY85" fmla="*/ 3205213 h 4620126"/>
              <a:gd name="connsiteX86" fmla="*/ 3474720 w 8460606"/>
              <a:gd name="connsiteY86" fmla="*/ 3224463 h 4620126"/>
              <a:gd name="connsiteX87" fmla="*/ 3532472 w 8460606"/>
              <a:gd name="connsiteY87" fmla="*/ 3243714 h 4620126"/>
              <a:gd name="connsiteX88" fmla="*/ 3599849 w 8460606"/>
              <a:gd name="connsiteY88" fmla="*/ 3282215 h 4620126"/>
              <a:gd name="connsiteX89" fmla="*/ 3638350 w 8460606"/>
              <a:gd name="connsiteY89" fmla="*/ 3291840 h 4620126"/>
              <a:gd name="connsiteX90" fmla="*/ 4100362 w 8460606"/>
              <a:gd name="connsiteY90" fmla="*/ 3243714 h 4620126"/>
              <a:gd name="connsiteX91" fmla="*/ 4129238 w 8460606"/>
              <a:gd name="connsiteY91" fmla="*/ 3234088 h 4620126"/>
              <a:gd name="connsiteX92" fmla="*/ 4331369 w 8460606"/>
              <a:gd name="connsiteY92" fmla="*/ 3051208 h 4620126"/>
              <a:gd name="connsiteX93" fmla="*/ 4350619 w 8460606"/>
              <a:gd name="connsiteY93" fmla="*/ 3022333 h 4620126"/>
              <a:gd name="connsiteX94" fmla="*/ 4437246 w 8460606"/>
              <a:gd name="connsiteY94" fmla="*/ 2954956 h 4620126"/>
              <a:gd name="connsiteX95" fmla="*/ 4687503 w 8460606"/>
              <a:gd name="connsiteY95" fmla="*/ 2579571 h 4620126"/>
              <a:gd name="connsiteX96" fmla="*/ 4697129 w 8460606"/>
              <a:gd name="connsiteY96" fmla="*/ 2550695 h 4620126"/>
              <a:gd name="connsiteX97" fmla="*/ 4735630 w 8460606"/>
              <a:gd name="connsiteY97" fmla="*/ 2464067 h 4620126"/>
              <a:gd name="connsiteX98" fmla="*/ 4754880 w 8460606"/>
              <a:gd name="connsiteY98" fmla="*/ 2406316 h 4620126"/>
              <a:gd name="connsiteX99" fmla="*/ 4764505 w 8460606"/>
              <a:gd name="connsiteY99" fmla="*/ 2377440 h 4620126"/>
              <a:gd name="connsiteX100" fmla="*/ 4822257 w 8460606"/>
              <a:gd name="connsiteY100" fmla="*/ 2252312 h 4620126"/>
              <a:gd name="connsiteX101" fmla="*/ 4908884 w 8460606"/>
              <a:gd name="connsiteY101" fmla="*/ 1982804 h 4620126"/>
              <a:gd name="connsiteX102" fmla="*/ 4918510 w 8460606"/>
              <a:gd name="connsiteY102" fmla="*/ 1876926 h 4620126"/>
              <a:gd name="connsiteX103" fmla="*/ 4937760 w 8460606"/>
              <a:gd name="connsiteY103" fmla="*/ 1809549 h 4620126"/>
              <a:gd name="connsiteX104" fmla="*/ 4957011 w 8460606"/>
              <a:gd name="connsiteY104" fmla="*/ 1626669 h 4620126"/>
              <a:gd name="connsiteX105" fmla="*/ 4966636 w 8460606"/>
              <a:gd name="connsiteY105" fmla="*/ 1578543 h 4620126"/>
              <a:gd name="connsiteX106" fmla="*/ 4976261 w 8460606"/>
              <a:gd name="connsiteY106" fmla="*/ 1463040 h 4620126"/>
              <a:gd name="connsiteX107" fmla="*/ 5014762 w 8460606"/>
              <a:gd name="connsiteY107" fmla="*/ 1366787 h 4620126"/>
              <a:gd name="connsiteX108" fmla="*/ 5024388 w 8460606"/>
              <a:gd name="connsiteY108" fmla="*/ 1328286 h 4620126"/>
              <a:gd name="connsiteX109" fmla="*/ 5062889 w 8460606"/>
              <a:gd name="connsiteY109" fmla="*/ 1241659 h 4620126"/>
              <a:gd name="connsiteX110" fmla="*/ 5072514 w 8460606"/>
              <a:gd name="connsiteY110" fmla="*/ 1203158 h 4620126"/>
              <a:gd name="connsiteX111" fmla="*/ 5091764 w 8460606"/>
              <a:gd name="connsiteY111" fmla="*/ 1155032 h 4620126"/>
              <a:gd name="connsiteX112" fmla="*/ 5101390 w 8460606"/>
              <a:gd name="connsiteY112" fmla="*/ 1126156 h 4620126"/>
              <a:gd name="connsiteX113" fmla="*/ 5120640 w 8460606"/>
              <a:gd name="connsiteY113" fmla="*/ 1097280 h 4620126"/>
              <a:gd name="connsiteX114" fmla="*/ 5149516 w 8460606"/>
              <a:gd name="connsiteY114" fmla="*/ 1029903 h 4620126"/>
              <a:gd name="connsiteX115" fmla="*/ 5178392 w 8460606"/>
              <a:gd name="connsiteY115" fmla="*/ 1001027 h 4620126"/>
              <a:gd name="connsiteX116" fmla="*/ 5216893 w 8460606"/>
              <a:gd name="connsiteY116" fmla="*/ 943276 h 4620126"/>
              <a:gd name="connsiteX117" fmla="*/ 5236143 w 8460606"/>
              <a:gd name="connsiteY117" fmla="*/ 914400 h 4620126"/>
              <a:gd name="connsiteX118" fmla="*/ 5274644 w 8460606"/>
              <a:gd name="connsiteY118" fmla="*/ 827773 h 4620126"/>
              <a:gd name="connsiteX119" fmla="*/ 5303520 w 8460606"/>
              <a:gd name="connsiteY119" fmla="*/ 770021 h 4620126"/>
              <a:gd name="connsiteX120" fmla="*/ 5361272 w 8460606"/>
              <a:gd name="connsiteY120" fmla="*/ 741145 h 4620126"/>
              <a:gd name="connsiteX121" fmla="*/ 5390148 w 8460606"/>
              <a:gd name="connsiteY121" fmla="*/ 750771 h 4620126"/>
              <a:gd name="connsiteX122" fmla="*/ 5447899 w 8460606"/>
              <a:gd name="connsiteY122" fmla="*/ 731520 h 4620126"/>
              <a:gd name="connsiteX123" fmla="*/ 5505651 w 8460606"/>
              <a:gd name="connsiteY123" fmla="*/ 770021 h 4620126"/>
              <a:gd name="connsiteX124" fmla="*/ 5515276 w 8460606"/>
              <a:gd name="connsiteY124" fmla="*/ 798897 h 4620126"/>
              <a:gd name="connsiteX125" fmla="*/ 5553777 w 8460606"/>
              <a:gd name="connsiteY125" fmla="*/ 875899 h 4620126"/>
              <a:gd name="connsiteX126" fmla="*/ 5582653 w 8460606"/>
              <a:gd name="connsiteY126" fmla="*/ 962526 h 4620126"/>
              <a:gd name="connsiteX127" fmla="*/ 5592278 w 8460606"/>
              <a:gd name="connsiteY127" fmla="*/ 991402 h 4620126"/>
              <a:gd name="connsiteX128" fmla="*/ 5611529 w 8460606"/>
              <a:gd name="connsiteY128" fmla="*/ 1029903 h 4620126"/>
              <a:gd name="connsiteX129" fmla="*/ 5630779 w 8460606"/>
              <a:gd name="connsiteY129" fmla="*/ 1087655 h 4620126"/>
              <a:gd name="connsiteX130" fmla="*/ 5640404 w 8460606"/>
              <a:gd name="connsiteY130" fmla="*/ 1116531 h 4620126"/>
              <a:gd name="connsiteX131" fmla="*/ 5678905 w 8460606"/>
              <a:gd name="connsiteY131" fmla="*/ 1174282 h 4620126"/>
              <a:gd name="connsiteX132" fmla="*/ 5698156 w 8460606"/>
              <a:gd name="connsiteY132" fmla="*/ 1203158 h 4620126"/>
              <a:gd name="connsiteX133" fmla="*/ 5717406 w 8460606"/>
              <a:gd name="connsiteY133" fmla="*/ 1260909 h 4620126"/>
              <a:gd name="connsiteX134" fmla="*/ 5727032 w 8460606"/>
              <a:gd name="connsiteY134" fmla="*/ 1289785 h 4620126"/>
              <a:gd name="connsiteX135" fmla="*/ 5736657 w 8460606"/>
              <a:gd name="connsiteY135" fmla="*/ 1328286 h 4620126"/>
              <a:gd name="connsiteX136" fmla="*/ 5755908 w 8460606"/>
              <a:gd name="connsiteY136" fmla="*/ 1376413 h 4620126"/>
              <a:gd name="connsiteX137" fmla="*/ 5765533 w 8460606"/>
              <a:gd name="connsiteY137" fmla="*/ 1491916 h 4620126"/>
              <a:gd name="connsiteX138" fmla="*/ 5775158 w 8460606"/>
              <a:gd name="connsiteY138" fmla="*/ 1540042 h 4620126"/>
              <a:gd name="connsiteX139" fmla="*/ 5784783 w 8460606"/>
              <a:gd name="connsiteY139" fmla="*/ 1636295 h 4620126"/>
              <a:gd name="connsiteX140" fmla="*/ 5823284 w 8460606"/>
              <a:gd name="connsiteY140" fmla="*/ 1626669 h 4620126"/>
              <a:gd name="connsiteX141" fmla="*/ 5842535 w 8460606"/>
              <a:gd name="connsiteY141" fmla="*/ 1597794 h 4620126"/>
              <a:gd name="connsiteX142" fmla="*/ 5871411 w 8460606"/>
              <a:gd name="connsiteY142" fmla="*/ 1578543 h 4620126"/>
              <a:gd name="connsiteX143" fmla="*/ 5909912 w 8460606"/>
              <a:gd name="connsiteY143" fmla="*/ 1520792 h 4620126"/>
              <a:gd name="connsiteX144" fmla="*/ 5929162 w 8460606"/>
              <a:gd name="connsiteY144" fmla="*/ 1491916 h 4620126"/>
              <a:gd name="connsiteX145" fmla="*/ 5958038 w 8460606"/>
              <a:gd name="connsiteY145" fmla="*/ 1434164 h 4620126"/>
              <a:gd name="connsiteX146" fmla="*/ 5977289 w 8460606"/>
              <a:gd name="connsiteY146" fmla="*/ 1232034 h 4620126"/>
              <a:gd name="connsiteX147" fmla="*/ 5986914 w 8460606"/>
              <a:gd name="connsiteY147" fmla="*/ 1145406 h 4620126"/>
              <a:gd name="connsiteX148" fmla="*/ 6006164 w 8460606"/>
              <a:gd name="connsiteY148" fmla="*/ 1078029 h 4620126"/>
              <a:gd name="connsiteX149" fmla="*/ 6035040 w 8460606"/>
              <a:gd name="connsiteY149" fmla="*/ 808522 h 4620126"/>
              <a:gd name="connsiteX150" fmla="*/ 6054291 w 8460606"/>
              <a:gd name="connsiteY150" fmla="*/ 741145 h 4620126"/>
              <a:gd name="connsiteX151" fmla="*/ 6073541 w 8460606"/>
              <a:gd name="connsiteY151" fmla="*/ 683394 h 4620126"/>
              <a:gd name="connsiteX152" fmla="*/ 6092792 w 8460606"/>
              <a:gd name="connsiteY152" fmla="*/ 596766 h 4620126"/>
              <a:gd name="connsiteX153" fmla="*/ 6131293 w 8460606"/>
              <a:gd name="connsiteY153" fmla="*/ 462013 h 4620126"/>
              <a:gd name="connsiteX154" fmla="*/ 6150543 w 8460606"/>
              <a:gd name="connsiteY154" fmla="*/ 423512 h 4620126"/>
              <a:gd name="connsiteX155" fmla="*/ 6179419 w 8460606"/>
              <a:gd name="connsiteY155" fmla="*/ 317634 h 4620126"/>
              <a:gd name="connsiteX156" fmla="*/ 6198670 w 8460606"/>
              <a:gd name="connsiteY156" fmla="*/ 279133 h 4620126"/>
              <a:gd name="connsiteX157" fmla="*/ 6217920 w 8460606"/>
              <a:gd name="connsiteY157" fmla="*/ 221381 h 4620126"/>
              <a:gd name="connsiteX158" fmla="*/ 6275672 w 8460606"/>
              <a:gd name="connsiteY158" fmla="*/ 115503 h 4620126"/>
              <a:gd name="connsiteX159" fmla="*/ 6294922 w 8460606"/>
              <a:gd name="connsiteY159" fmla="*/ 57752 h 4620126"/>
              <a:gd name="connsiteX160" fmla="*/ 6304548 w 8460606"/>
              <a:gd name="connsiteY160" fmla="*/ 28876 h 4620126"/>
              <a:gd name="connsiteX161" fmla="*/ 6323798 w 8460606"/>
              <a:gd name="connsiteY161" fmla="*/ 0 h 4620126"/>
              <a:gd name="connsiteX162" fmla="*/ 6352674 w 8460606"/>
              <a:gd name="connsiteY162" fmla="*/ 9625 h 4620126"/>
              <a:gd name="connsiteX163" fmla="*/ 6371924 w 8460606"/>
              <a:gd name="connsiteY163" fmla="*/ 38501 h 4620126"/>
              <a:gd name="connsiteX164" fmla="*/ 6400800 w 8460606"/>
              <a:gd name="connsiteY164" fmla="*/ 67377 h 4620126"/>
              <a:gd name="connsiteX165" fmla="*/ 6420051 w 8460606"/>
              <a:gd name="connsiteY165" fmla="*/ 125128 h 4620126"/>
              <a:gd name="connsiteX166" fmla="*/ 6458552 w 8460606"/>
              <a:gd name="connsiteY166" fmla="*/ 182880 h 4620126"/>
              <a:gd name="connsiteX167" fmla="*/ 6477802 w 8460606"/>
              <a:gd name="connsiteY167" fmla="*/ 211756 h 4620126"/>
              <a:gd name="connsiteX168" fmla="*/ 6516303 w 8460606"/>
              <a:gd name="connsiteY168" fmla="*/ 298383 h 4620126"/>
              <a:gd name="connsiteX169" fmla="*/ 6545179 w 8460606"/>
              <a:gd name="connsiteY169" fmla="*/ 442762 h 4620126"/>
              <a:gd name="connsiteX170" fmla="*/ 6564430 w 8460606"/>
              <a:gd name="connsiteY170" fmla="*/ 471638 h 4620126"/>
              <a:gd name="connsiteX171" fmla="*/ 6593305 w 8460606"/>
              <a:gd name="connsiteY171" fmla="*/ 529389 h 4620126"/>
              <a:gd name="connsiteX172" fmla="*/ 6602931 w 8460606"/>
              <a:gd name="connsiteY172" fmla="*/ 558265 h 4620126"/>
              <a:gd name="connsiteX173" fmla="*/ 6631806 w 8460606"/>
              <a:gd name="connsiteY173" fmla="*/ 567891 h 4620126"/>
              <a:gd name="connsiteX174" fmla="*/ 6651057 w 8460606"/>
              <a:gd name="connsiteY174" fmla="*/ 596766 h 4620126"/>
              <a:gd name="connsiteX175" fmla="*/ 6699183 w 8460606"/>
              <a:gd name="connsiteY175" fmla="*/ 654518 h 4620126"/>
              <a:gd name="connsiteX176" fmla="*/ 6728059 w 8460606"/>
              <a:gd name="connsiteY176" fmla="*/ 712269 h 4620126"/>
              <a:gd name="connsiteX177" fmla="*/ 6737684 w 8460606"/>
              <a:gd name="connsiteY177" fmla="*/ 750771 h 4620126"/>
              <a:gd name="connsiteX178" fmla="*/ 6766560 w 8460606"/>
              <a:gd name="connsiteY178" fmla="*/ 808522 h 4620126"/>
              <a:gd name="connsiteX179" fmla="*/ 6776185 w 8460606"/>
              <a:gd name="connsiteY179" fmla="*/ 847023 h 4620126"/>
              <a:gd name="connsiteX180" fmla="*/ 6785811 w 8460606"/>
              <a:gd name="connsiteY180" fmla="*/ 904775 h 4620126"/>
              <a:gd name="connsiteX181" fmla="*/ 6805061 w 8460606"/>
              <a:gd name="connsiteY181" fmla="*/ 933651 h 4620126"/>
              <a:gd name="connsiteX182" fmla="*/ 6824312 w 8460606"/>
              <a:gd name="connsiteY182" fmla="*/ 1010653 h 4620126"/>
              <a:gd name="connsiteX183" fmla="*/ 6833937 w 8460606"/>
              <a:gd name="connsiteY183" fmla="*/ 1049154 h 4620126"/>
              <a:gd name="connsiteX184" fmla="*/ 6853188 w 8460606"/>
              <a:gd name="connsiteY184" fmla="*/ 1116531 h 4620126"/>
              <a:gd name="connsiteX185" fmla="*/ 6862813 w 8460606"/>
              <a:gd name="connsiteY185" fmla="*/ 1174282 h 4620126"/>
              <a:gd name="connsiteX186" fmla="*/ 6872438 w 8460606"/>
              <a:gd name="connsiteY186" fmla="*/ 1655545 h 4620126"/>
              <a:gd name="connsiteX187" fmla="*/ 6882063 w 8460606"/>
              <a:gd name="connsiteY187" fmla="*/ 1684421 h 4620126"/>
              <a:gd name="connsiteX188" fmla="*/ 6891689 w 8460606"/>
              <a:gd name="connsiteY188" fmla="*/ 1751798 h 4620126"/>
              <a:gd name="connsiteX189" fmla="*/ 6910939 w 8460606"/>
              <a:gd name="connsiteY189" fmla="*/ 1780674 h 4620126"/>
              <a:gd name="connsiteX190" fmla="*/ 6939815 w 8460606"/>
              <a:gd name="connsiteY190" fmla="*/ 1848051 h 4620126"/>
              <a:gd name="connsiteX191" fmla="*/ 6959065 w 8460606"/>
              <a:gd name="connsiteY191" fmla="*/ 1876926 h 4620126"/>
              <a:gd name="connsiteX192" fmla="*/ 6978316 w 8460606"/>
              <a:gd name="connsiteY192" fmla="*/ 1934678 h 4620126"/>
              <a:gd name="connsiteX193" fmla="*/ 7016817 w 8460606"/>
              <a:gd name="connsiteY193" fmla="*/ 1992429 h 4620126"/>
              <a:gd name="connsiteX194" fmla="*/ 7036068 w 8460606"/>
              <a:gd name="connsiteY194" fmla="*/ 2021305 h 4620126"/>
              <a:gd name="connsiteX195" fmla="*/ 7045693 w 8460606"/>
              <a:gd name="connsiteY195" fmla="*/ 2050181 h 4620126"/>
              <a:gd name="connsiteX196" fmla="*/ 7141945 w 8460606"/>
              <a:gd name="connsiteY196" fmla="*/ 2146434 h 4620126"/>
              <a:gd name="connsiteX197" fmla="*/ 7209322 w 8460606"/>
              <a:gd name="connsiteY197" fmla="*/ 2165684 h 4620126"/>
              <a:gd name="connsiteX198" fmla="*/ 7267074 w 8460606"/>
              <a:gd name="connsiteY198" fmla="*/ 2204185 h 4620126"/>
              <a:gd name="connsiteX199" fmla="*/ 7295950 w 8460606"/>
              <a:gd name="connsiteY199" fmla="*/ 2223436 h 4620126"/>
              <a:gd name="connsiteX200" fmla="*/ 7575082 w 8460606"/>
              <a:gd name="connsiteY200" fmla="*/ 2213811 h 4620126"/>
              <a:gd name="connsiteX201" fmla="*/ 7661710 w 8460606"/>
              <a:gd name="connsiteY201" fmla="*/ 2165684 h 4620126"/>
              <a:gd name="connsiteX202" fmla="*/ 7748337 w 8460606"/>
              <a:gd name="connsiteY202" fmla="*/ 2136808 h 4620126"/>
              <a:gd name="connsiteX203" fmla="*/ 7777213 w 8460606"/>
              <a:gd name="connsiteY203" fmla="*/ 2127183 h 4620126"/>
              <a:gd name="connsiteX204" fmla="*/ 7806089 w 8460606"/>
              <a:gd name="connsiteY204" fmla="*/ 2107933 h 4620126"/>
              <a:gd name="connsiteX205" fmla="*/ 7834964 w 8460606"/>
              <a:gd name="connsiteY205" fmla="*/ 2079057 h 4620126"/>
              <a:gd name="connsiteX206" fmla="*/ 7950468 w 8460606"/>
              <a:gd name="connsiteY206" fmla="*/ 2050181 h 4620126"/>
              <a:gd name="connsiteX207" fmla="*/ 7979343 w 8460606"/>
              <a:gd name="connsiteY207" fmla="*/ 2040556 h 4620126"/>
              <a:gd name="connsiteX208" fmla="*/ 8075596 w 8460606"/>
              <a:gd name="connsiteY208" fmla="*/ 2021305 h 4620126"/>
              <a:gd name="connsiteX209" fmla="*/ 8114097 w 8460606"/>
              <a:gd name="connsiteY209" fmla="*/ 2002055 h 4620126"/>
              <a:gd name="connsiteX210" fmla="*/ 8171849 w 8460606"/>
              <a:gd name="connsiteY210" fmla="*/ 1982804 h 4620126"/>
              <a:gd name="connsiteX211" fmla="*/ 8229600 w 8460606"/>
              <a:gd name="connsiteY211" fmla="*/ 1944303 h 4620126"/>
              <a:gd name="connsiteX212" fmla="*/ 8258476 w 8460606"/>
              <a:gd name="connsiteY212" fmla="*/ 1925053 h 4620126"/>
              <a:gd name="connsiteX213" fmla="*/ 8277726 w 8460606"/>
              <a:gd name="connsiteY213" fmla="*/ 1896177 h 4620126"/>
              <a:gd name="connsiteX214" fmla="*/ 8306602 w 8460606"/>
              <a:gd name="connsiteY214" fmla="*/ 1886552 h 4620126"/>
              <a:gd name="connsiteX215" fmla="*/ 8364354 w 8460606"/>
              <a:gd name="connsiteY215" fmla="*/ 1857676 h 4620126"/>
              <a:gd name="connsiteX216" fmla="*/ 8383604 w 8460606"/>
              <a:gd name="connsiteY216" fmla="*/ 1828800 h 4620126"/>
              <a:gd name="connsiteX217" fmla="*/ 8460606 w 8460606"/>
              <a:gd name="connsiteY21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445844 w 8460606"/>
              <a:gd name="connsiteY84" fmla="*/ 3205213 h 4620126"/>
              <a:gd name="connsiteX85" fmla="*/ 3474720 w 8460606"/>
              <a:gd name="connsiteY85" fmla="*/ 3224463 h 4620126"/>
              <a:gd name="connsiteX86" fmla="*/ 3532472 w 8460606"/>
              <a:gd name="connsiteY86" fmla="*/ 3243714 h 4620126"/>
              <a:gd name="connsiteX87" fmla="*/ 3599849 w 8460606"/>
              <a:gd name="connsiteY87" fmla="*/ 3282215 h 4620126"/>
              <a:gd name="connsiteX88" fmla="*/ 3638350 w 8460606"/>
              <a:gd name="connsiteY88" fmla="*/ 3291840 h 4620126"/>
              <a:gd name="connsiteX89" fmla="*/ 4100362 w 8460606"/>
              <a:gd name="connsiteY89" fmla="*/ 3243714 h 4620126"/>
              <a:gd name="connsiteX90" fmla="*/ 4129238 w 8460606"/>
              <a:gd name="connsiteY90" fmla="*/ 3234088 h 4620126"/>
              <a:gd name="connsiteX91" fmla="*/ 4331369 w 8460606"/>
              <a:gd name="connsiteY91" fmla="*/ 3051208 h 4620126"/>
              <a:gd name="connsiteX92" fmla="*/ 4350619 w 8460606"/>
              <a:gd name="connsiteY92" fmla="*/ 3022333 h 4620126"/>
              <a:gd name="connsiteX93" fmla="*/ 4437246 w 8460606"/>
              <a:gd name="connsiteY93" fmla="*/ 2954956 h 4620126"/>
              <a:gd name="connsiteX94" fmla="*/ 4687503 w 8460606"/>
              <a:gd name="connsiteY94" fmla="*/ 2579571 h 4620126"/>
              <a:gd name="connsiteX95" fmla="*/ 4697129 w 8460606"/>
              <a:gd name="connsiteY95" fmla="*/ 2550695 h 4620126"/>
              <a:gd name="connsiteX96" fmla="*/ 4735630 w 8460606"/>
              <a:gd name="connsiteY96" fmla="*/ 2464067 h 4620126"/>
              <a:gd name="connsiteX97" fmla="*/ 4754880 w 8460606"/>
              <a:gd name="connsiteY97" fmla="*/ 2406316 h 4620126"/>
              <a:gd name="connsiteX98" fmla="*/ 4764505 w 8460606"/>
              <a:gd name="connsiteY98" fmla="*/ 2377440 h 4620126"/>
              <a:gd name="connsiteX99" fmla="*/ 4822257 w 8460606"/>
              <a:gd name="connsiteY99" fmla="*/ 2252312 h 4620126"/>
              <a:gd name="connsiteX100" fmla="*/ 4908884 w 8460606"/>
              <a:gd name="connsiteY100" fmla="*/ 1982804 h 4620126"/>
              <a:gd name="connsiteX101" fmla="*/ 4918510 w 8460606"/>
              <a:gd name="connsiteY101" fmla="*/ 1876926 h 4620126"/>
              <a:gd name="connsiteX102" fmla="*/ 4937760 w 8460606"/>
              <a:gd name="connsiteY102" fmla="*/ 1809549 h 4620126"/>
              <a:gd name="connsiteX103" fmla="*/ 4957011 w 8460606"/>
              <a:gd name="connsiteY103" fmla="*/ 1626669 h 4620126"/>
              <a:gd name="connsiteX104" fmla="*/ 4966636 w 8460606"/>
              <a:gd name="connsiteY104" fmla="*/ 1578543 h 4620126"/>
              <a:gd name="connsiteX105" fmla="*/ 4976261 w 8460606"/>
              <a:gd name="connsiteY105" fmla="*/ 1463040 h 4620126"/>
              <a:gd name="connsiteX106" fmla="*/ 5014762 w 8460606"/>
              <a:gd name="connsiteY106" fmla="*/ 1366787 h 4620126"/>
              <a:gd name="connsiteX107" fmla="*/ 5024388 w 8460606"/>
              <a:gd name="connsiteY107" fmla="*/ 1328286 h 4620126"/>
              <a:gd name="connsiteX108" fmla="*/ 5062889 w 8460606"/>
              <a:gd name="connsiteY108" fmla="*/ 1241659 h 4620126"/>
              <a:gd name="connsiteX109" fmla="*/ 5072514 w 8460606"/>
              <a:gd name="connsiteY109" fmla="*/ 1203158 h 4620126"/>
              <a:gd name="connsiteX110" fmla="*/ 5091764 w 8460606"/>
              <a:gd name="connsiteY110" fmla="*/ 1155032 h 4620126"/>
              <a:gd name="connsiteX111" fmla="*/ 5101390 w 8460606"/>
              <a:gd name="connsiteY111" fmla="*/ 1126156 h 4620126"/>
              <a:gd name="connsiteX112" fmla="*/ 5120640 w 8460606"/>
              <a:gd name="connsiteY112" fmla="*/ 1097280 h 4620126"/>
              <a:gd name="connsiteX113" fmla="*/ 5149516 w 8460606"/>
              <a:gd name="connsiteY113" fmla="*/ 1029903 h 4620126"/>
              <a:gd name="connsiteX114" fmla="*/ 5178392 w 8460606"/>
              <a:gd name="connsiteY114" fmla="*/ 1001027 h 4620126"/>
              <a:gd name="connsiteX115" fmla="*/ 5216893 w 8460606"/>
              <a:gd name="connsiteY115" fmla="*/ 943276 h 4620126"/>
              <a:gd name="connsiteX116" fmla="*/ 5236143 w 8460606"/>
              <a:gd name="connsiteY116" fmla="*/ 914400 h 4620126"/>
              <a:gd name="connsiteX117" fmla="*/ 5274644 w 8460606"/>
              <a:gd name="connsiteY117" fmla="*/ 827773 h 4620126"/>
              <a:gd name="connsiteX118" fmla="*/ 5303520 w 8460606"/>
              <a:gd name="connsiteY118" fmla="*/ 770021 h 4620126"/>
              <a:gd name="connsiteX119" fmla="*/ 5361272 w 8460606"/>
              <a:gd name="connsiteY119" fmla="*/ 741145 h 4620126"/>
              <a:gd name="connsiteX120" fmla="*/ 5390148 w 8460606"/>
              <a:gd name="connsiteY120" fmla="*/ 750771 h 4620126"/>
              <a:gd name="connsiteX121" fmla="*/ 5447899 w 8460606"/>
              <a:gd name="connsiteY121" fmla="*/ 731520 h 4620126"/>
              <a:gd name="connsiteX122" fmla="*/ 5505651 w 8460606"/>
              <a:gd name="connsiteY122" fmla="*/ 770021 h 4620126"/>
              <a:gd name="connsiteX123" fmla="*/ 5515276 w 8460606"/>
              <a:gd name="connsiteY123" fmla="*/ 798897 h 4620126"/>
              <a:gd name="connsiteX124" fmla="*/ 5553777 w 8460606"/>
              <a:gd name="connsiteY124" fmla="*/ 875899 h 4620126"/>
              <a:gd name="connsiteX125" fmla="*/ 5582653 w 8460606"/>
              <a:gd name="connsiteY125" fmla="*/ 962526 h 4620126"/>
              <a:gd name="connsiteX126" fmla="*/ 5592278 w 8460606"/>
              <a:gd name="connsiteY126" fmla="*/ 991402 h 4620126"/>
              <a:gd name="connsiteX127" fmla="*/ 5611529 w 8460606"/>
              <a:gd name="connsiteY127" fmla="*/ 1029903 h 4620126"/>
              <a:gd name="connsiteX128" fmla="*/ 5630779 w 8460606"/>
              <a:gd name="connsiteY128" fmla="*/ 1087655 h 4620126"/>
              <a:gd name="connsiteX129" fmla="*/ 5640404 w 8460606"/>
              <a:gd name="connsiteY129" fmla="*/ 1116531 h 4620126"/>
              <a:gd name="connsiteX130" fmla="*/ 5678905 w 8460606"/>
              <a:gd name="connsiteY130" fmla="*/ 1174282 h 4620126"/>
              <a:gd name="connsiteX131" fmla="*/ 5698156 w 8460606"/>
              <a:gd name="connsiteY131" fmla="*/ 1203158 h 4620126"/>
              <a:gd name="connsiteX132" fmla="*/ 5717406 w 8460606"/>
              <a:gd name="connsiteY132" fmla="*/ 1260909 h 4620126"/>
              <a:gd name="connsiteX133" fmla="*/ 5727032 w 8460606"/>
              <a:gd name="connsiteY133" fmla="*/ 1289785 h 4620126"/>
              <a:gd name="connsiteX134" fmla="*/ 5736657 w 8460606"/>
              <a:gd name="connsiteY134" fmla="*/ 1328286 h 4620126"/>
              <a:gd name="connsiteX135" fmla="*/ 5755908 w 8460606"/>
              <a:gd name="connsiteY135" fmla="*/ 1376413 h 4620126"/>
              <a:gd name="connsiteX136" fmla="*/ 5765533 w 8460606"/>
              <a:gd name="connsiteY136" fmla="*/ 1491916 h 4620126"/>
              <a:gd name="connsiteX137" fmla="*/ 5775158 w 8460606"/>
              <a:gd name="connsiteY137" fmla="*/ 1540042 h 4620126"/>
              <a:gd name="connsiteX138" fmla="*/ 5784783 w 8460606"/>
              <a:gd name="connsiteY138" fmla="*/ 1636295 h 4620126"/>
              <a:gd name="connsiteX139" fmla="*/ 5823284 w 8460606"/>
              <a:gd name="connsiteY139" fmla="*/ 1626669 h 4620126"/>
              <a:gd name="connsiteX140" fmla="*/ 5842535 w 8460606"/>
              <a:gd name="connsiteY140" fmla="*/ 1597794 h 4620126"/>
              <a:gd name="connsiteX141" fmla="*/ 5871411 w 8460606"/>
              <a:gd name="connsiteY141" fmla="*/ 1578543 h 4620126"/>
              <a:gd name="connsiteX142" fmla="*/ 5909912 w 8460606"/>
              <a:gd name="connsiteY142" fmla="*/ 1520792 h 4620126"/>
              <a:gd name="connsiteX143" fmla="*/ 5929162 w 8460606"/>
              <a:gd name="connsiteY143" fmla="*/ 1491916 h 4620126"/>
              <a:gd name="connsiteX144" fmla="*/ 5958038 w 8460606"/>
              <a:gd name="connsiteY144" fmla="*/ 1434164 h 4620126"/>
              <a:gd name="connsiteX145" fmla="*/ 5977289 w 8460606"/>
              <a:gd name="connsiteY145" fmla="*/ 1232034 h 4620126"/>
              <a:gd name="connsiteX146" fmla="*/ 5986914 w 8460606"/>
              <a:gd name="connsiteY146" fmla="*/ 1145406 h 4620126"/>
              <a:gd name="connsiteX147" fmla="*/ 6006164 w 8460606"/>
              <a:gd name="connsiteY147" fmla="*/ 1078029 h 4620126"/>
              <a:gd name="connsiteX148" fmla="*/ 6035040 w 8460606"/>
              <a:gd name="connsiteY148" fmla="*/ 808522 h 4620126"/>
              <a:gd name="connsiteX149" fmla="*/ 6054291 w 8460606"/>
              <a:gd name="connsiteY149" fmla="*/ 741145 h 4620126"/>
              <a:gd name="connsiteX150" fmla="*/ 6073541 w 8460606"/>
              <a:gd name="connsiteY150" fmla="*/ 683394 h 4620126"/>
              <a:gd name="connsiteX151" fmla="*/ 6092792 w 8460606"/>
              <a:gd name="connsiteY151" fmla="*/ 596766 h 4620126"/>
              <a:gd name="connsiteX152" fmla="*/ 6131293 w 8460606"/>
              <a:gd name="connsiteY152" fmla="*/ 462013 h 4620126"/>
              <a:gd name="connsiteX153" fmla="*/ 6150543 w 8460606"/>
              <a:gd name="connsiteY153" fmla="*/ 423512 h 4620126"/>
              <a:gd name="connsiteX154" fmla="*/ 6179419 w 8460606"/>
              <a:gd name="connsiteY154" fmla="*/ 317634 h 4620126"/>
              <a:gd name="connsiteX155" fmla="*/ 6198670 w 8460606"/>
              <a:gd name="connsiteY155" fmla="*/ 279133 h 4620126"/>
              <a:gd name="connsiteX156" fmla="*/ 6217920 w 8460606"/>
              <a:gd name="connsiteY156" fmla="*/ 221381 h 4620126"/>
              <a:gd name="connsiteX157" fmla="*/ 6275672 w 8460606"/>
              <a:gd name="connsiteY157" fmla="*/ 115503 h 4620126"/>
              <a:gd name="connsiteX158" fmla="*/ 6294922 w 8460606"/>
              <a:gd name="connsiteY158" fmla="*/ 57752 h 4620126"/>
              <a:gd name="connsiteX159" fmla="*/ 6304548 w 8460606"/>
              <a:gd name="connsiteY159" fmla="*/ 28876 h 4620126"/>
              <a:gd name="connsiteX160" fmla="*/ 6323798 w 8460606"/>
              <a:gd name="connsiteY160" fmla="*/ 0 h 4620126"/>
              <a:gd name="connsiteX161" fmla="*/ 6352674 w 8460606"/>
              <a:gd name="connsiteY161" fmla="*/ 9625 h 4620126"/>
              <a:gd name="connsiteX162" fmla="*/ 6371924 w 8460606"/>
              <a:gd name="connsiteY162" fmla="*/ 38501 h 4620126"/>
              <a:gd name="connsiteX163" fmla="*/ 6400800 w 8460606"/>
              <a:gd name="connsiteY163" fmla="*/ 67377 h 4620126"/>
              <a:gd name="connsiteX164" fmla="*/ 6420051 w 8460606"/>
              <a:gd name="connsiteY164" fmla="*/ 125128 h 4620126"/>
              <a:gd name="connsiteX165" fmla="*/ 6458552 w 8460606"/>
              <a:gd name="connsiteY165" fmla="*/ 182880 h 4620126"/>
              <a:gd name="connsiteX166" fmla="*/ 6477802 w 8460606"/>
              <a:gd name="connsiteY166" fmla="*/ 211756 h 4620126"/>
              <a:gd name="connsiteX167" fmla="*/ 6516303 w 8460606"/>
              <a:gd name="connsiteY167" fmla="*/ 298383 h 4620126"/>
              <a:gd name="connsiteX168" fmla="*/ 6545179 w 8460606"/>
              <a:gd name="connsiteY168" fmla="*/ 442762 h 4620126"/>
              <a:gd name="connsiteX169" fmla="*/ 6564430 w 8460606"/>
              <a:gd name="connsiteY169" fmla="*/ 471638 h 4620126"/>
              <a:gd name="connsiteX170" fmla="*/ 6593305 w 8460606"/>
              <a:gd name="connsiteY170" fmla="*/ 529389 h 4620126"/>
              <a:gd name="connsiteX171" fmla="*/ 6602931 w 8460606"/>
              <a:gd name="connsiteY171" fmla="*/ 558265 h 4620126"/>
              <a:gd name="connsiteX172" fmla="*/ 6631806 w 8460606"/>
              <a:gd name="connsiteY172" fmla="*/ 567891 h 4620126"/>
              <a:gd name="connsiteX173" fmla="*/ 6651057 w 8460606"/>
              <a:gd name="connsiteY173" fmla="*/ 596766 h 4620126"/>
              <a:gd name="connsiteX174" fmla="*/ 6699183 w 8460606"/>
              <a:gd name="connsiteY174" fmla="*/ 654518 h 4620126"/>
              <a:gd name="connsiteX175" fmla="*/ 6728059 w 8460606"/>
              <a:gd name="connsiteY175" fmla="*/ 712269 h 4620126"/>
              <a:gd name="connsiteX176" fmla="*/ 6737684 w 8460606"/>
              <a:gd name="connsiteY176" fmla="*/ 750771 h 4620126"/>
              <a:gd name="connsiteX177" fmla="*/ 6766560 w 8460606"/>
              <a:gd name="connsiteY177" fmla="*/ 808522 h 4620126"/>
              <a:gd name="connsiteX178" fmla="*/ 6776185 w 8460606"/>
              <a:gd name="connsiteY178" fmla="*/ 847023 h 4620126"/>
              <a:gd name="connsiteX179" fmla="*/ 6785811 w 8460606"/>
              <a:gd name="connsiteY179" fmla="*/ 904775 h 4620126"/>
              <a:gd name="connsiteX180" fmla="*/ 6805061 w 8460606"/>
              <a:gd name="connsiteY180" fmla="*/ 933651 h 4620126"/>
              <a:gd name="connsiteX181" fmla="*/ 6824312 w 8460606"/>
              <a:gd name="connsiteY181" fmla="*/ 1010653 h 4620126"/>
              <a:gd name="connsiteX182" fmla="*/ 6833937 w 8460606"/>
              <a:gd name="connsiteY182" fmla="*/ 1049154 h 4620126"/>
              <a:gd name="connsiteX183" fmla="*/ 6853188 w 8460606"/>
              <a:gd name="connsiteY183" fmla="*/ 1116531 h 4620126"/>
              <a:gd name="connsiteX184" fmla="*/ 6862813 w 8460606"/>
              <a:gd name="connsiteY184" fmla="*/ 1174282 h 4620126"/>
              <a:gd name="connsiteX185" fmla="*/ 6872438 w 8460606"/>
              <a:gd name="connsiteY185" fmla="*/ 1655545 h 4620126"/>
              <a:gd name="connsiteX186" fmla="*/ 6882063 w 8460606"/>
              <a:gd name="connsiteY186" fmla="*/ 1684421 h 4620126"/>
              <a:gd name="connsiteX187" fmla="*/ 6891689 w 8460606"/>
              <a:gd name="connsiteY187" fmla="*/ 1751798 h 4620126"/>
              <a:gd name="connsiteX188" fmla="*/ 6910939 w 8460606"/>
              <a:gd name="connsiteY188" fmla="*/ 1780674 h 4620126"/>
              <a:gd name="connsiteX189" fmla="*/ 6939815 w 8460606"/>
              <a:gd name="connsiteY189" fmla="*/ 1848051 h 4620126"/>
              <a:gd name="connsiteX190" fmla="*/ 6959065 w 8460606"/>
              <a:gd name="connsiteY190" fmla="*/ 1876926 h 4620126"/>
              <a:gd name="connsiteX191" fmla="*/ 6978316 w 8460606"/>
              <a:gd name="connsiteY191" fmla="*/ 1934678 h 4620126"/>
              <a:gd name="connsiteX192" fmla="*/ 7016817 w 8460606"/>
              <a:gd name="connsiteY192" fmla="*/ 1992429 h 4620126"/>
              <a:gd name="connsiteX193" fmla="*/ 7036068 w 8460606"/>
              <a:gd name="connsiteY193" fmla="*/ 2021305 h 4620126"/>
              <a:gd name="connsiteX194" fmla="*/ 7045693 w 8460606"/>
              <a:gd name="connsiteY194" fmla="*/ 2050181 h 4620126"/>
              <a:gd name="connsiteX195" fmla="*/ 7141945 w 8460606"/>
              <a:gd name="connsiteY195" fmla="*/ 2146434 h 4620126"/>
              <a:gd name="connsiteX196" fmla="*/ 7209322 w 8460606"/>
              <a:gd name="connsiteY196" fmla="*/ 2165684 h 4620126"/>
              <a:gd name="connsiteX197" fmla="*/ 7267074 w 8460606"/>
              <a:gd name="connsiteY197" fmla="*/ 2204185 h 4620126"/>
              <a:gd name="connsiteX198" fmla="*/ 7295950 w 8460606"/>
              <a:gd name="connsiteY198" fmla="*/ 2223436 h 4620126"/>
              <a:gd name="connsiteX199" fmla="*/ 7575082 w 8460606"/>
              <a:gd name="connsiteY199" fmla="*/ 2213811 h 4620126"/>
              <a:gd name="connsiteX200" fmla="*/ 7661710 w 8460606"/>
              <a:gd name="connsiteY200" fmla="*/ 2165684 h 4620126"/>
              <a:gd name="connsiteX201" fmla="*/ 7748337 w 8460606"/>
              <a:gd name="connsiteY201" fmla="*/ 2136808 h 4620126"/>
              <a:gd name="connsiteX202" fmla="*/ 7777213 w 8460606"/>
              <a:gd name="connsiteY202" fmla="*/ 2127183 h 4620126"/>
              <a:gd name="connsiteX203" fmla="*/ 7806089 w 8460606"/>
              <a:gd name="connsiteY203" fmla="*/ 2107933 h 4620126"/>
              <a:gd name="connsiteX204" fmla="*/ 7834964 w 8460606"/>
              <a:gd name="connsiteY204" fmla="*/ 2079057 h 4620126"/>
              <a:gd name="connsiteX205" fmla="*/ 7950468 w 8460606"/>
              <a:gd name="connsiteY205" fmla="*/ 2050181 h 4620126"/>
              <a:gd name="connsiteX206" fmla="*/ 7979343 w 8460606"/>
              <a:gd name="connsiteY206" fmla="*/ 2040556 h 4620126"/>
              <a:gd name="connsiteX207" fmla="*/ 8075596 w 8460606"/>
              <a:gd name="connsiteY207" fmla="*/ 2021305 h 4620126"/>
              <a:gd name="connsiteX208" fmla="*/ 8114097 w 8460606"/>
              <a:gd name="connsiteY208" fmla="*/ 2002055 h 4620126"/>
              <a:gd name="connsiteX209" fmla="*/ 8171849 w 8460606"/>
              <a:gd name="connsiteY209" fmla="*/ 1982804 h 4620126"/>
              <a:gd name="connsiteX210" fmla="*/ 8229600 w 8460606"/>
              <a:gd name="connsiteY210" fmla="*/ 1944303 h 4620126"/>
              <a:gd name="connsiteX211" fmla="*/ 8258476 w 8460606"/>
              <a:gd name="connsiteY211" fmla="*/ 1925053 h 4620126"/>
              <a:gd name="connsiteX212" fmla="*/ 8277726 w 8460606"/>
              <a:gd name="connsiteY212" fmla="*/ 1896177 h 4620126"/>
              <a:gd name="connsiteX213" fmla="*/ 8306602 w 8460606"/>
              <a:gd name="connsiteY213" fmla="*/ 1886552 h 4620126"/>
              <a:gd name="connsiteX214" fmla="*/ 8364354 w 8460606"/>
              <a:gd name="connsiteY214" fmla="*/ 1857676 h 4620126"/>
              <a:gd name="connsiteX215" fmla="*/ 8383604 w 8460606"/>
              <a:gd name="connsiteY215" fmla="*/ 1828800 h 4620126"/>
              <a:gd name="connsiteX216" fmla="*/ 8460606 w 8460606"/>
              <a:gd name="connsiteY21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62964 w 8460606"/>
              <a:gd name="connsiteY81" fmla="*/ 3070459 h 4620126"/>
              <a:gd name="connsiteX82" fmla="*/ 3301465 w 8460606"/>
              <a:gd name="connsiteY82" fmla="*/ 3128211 h 4620126"/>
              <a:gd name="connsiteX83" fmla="*/ 3445844 w 8460606"/>
              <a:gd name="connsiteY83" fmla="*/ 3205213 h 4620126"/>
              <a:gd name="connsiteX84" fmla="*/ 3474720 w 8460606"/>
              <a:gd name="connsiteY84" fmla="*/ 3224463 h 4620126"/>
              <a:gd name="connsiteX85" fmla="*/ 3532472 w 8460606"/>
              <a:gd name="connsiteY85" fmla="*/ 3243714 h 4620126"/>
              <a:gd name="connsiteX86" fmla="*/ 3599849 w 8460606"/>
              <a:gd name="connsiteY86" fmla="*/ 3282215 h 4620126"/>
              <a:gd name="connsiteX87" fmla="*/ 3638350 w 8460606"/>
              <a:gd name="connsiteY87" fmla="*/ 3291840 h 4620126"/>
              <a:gd name="connsiteX88" fmla="*/ 4100362 w 8460606"/>
              <a:gd name="connsiteY88" fmla="*/ 3243714 h 4620126"/>
              <a:gd name="connsiteX89" fmla="*/ 4129238 w 8460606"/>
              <a:gd name="connsiteY89" fmla="*/ 3234088 h 4620126"/>
              <a:gd name="connsiteX90" fmla="*/ 4331369 w 8460606"/>
              <a:gd name="connsiteY90" fmla="*/ 3051208 h 4620126"/>
              <a:gd name="connsiteX91" fmla="*/ 4350619 w 8460606"/>
              <a:gd name="connsiteY91" fmla="*/ 3022333 h 4620126"/>
              <a:gd name="connsiteX92" fmla="*/ 4437246 w 8460606"/>
              <a:gd name="connsiteY92" fmla="*/ 2954956 h 4620126"/>
              <a:gd name="connsiteX93" fmla="*/ 4687503 w 8460606"/>
              <a:gd name="connsiteY93" fmla="*/ 2579571 h 4620126"/>
              <a:gd name="connsiteX94" fmla="*/ 4697129 w 8460606"/>
              <a:gd name="connsiteY94" fmla="*/ 2550695 h 4620126"/>
              <a:gd name="connsiteX95" fmla="*/ 4735630 w 8460606"/>
              <a:gd name="connsiteY95" fmla="*/ 2464067 h 4620126"/>
              <a:gd name="connsiteX96" fmla="*/ 4754880 w 8460606"/>
              <a:gd name="connsiteY96" fmla="*/ 2406316 h 4620126"/>
              <a:gd name="connsiteX97" fmla="*/ 4764505 w 8460606"/>
              <a:gd name="connsiteY97" fmla="*/ 2377440 h 4620126"/>
              <a:gd name="connsiteX98" fmla="*/ 4822257 w 8460606"/>
              <a:gd name="connsiteY98" fmla="*/ 2252312 h 4620126"/>
              <a:gd name="connsiteX99" fmla="*/ 4908884 w 8460606"/>
              <a:gd name="connsiteY99" fmla="*/ 1982804 h 4620126"/>
              <a:gd name="connsiteX100" fmla="*/ 4918510 w 8460606"/>
              <a:gd name="connsiteY100" fmla="*/ 1876926 h 4620126"/>
              <a:gd name="connsiteX101" fmla="*/ 4937760 w 8460606"/>
              <a:gd name="connsiteY101" fmla="*/ 1809549 h 4620126"/>
              <a:gd name="connsiteX102" fmla="*/ 4957011 w 8460606"/>
              <a:gd name="connsiteY102" fmla="*/ 1626669 h 4620126"/>
              <a:gd name="connsiteX103" fmla="*/ 4966636 w 8460606"/>
              <a:gd name="connsiteY103" fmla="*/ 1578543 h 4620126"/>
              <a:gd name="connsiteX104" fmla="*/ 4976261 w 8460606"/>
              <a:gd name="connsiteY104" fmla="*/ 1463040 h 4620126"/>
              <a:gd name="connsiteX105" fmla="*/ 5014762 w 8460606"/>
              <a:gd name="connsiteY105" fmla="*/ 1366787 h 4620126"/>
              <a:gd name="connsiteX106" fmla="*/ 5024388 w 8460606"/>
              <a:gd name="connsiteY106" fmla="*/ 1328286 h 4620126"/>
              <a:gd name="connsiteX107" fmla="*/ 5062889 w 8460606"/>
              <a:gd name="connsiteY107" fmla="*/ 1241659 h 4620126"/>
              <a:gd name="connsiteX108" fmla="*/ 5072514 w 8460606"/>
              <a:gd name="connsiteY108" fmla="*/ 1203158 h 4620126"/>
              <a:gd name="connsiteX109" fmla="*/ 5091764 w 8460606"/>
              <a:gd name="connsiteY109" fmla="*/ 1155032 h 4620126"/>
              <a:gd name="connsiteX110" fmla="*/ 5101390 w 8460606"/>
              <a:gd name="connsiteY110" fmla="*/ 1126156 h 4620126"/>
              <a:gd name="connsiteX111" fmla="*/ 5120640 w 8460606"/>
              <a:gd name="connsiteY111" fmla="*/ 1097280 h 4620126"/>
              <a:gd name="connsiteX112" fmla="*/ 5149516 w 8460606"/>
              <a:gd name="connsiteY112" fmla="*/ 1029903 h 4620126"/>
              <a:gd name="connsiteX113" fmla="*/ 5178392 w 8460606"/>
              <a:gd name="connsiteY113" fmla="*/ 1001027 h 4620126"/>
              <a:gd name="connsiteX114" fmla="*/ 5216893 w 8460606"/>
              <a:gd name="connsiteY114" fmla="*/ 943276 h 4620126"/>
              <a:gd name="connsiteX115" fmla="*/ 5236143 w 8460606"/>
              <a:gd name="connsiteY115" fmla="*/ 914400 h 4620126"/>
              <a:gd name="connsiteX116" fmla="*/ 5274644 w 8460606"/>
              <a:gd name="connsiteY116" fmla="*/ 827773 h 4620126"/>
              <a:gd name="connsiteX117" fmla="*/ 5303520 w 8460606"/>
              <a:gd name="connsiteY117" fmla="*/ 770021 h 4620126"/>
              <a:gd name="connsiteX118" fmla="*/ 5361272 w 8460606"/>
              <a:gd name="connsiteY118" fmla="*/ 741145 h 4620126"/>
              <a:gd name="connsiteX119" fmla="*/ 5390148 w 8460606"/>
              <a:gd name="connsiteY119" fmla="*/ 750771 h 4620126"/>
              <a:gd name="connsiteX120" fmla="*/ 5447899 w 8460606"/>
              <a:gd name="connsiteY120" fmla="*/ 731520 h 4620126"/>
              <a:gd name="connsiteX121" fmla="*/ 5505651 w 8460606"/>
              <a:gd name="connsiteY121" fmla="*/ 770021 h 4620126"/>
              <a:gd name="connsiteX122" fmla="*/ 5515276 w 8460606"/>
              <a:gd name="connsiteY122" fmla="*/ 798897 h 4620126"/>
              <a:gd name="connsiteX123" fmla="*/ 5553777 w 8460606"/>
              <a:gd name="connsiteY123" fmla="*/ 875899 h 4620126"/>
              <a:gd name="connsiteX124" fmla="*/ 5582653 w 8460606"/>
              <a:gd name="connsiteY124" fmla="*/ 962526 h 4620126"/>
              <a:gd name="connsiteX125" fmla="*/ 5592278 w 8460606"/>
              <a:gd name="connsiteY125" fmla="*/ 991402 h 4620126"/>
              <a:gd name="connsiteX126" fmla="*/ 5611529 w 8460606"/>
              <a:gd name="connsiteY126" fmla="*/ 1029903 h 4620126"/>
              <a:gd name="connsiteX127" fmla="*/ 5630779 w 8460606"/>
              <a:gd name="connsiteY127" fmla="*/ 1087655 h 4620126"/>
              <a:gd name="connsiteX128" fmla="*/ 5640404 w 8460606"/>
              <a:gd name="connsiteY128" fmla="*/ 1116531 h 4620126"/>
              <a:gd name="connsiteX129" fmla="*/ 5678905 w 8460606"/>
              <a:gd name="connsiteY129" fmla="*/ 1174282 h 4620126"/>
              <a:gd name="connsiteX130" fmla="*/ 5698156 w 8460606"/>
              <a:gd name="connsiteY130" fmla="*/ 1203158 h 4620126"/>
              <a:gd name="connsiteX131" fmla="*/ 5717406 w 8460606"/>
              <a:gd name="connsiteY131" fmla="*/ 1260909 h 4620126"/>
              <a:gd name="connsiteX132" fmla="*/ 5727032 w 8460606"/>
              <a:gd name="connsiteY132" fmla="*/ 1289785 h 4620126"/>
              <a:gd name="connsiteX133" fmla="*/ 5736657 w 8460606"/>
              <a:gd name="connsiteY133" fmla="*/ 1328286 h 4620126"/>
              <a:gd name="connsiteX134" fmla="*/ 5755908 w 8460606"/>
              <a:gd name="connsiteY134" fmla="*/ 1376413 h 4620126"/>
              <a:gd name="connsiteX135" fmla="*/ 5765533 w 8460606"/>
              <a:gd name="connsiteY135" fmla="*/ 1491916 h 4620126"/>
              <a:gd name="connsiteX136" fmla="*/ 5775158 w 8460606"/>
              <a:gd name="connsiteY136" fmla="*/ 1540042 h 4620126"/>
              <a:gd name="connsiteX137" fmla="*/ 5784783 w 8460606"/>
              <a:gd name="connsiteY137" fmla="*/ 1636295 h 4620126"/>
              <a:gd name="connsiteX138" fmla="*/ 5823284 w 8460606"/>
              <a:gd name="connsiteY138" fmla="*/ 1626669 h 4620126"/>
              <a:gd name="connsiteX139" fmla="*/ 5842535 w 8460606"/>
              <a:gd name="connsiteY139" fmla="*/ 1597794 h 4620126"/>
              <a:gd name="connsiteX140" fmla="*/ 5871411 w 8460606"/>
              <a:gd name="connsiteY140" fmla="*/ 1578543 h 4620126"/>
              <a:gd name="connsiteX141" fmla="*/ 5909912 w 8460606"/>
              <a:gd name="connsiteY141" fmla="*/ 1520792 h 4620126"/>
              <a:gd name="connsiteX142" fmla="*/ 5929162 w 8460606"/>
              <a:gd name="connsiteY142" fmla="*/ 1491916 h 4620126"/>
              <a:gd name="connsiteX143" fmla="*/ 5958038 w 8460606"/>
              <a:gd name="connsiteY143" fmla="*/ 1434164 h 4620126"/>
              <a:gd name="connsiteX144" fmla="*/ 5977289 w 8460606"/>
              <a:gd name="connsiteY144" fmla="*/ 1232034 h 4620126"/>
              <a:gd name="connsiteX145" fmla="*/ 5986914 w 8460606"/>
              <a:gd name="connsiteY145" fmla="*/ 1145406 h 4620126"/>
              <a:gd name="connsiteX146" fmla="*/ 6006164 w 8460606"/>
              <a:gd name="connsiteY146" fmla="*/ 1078029 h 4620126"/>
              <a:gd name="connsiteX147" fmla="*/ 6035040 w 8460606"/>
              <a:gd name="connsiteY147" fmla="*/ 808522 h 4620126"/>
              <a:gd name="connsiteX148" fmla="*/ 6054291 w 8460606"/>
              <a:gd name="connsiteY148" fmla="*/ 741145 h 4620126"/>
              <a:gd name="connsiteX149" fmla="*/ 6073541 w 8460606"/>
              <a:gd name="connsiteY149" fmla="*/ 683394 h 4620126"/>
              <a:gd name="connsiteX150" fmla="*/ 6092792 w 8460606"/>
              <a:gd name="connsiteY150" fmla="*/ 596766 h 4620126"/>
              <a:gd name="connsiteX151" fmla="*/ 6131293 w 8460606"/>
              <a:gd name="connsiteY151" fmla="*/ 462013 h 4620126"/>
              <a:gd name="connsiteX152" fmla="*/ 6150543 w 8460606"/>
              <a:gd name="connsiteY152" fmla="*/ 423512 h 4620126"/>
              <a:gd name="connsiteX153" fmla="*/ 6179419 w 8460606"/>
              <a:gd name="connsiteY153" fmla="*/ 317634 h 4620126"/>
              <a:gd name="connsiteX154" fmla="*/ 6198670 w 8460606"/>
              <a:gd name="connsiteY154" fmla="*/ 279133 h 4620126"/>
              <a:gd name="connsiteX155" fmla="*/ 6217920 w 8460606"/>
              <a:gd name="connsiteY155" fmla="*/ 221381 h 4620126"/>
              <a:gd name="connsiteX156" fmla="*/ 6275672 w 8460606"/>
              <a:gd name="connsiteY156" fmla="*/ 115503 h 4620126"/>
              <a:gd name="connsiteX157" fmla="*/ 6294922 w 8460606"/>
              <a:gd name="connsiteY157" fmla="*/ 57752 h 4620126"/>
              <a:gd name="connsiteX158" fmla="*/ 6304548 w 8460606"/>
              <a:gd name="connsiteY158" fmla="*/ 28876 h 4620126"/>
              <a:gd name="connsiteX159" fmla="*/ 6323798 w 8460606"/>
              <a:gd name="connsiteY159" fmla="*/ 0 h 4620126"/>
              <a:gd name="connsiteX160" fmla="*/ 6352674 w 8460606"/>
              <a:gd name="connsiteY160" fmla="*/ 9625 h 4620126"/>
              <a:gd name="connsiteX161" fmla="*/ 6371924 w 8460606"/>
              <a:gd name="connsiteY161" fmla="*/ 38501 h 4620126"/>
              <a:gd name="connsiteX162" fmla="*/ 6400800 w 8460606"/>
              <a:gd name="connsiteY162" fmla="*/ 67377 h 4620126"/>
              <a:gd name="connsiteX163" fmla="*/ 6420051 w 8460606"/>
              <a:gd name="connsiteY163" fmla="*/ 125128 h 4620126"/>
              <a:gd name="connsiteX164" fmla="*/ 6458552 w 8460606"/>
              <a:gd name="connsiteY164" fmla="*/ 182880 h 4620126"/>
              <a:gd name="connsiteX165" fmla="*/ 6477802 w 8460606"/>
              <a:gd name="connsiteY165" fmla="*/ 211756 h 4620126"/>
              <a:gd name="connsiteX166" fmla="*/ 6516303 w 8460606"/>
              <a:gd name="connsiteY166" fmla="*/ 298383 h 4620126"/>
              <a:gd name="connsiteX167" fmla="*/ 6545179 w 8460606"/>
              <a:gd name="connsiteY167" fmla="*/ 442762 h 4620126"/>
              <a:gd name="connsiteX168" fmla="*/ 6564430 w 8460606"/>
              <a:gd name="connsiteY168" fmla="*/ 471638 h 4620126"/>
              <a:gd name="connsiteX169" fmla="*/ 6593305 w 8460606"/>
              <a:gd name="connsiteY169" fmla="*/ 529389 h 4620126"/>
              <a:gd name="connsiteX170" fmla="*/ 6602931 w 8460606"/>
              <a:gd name="connsiteY170" fmla="*/ 558265 h 4620126"/>
              <a:gd name="connsiteX171" fmla="*/ 6631806 w 8460606"/>
              <a:gd name="connsiteY171" fmla="*/ 567891 h 4620126"/>
              <a:gd name="connsiteX172" fmla="*/ 6651057 w 8460606"/>
              <a:gd name="connsiteY172" fmla="*/ 596766 h 4620126"/>
              <a:gd name="connsiteX173" fmla="*/ 6699183 w 8460606"/>
              <a:gd name="connsiteY173" fmla="*/ 654518 h 4620126"/>
              <a:gd name="connsiteX174" fmla="*/ 6728059 w 8460606"/>
              <a:gd name="connsiteY174" fmla="*/ 712269 h 4620126"/>
              <a:gd name="connsiteX175" fmla="*/ 6737684 w 8460606"/>
              <a:gd name="connsiteY175" fmla="*/ 750771 h 4620126"/>
              <a:gd name="connsiteX176" fmla="*/ 6766560 w 8460606"/>
              <a:gd name="connsiteY176" fmla="*/ 808522 h 4620126"/>
              <a:gd name="connsiteX177" fmla="*/ 6776185 w 8460606"/>
              <a:gd name="connsiteY177" fmla="*/ 847023 h 4620126"/>
              <a:gd name="connsiteX178" fmla="*/ 6785811 w 8460606"/>
              <a:gd name="connsiteY178" fmla="*/ 904775 h 4620126"/>
              <a:gd name="connsiteX179" fmla="*/ 6805061 w 8460606"/>
              <a:gd name="connsiteY179" fmla="*/ 933651 h 4620126"/>
              <a:gd name="connsiteX180" fmla="*/ 6824312 w 8460606"/>
              <a:gd name="connsiteY180" fmla="*/ 1010653 h 4620126"/>
              <a:gd name="connsiteX181" fmla="*/ 6833937 w 8460606"/>
              <a:gd name="connsiteY181" fmla="*/ 1049154 h 4620126"/>
              <a:gd name="connsiteX182" fmla="*/ 6853188 w 8460606"/>
              <a:gd name="connsiteY182" fmla="*/ 1116531 h 4620126"/>
              <a:gd name="connsiteX183" fmla="*/ 6862813 w 8460606"/>
              <a:gd name="connsiteY183" fmla="*/ 1174282 h 4620126"/>
              <a:gd name="connsiteX184" fmla="*/ 6872438 w 8460606"/>
              <a:gd name="connsiteY184" fmla="*/ 1655545 h 4620126"/>
              <a:gd name="connsiteX185" fmla="*/ 6882063 w 8460606"/>
              <a:gd name="connsiteY185" fmla="*/ 1684421 h 4620126"/>
              <a:gd name="connsiteX186" fmla="*/ 6891689 w 8460606"/>
              <a:gd name="connsiteY186" fmla="*/ 1751798 h 4620126"/>
              <a:gd name="connsiteX187" fmla="*/ 6910939 w 8460606"/>
              <a:gd name="connsiteY187" fmla="*/ 1780674 h 4620126"/>
              <a:gd name="connsiteX188" fmla="*/ 6939815 w 8460606"/>
              <a:gd name="connsiteY188" fmla="*/ 1848051 h 4620126"/>
              <a:gd name="connsiteX189" fmla="*/ 6959065 w 8460606"/>
              <a:gd name="connsiteY189" fmla="*/ 1876926 h 4620126"/>
              <a:gd name="connsiteX190" fmla="*/ 6978316 w 8460606"/>
              <a:gd name="connsiteY190" fmla="*/ 1934678 h 4620126"/>
              <a:gd name="connsiteX191" fmla="*/ 7016817 w 8460606"/>
              <a:gd name="connsiteY191" fmla="*/ 1992429 h 4620126"/>
              <a:gd name="connsiteX192" fmla="*/ 7036068 w 8460606"/>
              <a:gd name="connsiteY192" fmla="*/ 2021305 h 4620126"/>
              <a:gd name="connsiteX193" fmla="*/ 7045693 w 8460606"/>
              <a:gd name="connsiteY193" fmla="*/ 2050181 h 4620126"/>
              <a:gd name="connsiteX194" fmla="*/ 7141945 w 8460606"/>
              <a:gd name="connsiteY194" fmla="*/ 2146434 h 4620126"/>
              <a:gd name="connsiteX195" fmla="*/ 7209322 w 8460606"/>
              <a:gd name="connsiteY195" fmla="*/ 2165684 h 4620126"/>
              <a:gd name="connsiteX196" fmla="*/ 7267074 w 8460606"/>
              <a:gd name="connsiteY196" fmla="*/ 2204185 h 4620126"/>
              <a:gd name="connsiteX197" fmla="*/ 7295950 w 8460606"/>
              <a:gd name="connsiteY197" fmla="*/ 2223436 h 4620126"/>
              <a:gd name="connsiteX198" fmla="*/ 7575082 w 8460606"/>
              <a:gd name="connsiteY198" fmla="*/ 2213811 h 4620126"/>
              <a:gd name="connsiteX199" fmla="*/ 7661710 w 8460606"/>
              <a:gd name="connsiteY199" fmla="*/ 2165684 h 4620126"/>
              <a:gd name="connsiteX200" fmla="*/ 7748337 w 8460606"/>
              <a:gd name="connsiteY200" fmla="*/ 2136808 h 4620126"/>
              <a:gd name="connsiteX201" fmla="*/ 7777213 w 8460606"/>
              <a:gd name="connsiteY201" fmla="*/ 2127183 h 4620126"/>
              <a:gd name="connsiteX202" fmla="*/ 7806089 w 8460606"/>
              <a:gd name="connsiteY202" fmla="*/ 2107933 h 4620126"/>
              <a:gd name="connsiteX203" fmla="*/ 7834964 w 8460606"/>
              <a:gd name="connsiteY203" fmla="*/ 2079057 h 4620126"/>
              <a:gd name="connsiteX204" fmla="*/ 7950468 w 8460606"/>
              <a:gd name="connsiteY204" fmla="*/ 2050181 h 4620126"/>
              <a:gd name="connsiteX205" fmla="*/ 7979343 w 8460606"/>
              <a:gd name="connsiteY205" fmla="*/ 2040556 h 4620126"/>
              <a:gd name="connsiteX206" fmla="*/ 8075596 w 8460606"/>
              <a:gd name="connsiteY206" fmla="*/ 2021305 h 4620126"/>
              <a:gd name="connsiteX207" fmla="*/ 8114097 w 8460606"/>
              <a:gd name="connsiteY207" fmla="*/ 2002055 h 4620126"/>
              <a:gd name="connsiteX208" fmla="*/ 8171849 w 8460606"/>
              <a:gd name="connsiteY208" fmla="*/ 1982804 h 4620126"/>
              <a:gd name="connsiteX209" fmla="*/ 8229600 w 8460606"/>
              <a:gd name="connsiteY209" fmla="*/ 1944303 h 4620126"/>
              <a:gd name="connsiteX210" fmla="*/ 8258476 w 8460606"/>
              <a:gd name="connsiteY210" fmla="*/ 1925053 h 4620126"/>
              <a:gd name="connsiteX211" fmla="*/ 8277726 w 8460606"/>
              <a:gd name="connsiteY211" fmla="*/ 1896177 h 4620126"/>
              <a:gd name="connsiteX212" fmla="*/ 8306602 w 8460606"/>
              <a:gd name="connsiteY212" fmla="*/ 1886552 h 4620126"/>
              <a:gd name="connsiteX213" fmla="*/ 8364354 w 8460606"/>
              <a:gd name="connsiteY213" fmla="*/ 1857676 h 4620126"/>
              <a:gd name="connsiteX214" fmla="*/ 8383604 w 8460606"/>
              <a:gd name="connsiteY214" fmla="*/ 1828800 h 4620126"/>
              <a:gd name="connsiteX215" fmla="*/ 8460606 w 8460606"/>
              <a:gd name="connsiteY21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128211 w 8460606"/>
              <a:gd name="connsiteY78" fmla="*/ 2954956 h 4620126"/>
              <a:gd name="connsiteX79" fmla="*/ 3157086 w 8460606"/>
              <a:gd name="connsiteY79" fmla="*/ 2974206 h 4620126"/>
              <a:gd name="connsiteX80" fmla="*/ 3262964 w 8460606"/>
              <a:gd name="connsiteY80" fmla="*/ 3070459 h 4620126"/>
              <a:gd name="connsiteX81" fmla="*/ 3301465 w 8460606"/>
              <a:gd name="connsiteY81" fmla="*/ 3128211 h 4620126"/>
              <a:gd name="connsiteX82" fmla="*/ 3445844 w 8460606"/>
              <a:gd name="connsiteY82" fmla="*/ 3205213 h 4620126"/>
              <a:gd name="connsiteX83" fmla="*/ 3474720 w 8460606"/>
              <a:gd name="connsiteY83" fmla="*/ 3224463 h 4620126"/>
              <a:gd name="connsiteX84" fmla="*/ 3532472 w 8460606"/>
              <a:gd name="connsiteY84" fmla="*/ 3243714 h 4620126"/>
              <a:gd name="connsiteX85" fmla="*/ 3599849 w 8460606"/>
              <a:gd name="connsiteY85" fmla="*/ 3282215 h 4620126"/>
              <a:gd name="connsiteX86" fmla="*/ 3638350 w 8460606"/>
              <a:gd name="connsiteY86" fmla="*/ 3291840 h 4620126"/>
              <a:gd name="connsiteX87" fmla="*/ 4100362 w 8460606"/>
              <a:gd name="connsiteY87" fmla="*/ 3243714 h 4620126"/>
              <a:gd name="connsiteX88" fmla="*/ 4129238 w 8460606"/>
              <a:gd name="connsiteY88" fmla="*/ 3234088 h 4620126"/>
              <a:gd name="connsiteX89" fmla="*/ 4331369 w 8460606"/>
              <a:gd name="connsiteY89" fmla="*/ 3051208 h 4620126"/>
              <a:gd name="connsiteX90" fmla="*/ 4350619 w 8460606"/>
              <a:gd name="connsiteY90" fmla="*/ 3022333 h 4620126"/>
              <a:gd name="connsiteX91" fmla="*/ 4437246 w 8460606"/>
              <a:gd name="connsiteY91" fmla="*/ 2954956 h 4620126"/>
              <a:gd name="connsiteX92" fmla="*/ 4687503 w 8460606"/>
              <a:gd name="connsiteY92" fmla="*/ 2579571 h 4620126"/>
              <a:gd name="connsiteX93" fmla="*/ 4697129 w 8460606"/>
              <a:gd name="connsiteY93" fmla="*/ 2550695 h 4620126"/>
              <a:gd name="connsiteX94" fmla="*/ 4735630 w 8460606"/>
              <a:gd name="connsiteY94" fmla="*/ 2464067 h 4620126"/>
              <a:gd name="connsiteX95" fmla="*/ 4754880 w 8460606"/>
              <a:gd name="connsiteY95" fmla="*/ 2406316 h 4620126"/>
              <a:gd name="connsiteX96" fmla="*/ 4764505 w 8460606"/>
              <a:gd name="connsiteY96" fmla="*/ 2377440 h 4620126"/>
              <a:gd name="connsiteX97" fmla="*/ 4822257 w 8460606"/>
              <a:gd name="connsiteY97" fmla="*/ 2252312 h 4620126"/>
              <a:gd name="connsiteX98" fmla="*/ 4908884 w 8460606"/>
              <a:gd name="connsiteY98" fmla="*/ 1982804 h 4620126"/>
              <a:gd name="connsiteX99" fmla="*/ 4918510 w 8460606"/>
              <a:gd name="connsiteY99" fmla="*/ 1876926 h 4620126"/>
              <a:gd name="connsiteX100" fmla="*/ 4937760 w 8460606"/>
              <a:gd name="connsiteY100" fmla="*/ 1809549 h 4620126"/>
              <a:gd name="connsiteX101" fmla="*/ 4957011 w 8460606"/>
              <a:gd name="connsiteY101" fmla="*/ 1626669 h 4620126"/>
              <a:gd name="connsiteX102" fmla="*/ 4966636 w 8460606"/>
              <a:gd name="connsiteY102" fmla="*/ 1578543 h 4620126"/>
              <a:gd name="connsiteX103" fmla="*/ 4976261 w 8460606"/>
              <a:gd name="connsiteY103" fmla="*/ 1463040 h 4620126"/>
              <a:gd name="connsiteX104" fmla="*/ 5014762 w 8460606"/>
              <a:gd name="connsiteY104" fmla="*/ 1366787 h 4620126"/>
              <a:gd name="connsiteX105" fmla="*/ 5024388 w 8460606"/>
              <a:gd name="connsiteY105" fmla="*/ 1328286 h 4620126"/>
              <a:gd name="connsiteX106" fmla="*/ 5062889 w 8460606"/>
              <a:gd name="connsiteY106" fmla="*/ 1241659 h 4620126"/>
              <a:gd name="connsiteX107" fmla="*/ 5072514 w 8460606"/>
              <a:gd name="connsiteY107" fmla="*/ 1203158 h 4620126"/>
              <a:gd name="connsiteX108" fmla="*/ 5091764 w 8460606"/>
              <a:gd name="connsiteY108" fmla="*/ 1155032 h 4620126"/>
              <a:gd name="connsiteX109" fmla="*/ 5101390 w 8460606"/>
              <a:gd name="connsiteY109" fmla="*/ 1126156 h 4620126"/>
              <a:gd name="connsiteX110" fmla="*/ 5120640 w 8460606"/>
              <a:gd name="connsiteY110" fmla="*/ 1097280 h 4620126"/>
              <a:gd name="connsiteX111" fmla="*/ 5149516 w 8460606"/>
              <a:gd name="connsiteY111" fmla="*/ 1029903 h 4620126"/>
              <a:gd name="connsiteX112" fmla="*/ 5178392 w 8460606"/>
              <a:gd name="connsiteY112" fmla="*/ 1001027 h 4620126"/>
              <a:gd name="connsiteX113" fmla="*/ 5216893 w 8460606"/>
              <a:gd name="connsiteY113" fmla="*/ 943276 h 4620126"/>
              <a:gd name="connsiteX114" fmla="*/ 5236143 w 8460606"/>
              <a:gd name="connsiteY114" fmla="*/ 914400 h 4620126"/>
              <a:gd name="connsiteX115" fmla="*/ 5274644 w 8460606"/>
              <a:gd name="connsiteY115" fmla="*/ 827773 h 4620126"/>
              <a:gd name="connsiteX116" fmla="*/ 5303520 w 8460606"/>
              <a:gd name="connsiteY116" fmla="*/ 770021 h 4620126"/>
              <a:gd name="connsiteX117" fmla="*/ 5361272 w 8460606"/>
              <a:gd name="connsiteY117" fmla="*/ 741145 h 4620126"/>
              <a:gd name="connsiteX118" fmla="*/ 5390148 w 8460606"/>
              <a:gd name="connsiteY118" fmla="*/ 750771 h 4620126"/>
              <a:gd name="connsiteX119" fmla="*/ 5447899 w 8460606"/>
              <a:gd name="connsiteY119" fmla="*/ 731520 h 4620126"/>
              <a:gd name="connsiteX120" fmla="*/ 5505651 w 8460606"/>
              <a:gd name="connsiteY120" fmla="*/ 770021 h 4620126"/>
              <a:gd name="connsiteX121" fmla="*/ 5515276 w 8460606"/>
              <a:gd name="connsiteY121" fmla="*/ 798897 h 4620126"/>
              <a:gd name="connsiteX122" fmla="*/ 5553777 w 8460606"/>
              <a:gd name="connsiteY122" fmla="*/ 875899 h 4620126"/>
              <a:gd name="connsiteX123" fmla="*/ 5582653 w 8460606"/>
              <a:gd name="connsiteY123" fmla="*/ 962526 h 4620126"/>
              <a:gd name="connsiteX124" fmla="*/ 5592278 w 8460606"/>
              <a:gd name="connsiteY124" fmla="*/ 991402 h 4620126"/>
              <a:gd name="connsiteX125" fmla="*/ 5611529 w 8460606"/>
              <a:gd name="connsiteY125" fmla="*/ 1029903 h 4620126"/>
              <a:gd name="connsiteX126" fmla="*/ 5630779 w 8460606"/>
              <a:gd name="connsiteY126" fmla="*/ 1087655 h 4620126"/>
              <a:gd name="connsiteX127" fmla="*/ 5640404 w 8460606"/>
              <a:gd name="connsiteY127" fmla="*/ 1116531 h 4620126"/>
              <a:gd name="connsiteX128" fmla="*/ 5678905 w 8460606"/>
              <a:gd name="connsiteY128" fmla="*/ 1174282 h 4620126"/>
              <a:gd name="connsiteX129" fmla="*/ 5698156 w 8460606"/>
              <a:gd name="connsiteY129" fmla="*/ 1203158 h 4620126"/>
              <a:gd name="connsiteX130" fmla="*/ 5717406 w 8460606"/>
              <a:gd name="connsiteY130" fmla="*/ 1260909 h 4620126"/>
              <a:gd name="connsiteX131" fmla="*/ 5727032 w 8460606"/>
              <a:gd name="connsiteY131" fmla="*/ 1289785 h 4620126"/>
              <a:gd name="connsiteX132" fmla="*/ 5736657 w 8460606"/>
              <a:gd name="connsiteY132" fmla="*/ 1328286 h 4620126"/>
              <a:gd name="connsiteX133" fmla="*/ 5755908 w 8460606"/>
              <a:gd name="connsiteY133" fmla="*/ 1376413 h 4620126"/>
              <a:gd name="connsiteX134" fmla="*/ 5765533 w 8460606"/>
              <a:gd name="connsiteY134" fmla="*/ 1491916 h 4620126"/>
              <a:gd name="connsiteX135" fmla="*/ 5775158 w 8460606"/>
              <a:gd name="connsiteY135" fmla="*/ 1540042 h 4620126"/>
              <a:gd name="connsiteX136" fmla="*/ 5784783 w 8460606"/>
              <a:gd name="connsiteY136" fmla="*/ 1636295 h 4620126"/>
              <a:gd name="connsiteX137" fmla="*/ 5823284 w 8460606"/>
              <a:gd name="connsiteY137" fmla="*/ 1626669 h 4620126"/>
              <a:gd name="connsiteX138" fmla="*/ 5842535 w 8460606"/>
              <a:gd name="connsiteY138" fmla="*/ 1597794 h 4620126"/>
              <a:gd name="connsiteX139" fmla="*/ 5871411 w 8460606"/>
              <a:gd name="connsiteY139" fmla="*/ 1578543 h 4620126"/>
              <a:gd name="connsiteX140" fmla="*/ 5909912 w 8460606"/>
              <a:gd name="connsiteY140" fmla="*/ 1520792 h 4620126"/>
              <a:gd name="connsiteX141" fmla="*/ 5929162 w 8460606"/>
              <a:gd name="connsiteY141" fmla="*/ 1491916 h 4620126"/>
              <a:gd name="connsiteX142" fmla="*/ 5958038 w 8460606"/>
              <a:gd name="connsiteY142" fmla="*/ 1434164 h 4620126"/>
              <a:gd name="connsiteX143" fmla="*/ 5977289 w 8460606"/>
              <a:gd name="connsiteY143" fmla="*/ 1232034 h 4620126"/>
              <a:gd name="connsiteX144" fmla="*/ 5986914 w 8460606"/>
              <a:gd name="connsiteY144" fmla="*/ 1145406 h 4620126"/>
              <a:gd name="connsiteX145" fmla="*/ 6006164 w 8460606"/>
              <a:gd name="connsiteY145" fmla="*/ 1078029 h 4620126"/>
              <a:gd name="connsiteX146" fmla="*/ 6035040 w 8460606"/>
              <a:gd name="connsiteY146" fmla="*/ 808522 h 4620126"/>
              <a:gd name="connsiteX147" fmla="*/ 6054291 w 8460606"/>
              <a:gd name="connsiteY147" fmla="*/ 741145 h 4620126"/>
              <a:gd name="connsiteX148" fmla="*/ 6073541 w 8460606"/>
              <a:gd name="connsiteY148" fmla="*/ 683394 h 4620126"/>
              <a:gd name="connsiteX149" fmla="*/ 6092792 w 8460606"/>
              <a:gd name="connsiteY149" fmla="*/ 596766 h 4620126"/>
              <a:gd name="connsiteX150" fmla="*/ 6131293 w 8460606"/>
              <a:gd name="connsiteY150" fmla="*/ 462013 h 4620126"/>
              <a:gd name="connsiteX151" fmla="*/ 6150543 w 8460606"/>
              <a:gd name="connsiteY151" fmla="*/ 423512 h 4620126"/>
              <a:gd name="connsiteX152" fmla="*/ 6179419 w 8460606"/>
              <a:gd name="connsiteY152" fmla="*/ 317634 h 4620126"/>
              <a:gd name="connsiteX153" fmla="*/ 6198670 w 8460606"/>
              <a:gd name="connsiteY153" fmla="*/ 279133 h 4620126"/>
              <a:gd name="connsiteX154" fmla="*/ 6217920 w 8460606"/>
              <a:gd name="connsiteY154" fmla="*/ 221381 h 4620126"/>
              <a:gd name="connsiteX155" fmla="*/ 6275672 w 8460606"/>
              <a:gd name="connsiteY155" fmla="*/ 115503 h 4620126"/>
              <a:gd name="connsiteX156" fmla="*/ 6294922 w 8460606"/>
              <a:gd name="connsiteY156" fmla="*/ 57752 h 4620126"/>
              <a:gd name="connsiteX157" fmla="*/ 6304548 w 8460606"/>
              <a:gd name="connsiteY157" fmla="*/ 28876 h 4620126"/>
              <a:gd name="connsiteX158" fmla="*/ 6323798 w 8460606"/>
              <a:gd name="connsiteY158" fmla="*/ 0 h 4620126"/>
              <a:gd name="connsiteX159" fmla="*/ 6352674 w 8460606"/>
              <a:gd name="connsiteY159" fmla="*/ 9625 h 4620126"/>
              <a:gd name="connsiteX160" fmla="*/ 6371924 w 8460606"/>
              <a:gd name="connsiteY160" fmla="*/ 38501 h 4620126"/>
              <a:gd name="connsiteX161" fmla="*/ 6400800 w 8460606"/>
              <a:gd name="connsiteY161" fmla="*/ 67377 h 4620126"/>
              <a:gd name="connsiteX162" fmla="*/ 6420051 w 8460606"/>
              <a:gd name="connsiteY162" fmla="*/ 125128 h 4620126"/>
              <a:gd name="connsiteX163" fmla="*/ 6458552 w 8460606"/>
              <a:gd name="connsiteY163" fmla="*/ 182880 h 4620126"/>
              <a:gd name="connsiteX164" fmla="*/ 6477802 w 8460606"/>
              <a:gd name="connsiteY164" fmla="*/ 211756 h 4620126"/>
              <a:gd name="connsiteX165" fmla="*/ 6516303 w 8460606"/>
              <a:gd name="connsiteY165" fmla="*/ 298383 h 4620126"/>
              <a:gd name="connsiteX166" fmla="*/ 6545179 w 8460606"/>
              <a:gd name="connsiteY166" fmla="*/ 442762 h 4620126"/>
              <a:gd name="connsiteX167" fmla="*/ 6564430 w 8460606"/>
              <a:gd name="connsiteY167" fmla="*/ 471638 h 4620126"/>
              <a:gd name="connsiteX168" fmla="*/ 6593305 w 8460606"/>
              <a:gd name="connsiteY168" fmla="*/ 529389 h 4620126"/>
              <a:gd name="connsiteX169" fmla="*/ 6602931 w 8460606"/>
              <a:gd name="connsiteY169" fmla="*/ 558265 h 4620126"/>
              <a:gd name="connsiteX170" fmla="*/ 6631806 w 8460606"/>
              <a:gd name="connsiteY170" fmla="*/ 567891 h 4620126"/>
              <a:gd name="connsiteX171" fmla="*/ 6651057 w 8460606"/>
              <a:gd name="connsiteY171" fmla="*/ 596766 h 4620126"/>
              <a:gd name="connsiteX172" fmla="*/ 6699183 w 8460606"/>
              <a:gd name="connsiteY172" fmla="*/ 654518 h 4620126"/>
              <a:gd name="connsiteX173" fmla="*/ 6728059 w 8460606"/>
              <a:gd name="connsiteY173" fmla="*/ 712269 h 4620126"/>
              <a:gd name="connsiteX174" fmla="*/ 6737684 w 8460606"/>
              <a:gd name="connsiteY174" fmla="*/ 750771 h 4620126"/>
              <a:gd name="connsiteX175" fmla="*/ 6766560 w 8460606"/>
              <a:gd name="connsiteY175" fmla="*/ 808522 h 4620126"/>
              <a:gd name="connsiteX176" fmla="*/ 6776185 w 8460606"/>
              <a:gd name="connsiteY176" fmla="*/ 847023 h 4620126"/>
              <a:gd name="connsiteX177" fmla="*/ 6785811 w 8460606"/>
              <a:gd name="connsiteY177" fmla="*/ 904775 h 4620126"/>
              <a:gd name="connsiteX178" fmla="*/ 6805061 w 8460606"/>
              <a:gd name="connsiteY178" fmla="*/ 933651 h 4620126"/>
              <a:gd name="connsiteX179" fmla="*/ 6824312 w 8460606"/>
              <a:gd name="connsiteY179" fmla="*/ 1010653 h 4620126"/>
              <a:gd name="connsiteX180" fmla="*/ 6833937 w 8460606"/>
              <a:gd name="connsiteY180" fmla="*/ 1049154 h 4620126"/>
              <a:gd name="connsiteX181" fmla="*/ 6853188 w 8460606"/>
              <a:gd name="connsiteY181" fmla="*/ 1116531 h 4620126"/>
              <a:gd name="connsiteX182" fmla="*/ 6862813 w 8460606"/>
              <a:gd name="connsiteY182" fmla="*/ 1174282 h 4620126"/>
              <a:gd name="connsiteX183" fmla="*/ 6872438 w 8460606"/>
              <a:gd name="connsiteY183" fmla="*/ 1655545 h 4620126"/>
              <a:gd name="connsiteX184" fmla="*/ 6882063 w 8460606"/>
              <a:gd name="connsiteY184" fmla="*/ 1684421 h 4620126"/>
              <a:gd name="connsiteX185" fmla="*/ 6891689 w 8460606"/>
              <a:gd name="connsiteY185" fmla="*/ 1751798 h 4620126"/>
              <a:gd name="connsiteX186" fmla="*/ 6910939 w 8460606"/>
              <a:gd name="connsiteY186" fmla="*/ 1780674 h 4620126"/>
              <a:gd name="connsiteX187" fmla="*/ 6939815 w 8460606"/>
              <a:gd name="connsiteY187" fmla="*/ 1848051 h 4620126"/>
              <a:gd name="connsiteX188" fmla="*/ 6959065 w 8460606"/>
              <a:gd name="connsiteY188" fmla="*/ 1876926 h 4620126"/>
              <a:gd name="connsiteX189" fmla="*/ 6978316 w 8460606"/>
              <a:gd name="connsiteY189" fmla="*/ 1934678 h 4620126"/>
              <a:gd name="connsiteX190" fmla="*/ 7016817 w 8460606"/>
              <a:gd name="connsiteY190" fmla="*/ 1992429 h 4620126"/>
              <a:gd name="connsiteX191" fmla="*/ 7036068 w 8460606"/>
              <a:gd name="connsiteY191" fmla="*/ 2021305 h 4620126"/>
              <a:gd name="connsiteX192" fmla="*/ 7045693 w 8460606"/>
              <a:gd name="connsiteY192" fmla="*/ 2050181 h 4620126"/>
              <a:gd name="connsiteX193" fmla="*/ 7141945 w 8460606"/>
              <a:gd name="connsiteY193" fmla="*/ 2146434 h 4620126"/>
              <a:gd name="connsiteX194" fmla="*/ 7209322 w 8460606"/>
              <a:gd name="connsiteY194" fmla="*/ 2165684 h 4620126"/>
              <a:gd name="connsiteX195" fmla="*/ 7267074 w 8460606"/>
              <a:gd name="connsiteY195" fmla="*/ 2204185 h 4620126"/>
              <a:gd name="connsiteX196" fmla="*/ 7295950 w 8460606"/>
              <a:gd name="connsiteY196" fmla="*/ 2223436 h 4620126"/>
              <a:gd name="connsiteX197" fmla="*/ 7575082 w 8460606"/>
              <a:gd name="connsiteY197" fmla="*/ 2213811 h 4620126"/>
              <a:gd name="connsiteX198" fmla="*/ 7661710 w 8460606"/>
              <a:gd name="connsiteY198" fmla="*/ 2165684 h 4620126"/>
              <a:gd name="connsiteX199" fmla="*/ 7748337 w 8460606"/>
              <a:gd name="connsiteY199" fmla="*/ 2136808 h 4620126"/>
              <a:gd name="connsiteX200" fmla="*/ 7777213 w 8460606"/>
              <a:gd name="connsiteY200" fmla="*/ 2127183 h 4620126"/>
              <a:gd name="connsiteX201" fmla="*/ 7806089 w 8460606"/>
              <a:gd name="connsiteY201" fmla="*/ 2107933 h 4620126"/>
              <a:gd name="connsiteX202" fmla="*/ 7834964 w 8460606"/>
              <a:gd name="connsiteY202" fmla="*/ 2079057 h 4620126"/>
              <a:gd name="connsiteX203" fmla="*/ 7950468 w 8460606"/>
              <a:gd name="connsiteY203" fmla="*/ 2050181 h 4620126"/>
              <a:gd name="connsiteX204" fmla="*/ 7979343 w 8460606"/>
              <a:gd name="connsiteY204" fmla="*/ 2040556 h 4620126"/>
              <a:gd name="connsiteX205" fmla="*/ 8075596 w 8460606"/>
              <a:gd name="connsiteY205" fmla="*/ 2021305 h 4620126"/>
              <a:gd name="connsiteX206" fmla="*/ 8114097 w 8460606"/>
              <a:gd name="connsiteY206" fmla="*/ 2002055 h 4620126"/>
              <a:gd name="connsiteX207" fmla="*/ 8171849 w 8460606"/>
              <a:gd name="connsiteY207" fmla="*/ 1982804 h 4620126"/>
              <a:gd name="connsiteX208" fmla="*/ 8229600 w 8460606"/>
              <a:gd name="connsiteY208" fmla="*/ 1944303 h 4620126"/>
              <a:gd name="connsiteX209" fmla="*/ 8258476 w 8460606"/>
              <a:gd name="connsiteY209" fmla="*/ 1925053 h 4620126"/>
              <a:gd name="connsiteX210" fmla="*/ 8277726 w 8460606"/>
              <a:gd name="connsiteY210" fmla="*/ 1896177 h 4620126"/>
              <a:gd name="connsiteX211" fmla="*/ 8306602 w 8460606"/>
              <a:gd name="connsiteY211" fmla="*/ 1886552 h 4620126"/>
              <a:gd name="connsiteX212" fmla="*/ 8364354 w 8460606"/>
              <a:gd name="connsiteY212" fmla="*/ 1857676 h 4620126"/>
              <a:gd name="connsiteX213" fmla="*/ 8383604 w 8460606"/>
              <a:gd name="connsiteY213" fmla="*/ 1828800 h 4620126"/>
              <a:gd name="connsiteX214" fmla="*/ 8460606 w 8460606"/>
              <a:gd name="connsiteY21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3022333 w 8460606"/>
              <a:gd name="connsiteY73" fmla="*/ 2714324 h 4620126"/>
              <a:gd name="connsiteX74" fmla="*/ 3041583 w 8460606"/>
              <a:gd name="connsiteY74" fmla="*/ 2772076 h 4620126"/>
              <a:gd name="connsiteX75" fmla="*/ 3051209 w 8460606"/>
              <a:gd name="connsiteY75" fmla="*/ 2800952 h 4620126"/>
              <a:gd name="connsiteX76" fmla="*/ 3060834 w 8460606"/>
              <a:gd name="connsiteY76" fmla="*/ 2829827 h 4620126"/>
              <a:gd name="connsiteX77" fmla="*/ 3128211 w 8460606"/>
              <a:gd name="connsiteY77" fmla="*/ 2954956 h 4620126"/>
              <a:gd name="connsiteX78" fmla="*/ 3157086 w 8460606"/>
              <a:gd name="connsiteY78" fmla="*/ 2974206 h 4620126"/>
              <a:gd name="connsiteX79" fmla="*/ 3262964 w 8460606"/>
              <a:gd name="connsiteY79" fmla="*/ 3070459 h 4620126"/>
              <a:gd name="connsiteX80" fmla="*/ 3301465 w 8460606"/>
              <a:gd name="connsiteY80" fmla="*/ 3128211 h 4620126"/>
              <a:gd name="connsiteX81" fmla="*/ 3445844 w 8460606"/>
              <a:gd name="connsiteY81" fmla="*/ 3205213 h 4620126"/>
              <a:gd name="connsiteX82" fmla="*/ 3474720 w 8460606"/>
              <a:gd name="connsiteY82" fmla="*/ 3224463 h 4620126"/>
              <a:gd name="connsiteX83" fmla="*/ 3532472 w 8460606"/>
              <a:gd name="connsiteY83" fmla="*/ 3243714 h 4620126"/>
              <a:gd name="connsiteX84" fmla="*/ 3599849 w 8460606"/>
              <a:gd name="connsiteY84" fmla="*/ 3282215 h 4620126"/>
              <a:gd name="connsiteX85" fmla="*/ 3638350 w 8460606"/>
              <a:gd name="connsiteY85" fmla="*/ 3291840 h 4620126"/>
              <a:gd name="connsiteX86" fmla="*/ 4100362 w 8460606"/>
              <a:gd name="connsiteY86" fmla="*/ 3243714 h 4620126"/>
              <a:gd name="connsiteX87" fmla="*/ 4129238 w 8460606"/>
              <a:gd name="connsiteY87" fmla="*/ 3234088 h 4620126"/>
              <a:gd name="connsiteX88" fmla="*/ 4331369 w 8460606"/>
              <a:gd name="connsiteY88" fmla="*/ 3051208 h 4620126"/>
              <a:gd name="connsiteX89" fmla="*/ 4350619 w 8460606"/>
              <a:gd name="connsiteY89" fmla="*/ 3022333 h 4620126"/>
              <a:gd name="connsiteX90" fmla="*/ 4437246 w 8460606"/>
              <a:gd name="connsiteY90" fmla="*/ 2954956 h 4620126"/>
              <a:gd name="connsiteX91" fmla="*/ 4687503 w 8460606"/>
              <a:gd name="connsiteY91" fmla="*/ 2579571 h 4620126"/>
              <a:gd name="connsiteX92" fmla="*/ 4697129 w 8460606"/>
              <a:gd name="connsiteY92" fmla="*/ 2550695 h 4620126"/>
              <a:gd name="connsiteX93" fmla="*/ 4735630 w 8460606"/>
              <a:gd name="connsiteY93" fmla="*/ 2464067 h 4620126"/>
              <a:gd name="connsiteX94" fmla="*/ 4754880 w 8460606"/>
              <a:gd name="connsiteY94" fmla="*/ 2406316 h 4620126"/>
              <a:gd name="connsiteX95" fmla="*/ 4764505 w 8460606"/>
              <a:gd name="connsiteY95" fmla="*/ 2377440 h 4620126"/>
              <a:gd name="connsiteX96" fmla="*/ 4822257 w 8460606"/>
              <a:gd name="connsiteY96" fmla="*/ 2252312 h 4620126"/>
              <a:gd name="connsiteX97" fmla="*/ 4908884 w 8460606"/>
              <a:gd name="connsiteY97" fmla="*/ 1982804 h 4620126"/>
              <a:gd name="connsiteX98" fmla="*/ 4918510 w 8460606"/>
              <a:gd name="connsiteY98" fmla="*/ 1876926 h 4620126"/>
              <a:gd name="connsiteX99" fmla="*/ 4937760 w 8460606"/>
              <a:gd name="connsiteY99" fmla="*/ 1809549 h 4620126"/>
              <a:gd name="connsiteX100" fmla="*/ 4957011 w 8460606"/>
              <a:gd name="connsiteY100" fmla="*/ 1626669 h 4620126"/>
              <a:gd name="connsiteX101" fmla="*/ 4966636 w 8460606"/>
              <a:gd name="connsiteY101" fmla="*/ 1578543 h 4620126"/>
              <a:gd name="connsiteX102" fmla="*/ 4976261 w 8460606"/>
              <a:gd name="connsiteY102" fmla="*/ 1463040 h 4620126"/>
              <a:gd name="connsiteX103" fmla="*/ 5014762 w 8460606"/>
              <a:gd name="connsiteY103" fmla="*/ 1366787 h 4620126"/>
              <a:gd name="connsiteX104" fmla="*/ 5024388 w 8460606"/>
              <a:gd name="connsiteY104" fmla="*/ 1328286 h 4620126"/>
              <a:gd name="connsiteX105" fmla="*/ 5062889 w 8460606"/>
              <a:gd name="connsiteY105" fmla="*/ 1241659 h 4620126"/>
              <a:gd name="connsiteX106" fmla="*/ 5072514 w 8460606"/>
              <a:gd name="connsiteY106" fmla="*/ 1203158 h 4620126"/>
              <a:gd name="connsiteX107" fmla="*/ 5091764 w 8460606"/>
              <a:gd name="connsiteY107" fmla="*/ 1155032 h 4620126"/>
              <a:gd name="connsiteX108" fmla="*/ 5101390 w 8460606"/>
              <a:gd name="connsiteY108" fmla="*/ 1126156 h 4620126"/>
              <a:gd name="connsiteX109" fmla="*/ 5120640 w 8460606"/>
              <a:gd name="connsiteY109" fmla="*/ 1097280 h 4620126"/>
              <a:gd name="connsiteX110" fmla="*/ 5149516 w 8460606"/>
              <a:gd name="connsiteY110" fmla="*/ 1029903 h 4620126"/>
              <a:gd name="connsiteX111" fmla="*/ 5178392 w 8460606"/>
              <a:gd name="connsiteY111" fmla="*/ 1001027 h 4620126"/>
              <a:gd name="connsiteX112" fmla="*/ 5216893 w 8460606"/>
              <a:gd name="connsiteY112" fmla="*/ 943276 h 4620126"/>
              <a:gd name="connsiteX113" fmla="*/ 5236143 w 8460606"/>
              <a:gd name="connsiteY113" fmla="*/ 914400 h 4620126"/>
              <a:gd name="connsiteX114" fmla="*/ 5274644 w 8460606"/>
              <a:gd name="connsiteY114" fmla="*/ 827773 h 4620126"/>
              <a:gd name="connsiteX115" fmla="*/ 5303520 w 8460606"/>
              <a:gd name="connsiteY115" fmla="*/ 770021 h 4620126"/>
              <a:gd name="connsiteX116" fmla="*/ 5361272 w 8460606"/>
              <a:gd name="connsiteY116" fmla="*/ 741145 h 4620126"/>
              <a:gd name="connsiteX117" fmla="*/ 5390148 w 8460606"/>
              <a:gd name="connsiteY117" fmla="*/ 750771 h 4620126"/>
              <a:gd name="connsiteX118" fmla="*/ 5447899 w 8460606"/>
              <a:gd name="connsiteY118" fmla="*/ 731520 h 4620126"/>
              <a:gd name="connsiteX119" fmla="*/ 5505651 w 8460606"/>
              <a:gd name="connsiteY119" fmla="*/ 770021 h 4620126"/>
              <a:gd name="connsiteX120" fmla="*/ 5515276 w 8460606"/>
              <a:gd name="connsiteY120" fmla="*/ 798897 h 4620126"/>
              <a:gd name="connsiteX121" fmla="*/ 5553777 w 8460606"/>
              <a:gd name="connsiteY121" fmla="*/ 875899 h 4620126"/>
              <a:gd name="connsiteX122" fmla="*/ 5582653 w 8460606"/>
              <a:gd name="connsiteY122" fmla="*/ 962526 h 4620126"/>
              <a:gd name="connsiteX123" fmla="*/ 5592278 w 8460606"/>
              <a:gd name="connsiteY123" fmla="*/ 991402 h 4620126"/>
              <a:gd name="connsiteX124" fmla="*/ 5611529 w 8460606"/>
              <a:gd name="connsiteY124" fmla="*/ 1029903 h 4620126"/>
              <a:gd name="connsiteX125" fmla="*/ 5630779 w 8460606"/>
              <a:gd name="connsiteY125" fmla="*/ 1087655 h 4620126"/>
              <a:gd name="connsiteX126" fmla="*/ 5640404 w 8460606"/>
              <a:gd name="connsiteY126" fmla="*/ 1116531 h 4620126"/>
              <a:gd name="connsiteX127" fmla="*/ 5678905 w 8460606"/>
              <a:gd name="connsiteY127" fmla="*/ 1174282 h 4620126"/>
              <a:gd name="connsiteX128" fmla="*/ 5698156 w 8460606"/>
              <a:gd name="connsiteY128" fmla="*/ 1203158 h 4620126"/>
              <a:gd name="connsiteX129" fmla="*/ 5717406 w 8460606"/>
              <a:gd name="connsiteY129" fmla="*/ 1260909 h 4620126"/>
              <a:gd name="connsiteX130" fmla="*/ 5727032 w 8460606"/>
              <a:gd name="connsiteY130" fmla="*/ 1289785 h 4620126"/>
              <a:gd name="connsiteX131" fmla="*/ 5736657 w 8460606"/>
              <a:gd name="connsiteY131" fmla="*/ 1328286 h 4620126"/>
              <a:gd name="connsiteX132" fmla="*/ 5755908 w 8460606"/>
              <a:gd name="connsiteY132" fmla="*/ 1376413 h 4620126"/>
              <a:gd name="connsiteX133" fmla="*/ 5765533 w 8460606"/>
              <a:gd name="connsiteY133" fmla="*/ 1491916 h 4620126"/>
              <a:gd name="connsiteX134" fmla="*/ 5775158 w 8460606"/>
              <a:gd name="connsiteY134" fmla="*/ 1540042 h 4620126"/>
              <a:gd name="connsiteX135" fmla="*/ 5784783 w 8460606"/>
              <a:gd name="connsiteY135" fmla="*/ 1636295 h 4620126"/>
              <a:gd name="connsiteX136" fmla="*/ 5823284 w 8460606"/>
              <a:gd name="connsiteY136" fmla="*/ 1626669 h 4620126"/>
              <a:gd name="connsiteX137" fmla="*/ 5842535 w 8460606"/>
              <a:gd name="connsiteY137" fmla="*/ 1597794 h 4620126"/>
              <a:gd name="connsiteX138" fmla="*/ 5871411 w 8460606"/>
              <a:gd name="connsiteY138" fmla="*/ 1578543 h 4620126"/>
              <a:gd name="connsiteX139" fmla="*/ 5909912 w 8460606"/>
              <a:gd name="connsiteY139" fmla="*/ 1520792 h 4620126"/>
              <a:gd name="connsiteX140" fmla="*/ 5929162 w 8460606"/>
              <a:gd name="connsiteY140" fmla="*/ 1491916 h 4620126"/>
              <a:gd name="connsiteX141" fmla="*/ 5958038 w 8460606"/>
              <a:gd name="connsiteY141" fmla="*/ 1434164 h 4620126"/>
              <a:gd name="connsiteX142" fmla="*/ 5977289 w 8460606"/>
              <a:gd name="connsiteY142" fmla="*/ 1232034 h 4620126"/>
              <a:gd name="connsiteX143" fmla="*/ 5986914 w 8460606"/>
              <a:gd name="connsiteY143" fmla="*/ 1145406 h 4620126"/>
              <a:gd name="connsiteX144" fmla="*/ 6006164 w 8460606"/>
              <a:gd name="connsiteY144" fmla="*/ 1078029 h 4620126"/>
              <a:gd name="connsiteX145" fmla="*/ 6035040 w 8460606"/>
              <a:gd name="connsiteY145" fmla="*/ 808522 h 4620126"/>
              <a:gd name="connsiteX146" fmla="*/ 6054291 w 8460606"/>
              <a:gd name="connsiteY146" fmla="*/ 741145 h 4620126"/>
              <a:gd name="connsiteX147" fmla="*/ 6073541 w 8460606"/>
              <a:gd name="connsiteY147" fmla="*/ 683394 h 4620126"/>
              <a:gd name="connsiteX148" fmla="*/ 6092792 w 8460606"/>
              <a:gd name="connsiteY148" fmla="*/ 596766 h 4620126"/>
              <a:gd name="connsiteX149" fmla="*/ 6131293 w 8460606"/>
              <a:gd name="connsiteY149" fmla="*/ 462013 h 4620126"/>
              <a:gd name="connsiteX150" fmla="*/ 6150543 w 8460606"/>
              <a:gd name="connsiteY150" fmla="*/ 423512 h 4620126"/>
              <a:gd name="connsiteX151" fmla="*/ 6179419 w 8460606"/>
              <a:gd name="connsiteY151" fmla="*/ 317634 h 4620126"/>
              <a:gd name="connsiteX152" fmla="*/ 6198670 w 8460606"/>
              <a:gd name="connsiteY152" fmla="*/ 279133 h 4620126"/>
              <a:gd name="connsiteX153" fmla="*/ 6217920 w 8460606"/>
              <a:gd name="connsiteY153" fmla="*/ 221381 h 4620126"/>
              <a:gd name="connsiteX154" fmla="*/ 6275672 w 8460606"/>
              <a:gd name="connsiteY154" fmla="*/ 115503 h 4620126"/>
              <a:gd name="connsiteX155" fmla="*/ 6294922 w 8460606"/>
              <a:gd name="connsiteY155" fmla="*/ 57752 h 4620126"/>
              <a:gd name="connsiteX156" fmla="*/ 6304548 w 8460606"/>
              <a:gd name="connsiteY156" fmla="*/ 28876 h 4620126"/>
              <a:gd name="connsiteX157" fmla="*/ 6323798 w 8460606"/>
              <a:gd name="connsiteY157" fmla="*/ 0 h 4620126"/>
              <a:gd name="connsiteX158" fmla="*/ 6352674 w 8460606"/>
              <a:gd name="connsiteY158" fmla="*/ 9625 h 4620126"/>
              <a:gd name="connsiteX159" fmla="*/ 6371924 w 8460606"/>
              <a:gd name="connsiteY159" fmla="*/ 38501 h 4620126"/>
              <a:gd name="connsiteX160" fmla="*/ 6400800 w 8460606"/>
              <a:gd name="connsiteY160" fmla="*/ 67377 h 4620126"/>
              <a:gd name="connsiteX161" fmla="*/ 6420051 w 8460606"/>
              <a:gd name="connsiteY161" fmla="*/ 125128 h 4620126"/>
              <a:gd name="connsiteX162" fmla="*/ 6458552 w 8460606"/>
              <a:gd name="connsiteY162" fmla="*/ 182880 h 4620126"/>
              <a:gd name="connsiteX163" fmla="*/ 6477802 w 8460606"/>
              <a:gd name="connsiteY163" fmla="*/ 211756 h 4620126"/>
              <a:gd name="connsiteX164" fmla="*/ 6516303 w 8460606"/>
              <a:gd name="connsiteY164" fmla="*/ 298383 h 4620126"/>
              <a:gd name="connsiteX165" fmla="*/ 6545179 w 8460606"/>
              <a:gd name="connsiteY165" fmla="*/ 442762 h 4620126"/>
              <a:gd name="connsiteX166" fmla="*/ 6564430 w 8460606"/>
              <a:gd name="connsiteY166" fmla="*/ 471638 h 4620126"/>
              <a:gd name="connsiteX167" fmla="*/ 6593305 w 8460606"/>
              <a:gd name="connsiteY167" fmla="*/ 529389 h 4620126"/>
              <a:gd name="connsiteX168" fmla="*/ 6602931 w 8460606"/>
              <a:gd name="connsiteY168" fmla="*/ 558265 h 4620126"/>
              <a:gd name="connsiteX169" fmla="*/ 6631806 w 8460606"/>
              <a:gd name="connsiteY169" fmla="*/ 567891 h 4620126"/>
              <a:gd name="connsiteX170" fmla="*/ 6651057 w 8460606"/>
              <a:gd name="connsiteY170" fmla="*/ 596766 h 4620126"/>
              <a:gd name="connsiteX171" fmla="*/ 6699183 w 8460606"/>
              <a:gd name="connsiteY171" fmla="*/ 654518 h 4620126"/>
              <a:gd name="connsiteX172" fmla="*/ 6728059 w 8460606"/>
              <a:gd name="connsiteY172" fmla="*/ 712269 h 4620126"/>
              <a:gd name="connsiteX173" fmla="*/ 6737684 w 8460606"/>
              <a:gd name="connsiteY173" fmla="*/ 750771 h 4620126"/>
              <a:gd name="connsiteX174" fmla="*/ 6766560 w 8460606"/>
              <a:gd name="connsiteY174" fmla="*/ 808522 h 4620126"/>
              <a:gd name="connsiteX175" fmla="*/ 6776185 w 8460606"/>
              <a:gd name="connsiteY175" fmla="*/ 847023 h 4620126"/>
              <a:gd name="connsiteX176" fmla="*/ 6785811 w 8460606"/>
              <a:gd name="connsiteY176" fmla="*/ 904775 h 4620126"/>
              <a:gd name="connsiteX177" fmla="*/ 6805061 w 8460606"/>
              <a:gd name="connsiteY177" fmla="*/ 933651 h 4620126"/>
              <a:gd name="connsiteX178" fmla="*/ 6824312 w 8460606"/>
              <a:gd name="connsiteY178" fmla="*/ 1010653 h 4620126"/>
              <a:gd name="connsiteX179" fmla="*/ 6833937 w 8460606"/>
              <a:gd name="connsiteY179" fmla="*/ 1049154 h 4620126"/>
              <a:gd name="connsiteX180" fmla="*/ 6853188 w 8460606"/>
              <a:gd name="connsiteY180" fmla="*/ 1116531 h 4620126"/>
              <a:gd name="connsiteX181" fmla="*/ 6862813 w 8460606"/>
              <a:gd name="connsiteY181" fmla="*/ 1174282 h 4620126"/>
              <a:gd name="connsiteX182" fmla="*/ 6872438 w 8460606"/>
              <a:gd name="connsiteY182" fmla="*/ 1655545 h 4620126"/>
              <a:gd name="connsiteX183" fmla="*/ 6882063 w 8460606"/>
              <a:gd name="connsiteY183" fmla="*/ 1684421 h 4620126"/>
              <a:gd name="connsiteX184" fmla="*/ 6891689 w 8460606"/>
              <a:gd name="connsiteY184" fmla="*/ 1751798 h 4620126"/>
              <a:gd name="connsiteX185" fmla="*/ 6910939 w 8460606"/>
              <a:gd name="connsiteY185" fmla="*/ 1780674 h 4620126"/>
              <a:gd name="connsiteX186" fmla="*/ 6939815 w 8460606"/>
              <a:gd name="connsiteY186" fmla="*/ 1848051 h 4620126"/>
              <a:gd name="connsiteX187" fmla="*/ 6959065 w 8460606"/>
              <a:gd name="connsiteY187" fmla="*/ 1876926 h 4620126"/>
              <a:gd name="connsiteX188" fmla="*/ 6978316 w 8460606"/>
              <a:gd name="connsiteY188" fmla="*/ 1934678 h 4620126"/>
              <a:gd name="connsiteX189" fmla="*/ 7016817 w 8460606"/>
              <a:gd name="connsiteY189" fmla="*/ 1992429 h 4620126"/>
              <a:gd name="connsiteX190" fmla="*/ 7036068 w 8460606"/>
              <a:gd name="connsiteY190" fmla="*/ 2021305 h 4620126"/>
              <a:gd name="connsiteX191" fmla="*/ 7045693 w 8460606"/>
              <a:gd name="connsiteY191" fmla="*/ 2050181 h 4620126"/>
              <a:gd name="connsiteX192" fmla="*/ 7141945 w 8460606"/>
              <a:gd name="connsiteY192" fmla="*/ 2146434 h 4620126"/>
              <a:gd name="connsiteX193" fmla="*/ 7209322 w 8460606"/>
              <a:gd name="connsiteY193" fmla="*/ 2165684 h 4620126"/>
              <a:gd name="connsiteX194" fmla="*/ 7267074 w 8460606"/>
              <a:gd name="connsiteY194" fmla="*/ 2204185 h 4620126"/>
              <a:gd name="connsiteX195" fmla="*/ 7295950 w 8460606"/>
              <a:gd name="connsiteY195" fmla="*/ 2223436 h 4620126"/>
              <a:gd name="connsiteX196" fmla="*/ 7575082 w 8460606"/>
              <a:gd name="connsiteY196" fmla="*/ 2213811 h 4620126"/>
              <a:gd name="connsiteX197" fmla="*/ 7661710 w 8460606"/>
              <a:gd name="connsiteY197" fmla="*/ 2165684 h 4620126"/>
              <a:gd name="connsiteX198" fmla="*/ 7748337 w 8460606"/>
              <a:gd name="connsiteY198" fmla="*/ 2136808 h 4620126"/>
              <a:gd name="connsiteX199" fmla="*/ 7777213 w 8460606"/>
              <a:gd name="connsiteY199" fmla="*/ 2127183 h 4620126"/>
              <a:gd name="connsiteX200" fmla="*/ 7806089 w 8460606"/>
              <a:gd name="connsiteY200" fmla="*/ 2107933 h 4620126"/>
              <a:gd name="connsiteX201" fmla="*/ 7834964 w 8460606"/>
              <a:gd name="connsiteY201" fmla="*/ 2079057 h 4620126"/>
              <a:gd name="connsiteX202" fmla="*/ 7950468 w 8460606"/>
              <a:gd name="connsiteY202" fmla="*/ 2050181 h 4620126"/>
              <a:gd name="connsiteX203" fmla="*/ 7979343 w 8460606"/>
              <a:gd name="connsiteY203" fmla="*/ 2040556 h 4620126"/>
              <a:gd name="connsiteX204" fmla="*/ 8075596 w 8460606"/>
              <a:gd name="connsiteY204" fmla="*/ 2021305 h 4620126"/>
              <a:gd name="connsiteX205" fmla="*/ 8114097 w 8460606"/>
              <a:gd name="connsiteY205" fmla="*/ 2002055 h 4620126"/>
              <a:gd name="connsiteX206" fmla="*/ 8171849 w 8460606"/>
              <a:gd name="connsiteY206" fmla="*/ 1982804 h 4620126"/>
              <a:gd name="connsiteX207" fmla="*/ 8229600 w 8460606"/>
              <a:gd name="connsiteY207" fmla="*/ 1944303 h 4620126"/>
              <a:gd name="connsiteX208" fmla="*/ 8258476 w 8460606"/>
              <a:gd name="connsiteY208" fmla="*/ 1925053 h 4620126"/>
              <a:gd name="connsiteX209" fmla="*/ 8277726 w 8460606"/>
              <a:gd name="connsiteY209" fmla="*/ 1896177 h 4620126"/>
              <a:gd name="connsiteX210" fmla="*/ 8306602 w 8460606"/>
              <a:gd name="connsiteY210" fmla="*/ 1886552 h 4620126"/>
              <a:gd name="connsiteX211" fmla="*/ 8364354 w 8460606"/>
              <a:gd name="connsiteY211" fmla="*/ 1857676 h 4620126"/>
              <a:gd name="connsiteX212" fmla="*/ 8383604 w 8460606"/>
              <a:gd name="connsiteY212" fmla="*/ 1828800 h 4620126"/>
              <a:gd name="connsiteX213" fmla="*/ 8460606 w 8460606"/>
              <a:gd name="connsiteY21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916455 w 8460606"/>
              <a:gd name="connsiteY70" fmla="*/ 2483318 h 4620126"/>
              <a:gd name="connsiteX71" fmla="*/ 2954956 w 8460606"/>
              <a:gd name="connsiteY71" fmla="*/ 2569945 h 4620126"/>
              <a:gd name="connsiteX72" fmla="*/ 3022333 w 8460606"/>
              <a:gd name="connsiteY72" fmla="*/ 2714324 h 4620126"/>
              <a:gd name="connsiteX73" fmla="*/ 3041583 w 8460606"/>
              <a:gd name="connsiteY73" fmla="*/ 2772076 h 4620126"/>
              <a:gd name="connsiteX74" fmla="*/ 3051209 w 8460606"/>
              <a:gd name="connsiteY74" fmla="*/ 2800952 h 4620126"/>
              <a:gd name="connsiteX75" fmla="*/ 3060834 w 8460606"/>
              <a:gd name="connsiteY75" fmla="*/ 2829827 h 4620126"/>
              <a:gd name="connsiteX76" fmla="*/ 3128211 w 8460606"/>
              <a:gd name="connsiteY76" fmla="*/ 2954956 h 4620126"/>
              <a:gd name="connsiteX77" fmla="*/ 3157086 w 8460606"/>
              <a:gd name="connsiteY77" fmla="*/ 2974206 h 4620126"/>
              <a:gd name="connsiteX78" fmla="*/ 3262964 w 8460606"/>
              <a:gd name="connsiteY78" fmla="*/ 3070459 h 4620126"/>
              <a:gd name="connsiteX79" fmla="*/ 3301465 w 8460606"/>
              <a:gd name="connsiteY79" fmla="*/ 3128211 h 4620126"/>
              <a:gd name="connsiteX80" fmla="*/ 3445844 w 8460606"/>
              <a:gd name="connsiteY80" fmla="*/ 3205213 h 4620126"/>
              <a:gd name="connsiteX81" fmla="*/ 3474720 w 8460606"/>
              <a:gd name="connsiteY81" fmla="*/ 3224463 h 4620126"/>
              <a:gd name="connsiteX82" fmla="*/ 3532472 w 8460606"/>
              <a:gd name="connsiteY82" fmla="*/ 3243714 h 4620126"/>
              <a:gd name="connsiteX83" fmla="*/ 3599849 w 8460606"/>
              <a:gd name="connsiteY83" fmla="*/ 3282215 h 4620126"/>
              <a:gd name="connsiteX84" fmla="*/ 3638350 w 8460606"/>
              <a:gd name="connsiteY84" fmla="*/ 3291840 h 4620126"/>
              <a:gd name="connsiteX85" fmla="*/ 4100362 w 8460606"/>
              <a:gd name="connsiteY85" fmla="*/ 3243714 h 4620126"/>
              <a:gd name="connsiteX86" fmla="*/ 4129238 w 8460606"/>
              <a:gd name="connsiteY86" fmla="*/ 3234088 h 4620126"/>
              <a:gd name="connsiteX87" fmla="*/ 4331369 w 8460606"/>
              <a:gd name="connsiteY87" fmla="*/ 3051208 h 4620126"/>
              <a:gd name="connsiteX88" fmla="*/ 4350619 w 8460606"/>
              <a:gd name="connsiteY88" fmla="*/ 3022333 h 4620126"/>
              <a:gd name="connsiteX89" fmla="*/ 4437246 w 8460606"/>
              <a:gd name="connsiteY89" fmla="*/ 2954956 h 4620126"/>
              <a:gd name="connsiteX90" fmla="*/ 4687503 w 8460606"/>
              <a:gd name="connsiteY90" fmla="*/ 2579571 h 4620126"/>
              <a:gd name="connsiteX91" fmla="*/ 4697129 w 8460606"/>
              <a:gd name="connsiteY91" fmla="*/ 2550695 h 4620126"/>
              <a:gd name="connsiteX92" fmla="*/ 4735630 w 8460606"/>
              <a:gd name="connsiteY92" fmla="*/ 2464067 h 4620126"/>
              <a:gd name="connsiteX93" fmla="*/ 4754880 w 8460606"/>
              <a:gd name="connsiteY93" fmla="*/ 2406316 h 4620126"/>
              <a:gd name="connsiteX94" fmla="*/ 4764505 w 8460606"/>
              <a:gd name="connsiteY94" fmla="*/ 2377440 h 4620126"/>
              <a:gd name="connsiteX95" fmla="*/ 4822257 w 8460606"/>
              <a:gd name="connsiteY95" fmla="*/ 2252312 h 4620126"/>
              <a:gd name="connsiteX96" fmla="*/ 4908884 w 8460606"/>
              <a:gd name="connsiteY96" fmla="*/ 1982804 h 4620126"/>
              <a:gd name="connsiteX97" fmla="*/ 4918510 w 8460606"/>
              <a:gd name="connsiteY97" fmla="*/ 1876926 h 4620126"/>
              <a:gd name="connsiteX98" fmla="*/ 4937760 w 8460606"/>
              <a:gd name="connsiteY98" fmla="*/ 1809549 h 4620126"/>
              <a:gd name="connsiteX99" fmla="*/ 4957011 w 8460606"/>
              <a:gd name="connsiteY99" fmla="*/ 1626669 h 4620126"/>
              <a:gd name="connsiteX100" fmla="*/ 4966636 w 8460606"/>
              <a:gd name="connsiteY100" fmla="*/ 1578543 h 4620126"/>
              <a:gd name="connsiteX101" fmla="*/ 4976261 w 8460606"/>
              <a:gd name="connsiteY101" fmla="*/ 1463040 h 4620126"/>
              <a:gd name="connsiteX102" fmla="*/ 5014762 w 8460606"/>
              <a:gd name="connsiteY102" fmla="*/ 1366787 h 4620126"/>
              <a:gd name="connsiteX103" fmla="*/ 5024388 w 8460606"/>
              <a:gd name="connsiteY103" fmla="*/ 1328286 h 4620126"/>
              <a:gd name="connsiteX104" fmla="*/ 5062889 w 8460606"/>
              <a:gd name="connsiteY104" fmla="*/ 1241659 h 4620126"/>
              <a:gd name="connsiteX105" fmla="*/ 5072514 w 8460606"/>
              <a:gd name="connsiteY105" fmla="*/ 1203158 h 4620126"/>
              <a:gd name="connsiteX106" fmla="*/ 5091764 w 8460606"/>
              <a:gd name="connsiteY106" fmla="*/ 1155032 h 4620126"/>
              <a:gd name="connsiteX107" fmla="*/ 5101390 w 8460606"/>
              <a:gd name="connsiteY107" fmla="*/ 1126156 h 4620126"/>
              <a:gd name="connsiteX108" fmla="*/ 5120640 w 8460606"/>
              <a:gd name="connsiteY108" fmla="*/ 1097280 h 4620126"/>
              <a:gd name="connsiteX109" fmla="*/ 5149516 w 8460606"/>
              <a:gd name="connsiteY109" fmla="*/ 1029903 h 4620126"/>
              <a:gd name="connsiteX110" fmla="*/ 5178392 w 8460606"/>
              <a:gd name="connsiteY110" fmla="*/ 1001027 h 4620126"/>
              <a:gd name="connsiteX111" fmla="*/ 5216893 w 8460606"/>
              <a:gd name="connsiteY111" fmla="*/ 943276 h 4620126"/>
              <a:gd name="connsiteX112" fmla="*/ 5236143 w 8460606"/>
              <a:gd name="connsiteY112" fmla="*/ 914400 h 4620126"/>
              <a:gd name="connsiteX113" fmla="*/ 5274644 w 8460606"/>
              <a:gd name="connsiteY113" fmla="*/ 827773 h 4620126"/>
              <a:gd name="connsiteX114" fmla="*/ 5303520 w 8460606"/>
              <a:gd name="connsiteY114" fmla="*/ 770021 h 4620126"/>
              <a:gd name="connsiteX115" fmla="*/ 5361272 w 8460606"/>
              <a:gd name="connsiteY115" fmla="*/ 741145 h 4620126"/>
              <a:gd name="connsiteX116" fmla="*/ 5390148 w 8460606"/>
              <a:gd name="connsiteY116" fmla="*/ 750771 h 4620126"/>
              <a:gd name="connsiteX117" fmla="*/ 5447899 w 8460606"/>
              <a:gd name="connsiteY117" fmla="*/ 731520 h 4620126"/>
              <a:gd name="connsiteX118" fmla="*/ 5505651 w 8460606"/>
              <a:gd name="connsiteY118" fmla="*/ 770021 h 4620126"/>
              <a:gd name="connsiteX119" fmla="*/ 5515276 w 8460606"/>
              <a:gd name="connsiteY119" fmla="*/ 798897 h 4620126"/>
              <a:gd name="connsiteX120" fmla="*/ 5553777 w 8460606"/>
              <a:gd name="connsiteY120" fmla="*/ 875899 h 4620126"/>
              <a:gd name="connsiteX121" fmla="*/ 5582653 w 8460606"/>
              <a:gd name="connsiteY121" fmla="*/ 962526 h 4620126"/>
              <a:gd name="connsiteX122" fmla="*/ 5592278 w 8460606"/>
              <a:gd name="connsiteY122" fmla="*/ 991402 h 4620126"/>
              <a:gd name="connsiteX123" fmla="*/ 5611529 w 8460606"/>
              <a:gd name="connsiteY123" fmla="*/ 1029903 h 4620126"/>
              <a:gd name="connsiteX124" fmla="*/ 5630779 w 8460606"/>
              <a:gd name="connsiteY124" fmla="*/ 1087655 h 4620126"/>
              <a:gd name="connsiteX125" fmla="*/ 5640404 w 8460606"/>
              <a:gd name="connsiteY125" fmla="*/ 1116531 h 4620126"/>
              <a:gd name="connsiteX126" fmla="*/ 5678905 w 8460606"/>
              <a:gd name="connsiteY126" fmla="*/ 1174282 h 4620126"/>
              <a:gd name="connsiteX127" fmla="*/ 5698156 w 8460606"/>
              <a:gd name="connsiteY127" fmla="*/ 1203158 h 4620126"/>
              <a:gd name="connsiteX128" fmla="*/ 5717406 w 8460606"/>
              <a:gd name="connsiteY128" fmla="*/ 1260909 h 4620126"/>
              <a:gd name="connsiteX129" fmla="*/ 5727032 w 8460606"/>
              <a:gd name="connsiteY129" fmla="*/ 1289785 h 4620126"/>
              <a:gd name="connsiteX130" fmla="*/ 5736657 w 8460606"/>
              <a:gd name="connsiteY130" fmla="*/ 1328286 h 4620126"/>
              <a:gd name="connsiteX131" fmla="*/ 5755908 w 8460606"/>
              <a:gd name="connsiteY131" fmla="*/ 1376413 h 4620126"/>
              <a:gd name="connsiteX132" fmla="*/ 5765533 w 8460606"/>
              <a:gd name="connsiteY132" fmla="*/ 1491916 h 4620126"/>
              <a:gd name="connsiteX133" fmla="*/ 5775158 w 8460606"/>
              <a:gd name="connsiteY133" fmla="*/ 1540042 h 4620126"/>
              <a:gd name="connsiteX134" fmla="*/ 5784783 w 8460606"/>
              <a:gd name="connsiteY134" fmla="*/ 1636295 h 4620126"/>
              <a:gd name="connsiteX135" fmla="*/ 5823284 w 8460606"/>
              <a:gd name="connsiteY135" fmla="*/ 1626669 h 4620126"/>
              <a:gd name="connsiteX136" fmla="*/ 5842535 w 8460606"/>
              <a:gd name="connsiteY136" fmla="*/ 1597794 h 4620126"/>
              <a:gd name="connsiteX137" fmla="*/ 5871411 w 8460606"/>
              <a:gd name="connsiteY137" fmla="*/ 1578543 h 4620126"/>
              <a:gd name="connsiteX138" fmla="*/ 5909912 w 8460606"/>
              <a:gd name="connsiteY138" fmla="*/ 1520792 h 4620126"/>
              <a:gd name="connsiteX139" fmla="*/ 5929162 w 8460606"/>
              <a:gd name="connsiteY139" fmla="*/ 1491916 h 4620126"/>
              <a:gd name="connsiteX140" fmla="*/ 5958038 w 8460606"/>
              <a:gd name="connsiteY140" fmla="*/ 1434164 h 4620126"/>
              <a:gd name="connsiteX141" fmla="*/ 5977289 w 8460606"/>
              <a:gd name="connsiteY141" fmla="*/ 1232034 h 4620126"/>
              <a:gd name="connsiteX142" fmla="*/ 5986914 w 8460606"/>
              <a:gd name="connsiteY142" fmla="*/ 1145406 h 4620126"/>
              <a:gd name="connsiteX143" fmla="*/ 6006164 w 8460606"/>
              <a:gd name="connsiteY143" fmla="*/ 1078029 h 4620126"/>
              <a:gd name="connsiteX144" fmla="*/ 6035040 w 8460606"/>
              <a:gd name="connsiteY144" fmla="*/ 808522 h 4620126"/>
              <a:gd name="connsiteX145" fmla="*/ 6054291 w 8460606"/>
              <a:gd name="connsiteY145" fmla="*/ 741145 h 4620126"/>
              <a:gd name="connsiteX146" fmla="*/ 6073541 w 8460606"/>
              <a:gd name="connsiteY146" fmla="*/ 683394 h 4620126"/>
              <a:gd name="connsiteX147" fmla="*/ 6092792 w 8460606"/>
              <a:gd name="connsiteY147" fmla="*/ 596766 h 4620126"/>
              <a:gd name="connsiteX148" fmla="*/ 6131293 w 8460606"/>
              <a:gd name="connsiteY148" fmla="*/ 462013 h 4620126"/>
              <a:gd name="connsiteX149" fmla="*/ 6150543 w 8460606"/>
              <a:gd name="connsiteY149" fmla="*/ 423512 h 4620126"/>
              <a:gd name="connsiteX150" fmla="*/ 6179419 w 8460606"/>
              <a:gd name="connsiteY150" fmla="*/ 317634 h 4620126"/>
              <a:gd name="connsiteX151" fmla="*/ 6198670 w 8460606"/>
              <a:gd name="connsiteY151" fmla="*/ 279133 h 4620126"/>
              <a:gd name="connsiteX152" fmla="*/ 6217920 w 8460606"/>
              <a:gd name="connsiteY152" fmla="*/ 221381 h 4620126"/>
              <a:gd name="connsiteX153" fmla="*/ 6275672 w 8460606"/>
              <a:gd name="connsiteY153" fmla="*/ 115503 h 4620126"/>
              <a:gd name="connsiteX154" fmla="*/ 6294922 w 8460606"/>
              <a:gd name="connsiteY154" fmla="*/ 57752 h 4620126"/>
              <a:gd name="connsiteX155" fmla="*/ 6304548 w 8460606"/>
              <a:gd name="connsiteY155" fmla="*/ 28876 h 4620126"/>
              <a:gd name="connsiteX156" fmla="*/ 6323798 w 8460606"/>
              <a:gd name="connsiteY156" fmla="*/ 0 h 4620126"/>
              <a:gd name="connsiteX157" fmla="*/ 6352674 w 8460606"/>
              <a:gd name="connsiteY157" fmla="*/ 9625 h 4620126"/>
              <a:gd name="connsiteX158" fmla="*/ 6371924 w 8460606"/>
              <a:gd name="connsiteY158" fmla="*/ 38501 h 4620126"/>
              <a:gd name="connsiteX159" fmla="*/ 6400800 w 8460606"/>
              <a:gd name="connsiteY159" fmla="*/ 67377 h 4620126"/>
              <a:gd name="connsiteX160" fmla="*/ 6420051 w 8460606"/>
              <a:gd name="connsiteY160" fmla="*/ 125128 h 4620126"/>
              <a:gd name="connsiteX161" fmla="*/ 6458552 w 8460606"/>
              <a:gd name="connsiteY161" fmla="*/ 182880 h 4620126"/>
              <a:gd name="connsiteX162" fmla="*/ 6477802 w 8460606"/>
              <a:gd name="connsiteY162" fmla="*/ 211756 h 4620126"/>
              <a:gd name="connsiteX163" fmla="*/ 6516303 w 8460606"/>
              <a:gd name="connsiteY163" fmla="*/ 298383 h 4620126"/>
              <a:gd name="connsiteX164" fmla="*/ 6545179 w 8460606"/>
              <a:gd name="connsiteY164" fmla="*/ 442762 h 4620126"/>
              <a:gd name="connsiteX165" fmla="*/ 6564430 w 8460606"/>
              <a:gd name="connsiteY165" fmla="*/ 471638 h 4620126"/>
              <a:gd name="connsiteX166" fmla="*/ 6593305 w 8460606"/>
              <a:gd name="connsiteY166" fmla="*/ 529389 h 4620126"/>
              <a:gd name="connsiteX167" fmla="*/ 6602931 w 8460606"/>
              <a:gd name="connsiteY167" fmla="*/ 558265 h 4620126"/>
              <a:gd name="connsiteX168" fmla="*/ 6631806 w 8460606"/>
              <a:gd name="connsiteY168" fmla="*/ 567891 h 4620126"/>
              <a:gd name="connsiteX169" fmla="*/ 6651057 w 8460606"/>
              <a:gd name="connsiteY169" fmla="*/ 596766 h 4620126"/>
              <a:gd name="connsiteX170" fmla="*/ 6699183 w 8460606"/>
              <a:gd name="connsiteY170" fmla="*/ 654518 h 4620126"/>
              <a:gd name="connsiteX171" fmla="*/ 6728059 w 8460606"/>
              <a:gd name="connsiteY171" fmla="*/ 712269 h 4620126"/>
              <a:gd name="connsiteX172" fmla="*/ 6737684 w 8460606"/>
              <a:gd name="connsiteY172" fmla="*/ 750771 h 4620126"/>
              <a:gd name="connsiteX173" fmla="*/ 6766560 w 8460606"/>
              <a:gd name="connsiteY173" fmla="*/ 808522 h 4620126"/>
              <a:gd name="connsiteX174" fmla="*/ 6776185 w 8460606"/>
              <a:gd name="connsiteY174" fmla="*/ 847023 h 4620126"/>
              <a:gd name="connsiteX175" fmla="*/ 6785811 w 8460606"/>
              <a:gd name="connsiteY175" fmla="*/ 904775 h 4620126"/>
              <a:gd name="connsiteX176" fmla="*/ 6805061 w 8460606"/>
              <a:gd name="connsiteY176" fmla="*/ 933651 h 4620126"/>
              <a:gd name="connsiteX177" fmla="*/ 6824312 w 8460606"/>
              <a:gd name="connsiteY177" fmla="*/ 1010653 h 4620126"/>
              <a:gd name="connsiteX178" fmla="*/ 6833937 w 8460606"/>
              <a:gd name="connsiteY178" fmla="*/ 1049154 h 4620126"/>
              <a:gd name="connsiteX179" fmla="*/ 6853188 w 8460606"/>
              <a:gd name="connsiteY179" fmla="*/ 1116531 h 4620126"/>
              <a:gd name="connsiteX180" fmla="*/ 6862813 w 8460606"/>
              <a:gd name="connsiteY180" fmla="*/ 1174282 h 4620126"/>
              <a:gd name="connsiteX181" fmla="*/ 6872438 w 8460606"/>
              <a:gd name="connsiteY181" fmla="*/ 1655545 h 4620126"/>
              <a:gd name="connsiteX182" fmla="*/ 6882063 w 8460606"/>
              <a:gd name="connsiteY182" fmla="*/ 1684421 h 4620126"/>
              <a:gd name="connsiteX183" fmla="*/ 6891689 w 8460606"/>
              <a:gd name="connsiteY183" fmla="*/ 1751798 h 4620126"/>
              <a:gd name="connsiteX184" fmla="*/ 6910939 w 8460606"/>
              <a:gd name="connsiteY184" fmla="*/ 1780674 h 4620126"/>
              <a:gd name="connsiteX185" fmla="*/ 6939815 w 8460606"/>
              <a:gd name="connsiteY185" fmla="*/ 1848051 h 4620126"/>
              <a:gd name="connsiteX186" fmla="*/ 6959065 w 8460606"/>
              <a:gd name="connsiteY186" fmla="*/ 1876926 h 4620126"/>
              <a:gd name="connsiteX187" fmla="*/ 6978316 w 8460606"/>
              <a:gd name="connsiteY187" fmla="*/ 1934678 h 4620126"/>
              <a:gd name="connsiteX188" fmla="*/ 7016817 w 8460606"/>
              <a:gd name="connsiteY188" fmla="*/ 1992429 h 4620126"/>
              <a:gd name="connsiteX189" fmla="*/ 7036068 w 8460606"/>
              <a:gd name="connsiteY189" fmla="*/ 2021305 h 4620126"/>
              <a:gd name="connsiteX190" fmla="*/ 7045693 w 8460606"/>
              <a:gd name="connsiteY190" fmla="*/ 2050181 h 4620126"/>
              <a:gd name="connsiteX191" fmla="*/ 7141945 w 8460606"/>
              <a:gd name="connsiteY191" fmla="*/ 2146434 h 4620126"/>
              <a:gd name="connsiteX192" fmla="*/ 7209322 w 8460606"/>
              <a:gd name="connsiteY192" fmla="*/ 2165684 h 4620126"/>
              <a:gd name="connsiteX193" fmla="*/ 7267074 w 8460606"/>
              <a:gd name="connsiteY193" fmla="*/ 2204185 h 4620126"/>
              <a:gd name="connsiteX194" fmla="*/ 7295950 w 8460606"/>
              <a:gd name="connsiteY194" fmla="*/ 2223436 h 4620126"/>
              <a:gd name="connsiteX195" fmla="*/ 7575082 w 8460606"/>
              <a:gd name="connsiteY195" fmla="*/ 2213811 h 4620126"/>
              <a:gd name="connsiteX196" fmla="*/ 7661710 w 8460606"/>
              <a:gd name="connsiteY196" fmla="*/ 2165684 h 4620126"/>
              <a:gd name="connsiteX197" fmla="*/ 7748337 w 8460606"/>
              <a:gd name="connsiteY197" fmla="*/ 2136808 h 4620126"/>
              <a:gd name="connsiteX198" fmla="*/ 7777213 w 8460606"/>
              <a:gd name="connsiteY198" fmla="*/ 2127183 h 4620126"/>
              <a:gd name="connsiteX199" fmla="*/ 7806089 w 8460606"/>
              <a:gd name="connsiteY199" fmla="*/ 2107933 h 4620126"/>
              <a:gd name="connsiteX200" fmla="*/ 7834964 w 8460606"/>
              <a:gd name="connsiteY200" fmla="*/ 2079057 h 4620126"/>
              <a:gd name="connsiteX201" fmla="*/ 7950468 w 8460606"/>
              <a:gd name="connsiteY201" fmla="*/ 2050181 h 4620126"/>
              <a:gd name="connsiteX202" fmla="*/ 7979343 w 8460606"/>
              <a:gd name="connsiteY202" fmla="*/ 2040556 h 4620126"/>
              <a:gd name="connsiteX203" fmla="*/ 8075596 w 8460606"/>
              <a:gd name="connsiteY203" fmla="*/ 2021305 h 4620126"/>
              <a:gd name="connsiteX204" fmla="*/ 8114097 w 8460606"/>
              <a:gd name="connsiteY204" fmla="*/ 2002055 h 4620126"/>
              <a:gd name="connsiteX205" fmla="*/ 8171849 w 8460606"/>
              <a:gd name="connsiteY205" fmla="*/ 1982804 h 4620126"/>
              <a:gd name="connsiteX206" fmla="*/ 8229600 w 8460606"/>
              <a:gd name="connsiteY206" fmla="*/ 1944303 h 4620126"/>
              <a:gd name="connsiteX207" fmla="*/ 8258476 w 8460606"/>
              <a:gd name="connsiteY207" fmla="*/ 1925053 h 4620126"/>
              <a:gd name="connsiteX208" fmla="*/ 8277726 w 8460606"/>
              <a:gd name="connsiteY208" fmla="*/ 1896177 h 4620126"/>
              <a:gd name="connsiteX209" fmla="*/ 8306602 w 8460606"/>
              <a:gd name="connsiteY209" fmla="*/ 1886552 h 4620126"/>
              <a:gd name="connsiteX210" fmla="*/ 8364354 w 8460606"/>
              <a:gd name="connsiteY210" fmla="*/ 1857676 h 4620126"/>
              <a:gd name="connsiteX211" fmla="*/ 8383604 w 8460606"/>
              <a:gd name="connsiteY211" fmla="*/ 1828800 h 4620126"/>
              <a:gd name="connsiteX212" fmla="*/ 8460606 w 8460606"/>
              <a:gd name="connsiteY21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916455 w 8460606"/>
              <a:gd name="connsiteY69" fmla="*/ 2483318 h 4620126"/>
              <a:gd name="connsiteX70" fmla="*/ 2954956 w 8460606"/>
              <a:gd name="connsiteY70" fmla="*/ 2569945 h 4620126"/>
              <a:gd name="connsiteX71" fmla="*/ 3022333 w 8460606"/>
              <a:gd name="connsiteY71" fmla="*/ 2714324 h 4620126"/>
              <a:gd name="connsiteX72" fmla="*/ 3041583 w 8460606"/>
              <a:gd name="connsiteY72" fmla="*/ 2772076 h 4620126"/>
              <a:gd name="connsiteX73" fmla="*/ 3051209 w 8460606"/>
              <a:gd name="connsiteY73" fmla="*/ 2800952 h 4620126"/>
              <a:gd name="connsiteX74" fmla="*/ 3060834 w 8460606"/>
              <a:gd name="connsiteY74" fmla="*/ 2829827 h 4620126"/>
              <a:gd name="connsiteX75" fmla="*/ 3128211 w 8460606"/>
              <a:gd name="connsiteY75" fmla="*/ 2954956 h 4620126"/>
              <a:gd name="connsiteX76" fmla="*/ 3157086 w 8460606"/>
              <a:gd name="connsiteY76" fmla="*/ 2974206 h 4620126"/>
              <a:gd name="connsiteX77" fmla="*/ 3262964 w 8460606"/>
              <a:gd name="connsiteY77" fmla="*/ 3070459 h 4620126"/>
              <a:gd name="connsiteX78" fmla="*/ 3301465 w 8460606"/>
              <a:gd name="connsiteY78" fmla="*/ 3128211 h 4620126"/>
              <a:gd name="connsiteX79" fmla="*/ 3445844 w 8460606"/>
              <a:gd name="connsiteY79" fmla="*/ 3205213 h 4620126"/>
              <a:gd name="connsiteX80" fmla="*/ 3474720 w 8460606"/>
              <a:gd name="connsiteY80" fmla="*/ 3224463 h 4620126"/>
              <a:gd name="connsiteX81" fmla="*/ 3532472 w 8460606"/>
              <a:gd name="connsiteY81" fmla="*/ 3243714 h 4620126"/>
              <a:gd name="connsiteX82" fmla="*/ 3599849 w 8460606"/>
              <a:gd name="connsiteY82" fmla="*/ 3282215 h 4620126"/>
              <a:gd name="connsiteX83" fmla="*/ 3638350 w 8460606"/>
              <a:gd name="connsiteY83" fmla="*/ 3291840 h 4620126"/>
              <a:gd name="connsiteX84" fmla="*/ 4100362 w 8460606"/>
              <a:gd name="connsiteY84" fmla="*/ 3243714 h 4620126"/>
              <a:gd name="connsiteX85" fmla="*/ 4129238 w 8460606"/>
              <a:gd name="connsiteY85" fmla="*/ 3234088 h 4620126"/>
              <a:gd name="connsiteX86" fmla="*/ 4331369 w 8460606"/>
              <a:gd name="connsiteY86" fmla="*/ 3051208 h 4620126"/>
              <a:gd name="connsiteX87" fmla="*/ 4350619 w 8460606"/>
              <a:gd name="connsiteY87" fmla="*/ 3022333 h 4620126"/>
              <a:gd name="connsiteX88" fmla="*/ 4437246 w 8460606"/>
              <a:gd name="connsiteY88" fmla="*/ 2954956 h 4620126"/>
              <a:gd name="connsiteX89" fmla="*/ 4687503 w 8460606"/>
              <a:gd name="connsiteY89" fmla="*/ 2579571 h 4620126"/>
              <a:gd name="connsiteX90" fmla="*/ 4697129 w 8460606"/>
              <a:gd name="connsiteY90" fmla="*/ 2550695 h 4620126"/>
              <a:gd name="connsiteX91" fmla="*/ 4735630 w 8460606"/>
              <a:gd name="connsiteY91" fmla="*/ 2464067 h 4620126"/>
              <a:gd name="connsiteX92" fmla="*/ 4754880 w 8460606"/>
              <a:gd name="connsiteY92" fmla="*/ 2406316 h 4620126"/>
              <a:gd name="connsiteX93" fmla="*/ 4764505 w 8460606"/>
              <a:gd name="connsiteY93" fmla="*/ 2377440 h 4620126"/>
              <a:gd name="connsiteX94" fmla="*/ 4822257 w 8460606"/>
              <a:gd name="connsiteY94" fmla="*/ 2252312 h 4620126"/>
              <a:gd name="connsiteX95" fmla="*/ 4908884 w 8460606"/>
              <a:gd name="connsiteY95" fmla="*/ 1982804 h 4620126"/>
              <a:gd name="connsiteX96" fmla="*/ 4918510 w 8460606"/>
              <a:gd name="connsiteY96" fmla="*/ 1876926 h 4620126"/>
              <a:gd name="connsiteX97" fmla="*/ 4937760 w 8460606"/>
              <a:gd name="connsiteY97" fmla="*/ 1809549 h 4620126"/>
              <a:gd name="connsiteX98" fmla="*/ 4957011 w 8460606"/>
              <a:gd name="connsiteY98" fmla="*/ 1626669 h 4620126"/>
              <a:gd name="connsiteX99" fmla="*/ 4966636 w 8460606"/>
              <a:gd name="connsiteY99" fmla="*/ 1578543 h 4620126"/>
              <a:gd name="connsiteX100" fmla="*/ 4976261 w 8460606"/>
              <a:gd name="connsiteY100" fmla="*/ 1463040 h 4620126"/>
              <a:gd name="connsiteX101" fmla="*/ 5014762 w 8460606"/>
              <a:gd name="connsiteY101" fmla="*/ 1366787 h 4620126"/>
              <a:gd name="connsiteX102" fmla="*/ 5024388 w 8460606"/>
              <a:gd name="connsiteY102" fmla="*/ 1328286 h 4620126"/>
              <a:gd name="connsiteX103" fmla="*/ 5062889 w 8460606"/>
              <a:gd name="connsiteY103" fmla="*/ 1241659 h 4620126"/>
              <a:gd name="connsiteX104" fmla="*/ 5072514 w 8460606"/>
              <a:gd name="connsiteY104" fmla="*/ 1203158 h 4620126"/>
              <a:gd name="connsiteX105" fmla="*/ 5091764 w 8460606"/>
              <a:gd name="connsiteY105" fmla="*/ 1155032 h 4620126"/>
              <a:gd name="connsiteX106" fmla="*/ 5101390 w 8460606"/>
              <a:gd name="connsiteY106" fmla="*/ 1126156 h 4620126"/>
              <a:gd name="connsiteX107" fmla="*/ 5120640 w 8460606"/>
              <a:gd name="connsiteY107" fmla="*/ 1097280 h 4620126"/>
              <a:gd name="connsiteX108" fmla="*/ 5149516 w 8460606"/>
              <a:gd name="connsiteY108" fmla="*/ 1029903 h 4620126"/>
              <a:gd name="connsiteX109" fmla="*/ 5178392 w 8460606"/>
              <a:gd name="connsiteY109" fmla="*/ 1001027 h 4620126"/>
              <a:gd name="connsiteX110" fmla="*/ 5216893 w 8460606"/>
              <a:gd name="connsiteY110" fmla="*/ 943276 h 4620126"/>
              <a:gd name="connsiteX111" fmla="*/ 5236143 w 8460606"/>
              <a:gd name="connsiteY111" fmla="*/ 914400 h 4620126"/>
              <a:gd name="connsiteX112" fmla="*/ 5274644 w 8460606"/>
              <a:gd name="connsiteY112" fmla="*/ 827773 h 4620126"/>
              <a:gd name="connsiteX113" fmla="*/ 5303520 w 8460606"/>
              <a:gd name="connsiteY113" fmla="*/ 770021 h 4620126"/>
              <a:gd name="connsiteX114" fmla="*/ 5361272 w 8460606"/>
              <a:gd name="connsiteY114" fmla="*/ 741145 h 4620126"/>
              <a:gd name="connsiteX115" fmla="*/ 5390148 w 8460606"/>
              <a:gd name="connsiteY115" fmla="*/ 750771 h 4620126"/>
              <a:gd name="connsiteX116" fmla="*/ 5447899 w 8460606"/>
              <a:gd name="connsiteY116" fmla="*/ 731520 h 4620126"/>
              <a:gd name="connsiteX117" fmla="*/ 5505651 w 8460606"/>
              <a:gd name="connsiteY117" fmla="*/ 770021 h 4620126"/>
              <a:gd name="connsiteX118" fmla="*/ 5515276 w 8460606"/>
              <a:gd name="connsiteY118" fmla="*/ 798897 h 4620126"/>
              <a:gd name="connsiteX119" fmla="*/ 5553777 w 8460606"/>
              <a:gd name="connsiteY119" fmla="*/ 875899 h 4620126"/>
              <a:gd name="connsiteX120" fmla="*/ 5582653 w 8460606"/>
              <a:gd name="connsiteY120" fmla="*/ 962526 h 4620126"/>
              <a:gd name="connsiteX121" fmla="*/ 5592278 w 8460606"/>
              <a:gd name="connsiteY121" fmla="*/ 991402 h 4620126"/>
              <a:gd name="connsiteX122" fmla="*/ 5611529 w 8460606"/>
              <a:gd name="connsiteY122" fmla="*/ 1029903 h 4620126"/>
              <a:gd name="connsiteX123" fmla="*/ 5630779 w 8460606"/>
              <a:gd name="connsiteY123" fmla="*/ 1087655 h 4620126"/>
              <a:gd name="connsiteX124" fmla="*/ 5640404 w 8460606"/>
              <a:gd name="connsiteY124" fmla="*/ 1116531 h 4620126"/>
              <a:gd name="connsiteX125" fmla="*/ 5678905 w 8460606"/>
              <a:gd name="connsiteY125" fmla="*/ 1174282 h 4620126"/>
              <a:gd name="connsiteX126" fmla="*/ 5698156 w 8460606"/>
              <a:gd name="connsiteY126" fmla="*/ 1203158 h 4620126"/>
              <a:gd name="connsiteX127" fmla="*/ 5717406 w 8460606"/>
              <a:gd name="connsiteY127" fmla="*/ 1260909 h 4620126"/>
              <a:gd name="connsiteX128" fmla="*/ 5727032 w 8460606"/>
              <a:gd name="connsiteY128" fmla="*/ 1289785 h 4620126"/>
              <a:gd name="connsiteX129" fmla="*/ 5736657 w 8460606"/>
              <a:gd name="connsiteY129" fmla="*/ 1328286 h 4620126"/>
              <a:gd name="connsiteX130" fmla="*/ 5755908 w 8460606"/>
              <a:gd name="connsiteY130" fmla="*/ 1376413 h 4620126"/>
              <a:gd name="connsiteX131" fmla="*/ 5765533 w 8460606"/>
              <a:gd name="connsiteY131" fmla="*/ 1491916 h 4620126"/>
              <a:gd name="connsiteX132" fmla="*/ 5775158 w 8460606"/>
              <a:gd name="connsiteY132" fmla="*/ 1540042 h 4620126"/>
              <a:gd name="connsiteX133" fmla="*/ 5784783 w 8460606"/>
              <a:gd name="connsiteY133" fmla="*/ 1636295 h 4620126"/>
              <a:gd name="connsiteX134" fmla="*/ 5823284 w 8460606"/>
              <a:gd name="connsiteY134" fmla="*/ 1626669 h 4620126"/>
              <a:gd name="connsiteX135" fmla="*/ 5842535 w 8460606"/>
              <a:gd name="connsiteY135" fmla="*/ 1597794 h 4620126"/>
              <a:gd name="connsiteX136" fmla="*/ 5871411 w 8460606"/>
              <a:gd name="connsiteY136" fmla="*/ 1578543 h 4620126"/>
              <a:gd name="connsiteX137" fmla="*/ 5909912 w 8460606"/>
              <a:gd name="connsiteY137" fmla="*/ 1520792 h 4620126"/>
              <a:gd name="connsiteX138" fmla="*/ 5929162 w 8460606"/>
              <a:gd name="connsiteY138" fmla="*/ 1491916 h 4620126"/>
              <a:gd name="connsiteX139" fmla="*/ 5958038 w 8460606"/>
              <a:gd name="connsiteY139" fmla="*/ 1434164 h 4620126"/>
              <a:gd name="connsiteX140" fmla="*/ 5977289 w 8460606"/>
              <a:gd name="connsiteY140" fmla="*/ 1232034 h 4620126"/>
              <a:gd name="connsiteX141" fmla="*/ 5986914 w 8460606"/>
              <a:gd name="connsiteY141" fmla="*/ 1145406 h 4620126"/>
              <a:gd name="connsiteX142" fmla="*/ 6006164 w 8460606"/>
              <a:gd name="connsiteY142" fmla="*/ 1078029 h 4620126"/>
              <a:gd name="connsiteX143" fmla="*/ 6035040 w 8460606"/>
              <a:gd name="connsiteY143" fmla="*/ 808522 h 4620126"/>
              <a:gd name="connsiteX144" fmla="*/ 6054291 w 8460606"/>
              <a:gd name="connsiteY144" fmla="*/ 741145 h 4620126"/>
              <a:gd name="connsiteX145" fmla="*/ 6073541 w 8460606"/>
              <a:gd name="connsiteY145" fmla="*/ 683394 h 4620126"/>
              <a:gd name="connsiteX146" fmla="*/ 6092792 w 8460606"/>
              <a:gd name="connsiteY146" fmla="*/ 596766 h 4620126"/>
              <a:gd name="connsiteX147" fmla="*/ 6131293 w 8460606"/>
              <a:gd name="connsiteY147" fmla="*/ 462013 h 4620126"/>
              <a:gd name="connsiteX148" fmla="*/ 6150543 w 8460606"/>
              <a:gd name="connsiteY148" fmla="*/ 423512 h 4620126"/>
              <a:gd name="connsiteX149" fmla="*/ 6179419 w 8460606"/>
              <a:gd name="connsiteY149" fmla="*/ 317634 h 4620126"/>
              <a:gd name="connsiteX150" fmla="*/ 6198670 w 8460606"/>
              <a:gd name="connsiteY150" fmla="*/ 279133 h 4620126"/>
              <a:gd name="connsiteX151" fmla="*/ 6217920 w 8460606"/>
              <a:gd name="connsiteY151" fmla="*/ 221381 h 4620126"/>
              <a:gd name="connsiteX152" fmla="*/ 6275672 w 8460606"/>
              <a:gd name="connsiteY152" fmla="*/ 115503 h 4620126"/>
              <a:gd name="connsiteX153" fmla="*/ 6294922 w 8460606"/>
              <a:gd name="connsiteY153" fmla="*/ 57752 h 4620126"/>
              <a:gd name="connsiteX154" fmla="*/ 6304548 w 8460606"/>
              <a:gd name="connsiteY154" fmla="*/ 28876 h 4620126"/>
              <a:gd name="connsiteX155" fmla="*/ 6323798 w 8460606"/>
              <a:gd name="connsiteY155" fmla="*/ 0 h 4620126"/>
              <a:gd name="connsiteX156" fmla="*/ 6352674 w 8460606"/>
              <a:gd name="connsiteY156" fmla="*/ 9625 h 4620126"/>
              <a:gd name="connsiteX157" fmla="*/ 6371924 w 8460606"/>
              <a:gd name="connsiteY157" fmla="*/ 38501 h 4620126"/>
              <a:gd name="connsiteX158" fmla="*/ 6400800 w 8460606"/>
              <a:gd name="connsiteY158" fmla="*/ 67377 h 4620126"/>
              <a:gd name="connsiteX159" fmla="*/ 6420051 w 8460606"/>
              <a:gd name="connsiteY159" fmla="*/ 125128 h 4620126"/>
              <a:gd name="connsiteX160" fmla="*/ 6458552 w 8460606"/>
              <a:gd name="connsiteY160" fmla="*/ 182880 h 4620126"/>
              <a:gd name="connsiteX161" fmla="*/ 6477802 w 8460606"/>
              <a:gd name="connsiteY161" fmla="*/ 211756 h 4620126"/>
              <a:gd name="connsiteX162" fmla="*/ 6516303 w 8460606"/>
              <a:gd name="connsiteY162" fmla="*/ 298383 h 4620126"/>
              <a:gd name="connsiteX163" fmla="*/ 6545179 w 8460606"/>
              <a:gd name="connsiteY163" fmla="*/ 442762 h 4620126"/>
              <a:gd name="connsiteX164" fmla="*/ 6564430 w 8460606"/>
              <a:gd name="connsiteY164" fmla="*/ 471638 h 4620126"/>
              <a:gd name="connsiteX165" fmla="*/ 6593305 w 8460606"/>
              <a:gd name="connsiteY165" fmla="*/ 529389 h 4620126"/>
              <a:gd name="connsiteX166" fmla="*/ 6602931 w 8460606"/>
              <a:gd name="connsiteY166" fmla="*/ 558265 h 4620126"/>
              <a:gd name="connsiteX167" fmla="*/ 6631806 w 8460606"/>
              <a:gd name="connsiteY167" fmla="*/ 567891 h 4620126"/>
              <a:gd name="connsiteX168" fmla="*/ 6651057 w 8460606"/>
              <a:gd name="connsiteY168" fmla="*/ 596766 h 4620126"/>
              <a:gd name="connsiteX169" fmla="*/ 6699183 w 8460606"/>
              <a:gd name="connsiteY169" fmla="*/ 654518 h 4620126"/>
              <a:gd name="connsiteX170" fmla="*/ 6728059 w 8460606"/>
              <a:gd name="connsiteY170" fmla="*/ 712269 h 4620126"/>
              <a:gd name="connsiteX171" fmla="*/ 6737684 w 8460606"/>
              <a:gd name="connsiteY171" fmla="*/ 750771 h 4620126"/>
              <a:gd name="connsiteX172" fmla="*/ 6766560 w 8460606"/>
              <a:gd name="connsiteY172" fmla="*/ 808522 h 4620126"/>
              <a:gd name="connsiteX173" fmla="*/ 6776185 w 8460606"/>
              <a:gd name="connsiteY173" fmla="*/ 847023 h 4620126"/>
              <a:gd name="connsiteX174" fmla="*/ 6785811 w 8460606"/>
              <a:gd name="connsiteY174" fmla="*/ 904775 h 4620126"/>
              <a:gd name="connsiteX175" fmla="*/ 6805061 w 8460606"/>
              <a:gd name="connsiteY175" fmla="*/ 933651 h 4620126"/>
              <a:gd name="connsiteX176" fmla="*/ 6824312 w 8460606"/>
              <a:gd name="connsiteY176" fmla="*/ 1010653 h 4620126"/>
              <a:gd name="connsiteX177" fmla="*/ 6833937 w 8460606"/>
              <a:gd name="connsiteY177" fmla="*/ 1049154 h 4620126"/>
              <a:gd name="connsiteX178" fmla="*/ 6853188 w 8460606"/>
              <a:gd name="connsiteY178" fmla="*/ 1116531 h 4620126"/>
              <a:gd name="connsiteX179" fmla="*/ 6862813 w 8460606"/>
              <a:gd name="connsiteY179" fmla="*/ 1174282 h 4620126"/>
              <a:gd name="connsiteX180" fmla="*/ 6872438 w 8460606"/>
              <a:gd name="connsiteY180" fmla="*/ 1655545 h 4620126"/>
              <a:gd name="connsiteX181" fmla="*/ 6882063 w 8460606"/>
              <a:gd name="connsiteY181" fmla="*/ 1684421 h 4620126"/>
              <a:gd name="connsiteX182" fmla="*/ 6891689 w 8460606"/>
              <a:gd name="connsiteY182" fmla="*/ 1751798 h 4620126"/>
              <a:gd name="connsiteX183" fmla="*/ 6910939 w 8460606"/>
              <a:gd name="connsiteY183" fmla="*/ 1780674 h 4620126"/>
              <a:gd name="connsiteX184" fmla="*/ 6939815 w 8460606"/>
              <a:gd name="connsiteY184" fmla="*/ 1848051 h 4620126"/>
              <a:gd name="connsiteX185" fmla="*/ 6959065 w 8460606"/>
              <a:gd name="connsiteY185" fmla="*/ 1876926 h 4620126"/>
              <a:gd name="connsiteX186" fmla="*/ 6978316 w 8460606"/>
              <a:gd name="connsiteY186" fmla="*/ 1934678 h 4620126"/>
              <a:gd name="connsiteX187" fmla="*/ 7016817 w 8460606"/>
              <a:gd name="connsiteY187" fmla="*/ 1992429 h 4620126"/>
              <a:gd name="connsiteX188" fmla="*/ 7036068 w 8460606"/>
              <a:gd name="connsiteY188" fmla="*/ 2021305 h 4620126"/>
              <a:gd name="connsiteX189" fmla="*/ 7045693 w 8460606"/>
              <a:gd name="connsiteY189" fmla="*/ 2050181 h 4620126"/>
              <a:gd name="connsiteX190" fmla="*/ 7141945 w 8460606"/>
              <a:gd name="connsiteY190" fmla="*/ 2146434 h 4620126"/>
              <a:gd name="connsiteX191" fmla="*/ 7209322 w 8460606"/>
              <a:gd name="connsiteY191" fmla="*/ 2165684 h 4620126"/>
              <a:gd name="connsiteX192" fmla="*/ 7267074 w 8460606"/>
              <a:gd name="connsiteY192" fmla="*/ 2204185 h 4620126"/>
              <a:gd name="connsiteX193" fmla="*/ 7295950 w 8460606"/>
              <a:gd name="connsiteY193" fmla="*/ 2223436 h 4620126"/>
              <a:gd name="connsiteX194" fmla="*/ 7575082 w 8460606"/>
              <a:gd name="connsiteY194" fmla="*/ 2213811 h 4620126"/>
              <a:gd name="connsiteX195" fmla="*/ 7661710 w 8460606"/>
              <a:gd name="connsiteY195" fmla="*/ 2165684 h 4620126"/>
              <a:gd name="connsiteX196" fmla="*/ 7748337 w 8460606"/>
              <a:gd name="connsiteY196" fmla="*/ 2136808 h 4620126"/>
              <a:gd name="connsiteX197" fmla="*/ 7777213 w 8460606"/>
              <a:gd name="connsiteY197" fmla="*/ 2127183 h 4620126"/>
              <a:gd name="connsiteX198" fmla="*/ 7806089 w 8460606"/>
              <a:gd name="connsiteY198" fmla="*/ 2107933 h 4620126"/>
              <a:gd name="connsiteX199" fmla="*/ 7834964 w 8460606"/>
              <a:gd name="connsiteY199" fmla="*/ 2079057 h 4620126"/>
              <a:gd name="connsiteX200" fmla="*/ 7950468 w 8460606"/>
              <a:gd name="connsiteY200" fmla="*/ 2050181 h 4620126"/>
              <a:gd name="connsiteX201" fmla="*/ 7979343 w 8460606"/>
              <a:gd name="connsiteY201" fmla="*/ 2040556 h 4620126"/>
              <a:gd name="connsiteX202" fmla="*/ 8075596 w 8460606"/>
              <a:gd name="connsiteY202" fmla="*/ 2021305 h 4620126"/>
              <a:gd name="connsiteX203" fmla="*/ 8114097 w 8460606"/>
              <a:gd name="connsiteY203" fmla="*/ 2002055 h 4620126"/>
              <a:gd name="connsiteX204" fmla="*/ 8171849 w 8460606"/>
              <a:gd name="connsiteY204" fmla="*/ 1982804 h 4620126"/>
              <a:gd name="connsiteX205" fmla="*/ 8229600 w 8460606"/>
              <a:gd name="connsiteY205" fmla="*/ 1944303 h 4620126"/>
              <a:gd name="connsiteX206" fmla="*/ 8258476 w 8460606"/>
              <a:gd name="connsiteY206" fmla="*/ 1925053 h 4620126"/>
              <a:gd name="connsiteX207" fmla="*/ 8277726 w 8460606"/>
              <a:gd name="connsiteY207" fmla="*/ 1896177 h 4620126"/>
              <a:gd name="connsiteX208" fmla="*/ 8306602 w 8460606"/>
              <a:gd name="connsiteY208" fmla="*/ 1886552 h 4620126"/>
              <a:gd name="connsiteX209" fmla="*/ 8364354 w 8460606"/>
              <a:gd name="connsiteY209" fmla="*/ 1857676 h 4620126"/>
              <a:gd name="connsiteX210" fmla="*/ 8383604 w 8460606"/>
              <a:gd name="connsiteY210" fmla="*/ 1828800 h 4620126"/>
              <a:gd name="connsiteX211" fmla="*/ 8460606 w 8460606"/>
              <a:gd name="connsiteY21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91326 w 8460606"/>
              <a:gd name="connsiteY67" fmla="*/ 2367815 h 4620126"/>
              <a:gd name="connsiteX68" fmla="*/ 2916455 w 8460606"/>
              <a:gd name="connsiteY68" fmla="*/ 2483318 h 4620126"/>
              <a:gd name="connsiteX69" fmla="*/ 2954956 w 8460606"/>
              <a:gd name="connsiteY69" fmla="*/ 2569945 h 4620126"/>
              <a:gd name="connsiteX70" fmla="*/ 3022333 w 8460606"/>
              <a:gd name="connsiteY70" fmla="*/ 2714324 h 4620126"/>
              <a:gd name="connsiteX71" fmla="*/ 3041583 w 8460606"/>
              <a:gd name="connsiteY71" fmla="*/ 2772076 h 4620126"/>
              <a:gd name="connsiteX72" fmla="*/ 3051209 w 8460606"/>
              <a:gd name="connsiteY72" fmla="*/ 2800952 h 4620126"/>
              <a:gd name="connsiteX73" fmla="*/ 3060834 w 8460606"/>
              <a:gd name="connsiteY73" fmla="*/ 2829827 h 4620126"/>
              <a:gd name="connsiteX74" fmla="*/ 3128211 w 8460606"/>
              <a:gd name="connsiteY74" fmla="*/ 2954956 h 4620126"/>
              <a:gd name="connsiteX75" fmla="*/ 3157086 w 8460606"/>
              <a:gd name="connsiteY75" fmla="*/ 2974206 h 4620126"/>
              <a:gd name="connsiteX76" fmla="*/ 3262964 w 8460606"/>
              <a:gd name="connsiteY76" fmla="*/ 3070459 h 4620126"/>
              <a:gd name="connsiteX77" fmla="*/ 3301465 w 8460606"/>
              <a:gd name="connsiteY77" fmla="*/ 3128211 h 4620126"/>
              <a:gd name="connsiteX78" fmla="*/ 3445844 w 8460606"/>
              <a:gd name="connsiteY78" fmla="*/ 3205213 h 4620126"/>
              <a:gd name="connsiteX79" fmla="*/ 3474720 w 8460606"/>
              <a:gd name="connsiteY79" fmla="*/ 3224463 h 4620126"/>
              <a:gd name="connsiteX80" fmla="*/ 3532472 w 8460606"/>
              <a:gd name="connsiteY80" fmla="*/ 3243714 h 4620126"/>
              <a:gd name="connsiteX81" fmla="*/ 3599849 w 8460606"/>
              <a:gd name="connsiteY81" fmla="*/ 3282215 h 4620126"/>
              <a:gd name="connsiteX82" fmla="*/ 3638350 w 8460606"/>
              <a:gd name="connsiteY82" fmla="*/ 3291840 h 4620126"/>
              <a:gd name="connsiteX83" fmla="*/ 4100362 w 8460606"/>
              <a:gd name="connsiteY83" fmla="*/ 3243714 h 4620126"/>
              <a:gd name="connsiteX84" fmla="*/ 4129238 w 8460606"/>
              <a:gd name="connsiteY84" fmla="*/ 3234088 h 4620126"/>
              <a:gd name="connsiteX85" fmla="*/ 4331369 w 8460606"/>
              <a:gd name="connsiteY85" fmla="*/ 3051208 h 4620126"/>
              <a:gd name="connsiteX86" fmla="*/ 4350619 w 8460606"/>
              <a:gd name="connsiteY86" fmla="*/ 3022333 h 4620126"/>
              <a:gd name="connsiteX87" fmla="*/ 4437246 w 8460606"/>
              <a:gd name="connsiteY87" fmla="*/ 2954956 h 4620126"/>
              <a:gd name="connsiteX88" fmla="*/ 4687503 w 8460606"/>
              <a:gd name="connsiteY88" fmla="*/ 2579571 h 4620126"/>
              <a:gd name="connsiteX89" fmla="*/ 4697129 w 8460606"/>
              <a:gd name="connsiteY89" fmla="*/ 2550695 h 4620126"/>
              <a:gd name="connsiteX90" fmla="*/ 4735630 w 8460606"/>
              <a:gd name="connsiteY90" fmla="*/ 2464067 h 4620126"/>
              <a:gd name="connsiteX91" fmla="*/ 4754880 w 8460606"/>
              <a:gd name="connsiteY91" fmla="*/ 2406316 h 4620126"/>
              <a:gd name="connsiteX92" fmla="*/ 4764505 w 8460606"/>
              <a:gd name="connsiteY92" fmla="*/ 2377440 h 4620126"/>
              <a:gd name="connsiteX93" fmla="*/ 4822257 w 8460606"/>
              <a:gd name="connsiteY93" fmla="*/ 2252312 h 4620126"/>
              <a:gd name="connsiteX94" fmla="*/ 4908884 w 8460606"/>
              <a:gd name="connsiteY94" fmla="*/ 1982804 h 4620126"/>
              <a:gd name="connsiteX95" fmla="*/ 4918510 w 8460606"/>
              <a:gd name="connsiteY95" fmla="*/ 1876926 h 4620126"/>
              <a:gd name="connsiteX96" fmla="*/ 4937760 w 8460606"/>
              <a:gd name="connsiteY96" fmla="*/ 1809549 h 4620126"/>
              <a:gd name="connsiteX97" fmla="*/ 4957011 w 8460606"/>
              <a:gd name="connsiteY97" fmla="*/ 1626669 h 4620126"/>
              <a:gd name="connsiteX98" fmla="*/ 4966636 w 8460606"/>
              <a:gd name="connsiteY98" fmla="*/ 1578543 h 4620126"/>
              <a:gd name="connsiteX99" fmla="*/ 4976261 w 8460606"/>
              <a:gd name="connsiteY99" fmla="*/ 1463040 h 4620126"/>
              <a:gd name="connsiteX100" fmla="*/ 5014762 w 8460606"/>
              <a:gd name="connsiteY100" fmla="*/ 1366787 h 4620126"/>
              <a:gd name="connsiteX101" fmla="*/ 5024388 w 8460606"/>
              <a:gd name="connsiteY101" fmla="*/ 1328286 h 4620126"/>
              <a:gd name="connsiteX102" fmla="*/ 5062889 w 8460606"/>
              <a:gd name="connsiteY102" fmla="*/ 1241659 h 4620126"/>
              <a:gd name="connsiteX103" fmla="*/ 5072514 w 8460606"/>
              <a:gd name="connsiteY103" fmla="*/ 1203158 h 4620126"/>
              <a:gd name="connsiteX104" fmla="*/ 5091764 w 8460606"/>
              <a:gd name="connsiteY104" fmla="*/ 1155032 h 4620126"/>
              <a:gd name="connsiteX105" fmla="*/ 5101390 w 8460606"/>
              <a:gd name="connsiteY105" fmla="*/ 1126156 h 4620126"/>
              <a:gd name="connsiteX106" fmla="*/ 5120640 w 8460606"/>
              <a:gd name="connsiteY106" fmla="*/ 1097280 h 4620126"/>
              <a:gd name="connsiteX107" fmla="*/ 5149516 w 8460606"/>
              <a:gd name="connsiteY107" fmla="*/ 1029903 h 4620126"/>
              <a:gd name="connsiteX108" fmla="*/ 5178392 w 8460606"/>
              <a:gd name="connsiteY108" fmla="*/ 1001027 h 4620126"/>
              <a:gd name="connsiteX109" fmla="*/ 5216893 w 8460606"/>
              <a:gd name="connsiteY109" fmla="*/ 943276 h 4620126"/>
              <a:gd name="connsiteX110" fmla="*/ 5236143 w 8460606"/>
              <a:gd name="connsiteY110" fmla="*/ 914400 h 4620126"/>
              <a:gd name="connsiteX111" fmla="*/ 5274644 w 8460606"/>
              <a:gd name="connsiteY111" fmla="*/ 827773 h 4620126"/>
              <a:gd name="connsiteX112" fmla="*/ 5303520 w 8460606"/>
              <a:gd name="connsiteY112" fmla="*/ 770021 h 4620126"/>
              <a:gd name="connsiteX113" fmla="*/ 5361272 w 8460606"/>
              <a:gd name="connsiteY113" fmla="*/ 741145 h 4620126"/>
              <a:gd name="connsiteX114" fmla="*/ 5390148 w 8460606"/>
              <a:gd name="connsiteY114" fmla="*/ 750771 h 4620126"/>
              <a:gd name="connsiteX115" fmla="*/ 5447899 w 8460606"/>
              <a:gd name="connsiteY115" fmla="*/ 731520 h 4620126"/>
              <a:gd name="connsiteX116" fmla="*/ 5505651 w 8460606"/>
              <a:gd name="connsiteY116" fmla="*/ 770021 h 4620126"/>
              <a:gd name="connsiteX117" fmla="*/ 5515276 w 8460606"/>
              <a:gd name="connsiteY117" fmla="*/ 798897 h 4620126"/>
              <a:gd name="connsiteX118" fmla="*/ 5553777 w 8460606"/>
              <a:gd name="connsiteY118" fmla="*/ 875899 h 4620126"/>
              <a:gd name="connsiteX119" fmla="*/ 5582653 w 8460606"/>
              <a:gd name="connsiteY119" fmla="*/ 962526 h 4620126"/>
              <a:gd name="connsiteX120" fmla="*/ 5592278 w 8460606"/>
              <a:gd name="connsiteY120" fmla="*/ 991402 h 4620126"/>
              <a:gd name="connsiteX121" fmla="*/ 5611529 w 8460606"/>
              <a:gd name="connsiteY121" fmla="*/ 1029903 h 4620126"/>
              <a:gd name="connsiteX122" fmla="*/ 5630779 w 8460606"/>
              <a:gd name="connsiteY122" fmla="*/ 1087655 h 4620126"/>
              <a:gd name="connsiteX123" fmla="*/ 5640404 w 8460606"/>
              <a:gd name="connsiteY123" fmla="*/ 1116531 h 4620126"/>
              <a:gd name="connsiteX124" fmla="*/ 5678905 w 8460606"/>
              <a:gd name="connsiteY124" fmla="*/ 1174282 h 4620126"/>
              <a:gd name="connsiteX125" fmla="*/ 5698156 w 8460606"/>
              <a:gd name="connsiteY125" fmla="*/ 1203158 h 4620126"/>
              <a:gd name="connsiteX126" fmla="*/ 5717406 w 8460606"/>
              <a:gd name="connsiteY126" fmla="*/ 1260909 h 4620126"/>
              <a:gd name="connsiteX127" fmla="*/ 5727032 w 8460606"/>
              <a:gd name="connsiteY127" fmla="*/ 1289785 h 4620126"/>
              <a:gd name="connsiteX128" fmla="*/ 5736657 w 8460606"/>
              <a:gd name="connsiteY128" fmla="*/ 1328286 h 4620126"/>
              <a:gd name="connsiteX129" fmla="*/ 5755908 w 8460606"/>
              <a:gd name="connsiteY129" fmla="*/ 1376413 h 4620126"/>
              <a:gd name="connsiteX130" fmla="*/ 5765533 w 8460606"/>
              <a:gd name="connsiteY130" fmla="*/ 1491916 h 4620126"/>
              <a:gd name="connsiteX131" fmla="*/ 5775158 w 8460606"/>
              <a:gd name="connsiteY131" fmla="*/ 1540042 h 4620126"/>
              <a:gd name="connsiteX132" fmla="*/ 5784783 w 8460606"/>
              <a:gd name="connsiteY132" fmla="*/ 1636295 h 4620126"/>
              <a:gd name="connsiteX133" fmla="*/ 5823284 w 8460606"/>
              <a:gd name="connsiteY133" fmla="*/ 1626669 h 4620126"/>
              <a:gd name="connsiteX134" fmla="*/ 5842535 w 8460606"/>
              <a:gd name="connsiteY134" fmla="*/ 1597794 h 4620126"/>
              <a:gd name="connsiteX135" fmla="*/ 5871411 w 8460606"/>
              <a:gd name="connsiteY135" fmla="*/ 1578543 h 4620126"/>
              <a:gd name="connsiteX136" fmla="*/ 5909912 w 8460606"/>
              <a:gd name="connsiteY136" fmla="*/ 1520792 h 4620126"/>
              <a:gd name="connsiteX137" fmla="*/ 5929162 w 8460606"/>
              <a:gd name="connsiteY137" fmla="*/ 1491916 h 4620126"/>
              <a:gd name="connsiteX138" fmla="*/ 5958038 w 8460606"/>
              <a:gd name="connsiteY138" fmla="*/ 1434164 h 4620126"/>
              <a:gd name="connsiteX139" fmla="*/ 5977289 w 8460606"/>
              <a:gd name="connsiteY139" fmla="*/ 1232034 h 4620126"/>
              <a:gd name="connsiteX140" fmla="*/ 5986914 w 8460606"/>
              <a:gd name="connsiteY140" fmla="*/ 1145406 h 4620126"/>
              <a:gd name="connsiteX141" fmla="*/ 6006164 w 8460606"/>
              <a:gd name="connsiteY141" fmla="*/ 1078029 h 4620126"/>
              <a:gd name="connsiteX142" fmla="*/ 6035040 w 8460606"/>
              <a:gd name="connsiteY142" fmla="*/ 808522 h 4620126"/>
              <a:gd name="connsiteX143" fmla="*/ 6054291 w 8460606"/>
              <a:gd name="connsiteY143" fmla="*/ 741145 h 4620126"/>
              <a:gd name="connsiteX144" fmla="*/ 6073541 w 8460606"/>
              <a:gd name="connsiteY144" fmla="*/ 683394 h 4620126"/>
              <a:gd name="connsiteX145" fmla="*/ 6092792 w 8460606"/>
              <a:gd name="connsiteY145" fmla="*/ 596766 h 4620126"/>
              <a:gd name="connsiteX146" fmla="*/ 6131293 w 8460606"/>
              <a:gd name="connsiteY146" fmla="*/ 462013 h 4620126"/>
              <a:gd name="connsiteX147" fmla="*/ 6150543 w 8460606"/>
              <a:gd name="connsiteY147" fmla="*/ 423512 h 4620126"/>
              <a:gd name="connsiteX148" fmla="*/ 6179419 w 8460606"/>
              <a:gd name="connsiteY148" fmla="*/ 317634 h 4620126"/>
              <a:gd name="connsiteX149" fmla="*/ 6198670 w 8460606"/>
              <a:gd name="connsiteY149" fmla="*/ 279133 h 4620126"/>
              <a:gd name="connsiteX150" fmla="*/ 6217920 w 8460606"/>
              <a:gd name="connsiteY150" fmla="*/ 221381 h 4620126"/>
              <a:gd name="connsiteX151" fmla="*/ 6275672 w 8460606"/>
              <a:gd name="connsiteY151" fmla="*/ 115503 h 4620126"/>
              <a:gd name="connsiteX152" fmla="*/ 6294922 w 8460606"/>
              <a:gd name="connsiteY152" fmla="*/ 57752 h 4620126"/>
              <a:gd name="connsiteX153" fmla="*/ 6304548 w 8460606"/>
              <a:gd name="connsiteY153" fmla="*/ 28876 h 4620126"/>
              <a:gd name="connsiteX154" fmla="*/ 6323798 w 8460606"/>
              <a:gd name="connsiteY154" fmla="*/ 0 h 4620126"/>
              <a:gd name="connsiteX155" fmla="*/ 6352674 w 8460606"/>
              <a:gd name="connsiteY155" fmla="*/ 9625 h 4620126"/>
              <a:gd name="connsiteX156" fmla="*/ 6371924 w 8460606"/>
              <a:gd name="connsiteY156" fmla="*/ 38501 h 4620126"/>
              <a:gd name="connsiteX157" fmla="*/ 6400800 w 8460606"/>
              <a:gd name="connsiteY157" fmla="*/ 67377 h 4620126"/>
              <a:gd name="connsiteX158" fmla="*/ 6420051 w 8460606"/>
              <a:gd name="connsiteY158" fmla="*/ 125128 h 4620126"/>
              <a:gd name="connsiteX159" fmla="*/ 6458552 w 8460606"/>
              <a:gd name="connsiteY159" fmla="*/ 182880 h 4620126"/>
              <a:gd name="connsiteX160" fmla="*/ 6477802 w 8460606"/>
              <a:gd name="connsiteY160" fmla="*/ 211756 h 4620126"/>
              <a:gd name="connsiteX161" fmla="*/ 6516303 w 8460606"/>
              <a:gd name="connsiteY161" fmla="*/ 298383 h 4620126"/>
              <a:gd name="connsiteX162" fmla="*/ 6545179 w 8460606"/>
              <a:gd name="connsiteY162" fmla="*/ 442762 h 4620126"/>
              <a:gd name="connsiteX163" fmla="*/ 6564430 w 8460606"/>
              <a:gd name="connsiteY163" fmla="*/ 471638 h 4620126"/>
              <a:gd name="connsiteX164" fmla="*/ 6593305 w 8460606"/>
              <a:gd name="connsiteY164" fmla="*/ 529389 h 4620126"/>
              <a:gd name="connsiteX165" fmla="*/ 6602931 w 8460606"/>
              <a:gd name="connsiteY165" fmla="*/ 558265 h 4620126"/>
              <a:gd name="connsiteX166" fmla="*/ 6631806 w 8460606"/>
              <a:gd name="connsiteY166" fmla="*/ 567891 h 4620126"/>
              <a:gd name="connsiteX167" fmla="*/ 6651057 w 8460606"/>
              <a:gd name="connsiteY167" fmla="*/ 596766 h 4620126"/>
              <a:gd name="connsiteX168" fmla="*/ 6699183 w 8460606"/>
              <a:gd name="connsiteY168" fmla="*/ 654518 h 4620126"/>
              <a:gd name="connsiteX169" fmla="*/ 6728059 w 8460606"/>
              <a:gd name="connsiteY169" fmla="*/ 712269 h 4620126"/>
              <a:gd name="connsiteX170" fmla="*/ 6737684 w 8460606"/>
              <a:gd name="connsiteY170" fmla="*/ 750771 h 4620126"/>
              <a:gd name="connsiteX171" fmla="*/ 6766560 w 8460606"/>
              <a:gd name="connsiteY171" fmla="*/ 808522 h 4620126"/>
              <a:gd name="connsiteX172" fmla="*/ 6776185 w 8460606"/>
              <a:gd name="connsiteY172" fmla="*/ 847023 h 4620126"/>
              <a:gd name="connsiteX173" fmla="*/ 6785811 w 8460606"/>
              <a:gd name="connsiteY173" fmla="*/ 904775 h 4620126"/>
              <a:gd name="connsiteX174" fmla="*/ 6805061 w 8460606"/>
              <a:gd name="connsiteY174" fmla="*/ 933651 h 4620126"/>
              <a:gd name="connsiteX175" fmla="*/ 6824312 w 8460606"/>
              <a:gd name="connsiteY175" fmla="*/ 1010653 h 4620126"/>
              <a:gd name="connsiteX176" fmla="*/ 6833937 w 8460606"/>
              <a:gd name="connsiteY176" fmla="*/ 1049154 h 4620126"/>
              <a:gd name="connsiteX177" fmla="*/ 6853188 w 8460606"/>
              <a:gd name="connsiteY177" fmla="*/ 1116531 h 4620126"/>
              <a:gd name="connsiteX178" fmla="*/ 6862813 w 8460606"/>
              <a:gd name="connsiteY178" fmla="*/ 1174282 h 4620126"/>
              <a:gd name="connsiteX179" fmla="*/ 6872438 w 8460606"/>
              <a:gd name="connsiteY179" fmla="*/ 1655545 h 4620126"/>
              <a:gd name="connsiteX180" fmla="*/ 6882063 w 8460606"/>
              <a:gd name="connsiteY180" fmla="*/ 1684421 h 4620126"/>
              <a:gd name="connsiteX181" fmla="*/ 6891689 w 8460606"/>
              <a:gd name="connsiteY181" fmla="*/ 1751798 h 4620126"/>
              <a:gd name="connsiteX182" fmla="*/ 6910939 w 8460606"/>
              <a:gd name="connsiteY182" fmla="*/ 1780674 h 4620126"/>
              <a:gd name="connsiteX183" fmla="*/ 6939815 w 8460606"/>
              <a:gd name="connsiteY183" fmla="*/ 1848051 h 4620126"/>
              <a:gd name="connsiteX184" fmla="*/ 6959065 w 8460606"/>
              <a:gd name="connsiteY184" fmla="*/ 1876926 h 4620126"/>
              <a:gd name="connsiteX185" fmla="*/ 6978316 w 8460606"/>
              <a:gd name="connsiteY185" fmla="*/ 1934678 h 4620126"/>
              <a:gd name="connsiteX186" fmla="*/ 7016817 w 8460606"/>
              <a:gd name="connsiteY186" fmla="*/ 1992429 h 4620126"/>
              <a:gd name="connsiteX187" fmla="*/ 7036068 w 8460606"/>
              <a:gd name="connsiteY187" fmla="*/ 2021305 h 4620126"/>
              <a:gd name="connsiteX188" fmla="*/ 7045693 w 8460606"/>
              <a:gd name="connsiteY188" fmla="*/ 2050181 h 4620126"/>
              <a:gd name="connsiteX189" fmla="*/ 7141945 w 8460606"/>
              <a:gd name="connsiteY189" fmla="*/ 2146434 h 4620126"/>
              <a:gd name="connsiteX190" fmla="*/ 7209322 w 8460606"/>
              <a:gd name="connsiteY190" fmla="*/ 2165684 h 4620126"/>
              <a:gd name="connsiteX191" fmla="*/ 7267074 w 8460606"/>
              <a:gd name="connsiteY191" fmla="*/ 2204185 h 4620126"/>
              <a:gd name="connsiteX192" fmla="*/ 7295950 w 8460606"/>
              <a:gd name="connsiteY192" fmla="*/ 2223436 h 4620126"/>
              <a:gd name="connsiteX193" fmla="*/ 7575082 w 8460606"/>
              <a:gd name="connsiteY193" fmla="*/ 2213811 h 4620126"/>
              <a:gd name="connsiteX194" fmla="*/ 7661710 w 8460606"/>
              <a:gd name="connsiteY194" fmla="*/ 2165684 h 4620126"/>
              <a:gd name="connsiteX195" fmla="*/ 7748337 w 8460606"/>
              <a:gd name="connsiteY195" fmla="*/ 2136808 h 4620126"/>
              <a:gd name="connsiteX196" fmla="*/ 7777213 w 8460606"/>
              <a:gd name="connsiteY196" fmla="*/ 2127183 h 4620126"/>
              <a:gd name="connsiteX197" fmla="*/ 7806089 w 8460606"/>
              <a:gd name="connsiteY197" fmla="*/ 2107933 h 4620126"/>
              <a:gd name="connsiteX198" fmla="*/ 7834964 w 8460606"/>
              <a:gd name="connsiteY198" fmla="*/ 2079057 h 4620126"/>
              <a:gd name="connsiteX199" fmla="*/ 7950468 w 8460606"/>
              <a:gd name="connsiteY199" fmla="*/ 2050181 h 4620126"/>
              <a:gd name="connsiteX200" fmla="*/ 7979343 w 8460606"/>
              <a:gd name="connsiteY200" fmla="*/ 2040556 h 4620126"/>
              <a:gd name="connsiteX201" fmla="*/ 8075596 w 8460606"/>
              <a:gd name="connsiteY201" fmla="*/ 2021305 h 4620126"/>
              <a:gd name="connsiteX202" fmla="*/ 8114097 w 8460606"/>
              <a:gd name="connsiteY202" fmla="*/ 2002055 h 4620126"/>
              <a:gd name="connsiteX203" fmla="*/ 8171849 w 8460606"/>
              <a:gd name="connsiteY203" fmla="*/ 1982804 h 4620126"/>
              <a:gd name="connsiteX204" fmla="*/ 8229600 w 8460606"/>
              <a:gd name="connsiteY204" fmla="*/ 1944303 h 4620126"/>
              <a:gd name="connsiteX205" fmla="*/ 8258476 w 8460606"/>
              <a:gd name="connsiteY205" fmla="*/ 1925053 h 4620126"/>
              <a:gd name="connsiteX206" fmla="*/ 8277726 w 8460606"/>
              <a:gd name="connsiteY206" fmla="*/ 1896177 h 4620126"/>
              <a:gd name="connsiteX207" fmla="*/ 8306602 w 8460606"/>
              <a:gd name="connsiteY207" fmla="*/ 1886552 h 4620126"/>
              <a:gd name="connsiteX208" fmla="*/ 8364354 w 8460606"/>
              <a:gd name="connsiteY208" fmla="*/ 1857676 h 4620126"/>
              <a:gd name="connsiteX209" fmla="*/ 8383604 w 8460606"/>
              <a:gd name="connsiteY209" fmla="*/ 1828800 h 4620126"/>
              <a:gd name="connsiteX210" fmla="*/ 8460606 w 8460606"/>
              <a:gd name="connsiteY210"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704699 w 8460606"/>
              <a:gd name="connsiteY64" fmla="*/ 2329314 h 4620126"/>
              <a:gd name="connsiteX65" fmla="*/ 2733575 w 8460606"/>
              <a:gd name="connsiteY65" fmla="*/ 2338939 h 4620126"/>
              <a:gd name="connsiteX66" fmla="*/ 2791326 w 8460606"/>
              <a:gd name="connsiteY66" fmla="*/ 2367815 h 4620126"/>
              <a:gd name="connsiteX67" fmla="*/ 2916455 w 8460606"/>
              <a:gd name="connsiteY67" fmla="*/ 2483318 h 4620126"/>
              <a:gd name="connsiteX68" fmla="*/ 2954956 w 8460606"/>
              <a:gd name="connsiteY68" fmla="*/ 2569945 h 4620126"/>
              <a:gd name="connsiteX69" fmla="*/ 3022333 w 8460606"/>
              <a:gd name="connsiteY69" fmla="*/ 2714324 h 4620126"/>
              <a:gd name="connsiteX70" fmla="*/ 3041583 w 8460606"/>
              <a:gd name="connsiteY70" fmla="*/ 2772076 h 4620126"/>
              <a:gd name="connsiteX71" fmla="*/ 3051209 w 8460606"/>
              <a:gd name="connsiteY71" fmla="*/ 2800952 h 4620126"/>
              <a:gd name="connsiteX72" fmla="*/ 3060834 w 8460606"/>
              <a:gd name="connsiteY72" fmla="*/ 2829827 h 4620126"/>
              <a:gd name="connsiteX73" fmla="*/ 3128211 w 8460606"/>
              <a:gd name="connsiteY73" fmla="*/ 2954956 h 4620126"/>
              <a:gd name="connsiteX74" fmla="*/ 3157086 w 8460606"/>
              <a:gd name="connsiteY74" fmla="*/ 2974206 h 4620126"/>
              <a:gd name="connsiteX75" fmla="*/ 3262964 w 8460606"/>
              <a:gd name="connsiteY75" fmla="*/ 3070459 h 4620126"/>
              <a:gd name="connsiteX76" fmla="*/ 3301465 w 8460606"/>
              <a:gd name="connsiteY76" fmla="*/ 3128211 h 4620126"/>
              <a:gd name="connsiteX77" fmla="*/ 3445844 w 8460606"/>
              <a:gd name="connsiteY77" fmla="*/ 3205213 h 4620126"/>
              <a:gd name="connsiteX78" fmla="*/ 3474720 w 8460606"/>
              <a:gd name="connsiteY78" fmla="*/ 3224463 h 4620126"/>
              <a:gd name="connsiteX79" fmla="*/ 3532472 w 8460606"/>
              <a:gd name="connsiteY79" fmla="*/ 3243714 h 4620126"/>
              <a:gd name="connsiteX80" fmla="*/ 3599849 w 8460606"/>
              <a:gd name="connsiteY80" fmla="*/ 3282215 h 4620126"/>
              <a:gd name="connsiteX81" fmla="*/ 3638350 w 8460606"/>
              <a:gd name="connsiteY81" fmla="*/ 3291840 h 4620126"/>
              <a:gd name="connsiteX82" fmla="*/ 4100362 w 8460606"/>
              <a:gd name="connsiteY82" fmla="*/ 3243714 h 4620126"/>
              <a:gd name="connsiteX83" fmla="*/ 4129238 w 8460606"/>
              <a:gd name="connsiteY83" fmla="*/ 3234088 h 4620126"/>
              <a:gd name="connsiteX84" fmla="*/ 4331369 w 8460606"/>
              <a:gd name="connsiteY84" fmla="*/ 3051208 h 4620126"/>
              <a:gd name="connsiteX85" fmla="*/ 4350619 w 8460606"/>
              <a:gd name="connsiteY85" fmla="*/ 3022333 h 4620126"/>
              <a:gd name="connsiteX86" fmla="*/ 4437246 w 8460606"/>
              <a:gd name="connsiteY86" fmla="*/ 2954956 h 4620126"/>
              <a:gd name="connsiteX87" fmla="*/ 4687503 w 8460606"/>
              <a:gd name="connsiteY87" fmla="*/ 2579571 h 4620126"/>
              <a:gd name="connsiteX88" fmla="*/ 4697129 w 8460606"/>
              <a:gd name="connsiteY88" fmla="*/ 2550695 h 4620126"/>
              <a:gd name="connsiteX89" fmla="*/ 4735630 w 8460606"/>
              <a:gd name="connsiteY89" fmla="*/ 2464067 h 4620126"/>
              <a:gd name="connsiteX90" fmla="*/ 4754880 w 8460606"/>
              <a:gd name="connsiteY90" fmla="*/ 2406316 h 4620126"/>
              <a:gd name="connsiteX91" fmla="*/ 4764505 w 8460606"/>
              <a:gd name="connsiteY91" fmla="*/ 2377440 h 4620126"/>
              <a:gd name="connsiteX92" fmla="*/ 4822257 w 8460606"/>
              <a:gd name="connsiteY92" fmla="*/ 2252312 h 4620126"/>
              <a:gd name="connsiteX93" fmla="*/ 4908884 w 8460606"/>
              <a:gd name="connsiteY93" fmla="*/ 1982804 h 4620126"/>
              <a:gd name="connsiteX94" fmla="*/ 4918510 w 8460606"/>
              <a:gd name="connsiteY94" fmla="*/ 1876926 h 4620126"/>
              <a:gd name="connsiteX95" fmla="*/ 4937760 w 8460606"/>
              <a:gd name="connsiteY95" fmla="*/ 1809549 h 4620126"/>
              <a:gd name="connsiteX96" fmla="*/ 4957011 w 8460606"/>
              <a:gd name="connsiteY96" fmla="*/ 1626669 h 4620126"/>
              <a:gd name="connsiteX97" fmla="*/ 4966636 w 8460606"/>
              <a:gd name="connsiteY97" fmla="*/ 1578543 h 4620126"/>
              <a:gd name="connsiteX98" fmla="*/ 4976261 w 8460606"/>
              <a:gd name="connsiteY98" fmla="*/ 1463040 h 4620126"/>
              <a:gd name="connsiteX99" fmla="*/ 5014762 w 8460606"/>
              <a:gd name="connsiteY99" fmla="*/ 1366787 h 4620126"/>
              <a:gd name="connsiteX100" fmla="*/ 5024388 w 8460606"/>
              <a:gd name="connsiteY100" fmla="*/ 1328286 h 4620126"/>
              <a:gd name="connsiteX101" fmla="*/ 5062889 w 8460606"/>
              <a:gd name="connsiteY101" fmla="*/ 1241659 h 4620126"/>
              <a:gd name="connsiteX102" fmla="*/ 5072514 w 8460606"/>
              <a:gd name="connsiteY102" fmla="*/ 1203158 h 4620126"/>
              <a:gd name="connsiteX103" fmla="*/ 5091764 w 8460606"/>
              <a:gd name="connsiteY103" fmla="*/ 1155032 h 4620126"/>
              <a:gd name="connsiteX104" fmla="*/ 5101390 w 8460606"/>
              <a:gd name="connsiteY104" fmla="*/ 1126156 h 4620126"/>
              <a:gd name="connsiteX105" fmla="*/ 5120640 w 8460606"/>
              <a:gd name="connsiteY105" fmla="*/ 1097280 h 4620126"/>
              <a:gd name="connsiteX106" fmla="*/ 5149516 w 8460606"/>
              <a:gd name="connsiteY106" fmla="*/ 1029903 h 4620126"/>
              <a:gd name="connsiteX107" fmla="*/ 5178392 w 8460606"/>
              <a:gd name="connsiteY107" fmla="*/ 1001027 h 4620126"/>
              <a:gd name="connsiteX108" fmla="*/ 5216893 w 8460606"/>
              <a:gd name="connsiteY108" fmla="*/ 943276 h 4620126"/>
              <a:gd name="connsiteX109" fmla="*/ 5236143 w 8460606"/>
              <a:gd name="connsiteY109" fmla="*/ 914400 h 4620126"/>
              <a:gd name="connsiteX110" fmla="*/ 5274644 w 8460606"/>
              <a:gd name="connsiteY110" fmla="*/ 827773 h 4620126"/>
              <a:gd name="connsiteX111" fmla="*/ 5303520 w 8460606"/>
              <a:gd name="connsiteY111" fmla="*/ 770021 h 4620126"/>
              <a:gd name="connsiteX112" fmla="*/ 5361272 w 8460606"/>
              <a:gd name="connsiteY112" fmla="*/ 741145 h 4620126"/>
              <a:gd name="connsiteX113" fmla="*/ 5390148 w 8460606"/>
              <a:gd name="connsiteY113" fmla="*/ 750771 h 4620126"/>
              <a:gd name="connsiteX114" fmla="*/ 5447899 w 8460606"/>
              <a:gd name="connsiteY114" fmla="*/ 731520 h 4620126"/>
              <a:gd name="connsiteX115" fmla="*/ 5505651 w 8460606"/>
              <a:gd name="connsiteY115" fmla="*/ 770021 h 4620126"/>
              <a:gd name="connsiteX116" fmla="*/ 5515276 w 8460606"/>
              <a:gd name="connsiteY116" fmla="*/ 798897 h 4620126"/>
              <a:gd name="connsiteX117" fmla="*/ 5553777 w 8460606"/>
              <a:gd name="connsiteY117" fmla="*/ 875899 h 4620126"/>
              <a:gd name="connsiteX118" fmla="*/ 5582653 w 8460606"/>
              <a:gd name="connsiteY118" fmla="*/ 962526 h 4620126"/>
              <a:gd name="connsiteX119" fmla="*/ 5592278 w 8460606"/>
              <a:gd name="connsiteY119" fmla="*/ 991402 h 4620126"/>
              <a:gd name="connsiteX120" fmla="*/ 5611529 w 8460606"/>
              <a:gd name="connsiteY120" fmla="*/ 1029903 h 4620126"/>
              <a:gd name="connsiteX121" fmla="*/ 5630779 w 8460606"/>
              <a:gd name="connsiteY121" fmla="*/ 1087655 h 4620126"/>
              <a:gd name="connsiteX122" fmla="*/ 5640404 w 8460606"/>
              <a:gd name="connsiteY122" fmla="*/ 1116531 h 4620126"/>
              <a:gd name="connsiteX123" fmla="*/ 5678905 w 8460606"/>
              <a:gd name="connsiteY123" fmla="*/ 1174282 h 4620126"/>
              <a:gd name="connsiteX124" fmla="*/ 5698156 w 8460606"/>
              <a:gd name="connsiteY124" fmla="*/ 1203158 h 4620126"/>
              <a:gd name="connsiteX125" fmla="*/ 5717406 w 8460606"/>
              <a:gd name="connsiteY125" fmla="*/ 1260909 h 4620126"/>
              <a:gd name="connsiteX126" fmla="*/ 5727032 w 8460606"/>
              <a:gd name="connsiteY126" fmla="*/ 1289785 h 4620126"/>
              <a:gd name="connsiteX127" fmla="*/ 5736657 w 8460606"/>
              <a:gd name="connsiteY127" fmla="*/ 1328286 h 4620126"/>
              <a:gd name="connsiteX128" fmla="*/ 5755908 w 8460606"/>
              <a:gd name="connsiteY128" fmla="*/ 1376413 h 4620126"/>
              <a:gd name="connsiteX129" fmla="*/ 5765533 w 8460606"/>
              <a:gd name="connsiteY129" fmla="*/ 1491916 h 4620126"/>
              <a:gd name="connsiteX130" fmla="*/ 5775158 w 8460606"/>
              <a:gd name="connsiteY130" fmla="*/ 1540042 h 4620126"/>
              <a:gd name="connsiteX131" fmla="*/ 5784783 w 8460606"/>
              <a:gd name="connsiteY131" fmla="*/ 1636295 h 4620126"/>
              <a:gd name="connsiteX132" fmla="*/ 5823284 w 8460606"/>
              <a:gd name="connsiteY132" fmla="*/ 1626669 h 4620126"/>
              <a:gd name="connsiteX133" fmla="*/ 5842535 w 8460606"/>
              <a:gd name="connsiteY133" fmla="*/ 1597794 h 4620126"/>
              <a:gd name="connsiteX134" fmla="*/ 5871411 w 8460606"/>
              <a:gd name="connsiteY134" fmla="*/ 1578543 h 4620126"/>
              <a:gd name="connsiteX135" fmla="*/ 5909912 w 8460606"/>
              <a:gd name="connsiteY135" fmla="*/ 1520792 h 4620126"/>
              <a:gd name="connsiteX136" fmla="*/ 5929162 w 8460606"/>
              <a:gd name="connsiteY136" fmla="*/ 1491916 h 4620126"/>
              <a:gd name="connsiteX137" fmla="*/ 5958038 w 8460606"/>
              <a:gd name="connsiteY137" fmla="*/ 1434164 h 4620126"/>
              <a:gd name="connsiteX138" fmla="*/ 5977289 w 8460606"/>
              <a:gd name="connsiteY138" fmla="*/ 1232034 h 4620126"/>
              <a:gd name="connsiteX139" fmla="*/ 5986914 w 8460606"/>
              <a:gd name="connsiteY139" fmla="*/ 1145406 h 4620126"/>
              <a:gd name="connsiteX140" fmla="*/ 6006164 w 8460606"/>
              <a:gd name="connsiteY140" fmla="*/ 1078029 h 4620126"/>
              <a:gd name="connsiteX141" fmla="*/ 6035040 w 8460606"/>
              <a:gd name="connsiteY141" fmla="*/ 808522 h 4620126"/>
              <a:gd name="connsiteX142" fmla="*/ 6054291 w 8460606"/>
              <a:gd name="connsiteY142" fmla="*/ 741145 h 4620126"/>
              <a:gd name="connsiteX143" fmla="*/ 6073541 w 8460606"/>
              <a:gd name="connsiteY143" fmla="*/ 683394 h 4620126"/>
              <a:gd name="connsiteX144" fmla="*/ 6092792 w 8460606"/>
              <a:gd name="connsiteY144" fmla="*/ 596766 h 4620126"/>
              <a:gd name="connsiteX145" fmla="*/ 6131293 w 8460606"/>
              <a:gd name="connsiteY145" fmla="*/ 462013 h 4620126"/>
              <a:gd name="connsiteX146" fmla="*/ 6150543 w 8460606"/>
              <a:gd name="connsiteY146" fmla="*/ 423512 h 4620126"/>
              <a:gd name="connsiteX147" fmla="*/ 6179419 w 8460606"/>
              <a:gd name="connsiteY147" fmla="*/ 317634 h 4620126"/>
              <a:gd name="connsiteX148" fmla="*/ 6198670 w 8460606"/>
              <a:gd name="connsiteY148" fmla="*/ 279133 h 4620126"/>
              <a:gd name="connsiteX149" fmla="*/ 6217920 w 8460606"/>
              <a:gd name="connsiteY149" fmla="*/ 221381 h 4620126"/>
              <a:gd name="connsiteX150" fmla="*/ 6275672 w 8460606"/>
              <a:gd name="connsiteY150" fmla="*/ 115503 h 4620126"/>
              <a:gd name="connsiteX151" fmla="*/ 6294922 w 8460606"/>
              <a:gd name="connsiteY151" fmla="*/ 57752 h 4620126"/>
              <a:gd name="connsiteX152" fmla="*/ 6304548 w 8460606"/>
              <a:gd name="connsiteY152" fmla="*/ 28876 h 4620126"/>
              <a:gd name="connsiteX153" fmla="*/ 6323798 w 8460606"/>
              <a:gd name="connsiteY153" fmla="*/ 0 h 4620126"/>
              <a:gd name="connsiteX154" fmla="*/ 6352674 w 8460606"/>
              <a:gd name="connsiteY154" fmla="*/ 9625 h 4620126"/>
              <a:gd name="connsiteX155" fmla="*/ 6371924 w 8460606"/>
              <a:gd name="connsiteY155" fmla="*/ 38501 h 4620126"/>
              <a:gd name="connsiteX156" fmla="*/ 6400800 w 8460606"/>
              <a:gd name="connsiteY156" fmla="*/ 67377 h 4620126"/>
              <a:gd name="connsiteX157" fmla="*/ 6420051 w 8460606"/>
              <a:gd name="connsiteY157" fmla="*/ 125128 h 4620126"/>
              <a:gd name="connsiteX158" fmla="*/ 6458552 w 8460606"/>
              <a:gd name="connsiteY158" fmla="*/ 182880 h 4620126"/>
              <a:gd name="connsiteX159" fmla="*/ 6477802 w 8460606"/>
              <a:gd name="connsiteY159" fmla="*/ 211756 h 4620126"/>
              <a:gd name="connsiteX160" fmla="*/ 6516303 w 8460606"/>
              <a:gd name="connsiteY160" fmla="*/ 298383 h 4620126"/>
              <a:gd name="connsiteX161" fmla="*/ 6545179 w 8460606"/>
              <a:gd name="connsiteY161" fmla="*/ 442762 h 4620126"/>
              <a:gd name="connsiteX162" fmla="*/ 6564430 w 8460606"/>
              <a:gd name="connsiteY162" fmla="*/ 471638 h 4620126"/>
              <a:gd name="connsiteX163" fmla="*/ 6593305 w 8460606"/>
              <a:gd name="connsiteY163" fmla="*/ 529389 h 4620126"/>
              <a:gd name="connsiteX164" fmla="*/ 6602931 w 8460606"/>
              <a:gd name="connsiteY164" fmla="*/ 558265 h 4620126"/>
              <a:gd name="connsiteX165" fmla="*/ 6631806 w 8460606"/>
              <a:gd name="connsiteY165" fmla="*/ 567891 h 4620126"/>
              <a:gd name="connsiteX166" fmla="*/ 6651057 w 8460606"/>
              <a:gd name="connsiteY166" fmla="*/ 596766 h 4620126"/>
              <a:gd name="connsiteX167" fmla="*/ 6699183 w 8460606"/>
              <a:gd name="connsiteY167" fmla="*/ 654518 h 4620126"/>
              <a:gd name="connsiteX168" fmla="*/ 6728059 w 8460606"/>
              <a:gd name="connsiteY168" fmla="*/ 712269 h 4620126"/>
              <a:gd name="connsiteX169" fmla="*/ 6737684 w 8460606"/>
              <a:gd name="connsiteY169" fmla="*/ 750771 h 4620126"/>
              <a:gd name="connsiteX170" fmla="*/ 6766560 w 8460606"/>
              <a:gd name="connsiteY170" fmla="*/ 808522 h 4620126"/>
              <a:gd name="connsiteX171" fmla="*/ 6776185 w 8460606"/>
              <a:gd name="connsiteY171" fmla="*/ 847023 h 4620126"/>
              <a:gd name="connsiteX172" fmla="*/ 6785811 w 8460606"/>
              <a:gd name="connsiteY172" fmla="*/ 904775 h 4620126"/>
              <a:gd name="connsiteX173" fmla="*/ 6805061 w 8460606"/>
              <a:gd name="connsiteY173" fmla="*/ 933651 h 4620126"/>
              <a:gd name="connsiteX174" fmla="*/ 6824312 w 8460606"/>
              <a:gd name="connsiteY174" fmla="*/ 1010653 h 4620126"/>
              <a:gd name="connsiteX175" fmla="*/ 6833937 w 8460606"/>
              <a:gd name="connsiteY175" fmla="*/ 1049154 h 4620126"/>
              <a:gd name="connsiteX176" fmla="*/ 6853188 w 8460606"/>
              <a:gd name="connsiteY176" fmla="*/ 1116531 h 4620126"/>
              <a:gd name="connsiteX177" fmla="*/ 6862813 w 8460606"/>
              <a:gd name="connsiteY177" fmla="*/ 1174282 h 4620126"/>
              <a:gd name="connsiteX178" fmla="*/ 6872438 w 8460606"/>
              <a:gd name="connsiteY178" fmla="*/ 1655545 h 4620126"/>
              <a:gd name="connsiteX179" fmla="*/ 6882063 w 8460606"/>
              <a:gd name="connsiteY179" fmla="*/ 1684421 h 4620126"/>
              <a:gd name="connsiteX180" fmla="*/ 6891689 w 8460606"/>
              <a:gd name="connsiteY180" fmla="*/ 1751798 h 4620126"/>
              <a:gd name="connsiteX181" fmla="*/ 6910939 w 8460606"/>
              <a:gd name="connsiteY181" fmla="*/ 1780674 h 4620126"/>
              <a:gd name="connsiteX182" fmla="*/ 6939815 w 8460606"/>
              <a:gd name="connsiteY182" fmla="*/ 1848051 h 4620126"/>
              <a:gd name="connsiteX183" fmla="*/ 6959065 w 8460606"/>
              <a:gd name="connsiteY183" fmla="*/ 1876926 h 4620126"/>
              <a:gd name="connsiteX184" fmla="*/ 6978316 w 8460606"/>
              <a:gd name="connsiteY184" fmla="*/ 1934678 h 4620126"/>
              <a:gd name="connsiteX185" fmla="*/ 7016817 w 8460606"/>
              <a:gd name="connsiteY185" fmla="*/ 1992429 h 4620126"/>
              <a:gd name="connsiteX186" fmla="*/ 7036068 w 8460606"/>
              <a:gd name="connsiteY186" fmla="*/ 2021305 h 4620126"/>
              <a:gd name="connsiteX187" fmla="*/ 7045693 w 8460606"/>
              <a:gd name="connsiteY187" fmla="*/ 2050181 h 4620126"/>
              <a:gd name="connsiteX188" fmla="*/ 7141945 w 8460606"/>
              <a:gd name="connsiteY188" fmla="*/ 2146434 h 4620126"/>
              <a:gd name="connsiteX189" fmla="*/ 7209322 w 8460606"/>
              <a:gd name="connsiteY189" fmla="*/ 2165684 h 4620126"/>
              <a:gd name="connsiteX190" fmla="*/ 7267074 w 8460606"/>
              <a:gd name="connsiteY190" fmla="*/ 2204185 h 4620126"/>
              <a:gd name="connsiteX191" fmla="*/ 7295950 w 8460606"/>
              <a:gd name="connsiteY191" fmla="*/ 2223436 h 4620126"/>
              <a:gd name="connsiteX192" fmla="*/ 7575082 w 8460606"/>
              <a:gd name="connsiteY192" fmla="*/ 2213811 h 4620126"/>
              <a:gd name="connsiteX193" fmla="*/ 7661710 w 8460606"/>
              <a:gd name="connsiteY193" fmla="*/ 2165684 h 4620126"/>
              <a:gd name="connsiteX194" fmla="*/ 7748337 w 8460606"/>
              <a:gd name="connsiteY194" fmla="*/ 2136808 h 4620126"/>
              <a:gd name="connsiteX195" fmla="*/ 7777213 w 8460606"/>
              <a:gd name="connsiteY195" fmla="*/ 2127183 h 4620126"/>
              <a:gd name="connsiteX196" fmla="*/ 7806089 w 8460606"/>
              <a:gd name="connsiteY196" fmla="*/ 2107933 h 4620126"/>
              <a:gd name="connsiteX197" fmla="*/ 7834964 w 8460606"/>
              <a:gd name="connsiteY197" fmla="*/ 2079057 h 4620126"/>
              <a:gd name="connsiteX198" fmla="*/ 7950468 w 8460606"/>
              <a:gd name="connsiteY198" fmla="*/ 2050181 h 4620126"/>
              <a:gd name="connsiteX199" fmla="*/ 7979343 w 8460606"/>
              <a:gd name="connsiteY199" fmla="*/ 2040556 h 4620126"/>
              <a:gd name="connsiteX200" fmla="*/ 8075596 w 8460606"/>
              <a:gd name="connsiteY200" fmla="*/ 2021305 h 4620126"/>
              <a:gd name="connsiteX201" fmla="*/ 8114097 w 8460606"/>
              <a:gd name="connsiteY201" fmla="*/ 2002055 h 4620126"/>
              <a:gd name="connsiteX202" fmla="*/ 8171849 w 8460606"/>
              <a:gd name="connsiteY202" fmla="*/ 1982804 h 4620126"/>
              <a:gd name="connsiteX203" fmla="*/ 8229600 w 8460606"/>
              <a:gd name="connsiteY203" fmla="*/ 1944303 h 4620126"/>
              <a:gd name="connsiteX204" fmla="*/ 8258476 w 8460606"/>
              <a:gd name="connsiteY204" fmla="*/ 1925053 h 4620126"/>
              <a:gd name="connsiteX205" fmla="*/ 8277726 w 8460606"/>
              <a:gd name="connsiteY205" fmla="*/ 1896177 h 4620126"/>
              <a:gd name="connsiteX206" fmla="*/ 8306602 w 8460606"/>
              <a:gd name="connsiteY206" fmla="*/ 1886552 h 4620126"/>
              <a:gd name="connsiteX207" fmla="*/ 8364354 w 8460606"/>
              <a:gd name="connsiteY207" fmla="*/ 1857676 h 4620126"/>
              <a:gd name="connsiteX208" fmla="*/ 8383604 w 8460606"/>
              <a:gd name="connsiteY208" fmla="*/ 1828800 h 4620126"/>
              <a:gd name="connsiteX209" fmla="*/ 8460606 w 8460606"/>
              <a:gd name="connsiteY209"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608446 w 8460606"/>
              <a:gd name="connsiteY62" fmla="*/ 2290813 h 4620126"/>
              <a:gd name="connsiteX63" fmla="*/ 2704699 w 8460606"/>
              <a:gd name="connsiteY63" fmla="*/ 2329314 h 4620126"/>
              <a:gd name="connsiteX64" fmla="*/ 2733575 w 8460606"/>
              <a:gd name="connsiteY64" fmla="*/ 2338939 h 4620126"/>
              <a:gd name="connsiteX65" fmla="*/ 2791326 w 8460606"/>
              <a:gd name="connsiteY65" fmla="*/ 2367815 h 4620126"/>
              <a:gd name="connsiteX66" fmla="*/ 2916455 w 8460606"/>
              <a:gd name="connsiteY66" fmla="*/ 2483318 h 4620126"/>
              <a:gd name="connsiteX67" fmla="*/ 2954956 w 8460606"/>
              <a:gd name="connsiteY67" fmla="*/ 2569945 h 4620126"/>
              <a:gd name="connsiteX68" fmla="*/ 3022333 w 8460606"/>
              <a:gd name="connsiteY68" fmla="*/ 2714324 h 4620126"/>
              <a:gd name="connsiteX69" fmla="*/ 3041583 w 8460606"/>
              <a:gd name="connsiteY69" fmla="*/ 2772076 h 4620126"/>
              <a:gd name="connsiteX70" fmla="*/ 3051209 w 8460606"/>
              <a:gd name="connsiteY70" fmla="*/ 2800952 h 4620126"/>
              <a:gd name="connsiteX71" fmla="*/ 3060834 w 8460606"/>
              <a:gd name="connsiteY71" fmla="*/ 2829827 h 4620126"/>
              <a:gd name="connsiteX72" fmla="*/ 3128211 w 8460606"/>
              <a:gd name="connsiteY72" fmla="*/ 2954956 h 4620126"/>
              <a:gd name="connsiteX73" fmla="*/ 3157086 w 8460606"/>
              <a:gd name="connsiteY73" fmla="*/ 2974206 h 4620126"/>
              <a:gd name="connsiteX74" fmla="*/ 3262964 w 8460606"/>
              <a:gd name="connsiteY74" fmla="*/ 3070459 h 4620126"/>
              <a:gd name="connsiteX75" fmla="*/ 3301465 w 8460606"/>
              <a:gd name="connsiteY75" fmla="*/ 3128211 h 4620126"/>
              <a:gd name="connsiteX76" fmla="*/ 3445844 w 8460606"/>
              <a:gd name="connsiteY76" fmla="*/ 3205213 h 4620126"/>
              <a:gd name="connsiteX77" fmla="*/ 3474720 w 8460606"/>
              <a:gd name="connsiteY77" fmla="*/ 3224463 h 4620126"/>
              <a:gd name="connsiteX78" fmla="*/ 3532472 w 8460606"/>
              <a:gd name="connsiteY78" fmla="*/ 3243714 h 4620126"/>
              <a:gd name="connsiteX79" fmla="*/ 3599849 w 8460606"/>
              <a:gd name="connsiteY79" fmla="*/ 3282215 h 4620126"/>
              <a:gd name="connsiteX80" fmla="*/ 3638350 w 8460606"/>
              <a:gd name="connsiteY80" fmla="*/ 3291840 h 4620126"/>
              <a:gd name="connsiteX81" fmla="*/ 4100362 w 8460606"/>
              <a:gd name="connsiteY81" fmla="*/ 3243714 h 4620126"/>
              <a:gd name="connsiteX82" fmla="*/ 4129238 w 8460606"/>
              <a:gd name="connsiteY82" fmla="*/ 3234088 h 4620126"/>
              <a:gd name="connsiteX83" fmla="*/ 4331369 w 8460606"/>
              <a:gd name="connsiteY83" fmla="*/ 3051208 h 4620126"/>
              <a:gd name="connsiteX84" fmla="*/ 4350619 w 8460606"/>
              <a:gd name="connsiteY84" fmla="*/ 3022333 h 4620126"/>
              <a:gd name="connsiteX85" fmla="*/ 4437246 w 8460606"/>
              <a:gd name="connsiteY85" fmla="*/ 2954956 h 4620126"/>
              <a:gd name="connsiteX86" fmla="*/ 4687503 w 8460606"/>
              <a:gd name="connsiteY86" fmla="*/ 2579571 h 4620126"/>
              <a:gd name="connsiteX87" fmla="*/ 4697129 w 8460606"/>
              <a:gd name="connsiteY87" fmla="*/ 2550695 h 4620126"/>
              <a:gd name="connsiteX88" fmla="*/ 4735630 w 8460606"/>
              <a:gd name="connsiteY88" fmla="*/ 2464067 h 4620126"/>
              <a:gd name="connsiteX89" fmla="*/ 4754880 w 8460606"/>
              <a:gd name="connsiteY89" fmla="*/ 2406316 h 4620126"/>
              <a:gd name="connsiteX90" fmla="*/ 4764505 w 8460606"/>
              <a:gd name="connsiteY90" fmla="*/ 2377440 h 4620126"/>
              <a:gd name="connsiteX91" fmla="*/ 4822257 w 8460606"/>
              <a:gd name="connsiteY91" fmla="*/ 2252312 h 4620126"/>
              <a:gd name="connsiteX92" fmla="*/ 4908884 w 8460606"/>
              <a:gd name="connsiteY92" fmla="*/ 1982804 h 4620126"/>
              <a:gd name="connsiteX93" fmla="*/ 4918510 w 8460606"/>
              <a:gd name="connsiteY93" fmla="*/ 1876926 h 4620126"/>
              <a:gd name="connsiteX94" fmla="*/ 4937760 w 8460606"/>
              <a:gd name="connsiteY94" fmla="*/ 1809549 h 4620126"/>
              <a:gd name="connsiteX95" fmla="*/ 4957011 w 8460606"/>
              <a:gd name="connsiteY95" fmla="*/ 1626669 h 4620126"/>
              <a:gd name="connsiteX96" fmla="*/ 4966636 w 8460606"/>
              <a:gd name="connsiteY96" fmla="*/ 1578543 h 4620126"/>
              <a:gd name="connsiteX97" fmla="*/ 4976261 w 8460606"/>
              <a:gd name="connsiteY97" fmla="*/ 1463040 h 4620126"/>
              <a:gd name="connsiteX98" fmla="*/ 5014762 w 8460606"/>
              <a:gd name="connsiteY98" fmla="*/ 1366787 h 4620126"/>
              <a:gd name="connsiteX99" fmla="*/ 5024388 w 8460606"/>
              <a:gd name="connsiteY99" fmla="*/ 1328286 h 4620126"/>
              <a:gd name="connsiteX100" fmla="*/ 5062889 w 8460606"/>
              <a:gd name="connsiteY100" fmla="*/ 1241659 h 4620126"/>
              <a:gd name="connsiteX101" fmla="*/ 5072514 w 8460606"/>
              <a:gd name="connsiteY101" fmla="*/ 1203158 h 4620126"/>
              <a:gd name="connsiteX102" fmla="*/ 5091764 w 8460606"/>
              <a:gd name="connsiteY102" fmla="*/ 1155032 h 4620126"/>
              <a:gd name="connsiteX103" fmla="*/ 5101390 w 8460606"/>
              <a:gd name="connsiteY103" fmla="*/ 1126156 h 4620126"/>
              <a:gd name="connsiteX104" fmla="*/ 5120640 w 8460606"/>
              <a:gd name="connsiteY104" fmla="*/ 1097280 h 4620126"/>
              <a:gd name="connsiteX105" fmla="*/ 5149516 w 8460606"/>
              <a:gd name="connsiteY105" fmla="*/ 1029903 h 4620126"/>
              <a:gd name="connsiteX106" fmla="*/ 5178392 w 8460606"/>
              <a:gd name="connsiteY106" fmla="*/ 1001027 h 4620126"/>
              <a:gd name="connsiteX107" fmla="*/ 5216893 w 8460606"/>
              <a:gd name="connsiteY107" fmla="*/ 943276 h 4620126"/>
              <a:gd name="connsiteX108" fmla="*/ 5236143 w 8460606"/>
              <a:gd name="connsiteY108" fmla="*/ 914400 h 4620126"/>
              <a:gd name="connsiteX109" fmla="*/ 5274644 w 8460606"/>
              <a:gd name="connsiteY109" fmla="*/ 827773 h 4620126"/>
              <a:gd name="connsiteX110" fmla="*/ 5303520 w 8460606"/>
              <a:gd name="connsiteY110" fmla="*/ 770021 h 4620126"/>
              <a:gd name="connsiteX111" fmla="*/ 5361272 w 8460606"/>
              <a:gd name="connsiteY111" fmla="*/ 741145 h 4620126"/>
              <a:gd name="connsiteX112" fmla="*/ 5390148 w 8460606"/>
              <a:gd name="connsiteY112" fmla="*/ 750771 h 4620126"/>
              <a:gd name="connsiteX113" fmla="*/ 5447899 w 8460606"/>
              <a:gd name="connsiteY113" fmla="*/ 731520 h 4620126"/>
              <a:gd name="connsiteX114" fmla="*/ 5505651 w 8460606"/>
              <a:gd name="connsiteY114" fmla="*/ 770021 h 4620126"/>
              <a:gd name="connsiteX115" fmla="*/ 5515276 w 8460606"/>
              <a:gd name="connsiteY115" fmla="*/ 798897 h 4620126"/>
              <a:gd name="connsiteX116" fmla="*/ 5553777 w 8460606"/>
              <a:gd name="connsiteY116" fmla="*/ 875899 h 4620126"/>
              <a:gd name="connsiteX117" fmla="*/ 5582653 w 8460606"/>
              <a:gd name="connsiteY117" fmla="*/ 962526 h 4620126"/>
              <a:gd name="connsiteX118" fmla="*/ 5592278 w 8460606"/>
              <a:gd name="connsiteY118" fmla="*/ 991402 h 4620126"/>
              <a:gd name="connsiteX119" fmla="*/ 5611529 w 8460606"/>
              <a:gd name="connsiteY119" fmla="*/ 1029903 h 4620126"/>
              <a:gd name="connsiteX120" fmla="*/ 5630779 w 8460606"/>
              <a:gd name="connsiteY120" fmla="*/ 1087655 h 4620126"/>
              <a:gd name="connsiteX121" fmla="*/ 5640404 w 8460606"/>
              <a:gd name="connsiteY121" fmla="*/ 1116531 h 4620126"/>
              <a:gd name="connsiteX122" fmla="*/ 5678905 w 8460606"/>
              <a:gd name="connsiteY122" fmla="*/ 1174282 h 4620126"/>
              <a:gd name="connsiteX123" fmla="*/ 5698156 w 8460606"/>
              <a:gd name="connsiteY123" fmla="*/ 1203158 h 4620126"/>
              <a:gd name="connsiteX124" fmla="*/ 5717406 w 8460606"/>
              <a:gd name="connsiteY124" fmla="*/ 1260909 h 4620126"/>
              <a:gd name="connsiteX125" fmla="*/ 5727032 w 8460606"/>
              <a:gd name="connsiteY125" fmla="*/ 1289785 h 4620126"/>
              <a:gd name="connsiteX126" fmla="*/ 5736657 w 8460606"/>
              <a:gd name="connsiteY126" fmla="*/ 1328286 h 4620126"/>
              <a:gd name="connsiteX127" fmla="*/ 5755908 w 8460606"/>
              <a:gd name="connsiteY127" fmla="*/ 1376413 h 4620126"/>
              <a:gd name="connsiteX128" fmla="*/ 5765533 w 8460606"/>
              <a:gd name="connsiteY128" fmla="*/ 1491916 h 4620126"/>
              <a:gd name="connsiteX129" fmla="*/ 5775158 w 8460606"/>
              <a:gd name="connsiteY129" fmla="*/ 1540042 h 4620126"/>
              <a:gd name="connsiteX130" fmla="*/ 5784783 w 8460606"/>
              <a:gd name="connsiteY130" fmla="*/ 1636295 h 4620126"/>
              <a:gd name="connsiteX131" fmla="*/ 5823284 w 8460606"/>
              <a:gd name="connsiteY131" fmla="*/ 1626669 h 4620126"/>
              <a:gd name="connsiteX132" fmla="*/ 5842535 w 8460606"/>
              <a:gd name="connsiteY132" fmla="*/ 1597794 h 4620126"/>
              <a:gd name="connsiteX133" fmla="*/ 5871411 w 8460606"/>
              <a:gd name="connsiteY133" fmla="*/ 1578543 h 4620126"/>
              <a:gd name="connsiteX134" fmla="*/ 5909912 w 8460606"/>
              <a:gd name="connsiteY134" fmla="*/ 1520792 h 4620126"/>
              <a:gd name="connsiteX135" fmla="*/ 5929162 w 8460606"/>
              <a:gd name="connsiteY135" fmla="*/ 1491916 h 4620126"/>
              <a:gd name="connsiteX136" fmla="*/ 5958038 w 8460606"/>
              <a:gd name="connsiteY136" fmla="*/ 1434164 h 4620126"/>
              <a:gd name="connsiteX137" fmla="*/ 5977289 w 8460606"/>
              <a:gd name="connsiteY137" fmla="*/ 1232034 h 4620126"/>
              <a:gd name="connsiteX138" fmla="*/ 5986914 w 8460606"/>
              <a:gd name="connsiteY138" fmla="*/ 1145406 h 4620126"/>
              <a:gd name="connsiteX139" fmla="*/ 6006164 w 8460606"/>
              <a:gd name="connsiteY139" fmla="*/ 1078029 h 4620126"/>
              <a:gd name="connsiteX140" fmla="*/ 6035040 w 8460606"/>
              <a:gd name="connsiteY140" fmla="*/ 808522 h 4620126"/>
              <a:gd name="connsiteX141" fmla="*/ 6054291 w 8460606"/>
              <a:gd name="connsiteY141" fmla="*/ 741145 h 4620126"/>
              <a:gd name="connsiteX142" fmla="*/ 6073541 w 8460606"/>
              <a:gd name="connsiteY142" fmla="*/ 683394 h 4620126"/>
              <a:gd name="connsiteX143" fmla="*/ 6092792 w 8460606"/>
              <a:gd name="connsiteY143" fmla="*/ 596766 h 4620126"/>
              <a:gd name="connsiteX144" fmla="*/ 6131293 w 8460606"/>
              <a:gd name="connsiteY144" fmla="*/ 462013 h 4620126"/>
              <a:gd name="connsiteX145" fmla="*/ 6150543 w 8460606"/>
              <a:gd name="connsiteY145" fmla="*/ 423512 h 4620126"/>
              <a:gd name="connsiteX146" fmla="*/ 6179419 w 8460606"/>
              <a:gd name="connsiteY146" fmla="*/ 317634 h 4620126"/>
              <a:gd name="connsiteX147" fmla="*/ 6198670 w 8460606"/>
              <a:gd name="connsiteY147" fmla="*/ 279133 h 4620126"/>
              <a:gd name="connsiteX148" fmla="*/ 6217920 w 8460606"/>
              <a:gd name="connsiteY148" fmla="*/ 221381 h 4620126"/>
              <a:gd name="connsiteX149" fmla="*/ 6275672 w 8460606"/>
              <a:gd name="connsiteY149" fmla="*/ 115503 h 4620126"/>
              <a:gd name="connsiteX150" fmla="*/ 6294922 w 8460606"/>
              <a:gd name="connsiteY150" fmla="*/ 57752 h 4620126"/>
              <a:gd name="connsiteX151" fmla="*/ 6304548 w 8460606"/>
              <a:gd name="connsiteY151" fmla="*/ 28876 h 4620126"/>
              <a:gd name="connsiteX152" fmla="*/ 6323798 w 8460606"/>
              <a:gd name="connsiteY152" fmla="*/ 0 h 4620126"/>
              <a:gd name="connsiteX153" fmla="*/ 6352674 w 8460606"/>
              <a:gd name="connsiteY153" fmla="*/ 9625 h 4620126"/>
              <a:gd name="connsiteX154" fmla="*/ 6371924 w 8460606"/>
              <a:gd name="connsiteY154" fmla="*/ 38501 h 4620126"/>
              <a:gd name="connsiteX155" fmla="*/ 6400800 w 8460606"/>
              <a:gd name="connsiteY155" fmla="*/ 67377 h 4620126"/>
              <a:gd name="connsiteX156" fmla="*/ 6420051 w 8460606"/>
              <a:gd name="connsiteY156" fmla="*/ 125128 h 4620126"/>
              <a:gd name="connsiteX157" fmla="*/ 6458552 w 8460606"/>
              <a:gd name="connsiteY157" fmla="*/ 182880 h 4620126"/>
              <a:gd name="connsiteX158" fmla="*/ 6477802 w 8460606"/>
              <a:gd name="connsiteY158" fmla="*/ 211756 h 4620126"/>
              <a:gd name="connsiteX159" fmla="*/ 6516303 w 8460606"/>
              <a:gd name="connsiteY159" fmla="*/ 298383 h 4620126"/>
              <a:gd name="connsiteX160" fmla="*/ 6545179 w 8460606"/>
              <a:gd name="connsiteY160" fmla="*/ 442762 h 4620126"/>
              <a:gd name="connsiteX161" fmla="*/ 6564430 w 8460606"/>
              <a:gd name="connsiteY161" fmla="*/ 471638 h 4620126"/>
              <a:gd name="connsiteX162" fmla="*/ 6593305 w 8460606"/>
              <a:gd name="connsiteY162" fmla="*/ 529389 h 4620126"/>
              <a:gd name="connsiteX163" fmla="*/ 6602931 w 8460606"/>
              <a:gd name="connsiteY163" fmla="*/ 558265 h 4620126"/>
              <a:gd name="connsiteX164" fmla="*/ 6631806 w 8460606"/>
              <a:gd name="connsiteY164" fmla="*/ 567891 h 4620126"/>
              <a:gd name="connsiteX165" fmla="*/ 6651057 w 8460606"/>
              <a:gd name="connsiteY165" fmla="*/ 596766 h 4620126"/>
              <a:gd name="connsiteX166" fmla="*/ 6699183 w 8460606"/>
              <a:gd name="connsiteY166" fmla="*/ 654518 h 4620126"/>
              <a:gd name="connsiteX167" fmla="*/ 6728059 w 8460606"/>
              <a:gd name="connsiteY167" fmla="*/ 712269 h 4620126"/>
              <a:gd name="connsiteX168" fmla="*/ 6737684 w 8460606"/>
              <a:gd name="connsiteY168" fmla="*/ 750771 h 4620126"/>
              <a:gd name="connsiteX169" fmla="*/ 6766560 w 8460606"/>
              <a:gd name="connsiteY169" fmla="*/ 808522 h 4620126"/>
              <a:gd name="connsiteX170" fmla="*/ 6776185 w 8460606"/>
              <a:gd name="connsiteY170" fmla="*/ 847023 h 4620126"/>
              <a:gd name="connsiteX171" fmla="*/ 6785811 w 8460606"/>
              <a:gd name="connsiteY171" fmla="*/ 904775 h 4620126"/>
              <a:gd name="connsiteX172" fmla="*/ 6805061 w 8460606"/>
              <a:gd name="connsiteY172" fmla="*/ 933651 h 4620126"/>
              <a:gd name="connsiteX173" fmla="*/ 6824312 w 8460606"/>
              <a:gd name="connsiteY173" fmla="*/ 1010653 h 4620126"/>
              <a:gd name="connsiteX174" fmla="*/ 6833937 w 8460606"/>
              <a:gd name="connsiteY174" fmla="*/ 1049154 h 4620126"/>
              <a:gd name="connsiteX175" fmla="*/ 6853188 w 8460606"/>
              <a:gd name="connsiteY175" fmla="*/ 1116531 h 4620126"/>
              <a:gd name="connsiteX176" fmla="*/ 6862813 w 8460606"/>
              <a:gd name="connsiteY176" fmla="*/ 1174282 h 4620126"/>
              <a:gd name="connsiteX177" fmla="*/ 6872438 w 8460606"/>
              <a:gd name="connsiteY177" fmla="*/ 1655545 h 4620126"/>
              <a:gd name="connsiteX178" fmla="*/ 6882063 w 8460606"/>
              <a:gd name="connsiteY178" fmla="*/ 1684421 h 4620126"/>
              <a:gd name="connsiteX179" fmla="*/ 6891689 w 8460606"/>
              <a:gd name="connsiteY179" fmla="*/ 1751798 h 4620126"/>
              <a:gd name="connsiteX180" fmla="*/ 6910939 w 8460606"/>
              <a:gd name="connsiteY180" fmla="*/ 1780674 h 4620126"/>
              <a:gd name="connsiteX181" fmla="*/ 6939815 w 8460606"/>
              <a:gd name="connsiteY181" fmla="*/ 1848051 h 4620126"/>
              <a:gd name="connsiteX182" fmla="*/ 6959065 w 8460606"/>
              <a:gd name="connsiteY182" fmla="*/ 1876926 h 4620126"/>
              <a:gd name="connsiteX183" fmla="*/ 6978316 w 8460606"/>
              <a:gd name="connsiteY183" fmla="*/ 1934678 h 4620126"/>
              <a:gd name="connsiteX184" fmla="*/ 7016817 w 8460606"/>
              <a:gd name="connsiteY184" fmla="*/ 1992429 h 4620126"/>
              <a:gd name="connsiteX185" fmla="*/ 7036068 w 8460606"/>
              <a:gd name="connsiteY185" fmla="*/ 2021305 h 4620126"/>
              <a:gd name="connsiteX186" fmla="*/ 7045693 w 8460606"/>
              <a:gd name="connsiteY186" fmla="*/ 2050181 h 4620126"/>
              <a:gd name="connsiteX187" fmla="*/ 7141945 w 8460606"/>
              <a:gd name="connsiteY187" fmla="*/ 2146434 h 4620126"/>
              <a:gd name="connsiteX188" fmla="*/ 7209322 w 8460606"/>
              <a:gd name="connsiteY188" fmla="*/ 2165684 h 4620126"/>
              <a:gd name="connsiteX189" fmla="*/ 7267074 w 8460606"/>
              <a:gd name="connsiteY189" fmla="*/ 2204185 h 4620126"/>
              <a:gd name="connsiteX190" fmla="*/ 7295950 w 8460606"/>
              <a:gd name="connsiteY190" fmla="*/ 2223436 h 4620126"/>
              <a:gd name="connsiteX191" fmla="*/ 7575082 w 8460606"/>
              <a:gd name="connsiteY191" fmla="*/ 2213811 h 4620126"/>
              <a:gd name="connsiteX192" fmla="*/ 7661710 w 8460606"/>
              <a:gd name="connsiteY192" fmla="*/ 2165684 h 4620126"/>
              <a:gd name="connsiteX193" fmla="*/ 7748337 w 8460606"/>
              <a:gd name="connsiteY193" fmla="*/ 2136808 h 4620126"/>
              <a:gd name="connsiteX194" fmla="*/ 7777213 w 8460606"/>
              <a:gd name="connsiteY194" fmla="*/ 2127183 h 4620126"/>
              <a:gd name="connsiteX195" fmla="*/ 7806089 w 8460606"/>
              <a:gd name="connsiteY195" fmla="*/ 2107933 h 4620126"/>
              <a:gd name="connsiteX196" fmla="*/ 7834964 w 8460606"/>
              <a:gd name="connsiteY196" fmla="*/ 2079057 h 4620126"/>
              <a:gd name="connsiteX197" fmla="*/ 7950468 w 8460606"/>
              <a:gd name="connsiteY197" fmla="*/ 2050181 h 4620126"/>
              <a:gd name="connsiteX198" fmla="*/ 7979343 w 8460606"/>
              <a:gd name="connsiteY198" fmla="*/ 2040556 h 4620126"/>
              <a:gd name="connsiteX199" fmla="*/ 8075596 w 8460606"/>
              <a:gd name="connsiteY199" fmla="*/ 2021305 h 4620126"/>
              <a:gd name="connsiteX200" fmla="*/ 8114097 w 8460606"/>
              <a:gd name="connsiteY200" fmla="*/ 2002055 h 4620126"/>
              <a:gd name="connsiteX201" fmla="*/ 8171849 w 8460606"/>
              <a:gd name="connsiteY201" fmla="*/ 1982804 h 4620126"/>
              <a:gd name="connsiteX202" fmla="*/ 8229600 w 8460606"/>
              <a:gd name="connsiteY202" fmla="*/ 1944303 h 4620126"/>
              <a:gd name="connsiteX203" fmla="*/ 8258476 w 8460606"/>
              <a:gd name="connsiteY203" fmla="*/ 1925053 h 4620126"/>
              <a:gd name="connsiteX204" fmla="*/ 8277726 w 8460606"/>
              <a:gd name="connsiteY204" fmla="*/ 1896177 h 4620126"/>
              <a:gd name="connsiteX205" fmla="*/ 8306602 w 8460606"/>
              <a:gd name="connsiteY205" fmla="*/ 1886552 h 4620126"/>
              <a:gd name="connsiteX206" fmla="*/ 8364354 w 8460606"/>
              <a:gd name="connsiteY206" fmla="*/ 1857676 h 4620126"/>
              <a:gd name="connsiteX207" fmla="*/ 8383604 w 8460606"/>
              <a:gd name="connsiteY207" fmla="*/ 1828800 h 4620126"/>
              <a:gd name="connsiteX208" fmla="*/ 8460606 w 8460606"/>
              <a:gd name="connsiteY20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608446 w 8460606"/>
              <a:gd name="connsiteY61" fmla="*/ 2290813 h 4620126"/>
              <a:gd name="connsiteX62" fmla="*/ 2704699 w 8460606"/>
              <a:gd name="connsiteY62" fmla="*/ 2329314 h 4620126"/>
              <a:gd name="connsiteX63" fmla="*/ 2733575 w 8460606"/>
              <a:gd name="connsiteY63" fmla="*/ 2338939 h 4620126"/>
              <a:gd name="connsiteX64" fmla="*/ 2791326 w 8460606"/>
              <a:gd name="connsiteY64" fmla="*/ 2367815 h 4620126"/>
              <a:gd name="connsiteX65" fmla="*/ 2916455 w 8460606"/>
              <a:gd name="connsiteY65" fmla="*/ 2483318 h 4620126"/>
              <a:gd name="connsiteX66" fmla="*/ 2954956 w 8460606"/>
              <a:gd name="connsiteY66" fmla="*/ 2569945 h 4620126"/>
              <a:gd name="connsiteX67" fmla="*/ 3022333 w 8460606"/>
              <a:gd name="connsiteY67" fmla="*/ 2714324 h 4620126"/>
              <a:gd name="connsiteX68" fmla="*/ 3041583 w 8460606"/>
              <a:gd name="connsiteY68" fmla="*/ 2772076 h 4620126"/>
              <a:gd name="connsiteX69" fmla="*/ 3051209 w 8460606"/>
              <a:gd name="connsiteY69" fmla="*/ 2800952 h 4620126"/>
              <a:gd name="connsiteX70" fmla="*/ 3060834 w 8460606"/>
              <a:gd name="connsiteY70" fmla="*/ 2829827 h 4620126"/>
              <a:gd name="connsiteX71" fmla="*/ 3128211 w 8460606"/>
              <a:gd name="connsiteY71" fmla="*/ 2954956 h 4620126"/>
              <a:gd name="connsiteX72" fmla="*/ 3157086 w 8460606"/>
              <a:gd name="connsiteY72" fmla="*/ 2974206 h 4620126"/>
              <a:gd name="connsiteX73" fmla="*/ 3262964 w 8460606"/>
              <a:gd name="connsiteY73" fmla="*/ 3070459 h 4620126"/>
              <a:gd name="connsiteX74" fmla="*/ 3301465 w 8460606"/>
              <a:gd name="connsiteY74" fmla="*/ 3128211 h 4620126"/>
              <a:gd name="connsiteX75" fmla="*/ 3445844 w 8460606"/>
              <a:gd name="connsiteY75" fmla="*/ 3205213 h 4620126"/>
              <a:gd name="connsiteX76" fmla="*/ 3474720 w 8460606"/>
              <a:gd name="connsiteY76" fmla="*/ 3224463 h 4620126"/>
              <a:gd name="connsiteX77" fmla="*/ 3532472 w 8460606"/>
              <a:gd name="connsiteY77" fmla="*/ 3243714 h 4620126"/>
              <a:gd name="connsiteX78" fmla="*/ 3599849 w 8460606"/>
              <a:gd name="connsiteY78" fmla="*/ 3282215 h 4620126"/>
              <a:gd name="connsiteX79" fmla="*/ 3638350 w 8460606"/>
              <a:gd name="connsiteY79" fmla="*/ 3291840 h 4620126"/>
              <a:gd name="connsiteX80" fmla="*/ 4100362 w 8460606"/>
              <a:gd name="connsiteY80" fmla="*/ 3243714 h 4620126"/>
              <a:gd name="connsiteX81" fmla="*/ 4129238 w 8460606"/>
              <a:gd name="connsiteY81" fmla="*/ 3234088 h 4620126"/>
              <a:gd name="connsiteX82" fmla="*/ 4331369 w 8460606"/>
              <a:gd name="connsiteY82" fmla="*/ 3051208 h 4620126"/>
              <a:gd name="connsiteX83" fmla="*/ 4350619 w 8460606"/>
              <a:gd name="connsiteY83" fmla="*/ 3022333 h 4620126"/>
              <a:gd name="connsiteX84" fmla="*/ 4437246 w 8460606"/>
              <a:gd name="connsiteY84" fmla="*/ 2954956 h 4620126"/>
              <a:gd name="connsiteX85" fmla="*/ 4687503 w 8460606"/>
              <a:gd name="connsiteY85" fmla="*/ 2579571 h 4620126"/>
              <a:gd name="connsiteX86" fmla="*/ 4697129 w 8460606"/>
              <a:gd name="connsiteY86" fmla="*/ 2550695 h 4620126"/>
              <a:gd name="connsiteX87" fmla="*/ 4735630 w 8460606"/>
              <a:gd name="connsiteY87" fmla="*/ 2464067 h 4620126"/>
              <a:gd name="connsiteX88" fmla="*/ 4754880 w 8460606"/>
              <a:gd name="connsiteY88" fmla="*/ 2406316 h 4620126"/>
              <a:gd name="connsiteX89" fmla="*/ 4764505 w 8460606"/>
              <a:gd name="connsiteY89" fmla="*/ 2377440 h 4620126"/>
              <a:gd name="connsiteX90" fmla="*/ 4822257 w 8460606"/>
              <a:gd name="connsiteY90" fmla="*/ 2252312 h 4620126"/>
              <a:gd name="connsiteX91" fmla="*/ 4908884 w 8460606"/>
              <a:gd name="connsiteY91" fmla="*/ 1982804 h 4620126"/>
              <a:gd name="connsiteX92" fmla="*/ 4918510 w 8460606"/>
              <a:gd name="connsiteY92" fmla="*/ 1876926 h 4620126"/>
              <a:gd name="connsiteX93" fmla="*/ 4937760 w 8460606"/>
              <a:gd name="connsiteY93" fmla="*/ 1809549 h 4620126"/>
              <a:gd name="connsiteX94" fmla="*/ 4957011 w 8460606"/>
              <a:gd name="connsiteY94" fmla="*/ 1626669 h 4620126"/>
              <a:gd name="connsiteX95" fmla="*/ 4966636 w 8460606"/>
              <a:gd name="connsiteY95" fmla="*/ 1578543 h 4620126"/>
              <a:gd name="connsiteX96" fmla="*/ 4976261 w 8460606"/>
              <a:gd name="connsiteY96" fmla="*/ 1463040 h 4620126"/>
              <a:gd name="connsiteX97" fmla="*/ 5014762 w 8460606"/>
              <a:gd name="connsiteY97" fmla="*/ 1366787 h 4620126"/>
              <a:gd name="connsiteX98" fmla="*/ 5024388 w 8460606"/>
              <a:gd name="connsiteY98" fmla="*/ 1328286 h 4620126"/>
              <a:gd name="connsiteX99" fmla="*/ 5062889 w 8460606"/>
              <a:gd name="connsiteY99" fmla="*/ 1241659 h 4620126"/>
              <a:gd name="connsiteX100" fmla="*/ 5072514 w 8460606"/>
              <a:gd name="connsiteY100" fmla="*/ 1203158 h 4620126"/>
              <a:gd name="connsiteX101" fmla="*/ 5091764 w 8460606"/>
              <a:gd name="connsiteY101" fmla="*/ 1155032 h 4620126"/>
              <a:gd name="connsiteX102" fmla="*/ 5101390 w 8460606"/>
              <a:gd name="connsiteY102" fmla="*/ 1126156 h 4620126"/>
              <a:gd name="connsiteX103" fmla="*/ 5120640 w 8460606"/>
              <a:gd name="connsiteY103" fmla="*/ 1097280 h 4620126"/>
              <a:gd name="connsiteX104" fmla="*/ 5149516 w 8460606"/>
              <a:gd name="connsiteY104" fmla="*/ 1029903 h 4620126"/>
              <a:gd name="connsiteX105" fmla="*/ 5178392 w 8460606"/>
              <a:gd name="connsiteY105" fmla="*/ 1001027 h 4620126"/>
              <a:gd name="connsiteX106" fmla="*/ 5216893 w 8460606"/>
              <a:gd name="connsiteY106" fmla="*/ 943276 h 4620126"/>
              <a:gd name="connsiteX107" fmla="*/ 5236143 w 8460606"/>
              <a:gd name="connsiteY107" fmla="*/ 914400 h 4620126"/>
              <a:gd name="connsiteX108" fmla="*/ 5274644 w 8460606"/>
              <a:gd name="connsiteY108" fmla="*/ 827773 h 4620126"/>
              <a:gd name="connsiteX109" fmla="*/ 5303520 w 8460606"/>
              <a:gd name="connsiteY109" fmla="*/ 770021 h 4620126"/>
              <a:gd name="connsiteX110" fmla="*/ 5361272 w 8460606"/>
              <a:gd name="connsiteY110" fmla="*/ 741145 h 4620126"/>
              <a:gd name="connsiteX111" fmla="*/ 5390148 w 8460606"/>
              <a:gd name="connsiteY111" fmla="*/ 750771 h 4620126"/>
              <a:gd name="connsiteX112" fmla="*/ 5447899 w 8460606"/>
              <a:gd name="connsiteY112" fmla="*/ 731520 h 4620126"/>
              <a:gd name="connsiteX113" fmla="*/ 5505651 w 8460606"/>
              <a:gd name="connsiteY113" fmla="*/ 770021 h 4620126"/>
              <a:gd name="connsiteX114" fmla="*/ 5515276 w 8460606"/>
              <a:gd name="connsiteY114" fmla="*/ 798897 h 4620126"/>
              <a:gd name="connsiteX115" fmla="*/ 5553777 w 8460606"/>
              <a:gd name="connsiteY115" fmla="*/ 875899 h 4620126"/>
              <a:gd name="connsiteX116" fmla="*/ 5582653 w 8460606"/>
              <a:gd name="connsiteY116" fmla="*/ 962526 h 4620126"/>
              <a:gd name="connsiteX117" fmla="*/ 5592278 w 8460606"/>
              <a:gd name="connsiteY117" fmla="*/ 991402 h 4620126"/>
              <a:gd name="connsiteX118" fmla="*/ 5611529 w 8460606"/>
              <a:gd name="connsiteY118" fmla="*/ 1029903 h 4620126"/>
              <a:gd name="connsiteX119" fmla="*/ 5630779 w 8460606"/>
              <a:gd name="connsiteY119" fmla="*/ 1087655 h 4620126"/>
              <a:gd name="connsiteX120" fmla="*/ 5640404 w 8460606"/>
              <a:gd name="connsiteY120" fmla="*/ 1116531 h 4620126"/>
              <a:gd name="connsiteX121" fmla="*/ 5678905 w 8460606"/>
              <a:gd name="connsiteY121" fmla="*/ 1174282 h 4620126"/>
              <a:gd name="connsiteX122" fmla="*/ 5698156 w 8460606"/>
              <a:gd name="connsiteY122" fmla="*/ 1203158 h 4620126"/>
              <a:gd name="connsiteX123" fmla="*/ 5717406 w 8460606"/>
              <a:gd name="connsiteY123" fmla="*/ 1260909 h 4620126"/>
              <a:gd name="connsiteX124" fmla="*/ 5727032 w 8460606"/>
              <a:gd name="connsiteY124" fmla="*/ 1289785 h 4620126"/>
              <a:gd name="connsiteX125" fmla="*/ 5736657 w 8460606"/>
              <a:gd name="connsiteY125" fmla="*/ 1328286 h 4620126"/>
              <a:gd name="connsiteX126" fmla="*/ 5755908 w 8460606"/>
              <a:gd name="connsiteY126" fmla="*/ 1376413 h 4620126"/>
              <a:gd name="connsiteX127" fmla="*/ 5765533 w 8460606"/>
              <a:gd name="connsiteY127" fmla="*/ 1491916 h 4620126"/>
              <a:gd name="connsiteX128" fmla="*/ 5775158 w 8460606"/>
              <a:gd name="connsiteY128" fmla="*/ 1540042 h 4620126"/>
              <a:gd name="connsiteX129" fmla="*/ 5784783 w 8460606"/>
              <a:gd name="connsiteY129" fmla="*/ 1636295 h 4620126"/>
              <a:gd name="connsiteX130" fmla="*/ 5823284 w 8460606"/>
              <a:gd name="connsiteY130" fmla="*/ 1626669 h 4620126"/>
              <a:gd name="connsiteX131" fmla="*/ 5842535 w 8460606"/>
              <a:gd name="connsiteY131" fmla="*/ 1597794 h 4620126"/>
              <a:gd name="connsiteX132" fmla="*/ 5871411 w 8460606"/>
              <a:gd name="connsiteY132" fmla="*/ 1578543 h 4620126"/>
              <a:gd name="connsiteX133" fmla="*/ 5909912 w 8460606"/>
              <a:gd name="connsiteY133" fmla="*/ 1520792 h 4620126"/>
              <a:gd name="connsiteX134" fmla="*/ 5929162 w 8460606"/>
              <a:gd name="connsiteY134" fmla="*/ 1491916 h 4620126"/>
              <a:gd name="connsiteX135" fmla="*/ 5958038 w 8460606"/>
              <a:gd name="connsiteY135" fmla="*/ 1434164 h 4620126"/>
              <a:gd name="connsiteX136" fmla="*/ 5977289 w 8460606"/>
              <a:gd name="connsiteY136" fmla="*/ 1232034 h 4620126"/>
              <a:gd name="connsiteX137" fmla="*/ 5986914 w 8460606"/>
              <a:gd name="connsiteY137" fmla="*/ 1145406 h 4620126"/>
              <a:gd name="connsiteX138" fmla="*/ 6006164 w 8460606"/>
              <a:gd name="connsiteY138" fmla="*/ 1078029 h 4620126"/>
              <a:gd name="connsiteX139" fmla="*/ 6035040 w 8460606"/>
              <a:gd name="connsiteY139" fmla="*/ 808522 h 4620126"/>
              <a:gd name="connsiteX140" fmla="*/ 6054291 w 8460606"/>
              <a:gd name="connsiteY140" fmla="*/ 741145 h 4620126"/>
              <a:gd name="connsiteX141" fmla="*/ 6073541 w 8460606"/>
              <a:gd name="connsiteY141" fmla="*/ 683394 h 4620126"/>
              <a:gd name="connsiteX142" fmla="*/ 6092792 w 8460606"/>
              <a:gd name="connsiteY142" fmla="*/ 596766 h 4620126"/>
              <a:gd name="connsiteX143" fmla="*/ 6131293 w 8460606"/>
              <a:gd name="connsiteY143" fmla="*/ 462013 h 4620126"/>
              <a:gd name="connsiteX144" fmla="*/ 6150543 w 8460606"/>
              <a:gd name="connsiteY144" fmla="*/ 423512 h 4620126"/>
              <a:gd name="connsiteX145" fmla="*/ 6179419 w 8460606"/>
              <a:gd name="connsiteY145" fmla="*/ 317634 h 4620126"/>
              <a:gd name="connsiteX146" fmla="*/ 6198670 w 8460606"/>
              <a:gd name="connsiteY146" fmla="*/ 279133 h 4620126"/>
              <a:gd name="connsiteX147" fmla="*/ 6217920 w 8460606"/>
              <a:gd name="connsiteY147" fmla="*/ 221381 h 4620126"/>
              <a:gd name="connsiteX148" fmla="*/ 6275672 w 8460606"/>
              <a:gd name="connsiteY148" fmla="*/ 115503 h 4620126"/>
              <a:gd name="connsiteX149" fmla="*/ 6294922 w 8460606"/>
              <a:gd name="connsiteY149" fmla="*/ 57752 h 4620126"/>
              <a:gd name="connsiteX150" fmla="*/ 6304548 w 8460606"/>
              <a:gd name="connsiteY150" fmla="*/ 28876 h 4620126"/>
              <a:gd name="connsiteX151" fmla="*/ 6323798 w 8460606"/>
              <a:gd name="connsiteY151" fmla="*/ 0 h 4620126"/>
              <a:gd name="connsiteX152" fmla="*/ 6352674 w 8460606"/>
              <a:gd name="connsiteY152" fmla="*/ 9625 h 4620126"/>
              <a:gd name="connsiteX153" fmla="*/ 6371924 w 8460606"/>
              <a:gd name="connsiteY153" fmla="*/ 38501 h 4620126"/>
              <a:gd name="connsiteX154" fmla="*/ 6400800 w 8460606"/>
              <a:gd name="connsiteY154" fmla="*/ 67377 h 4620126"/>
              <a:gd name="connsiteX155" fmla="*/ 6420051 w 8460606"/>
              <a:gd name="connsiteY155" fmla="*/ 125128 h 4620126"/>
              <a:gd name="connsiteX156" fmla="*/ 6458552 w 8460606"/>
              <a:gd name="connsiteY156" fmla="*/ 182880 h 4620126"/>
              <a:gd name="connsiteX157" fmla="*/ 6477802 w 8460606"/>
              <a:gd name="connsiteY157" fmla="*/ 211756 h 4620126"/>
              <a:gd name="connsiteX158" fmla="*/ 6516303 w 8460606"/>
              <a:gd name="connsiteY158" fmla="*/ 298383 h 4620126"/>
              <a:gd name="connsiteX159" fmla="*/ 6545179 w 8460606"/>
              <a:gd name="connsiteY159" fmla="*/ 442762 h 4620126"/>
              <a:gd name="connsiteX160" fmla="*/ 6564430 w 8460606"/>
              <a:gd name="connsiteY160" fmla="*/ 471638 h 4620126"/>
              <a:gd name="connsiteX161" fmla="*/ 6593305 w 8460606"/>
              <a:gd name="connsiteY161" fmla="*/ 529389 h 4620126"/>
              <a:gd name="connsiteX162" fmla="*/ 6602931 w 8460606"/>
              <a:gd name="connsiteY162" fmla="*/ 558265 h 4620126"/>
              <a:gd name="connsiteX163" fmla="*/ 6631806 w 8460606"/>
              <a:gd name="connsiteY163" fmla="*/ 567891 h 4620126"/>
              <a:gd name="connsiteX164" fmla="*/ 6651057 w 8460606"/>
              <a:gd name="connsiteY164" fmla="*/ 596766 h 4620126"/>
              <a:gd name="connsiteX165" fmla="*/ 6699183 w 8460606"/>
              <a:gd name="connsiteY165" fmla="*/ 654518 h 4620126"/>
              <a:gd name="connsiteX166" fmla="*/ 6728059 w 8460606"/>
              <a:gd name="connsiteY166" fmla="*/ 712269 h 4620126"/>
              <a:gd name="connsiteX167" fmla="*/ 6737684 w 8460606"/>
              <a:gd name="connsiteY167" fmla="*/ 750771 h 4620126"/>
              <a:gd name="connsiteX168" fmla="*/ 6766560 w 8460606"/>
              <a:gd name="connsiteY168" fmla="*/ 808522 h 4620126"/>
              <a:gd name="connsiteX169" fmla="*/ 6776185 w 8460606"/>
              <a:gd name="connsiteY169" fmla="*/ 847023 h 4620126"/>
              <a:gd name="connsiteX170" fmla="*/ 6785811 w 8460606"/>
              <a:gd name="connsiteY170" fmla="*/ 904775 h 4620126"/>
              <a:gd name="connsiteX171" fmla="*/ 6805061 w 8460606"/>
              <a:gd name="connsiteY171" fmla="*/ 933651 h 4620126"/>
              <a:gd name="connsiteX172" fmla="*/ 6824312 w 8460606"/>
              <a:gd name="connsiteY172" fmla="*/ 1010653 h 4620126"/>
              <a:gd name="connsiteX173" fmla="*/ 6833937 w 8460606"/>
              <a:gd name="connsiteY173" fmla="*/ 1049154 h 4620126"/>
              <a:gd name="connsiteX174" fmla="*/ 6853188 w 8460606"/>
              <a:gd name="connsiteY174" fmla="*/ 1116531 h 4620126"/>
              <a:gd name="connsiteX175" fmla="*/ 6862813 w 8460606"/>
              <a:gd name="connsiteY175" fmla="*/ 1174282 h 4620126"/>
              <a:gd name="connsiteX176" fmla="*/ 6872438 w 8460606"/>
              <a:gd name="connsiteY176" fmla="*/ 1655545 h 4620126"/>
              <a:gd name="connsiteX177" fmla="*/ 6882063 w 8460606"/>
              <a:gd name="connsiteY177" fmla="*/ 1684421 h 4620126"/>
              <a:gd name="connsiteX178" fmla="*/ 6891689 w 8460606"/>
              <a:gd name="connsiteY178" fmla="*/ 1751798 h 4620126"/>
              <a:gd name="connsiteX179" fmla="*/ 6910939 w 8460606"/>
              <a:gd name="connsiteY179" fmla="*/ 1780674 h 4620126"/>
              <a:gd name="connsiteX180" fmla="*/ 6939815 w 8460606"/>
              <a:gd name="connsiteY180" fmla="*/ 1848051 h 4620126"/>
              <a:gd name="connsiteX181" fmla="*/ 6959065 w 8460606"/>
              <a:gd name="connsiteY181" fmla="*/ 1876926 h 4620126"/>
              <a:gd name="connsiteX182" fmla="*/ 6978316 w 8460606"/>
              <a:gd name="connsiteY182" fmla="*/ 1934678 h 4620126"/>
              <a:gd name="connsiteX183" fmla="*/ 7016817 w 8460606"/>
              <a:gd name="connsiteY183" fmla="*/ 1992429 h 4620126"/>
              <a:gd name="connsiteX184" fmla="*/ 7036068 w 8460606"/>
              <a:gd name="connsiteY184" fmla="*/ 2021305 h 4620126"/>
              <a:gd name="connsiteX185" fmla="*/ 7045693 w 8460606"/>
              <a:gd name="connsiteY185" fmla="*/ 2050181 h 4620126"/>
              <a:gd name="connsiteX186" fmla="*/ 7141945 w 8460606"/>
              <a:gd name="connsiteY186" fmla="*/ 2146434 h 4620126"/>
              <a:gd name="connsiteX187" fmla="*/ 7209322 w 8460606"/>
              <a:gd name="connsiteY187" fmla="*/ 2165684 h 4620126"/>
              <a:gd name="connsiteX188" fmla="*/ 7267074 w 8460606"/>
              <a:gd name="connsiteY188" fmla="*/ 2204185 h 4620126"/>
              <a:gd name="connsiteX189" fmla="*/ 7295950 w 8460606"/>
              <a:gd name="connsiteY189" fmla="*/ 2223436 h 4620126"/>
              <a:gd name="connsiteX190" fmla="*/ 7575082 w 8460606"/>
              <a:gd name="connsiteY190" fmla="*/ 2213811 h 4620126"/>
              <a:gd name="connsiteX191" fmla="*/ 7661710 w 8460606"/>
              <a:gd name="connsiteY191" fmla="*/ 2165684 h 4620126"/>
              <a:gd name="connsiteX192" fmla="*/ 7748337 w 8460606"/>
              <a:gd name="connsiteY192" fmla="*/ 2136808 h 4620126"/>
              <a:gd name="connsiteX193" fmla="*/ 7777213 w 8460606"/>
              <a:gd name="connsiteY193" fmla="*/ 2127183 h 4620126"/>
              <a:gd name="connsiteX194" fmla="*/ 7806089 w 8460606"/>
              <a:gd name="connsiteY194" fmla="*/ 2107933 h 4620126"/>
              <a:gd name="connsiteX195" fmla="*/ 7834964 w 8460606"/>
              <a:gd name="connsiteY195" fmla="*/ 2079057 h 4620126"/>
              <a:gd name="connsiteX196" fmla="*/ 7950468 w 8460606"/>
              <a:gd name="connsiteY196" fmla="*/ 2050181 h 4620126"/>
              <a:gd name="connsiteX197" fmla="*/ 7979343 w 8460606"/>
              <a:gd name="connsiteY197" fmla="*/ 2040556 h 4620126"/>
              <a:gd name="connsiteX198" fmla="*/ 8075596 w 8460606"/>
              <a:gd name="connsiteY198" fmla="*/ 2021305 h 4620126"/>
              <a:gd name="connsiteX199" fmla="*/ 8114097 w 8460606"/>
              <a:gd name="connsiteY199" fmla="*/ 2002055 h 4620126"/>
              <a:gd name="connsiteX200" fmla="*/ 8171849 w 8460606"/>
              <a:gd name="connsiteY200" fmla="*/ 1982804 h 4620126"/>
              <a:gd name="connsiteX201" fmla="*/ 8229600 w 8460606"/>
              <a:gd name="connsiteY201" fmla="*/ 1944303 h 4620126"/>
              <a:gd name="connsiteX202" fmla="*/ 8258476 w 8460606"/>
              <a:gd name="connsiteY202" fmla="*/ 1925053 h 4620126"/>
              <a:gd name="connsiteX203" fmla="*/ 8277726 w 8460606"/>
              <a:gd name="connsiteY203" fmla="*/ 1896177 h 4620126"/>
              <a:gd name="connsiteX204" fmla="*/ 8306602 w 8460606"/>
              <a:gd name="connsiteY204" fmla="*/ 1886552 h 4620126"/>
              <a:gd name="connsiteX205" fmla="*/ 8364354 w 8460606"/>
              <a:gd name="connsiteY205" fmla="*/ 1857676 h 4620126"/>
              <a:gd name="connsiteX206" fmla="*/ 8383604 w 8460606"/>
              <a:gd name="connsiteY206" fmla="*/ 1828800 h 4620126"/>
              <a:gd name="connsiteX207" fmla="*/ 8460606 w 8460606"/>
              <a:gd name="connsiteY20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77440 w 8460606"/>
              <a:gd name="connsiteY57" fmla="*/ 2473693 h 4620126"/>
              <a:gd name="connsiteX58" fmla="*/ 2406316 w 8460606"/>
              <a:gd name="connsiteY58" fmla="*/ 2464067 h 4620126"/>
              <a:gd name="connsiteX59" fmla="*/ 2435192 w 8460606"/>
              <a:gd name="connsiteY59" fmla="*/ 2444817 h 4620126"/>
              <a:gd name="connsiteX60" fmla="*/ 2608446 w 8460606"/>
              <a:gd name="connsiteY60" fmla="*/ 2290813 h 4620126"/>
              <a:gd name="connsiteX61" fmla="*/ 2704699 w 8460606"/>
              <a:gd name="connsiteY61" fmla="*/ 2329314 h 4620126"/>
              <a:gd name="connsiteX62" fmla="*/ 2733575 w 8460606"/>
              <a:gd name="connsiteY62" fmla="*/ 2338939 h 4620126"/>
              <a:gd name="connsiteX63" fmla="*/ 2791326 w 8460606"/>
              <a:gd name="connsiteY63" fmla="*/ 2367815 h 4620126"/>
              <a:gd name="connsiteX64" fmla="*/ 2916455 w 8460606"/>
              <a:gd name="connsiteY64" fmla="*/ 2483318 h 4620126"/>
              <a:gd name="connsiteX65" fmla="*/ 2954956 w 8460606"/>
              <a:gd name="connsiteY65" fmla="*/ 2569945 h 4620126"/>
              <a:gd name="connsiteX66" fmla="*/ 3022333 w 8460606"/>
              <a:gd name="connsiteY66" fmla="*/ 2714324 h 4620126"/>
              <a:gd name="connsiteX67" fmla="*/ 3041583 w 8460606"/>
              <a:gd name="connsiteY67" fmla="*/ 2772076 h 4620126"/>
              <a:gd name="connsiteX68" fmla="*/ 3051209 w 8460606"/>
              <a:gd name="connsiteY68" fmla="*/ 2800952 h 4620126"/>
              <a:gd name="connsiteX69" fmla="*/ 3060834 w 8460606"/>
              <a:gd name="connsiteY69" fmla="*/ 2829827 h 4620126"/>
              <a:gd name="connsiteX70" fmla="*/ 3128211 w 8460606"/>
              <a:gd name="connsiteY70" fmla="*/ 2954956 h 4620126"/>
              <a:gd name="connsiteX71" fmla="*/ 3157086 w 8460606"/>
              <a:gd name="connsiteY71" fmla="*/ 2974206 h 4620126"/>
              <a:gd name="connsiteX72" fmla="*/ 3262964 w 8460606"/>
              <a:gd name="connsiteY72" fmla="*/ 3070459 h 4620126"/>
              <a:gd name="connsiteX73" fmla="*/ 3301465 w 8460606"/>
              <a:gd name="connsiteY73" fmla="*/ 3128211 h 4620126"/>
              <a:gd name="connsiteX74" fmla="*/ 3445844 w 8460606"/>
              <a:gd name="connsiteY74" fmla="*/ 3205213 h 4620126"/>
              <a:gd name="connsiteX75" fmla="*/ 3474720 w 8460606"/>
              <a:gd name="connsiteY75" fmla="*/ 3224463 h 4620126"/>
              <a:gd name="connsiteX76" fmla="*/ 3532472 w 8460606"/>
              <a:gd name="connsiteY76" fmla="*/ 3243714 h 4620126"/>
              <a:gd name="connsiteX77" fmla="*/ 3599849 w 8460606"/>
              <a:gd name="connsiteY77" fmla="*/ 3282215 h 4620126"/>
              <a:gd name="connsiteX78" fmla="*/ 3638350 w 8460606"/>
              <a:gd name="connsiteY78" fmla="*/ 3291840 h 4620126"/>
              <a:gd name="connsiteX79" fmla="*/ 4100362 w 8460606"/>
              <a:gd name="connsiteY79" fmla="*/ 3243714 h 4620126"/>
              <a:gd name="connsiteX80" fmla="*/ 4129238 w 8460606"/>
              <a:gd name="connsiteY80" fmla="*/ 3234088 h 4620126"/>
              <a:gd name="connsiteX81" fmla="*/ 4331369 w 8460606"/>
              <a:gd name="connsiteY81" fmla="*/ 3051208 h 4620126"/>
              <a:gd name="connsiteX82" fmla="*/ 4350619 w 8460606"/>
              <a:gd name="connsiteY82" fmla="*/ 3022333 h 4620126"/>
              <a:gd name="connsiteX83" fmla="*/ 4437246 w 8460606"/>
              <a:gd name="connsiteY83" fmla="*/ 2954956 h 4620126"/>
              <a:gd name="connsiteX84" fmla="*/ 4687503 w 8460606"/>
              <a:gd name="connsiteY84" fmla="*/ 2579571 h 4620126"/>
              <a:gd name="connsiteX85" fmla="*/ 4697129 w 8460606"/>
              <a:gd name="connsiteY85" fmla="*/ 2550695 h 4620126"/>
              <a:gd name="connsiteX86" fmla="*/ 4735630 w 8460606"/>
              <a:gd name="connsiteY86" fmla="*/ 2464067 h 4620126"/>
              <a:gd name="connsiteX87" fmla="*/ 4754880 w 8460606"/>
              <a:gd name="connsiteY87" fmla="*/ 2406316 h 4620126"/>
              <a:gd name="connsiteX88" fmla="*/ 4764505 w 8460606"/>
              <a:gd name="connsiteY88" fmla="*/ 2377440 h 4620126"/>
              <a:gd name="connsiteX89" fmla="*/ 4822257 w 8460606"/>
              <a:gd name="connsiteY89" fmla="*/ 2252312 h 4620126"/>
              <a:gd name="connsiteX90" fmla="*/ 4908884 w 8460606"/>
              <a:gd name="connsiteY90" fmla="*/ 1982804 h 4620126"/>
              <a:gd name="connsiteX91" fmla="*/ 4918510 w 8460606"/>
              <a:gd name="connsiteY91" fmla="*/ 1876926 h 4620126"/>
              <a:gd name="connsiteX92" fmla="*/ 4937760 w 8460606"/>
              <a:gd name="connsiteY92" fmla="*/ 1809549 h 4620126"/>
              <a:gd name="connsiteX93" fmla="*/ 4957011 w 8460606"/>
              <a:gd name="connsiteY93" fmla="*/ 1626669 h 4620126"/>
              <a:gd name="connsiteX94" fmla="*/ 4966636 w 8460606"/>
              <a:gd name="connsiteY94" fmla="*/ 1578543 h 4620126"/>
              <a:gd name="connsiteX95" fmla="*/ 4976261 w 8460606"/>
              <a:gd name="connsiteY95" fmla="*/ 1463040 h 4620126"/>
              <a:gd name="connsiteX96" fmla="*/ 5014762 w 8460606"/>
              <a:gd name="connsiteY96" fmla="*/ 1366787 h 4620126"/>
              <a:gd name="connsiteX97" fmla="*/ 5024388 w 8460606"/>
              <a:gd name="connsiteY97" fmla="*/ 1328286 h 4620126"/>
              <a:gd name="connsiteX98" fmla="*/ 5062889 w 8460606"/>
              <a:gd name="connsiteY98" fmla="*/ 1241659 h 4620126"/>
              <a:gd name="connsiteX99" fmla="*/ 5072514 w 8460606"/>
              <a:gd name="connsiteY99" fmla="*/ 1203158 h 4620126"/>
              <a:gd name="connsiteX100" fmla="*/ 5091764 w 8460606"/>
              <a:gd name="connsiteY100" fmla="*/ 1155032 h 4620126"/>
              <a:gd name="connsiteX101" fmla="*/ 5101390 w 8460606"/>
              <a:gd name="connsiteY101" fmla="*/ 1126156 h 4620126"/>
              <a:gd name="connsiteX102" fmla="*/ 5120640 w 8460606"/>
              <a:gd name="connsiteY102" fmla="*/ 1097280 h 4620126"/>
              <a:gd name="connsiteX103" fmla="*/ 5149516 w 8460606"/>
              <a:gd name="connsiteY103" fmla="*/ 1029903 h 4620126"/>
              <a:gd name="connsiteX104" fmla="*/ 5178392 w 8460606"/>
              <a:gd name="connsiteY104" fmla="*/ 1001027 h 4620126"/>
              <a:gd name="connsiteX105" fmla="*/ 5216893 w 8460606"/>
              <a:gd name="connsiteY105" fmla="*/ 943276 h 4620126"/>
              <a:gd name="connsiteX106" fmla="*/ 5236143 w 8460606"/>
              <a:gd name="connsiteY106" fmla="*/ 914400 h 4620126"/>
              <a:gd name="connsiteX107" fmla="*/ 5274644 w 8460606"/>
              <a:gd name="connsiteY107" fmla="*/ 827773 h 4620126"/>
              <a:gd name="connsiteX108" fmla="*/ 5303520 w 8460606"/>
              <a:gd name="connsiteY108" fmla="*/ 770021 h 4620126"/>
              <a:gd name="connsiteX109" fmla="*/ 5361272 w 8460606"/>
              <a:gd name="connsiteY109" fmla="*/ 741145 h 4620126"/>
              <a:gd name="connsiteX110" fmla="*/ 5390148 w 8460606"/>
              <a:gd name="connsiteY110" fmla="*/ 750771 h 4620126"/>
              <a:gd name="connsiteX111" fmla="*/ 5447899 w 8460606"/>
              <a:gd name="connsiteY111" fmla="*/ 731520 h 4620126"/>
              <a:gd name="connsiteX112" fmla="*/ 5505651 w 8460606"/>
              <a:gd name="connsiteY112" fmla="*/ 770021 h 4620126"/>
              <a:gd name="connsiteX113" fmla="*/ 5515276 w 8460606"/>
              <a:gd name="connsiteY113" fmla="*/ 798897 h 4620126"/>
              <a:gd name="connsiteX114" fmla="*/ 5553777 w 8460606"/>
              <a:gd name="connsiteY114" fmla="*/ 875899 h 4620126"/>
              <a:gd name="connsiteX115" fmla="*/ 5582653 w 8460606"/>
              <a:gd name="connsiteY115" fmla="*/ 962526 h 4620126"/>
              <a:gd name="connsiteX116" fmla="*/ 5592278 w 8460606"/>
              <a:gd name="connsiteY116" fmla="*/ 991402 h 4620126"/>
              <a:gd name="connsiteX117" fmla="*/ 5611529 w 8460606"/>
              <a:gd name="connsiteY117" fmla="*/ 1029903 h 4620126"/>
              <a:gd name="connsiteX118" fmla="*/ 5630779 w 8460606"/>
              <a:gd name="connsiteY118" fmla="*/ 1087655 h 4620126"/>
              <a:gd name="connsiteX119" fmla="*/ 5640404 w 8460606"/>
              <a:gd name="connsiteY119" fmla="*/ 1116531 h 4620126"/>
              <a:gd name="connsiteX120" fmla="*/ 5678905 w 8460606"/>
              <a:gd name="connsiteY120" fmla="*/ 1174282 h 4620126"/>
              <a:gd name="connsiteX121" fmla="*/ 5698156 w 8460606"/>
              <a:gd name="connsiteY121" fmla="*/ 1203158 h 4620126"/>
              <a:gd name="connsiteX122" fmla="*/ 5717406 w 8460606"/>
              <a:gd name="connsiteY122" fmla="*/ 1260909 h 4620126"/>
              <a:gd name="connsiteX123" fmla="*/ 5727032 w 8460606"/>
              <a:gd name="connsiteY123" fmla="*/ 1289785 h 4620126"/>
              <a:gd name="connsiteX124" fmla="*/ 5736657 w 8460606"/>
              <a:gd name="connsiteY124" fmla="*/ 1328286 h 4620126"/>
              <a:gd name="connsiteX125" fmla="*/ 5755908 w 8460606"/>
              <a:gd name="connsiteY125" fmla="*/ 1376413 h 4620126"/>
              <a:gd name="connsiteX126" fmla="*/ 5765533 w 8460606"/>
              <a:gd name="connsiteY126" fmla="*/ 1491916 h 4620126"/>
              <a:gd name="connsiteX127" fmla="*/ 5775158 w 8460606"/>
              <a:gd name="connsiteY127" fmla="*/ 1540042 h 4620126"/>
              <a:gd name="connsiteX128" fmla="*/ 5784783 w 8460606"/>
              <a:gd name="connsiteY128" fmla="*/ 1636295 h 4620126"/>
              <a:gd name="connsiteX129" fmla="*/ 5823284 w 8460606"/>
              <a:gd name="connsiteY129" fmla="*/ 1626669 h 4620126"/>
              <a:gd name="connsiteX130" fmla="*/ 5842535 w 8460606"/>
              <a:gd name="connsiteY130" fmla="*/ 1597794 h 4620126"/>
              <a:gd name="connsiteX131" fmla="*/ 5871411 w 8460606"/>
              <a:gd name="connsiteY131" fmla="*/ 1578543 h 4620126"/>
              <a:gd name="connsiteX132" fmla="*/ 5909912 w 8460606"/>
              <a:gd name="connsiteY132" fmla="*/ 1520792 h 4620126"/>
              <a:gd name="connsiteX133" fmla="*/ 5929162 w 8460606"/>
              <a:gd name="connsiteY133" fmla="*/ 1491916 h 4620126"/>
              <a:gd name="connsiteX134" fmla="*/ 5958038 w 8460606"/>
              <a:gd name="connsiteY134" fmla="*/ 1434164 h 4620126"/>
              <a:gd name="connsiteX135" fmla="*/ 5977289 w 8460606"/>
              <a:gd name="connsiteY135" fmla="*/ 1232034 h 4620126"/>
              <a:gd name="connsiteX136" fmla="*/ 5986914 w 8460606"/>
              <a:gd name="connsiteY136" fmla="*/ 1145406 h 4620126"/>
              <a:gd name="connsiteX137" fmla="*/ 6006164 w 8460606"/>
              <a:gd name="connsiteY137" fmla="*/ 1078029 h 4620126"/>
              <a:gd name="connsiteX138" fmla="*/ 6035040 w 8460606"/>
              <a:gd name="connsiteY138" fmla="*/ 808522 h 4620126"/>
              <a:gd name="connsiteX139" fmla="*/ 6054291 w 8460606"/>
              <a:gd name="connsiteY139" fmla="*/ 741145 h 4620126"/>
              <a:gd name="connsiteX140" fmla="*/ 6073541 w 8460606"/>
              <a:gd name="connsiteY140" fmla="*/ 683394 h 4620126"/>
              <a:gd name="connsiteX141" fmla="*/ 6092792 w 8460606"/>
              <a:gd name="connsiteY141" fmla="*/ 596766 h 4620126"/>
              <a:gd name="connsiteX142" fmla="*/ 6131293 w 8460606"/>
              <a:gd name="connsiteY142" fmla="*/ 462013 h 4620126"/>
              <a:gd name="connsiteX143" fmla="*/ 6150543 w 8460606"/>
              <a:gd name="connsiteY143" fmla="*/ 423512 h 4620126"/>
              <a:gd name="connsiteX144" fmla="*/ 6179419 w 8460606"/>
              <a:gd name="connsiteY144" fmla="*/ 317634 h 4620126"/>
              <a:gd name="connsiteX145" fmla="*/ 6198670 w 8460606"/>
              <a:gd name="connsiteY145" fmla="*/ 279133 h 4620126"/>
              <a:gd name="connsiteX146" fmla="*/ 6217920 w 8460606"/>
              <a:gd name="connsiteY146" fmla="*/ 221381 h 4620126"/>
              <a:gd name="connsiteX147" fmla="*/ 6275672 w 8460606"/>
              <a:gd name="connsiteY147" fmla="*/ 115503 h 4620126"/>
              <a:gd name="connsiteX148" fmla="*/ 6294922 w 8460606"/>
              <a:gd name="connsiteY148" fmla="*/ 57752 h 4620126"/>
              <a:gd name="connsiteX149" fmla="*/ 6304548 w 8460606"/>
              <a:gd name="connsiteY149" fmla="*/ 28876 h 4620126"/>
              <a:gd name="connsiteX150" fmla="*/ 6323798 w 8460606"/>
              <a:gd name="connsiteY150" fmla="*/ 0 h 4620126"/>
              <a:gd name="connsiteX151" fmla="*/ 6352674 w 8460606"/>
              <a:gd name="connsiteY151" fmla="*/ 9625 h 4620126"/>
              <a:gd name="connsiteX152" fmla="*/ 6371924 w 8460606"/>
              <a:gd name="connsiteY152" fmla="*/ 38501 h 4620126"/>
              <a:gd name="connsiteX153" fmla="*/ 6400800 w 8460606"/>
              <a:gd name="connsiteY153" fmla="*/ 67377 h 4620126"/>
              <a:gd name="connsiteX154" fmla="*/ 6420051 w 8460606"/>
              <a:gd name="connsiteY154" fmla="*/ 125128 h 4620126"/>
              <a:gd name="connsiteX155" fmla="*/ 6458552 w 8460606"/>
              <a:gd name="connsiteY155" fmla="*/ 182880 h 4620126"/>
              <a:gd name="connsiteX156" fmla="*/ 6477802 w 8460606"/>
              <a:gd name="connsiteY156" fmla="*/ 211756 h 4620126"/>
              <a:gd name="connsiteX157" fmla="*/ 6516303 w 8460606"/>
              <a:gd name="connsiteY157" fmla="*/ 298383 h 4620126"/>
              <a:gd name="connsiteX158" fmla="*/ 6545179 w 8460606"/>
              <a:gd name="connsiteY158" fmla="*/ 442762 h 4620126"/>
              <a:gd name="connsiteX159" fmla="*/ 6564430 w 8460606"/>
              <a:gd name="connsiteY159" fmla="*/ 471638 h 4620126"/>
              <a:gd name="connsiteX160" fmla="*/ 6593305 w 8460606"/>
              <a:gd name="connsiteY160" fmla="*/ 529389 h 4620126"/>
              <a:gd name="connsiteX161" fmla="*/ 6602931 w 8460606"/>
              <a:gd name="connsiteY161" fmla="*/ 558265 h 4620126"/>
              <a:gd name="connsiteX162" fmla="*/ 6631806 w 8460606"/>
              <a:gd name="connsiteY162" fmla="*/ 567891 h 4620126"/>
              <a:gd name="connsiteX163" fmla="*/ 6651057 w 8460606"/>
              <a:gd name="connsiteY163" fmla="*/ 596766 h 4620126"/>
              <a:gd name="connsiteX164" fmla="*/ 6699183 w 8460606"/>
              <a:gd name="connsiteY164" fmla="*/ 654518 h 4620126"/>
              <a:gd name="connsiteX165" fmla="*/ 6728059 w 8460606"/>
              <a:gd name="connsiteY165" fmla="*/ 712269 h 4620126"/>
              <a:gd name="connsiteX166" fmla="*/ 6737684 w 8460606"/>
              <a:gd name="connsiteY166" fmla="*/ 750771 h 4620126"/>
              <a:gd name="connsiteX167" fmla="*/ 6766560 w 8460606"/>
              <a:gd name="connsiteY167" fmla="*/ 808522 h 4620126"/>
              <a:gd name="connsiteX168" fmla="*/ 6776185 w 8460606"/>
              <a:gd name="connsiteY168" fmla="*/ 847023 h 4620126"/>
              <a:gd name="connsiteX169" fmla="*/ 6785811 w 8460606"/>
              <a:gd name="connsiteY169" fmla="*/ 904775 h 4620126"/>
              <a:gd name="connsiteX170" fmla="*/ 6805061 w 8460606"/>
              <a:gd name="connsiteY170" fmla="*/ 933651 h 4620126"/>
              <a:gd name="connsiteX171" fmla="*/ 6824312 w 8460606"/>
              <a:gd name="connsiteY171" fmla="*/ 1010653 h 4620126"/>
              <a:gd name="connsiteX172" fmla="*/ 6833937 w 8460606"/>
              <a:gd name="connsiteY172" fmla="*/ 1049154 h 4620126"/>
              <a:gd name="connsiteX173" fmla="*/ 6853188 w 8460606"/>
              <a:gd name="connsiteY173" fmla="*/ 1116531 h 4620126"/>
              <a:gd name="connsiteX174" fmla="*/ 6862813 w 8460606"/>
              <a:gd name="connsiteY174" fmla="*/ 1174282 h 4620126"/>
              <a:gd name="connsiteX175" fmla="*/ 6872438 w 8460606"/>
              <a:gd name="connsiteY175" fmla="*/ 1655545 h 4620126"/>
              <a:gd name="connsiteX176" fmla="*/ 6882063 w 8460606"/>
              <a:gd name="connsiteY176" fmla="*/ 1684421 h 4620126"/>
              <a:gd name="connsiteX177" fmla="*/ 6891689 w 8460606"/>
              <a:gd name="connsiteY177" fmla="*/ 1751798 h 4620126"/>
              <a:gd name="connsiteX178" fmla="*/ 6910939 w 8460606"/>
              <a:gd name="connsiteY178" fmla="*/ 1780674 h 4620126"/>
              <a:gd name="connsiteX179" fmla="*/ 6939815 w 8460606"/>
              <a:gd name="connsiteY179" fmla="*/ 1848051 h 4620126"/>
              <a:gd name="connsiteX180" fmla="*/ 6959065 w 8460606"/>
              <a:gd name="connsiteY180" fmla="*/ 1876926 h 4620126"/>
              <a:gd name="connsiteX181" fmla="*/ 6978316 w 8460606"/>
              <a:gd name="connsiteY181" fmla="*/ 1934678 h 4620126"/>
              <a:gd name="connsiteX182" fmla="*/ 7016817 w 8460606"/>
              <a:gd name="connsiteY182" fmla="*/ 1992429 h 4620126"/>
              <a:gd name="connsiteX183" fmla="*/ 7036068 w 8460606"/>
              <a:gd name="connsiteY183" fmla="*/ 2021305 h 4620126"/>
              <a:gd name="connsiteX184" fmla="*/ 7045693 w 8460606"/>
              <a:gd name="connsiteY184" fmla="*/ 2050181 h 4620126"/>
              <a:gd name="connsiteX185" fmla="*/ 7141945 w 8460606"/>
              <a:gd name="connsiteY185" fmla="*/ 2146434 h 4620126"/>
              <a:gd name="connsiteX186" fmla="*/ 7209322 w 8460606"/>
              <a:gd name="connsiteY186" fmla="*/ 2165684 h 4620126"/>
              <a:gd name="connsiteX187" fmla="*/ 7267074 w 8460606"/>
              <a:gd name="connsiteY187" fmla="*/ 2204185 h 4620126"/>
              <a:gd name="connsiteX188" fmla="*/ 7295950 w 8460606"/>
              <a:gd name="connsiteY188" fmla="*/ 2223436 h 4620126"/>
              <a:gd name="connsiteX189" fmla="*/ 7575082 w 8460606"/>
              <a:gd name="connsiteY189" fmla="*/ 2213811 h 4620126"/>
              <a:gd name="connsiteX190" fmla="*/ 7661710 w 8460606"/>
              <a:gd name="connsiteY190" fmla="*/ 2165684 h 4620126"/>
              <a:gd name="connsiteX191" fmla="*/ 7748337 w 8460606"/>
              <a:gd name="connsiteY191" fmla="*/ 2136808 h 4620126"/>
              <a:gd name="connsiteX192" fmla="*/ 7777213 w 8460606"/>
              <a:gd name="connsiteY192" fmla="*/ 2127183 h 4620126"/>
              <a:gd name="connsiteX193" fmla="*/ 7806089 w 8460606"/>
              <a:gd name="connsiteY193" fmla="*/ 2107933 h 4620126"/>
              <a:gd name="connsiteX194" fmla="*/ 7834964 w 8460606"/>
              <a:gd name="connsiteY194" fmla="*/ 2079057 h 4620126"/>
              <a:gd name="connsiteX195" fmla="*/ 7950468 w 8460606"/>
              <a:gd name="connsiteY195" fmla="*/ 2050181 h 4620126"/>
              <a:gd name="connsiteX196" fmla="*/ 7979343 w 8460606"/>
              <a:gd name="connsiteY196" fmla="*/ 2040556 h 4620126"/>
              <a:gd name="connsiteX197" fmla="*/ 8075596 w 8460606"/>
              <a:gd name="connsiteY197" fmla="*/ 2021305 h 4620126"/>
              <a:gd name="connsiteX198" fmla="*/ 8114097 w 8460606"/>
              <a:gd name="connsiteY198" fmla="*/ 2002055 h 4620126"/>
              <a:gd name="connsiteX199" fmla="*/ 8171849 w 8460606"/>
              <a:gd name="connsiteY199" fmla="*/ 1982804 h 4620126"/>
              <a:gd name="connsiteX200" fmla="*/ 8229600 w 8460606"/>
              <a:gd name="connsiteY200" fmla="*/ 1944303 h 4620126"/>
              <a:gd name="connsiteX201" fmla="*/ 8258476 w 8460606"/>
              <a:gd name="connsiteY201" fmla="*/ 1925053 h 4620126"/>
              <a:gd name="connsiteX202" fmla="*/ 8277726 w 8460606"/>
              <a:gd name="connsiteY202" fmla="*/ 1896177 h 4620126"/>
              <a:gd name="connsiteX203" fmla="*/ 8306602 w 8460606"/>
              <a:gd name="connsiteY203" fmla="*/ 1886552 h 4620126"/>
              <a:gd name="connsiteX204" fmla="*/ 8364354 w 8460606"/>
              <a:gd name="connsiteY204" fmla="*/ 1857676 h 4620126"/>
              <a:gd name="connsiteX205" fmla="*/ 8383604 w 8460606"/>
              <a:gd name="connsiteY205" fmla="*/ 1828800 h 4620126"/>
              <a:gd name="connsiteX206" fmla="*/ 8460606 w 8460606"/>
              <a:gd name="connsiteY20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81188 w 8460606"/>
              <a:gd name="connsiteY54" fmla="*/ 2598821 h 4620126"/>
              <a:gd name="connsiteX55" fmla="*/ 2310063 w 8460606"/>
              <a:gd name="connsiteY55" fmla="*/ 2531444 h 4620126"/>
              <a:gd name="connsiteX56" fmla="*/ 2377440 w 8460606"/>
              <a:gd name="connsiteY56" fmla="*/ 2473693 h 4620126"/>
              <a:gd name="connsiteX57" fmla="*/ 2406316 w 8460606"/>
              <a:gd name="connsiteY57" fmla="*/ 2464067 h 4620126"/>
              <a:gd name="connsiteX58" fmla="*/ 2435192 w 8460606"/>
              <a:gd name="connsiteY58" fmla="*/ 2444817 h 4620126"/>
              <a:gd name="connsiteX59" fmla="*/ 2608446 w 8460606"/>
              <a:gd name="connsiteY59" fmla="*/ 2290813 h 4620126"/>
              <a:gd name="connsiteX60" fmla="*/ 2704699 w 8460606"/>
              <a:gd name="connsiteY60" fmla="*/ 2329314 h 4620126"/>
              <a:gd name="connsiteX61" fmla="*/ 2733575 w 8460606"/>
              <a:gd name="connsiteY61" fmla="*/ 2338939 h 4620126"/>
              <a:gd name="connsiteX62" fmla="*/ 2791326 w 8460606"/>
              <a:gd name="connsiteY62" fmla="*/ 2367815 h 4620126"/>
              <a:gd name="connsiteX63" fmla="*/ 2916455 w 8460606"/>
              <a:gd name="connsiteY63" fmla="*/ 2483318 h 4620126"/>
              <a:gd name="connsiteX64" fmla="*/ 2954956 w 8460606"/>
              <a:gd name="connsiteY64" fmla="*/ 2569945 h 4620126"/>
              <a:gd name="connsiteX65" fmla="*/ 3022333 w 8460606"/>
              <a:gd name="connsiteY65" fmla="*/ 2714324 h 4620126"/>
              <a:gd name="connsiteX66" fmla="*/ 3041583 w 8460606"/>
              <a:gd name="connsiteY66" fmla="*/ 2772076 h 4620126"/>
              <a:gd name="connsiteX67" fmla="*/ 3051209 w 8460606"/>
              <a:gd name="connsiteY67" fmla="*/ 2800952 h 4620126"/>
              <a:gd name="connsiteX68" fmla="*/ 3060834 w 8460606"/>
              <a:gd name="connsiteY68" fmla="*/ 2829827 h 4620126"/>
              <a:gd name="connsiteX69" fmla="*/ 3128211 w 8460606"/>
              <a:gd name="connsiteY69" fmla="*/ 2954956 h 4620126"/>
              <a:gd name="connsiteX70" fmla="*/ 3157086 w 8460606"/>
              <a:gd name="connsiteY70" fmla="*/ 2974206 h 4620126"/>
              <a:gd name="connsiteX71" fmla="*/ 3262964 w 8460606"/>
              <a:gd name="connsiteY71" fmla="*/ 3070459 h 4620126"/>
              <a:gd name="connsiteX72" fmla="*/ 3301465 w 8460606"/>
              <a:gd name="connsiteY72" fmla="*/ 3128211 h 4620126"/>
              <a:gd name="connsiteX73" fmla="*/ 3445844 w 8460606"/>
              <a:gd name="connsiteY73" fmla="*/ 3205213 h 4620126"/>
              <a:gd name="connsiteX74" fmla="*/ 3474720 w 8460606"/>
              <a:gd name="connsiteY74" fmla="*/ 3224463 h 4620126"/>
              <a:gd name="connsiteX75" fmla="*/ 3532472 w 8460606"/>
              <a:gd name="connsiteY75" fmla="*/ 3243714 h 4620126"/>
              <a:gd name="connsiteX76" fmla="*/ 3599849 w 8460606"/>
              <a:gd name="connsiteY76" fmla="*/ 3282215 h 4620126"/>
              <a:gd name="connsiteX77" fmla="*/ 3638350 w 8460606"/>
              <a:gd name="connsiteY77" fmla="*/ 3291840 h 4620126"/>
              <a:gd name="connsiteX78" fmla="*/ 4100362 w 8460606"/>
              <a:gd name="connsiteY78" fmla="*/ 3243714 h 4620126"/>
              <a:gd name="connsiteX79" fmla="*/ 4129238 w 8460606"/>
              <a:gd name="connsiteY79" fmla="*/ 3234088 h 4620126"/>
              <a:gd name="connsiteX80" fmla="*/ 4331369 w 8460606"/>
              <a:gd name="connsiteY80" fmla="*/ 3051208 h 4620126"/>
              <a:gd name="connsiteX81" fmla="*/ 4350619 w 8460606"/>
              <a:gd name="connsiteY81" fmla="*/ 3022333 h 4620126"/>
              <a:gd name="connsiteX82" fmla="*/ 4437246 w 8460606"/>
              <a:gd name="connsiteY82" fmla="*/ 2954956 h 4620126"/>
              <a:gd name="connsiteX83" fmla="*/ 4687503 w 8460606"/>
              <a:gd name="connsiteY83" fmla="*/ 2579571 h 4620126"/>
              <a:gd name="connsiteX84" fmla="*/ 4697129 w 8460606"/>
              <a:gd name="connsiteY84" fmla="*/ 2550695 h 4620126"/>
              <a:gd name="connsiteX85" fmla="*/ 4735630 w 8460606"/>
              <a:gd name="connsiteY85" fmla="*/ 2464067 h 4620126"/>
              <a:gd name="connsiteX86" fmla="*/ 4754880 w 8460606"/>
              <a:gd name="connsiteY86" fmla="*/ 2406316 h 4620126"/>
              <a:gd name="connsiteX87" fmla="*/ 4764505 w 8460606"/>
              <a:gd name="connsiteY87" fmla="*/ 2377440 h 4620126"/>
              <a:gd name="connsiteX88" fmla="*/ 4822257 w 8460606"/>
              <a:gd name="connsiteY88" fmla="*/ 2252312 h 4620126"/>
              <a:gd name="connsiteX89" fmla="*/ 4908884 w 8460606"/>
              <a:gd name="connsiteY89" fmla="*/ 1982804 h 4620126"/>
              <a:gd name="connsiteX90" fmla="*/ 4918510 w 8460606"/>
              <a:gd name="connsiteY90" fmla="*/ 1876926 h 4620126"/>
              <a:gd name="connsiteX91" fmla="*/ 4937760 w 8460606"/>
              <a:gd name="connsiteY91" fmla="*/ 1809549 h 4620126"/>
              <a:gd name="connsiteX92" fmla="*/ 4957011 w 8460606"/>
              <a:gd name="connsiteY92" fmla="*/ 1626669 h 4620126"/>
              <a:gd name="connsiteX93" fmla="*/ 4966636 w 8460606"/>
              <a:gd name="connsiteY93" fmla="*/ 1578543 h 4620126"/>
              <a:gd name="connsiteX94" fmla="*/ 4976261 w 8460606"/>
              <a:gd name="connsiteY94" fmla="*/ 1463040 h 4620126"/>
              <a:gd name="connsiteX95" fmla="*/ 5014762 w 8460606"/>
              <a:gd name="connsiteY95" fmla="*/ 1366787 h 4620126"/>
              <a:gd name="connsiteX96" fmla="*/ 5024388 w 8460606"/>
              <a:gd name="connsiteY96" fmla="*/ 1328286 h 4620126"/>
              <a:gd name="connsiteX97" fmla="*/ 5062889 w 8460606"/>
              <a:gd name="connsiteY97" fmla="*/ 1241659 h 4620126"/>
              <a:gd name="connsiteX98" fmla="*/ 5072514 w 8460606"/>
              <a:gd name="connsiteY98" fmla="*/ 1203158 h 4620126"/>
              <a:gd name="connsiteX99" fmla="*/ 5091764 w 8460606"/>
              <a:gd name="connsiteY99" fmla="*/ 1155032 h 4620126"/>
              <a:gd name="connsiteX100" fmla="*/ 5101390 w 8460606"/>
              <a:gd name="connsiteY100" fmla="*/ 1126156 h 4620126"/>
              <a:gd name="connsiteX101" fmla="*/ 5120640 w 8460606"/>
              <a:gd name="connsiteY101" fmla="*/ 1097280 h 4620126"/>
              <a:gd name="connsiteX102" fmla="*/ 5149516 w 8460606"/>
              <a:gd name="connsiteY102" fmla="*/ 1029903 h 4620126"/>
              <a:gd name="connsiteX103" fmla="*/ 5178392 w 8460606"/>
              <a:gd name="connsiteY103" fmla="*/ 1001027 h 4620126"/>
              <a:gd name="connsiteX104" fmla="*/ 5216893 w 8460606"/>
              <a:gd name="connsiteY104" fmla="*/ 943276 h 4620126"/>
              <a:gd name="connsiteX105" fmla="*/ 5236143 w 8460606"/>
              <a:gd name="connsiteY105" fmla="*/ 914400 h 4620126"/>
              <a:gd name="connsiteX106" fmla="*/ 5274644 w 8460606"/>
              <a:gd name="connsiteY106" fmla="*/ 827773 h 4620126"/>
              <a:gd name="connsiteX107" fmla="*/ 5303520 w 8460606"/>
              <a:gd name="connsiteY107" fmla="*/ 770021 h 4620126"/>
              <a:gd name="connsiteX108" fmla="*/ 5361272 w 8460606"/>
              <a:gd name="connsiteY108" fmla="*/ 741145 h 4620126"/>
              <a:gd name="connsiteX109" fmla="*/ 5390148 w 8460606"/>
              <a:gd name="connsiteY109" fmla="*/ 750771 h 4620126"/>
              <a:gd name="connsiteX110" fmla="*/ 5447899 w 8460606"/>
              <a:gd name="connsiteY110" fmla="*/ 731520 h 4620126"/>
              <a:gd name="connsiteX111" fmla="*/ 5505651 w 8460606"/>
              <a:gd name="connsiteY111" fmla="*/ 770021 h 4620126"/>
              <a:gd name="connsiteX112" fmla="*/ 5515276 w 8460606"/>
              <a:gd name="connsiteY112" fmla="*/ 798897 h 4620126"/>
              <a:gd name="connsiteX113" fmla="*/ 5553777 w 8460606"/>
              <a:gd name="connsiteY113" fmla="*/ 875899 h 4620126"/>
              <a:gd name="connsiteX114" fmla="*/ 5582653 w 8460606"/>
              <a:gd name="connsiteY114" fmla="*/ 962526 h 4620126"/>
              <a:gd name="connsiteX115" fmla="*/ 5592278 w 8460606"/>
              <a:gd name="connsiteY115" fmla="*/ 991402 h 4620126"/>
              <a:gd name="connsiteX116" fmla="*/ 5611529 w 8460606"/>
              <a:gd name="connsiteY116" fmla="*/ 1029903 h 4620126"/>
              <a:gd name="connsiteX117" fmla="*/ 5630779 w 8460606"/>
              <a:gd name="connsiteY117" fmla="*/ 1087655 h 4620126"/>
              <a:gd name="connsiteX118" fmla="*/ 5640404 w 8460606"/>
              <a:gd name="connsiteY118" fmla="*/ 1116531 h 4620126"/>
              <a:gd name="connsiteX119" fmla="*/ 5678905 w 8460606"/>
              <a:gd name="connsiteY119" fmla="*/ 1174282 h 4620126"/>
              <a:gd name="connsiteX120" fmla="*/ 5698156 w 8460606"/>
              <a:gd name="connsiteY120" fmla="*/ 1203158 h 4620126"/>
              <a:gd name="connsiteX121" fmla="*/ 5717406 w 8460606"/>
              <a:gd name="connsiteY121" fmla="*/ 1260909 h 4620126"/>
              <a:gd name="connsiteX122" fmla="*/ 5727032 w 8460606"/>
              <a:gd name="connsiteY122" fmla="*/ 1289785 h 4620126"/>
              <a:gd name="connsiteX123" fmla="*/ 5736657 w 8460606"/>
              <a:gd name="connsiteY123" fmla="*/ 1328286 h 4620126"/>
              <a:gd name="connsiteX124" fmla="*/ 5755908 w 8460606"/>
              <a:gd name="connsiteY124" fmla="*/ 1376413 h 4620126"/>
              <a:gd name="connsiteX125" fmla="*/ 5765533 w 8460606"/>
              <a:gd name="connsiteY125" fmla="*/ 1491916 h 4620126"/>
              <a:gd name="connsiteX126" fmla="*/ 5775158 w 8460606"/>
              <a:gd name="connsiteY126" fmla="*/ 1540042 h 4620126"/>
              <a:gd name="connsiteX127" fmla="*/ 5784783 w 8460606"/>
              <a:gd name="connsiteY127" fmla="*/ 1636295 h 4620126"/>
              <a:gd name="connsiteX128" fmla="*/ 5823284 w 8460606"/>
              <a:gd name="connsiteY128" fmla="*/ 1626669 h 4620126"/>
              <a:gd name="connsiteX129" fmla="*/ 5842535 w 8460606"/>
              <a:gd name="connsiteY129" fmla="*/ 1597794 h 4620126"/>
              <a:gd name="connsiteX130" fmla="*/ 5871411 w 8460606"/>
              <a:gd name="connsiteY130" fmla="*/ 1578543 h 4620126"/>
              <a:gd name="connsiteX131" fmla="*/ 5909912 w 8460606"/>
              <a:gd name="connsiteY131" fmla="*/ 1520792 h 4620126"/>
              <a:gd name="connsiteX132" fmla="*/ 5929162 w 8460606"/>
              <a:gd name="connsiteY132" fmla="*/ 1491916 h 4620126"/>
              <a:gd name="connsiteX133" fmla="*/ 5958038 w 8460606"/>
              <a:gd name="connsiteY133" fmla="*/ 1434164 h 4620126"/>
              <a:gd name="connsiteX134" fmla="*/ 5977289 w 8460606"/>
              <a:gd name="connsiteY134" fmla="*/ 1232034 h 4620126"/>
              <a:gd name="connsiteX135" fmla="*/ 5986914 w 8460606"/>
              <a:gd name="connsiteY135" fmla="*/ 1145406 h 4620126"/>
              <a:gd name="connsiteX136" fmla="*/ 6006164 w 8460606"/>
              <a:gd name="connsiteY136" fmla="*/ 1078029 h 4620126"/>
              <a:gd name="connsiteX137" fmla="*/ 6035040 w 8460606"/>
              <a:gd name="connsiteY137" fmla="*/ 808522 h 4620126"/>
              <a:gd name="connsiteX138" fmla="*/ 6054291 w 8460606"/>
              <a:gd name="connsiteY138" fmla="*/ 741145 h 4620126"/>
              <a:gd name="connsiteX139" fmla="*/ 6073541 w 8460606"/>
              <a:gd name="connsiteY139" fmla="*/ 683394 h 4620126"/>
              <a:gd name="connsiteX140" fmla="*/ 6092792 w 8460606"/>
              <a:gd name="connsiteY140" fmla="*/ 596766 h 4620126"/>
              <a:gd name="connsiteX141" fmla="*/ 6131293 w 8460606"/>
              <a:gd name="connsiteY141" fmla="*/ 462013 h 4620126"/>
              <a:gd name="connsiteX142" fmla="*/ 6150543 w 8460606"/>
              <a:gd name="connsiteY142" fmla="*/ 423512 h 4620126"/>
              <a:gd name="connsiteX143" fmla="*/ 6179419 w 8460606"/>
              <a:gd name="connsiteY143" fmla="*/ 317634 h 4620126"/>
              <a:gd name="connsiteX144" fmla="*/ 6198670 w 8460606"/>
              <a:gd name="connsiteY144" fmla="*/ 279133 h 4620126"/>
              <a:gd name="connsiteX145" fmla="*/ 6217920 w 8460606"/>
              <a:gd name="connsiteY145" fmla="*/ 221381 h 4620126"/>
              <a:gd name="connsiteX146" fmla="*/ 6275672 w 8460606"/>
              <a:gd name="connsiteY146" fmla="*/ 115503 h 4620126"/>
              <a:gd name="connsiteX147" fmla="*/ 6294922 w 8460606"/>
              <a:gd name="connsiteY147" fmla="*/ 57752 h 4620126"/>
              <a:gd name="connsiteX148" fmla="*/ 6304548 w 8460606"/>
              <a:gd name="connsiteY148" fmla="*/ 28876 h 4620126"/>
              <a:gd name="connsiteX149" fmla="*/ 6323798 w 8460606"/>
              <a:gd name="connsiteY149" fmla="*/ 0 h 4620126"/>
              <a:gd name="connsiteX150" fmla="*/ 6352674 w 8460606"/>
              <a:gd name="connsiteY150" fmla="*/ 9625 h 4620126"/>
              <a:gd name="connsiteX151" fmla="*/ 6371924 w 8460606"/>
              <a:gd name="connsiteY151" fmla="*/ 38501 h 4620126"/>
              <a:gd name="connsiteX152" fmla="*/ 6400800 w 8460606"/>
              <a:gd name="connsiteY152" fmla="*/ 67377 h 4620126"/>
              <a:gd name="connsiteX153" fmla="*/ 6420051 w 8460606"/>
              <a:gd name="connsiteY153" fmla="*/ 125128 h 4620126"/>
              <a:gd name="connsiteX154" fmla="*/ 6458552 w 8460606"/>
              <a:gd name="connsiteY154" fmla="*/ 182880 h 4620126"/>
              <a:gd name="connsiteX155" fmla="*/ 6477802 w 8460606"/>
              <a:gd name="connsiteY155" fmla="*/ 211756 h 4620126"/>
              <a:gd name="connsiteX156" fmla="*/ 6516303 w 8460606"/>
              <a:gd name="connsiteY156" fmla="*/ 298383 h 4620126"/>
              <a:gd name="connsiteX157" fmla="*/ 6545179 w 8460606"/>
              <a:gd name="connsiteY157" fmla="*/ 442762 h 4620126"/>
              <a:gd name="connsiteX158" fmla="*/ 6564430 w 8460606"/>
              <a:gd name="connsiteY158" fmla="*/ 471638 h 4620126"/>
              <a:gd name="connsiteX159" fmla="*/ 6593305 w 8460606"/>
              <a:gd name="connsiteY159" fmla="*/ 529389 h 4620126"/>
              <a:gd name="connsiteX160" fmla="*/ 6602931 w 8460606"/>
              <a:gd name="connsiteY160" fmla="*/ 558265 h 4620126"/>
              <a:gd name="connsiteX161" fmla="*/ 6631806 w 8460606"/>
              <a:gd name="connsiteY161" fmla="*/ 567891 h 4620126"/>
              <a:gd name="connsiteX162" fmla="*/ 6651057 w 8460606"/>
              <a:gd name="connsiteY162" fmla="*/ 596766 h 4620126"/>
              <a:gd name="connsiteX163" fmla="*/ 6699183 w 8460606"/>
              <a:gd name="connsiteY163" fmla="*/ 654518 h 4620126"/>
              <a:gd name="connsiteX164" fmla="*/ 6728059 w 8460606"/>
              <a:gd name="connsiteY164" fmla="*/ 712269 h 4620126"/>
              <a:gd name="connsiteX165" fmla="*/ 6737684 w 8460606"/>
              <a:gd name="connsiteY165" fmla="*/ 750771 h 4620126"/>
              <a:gd name="connsiteX166" fmla="*/ 6766560 w 8460606"/>
              <a:gd name="connsiteY166" fmla="*/ 808522 h 4620126"/>
              <a:gd name="connsiteX167" fmla="*/ 6776185 w 8460606"/>
              <a:gd name="connsiteY167" fmla="*/ 847023 h 4620126"/>
              <a:gd name="connsiteX168" fmla="*/ 6785811 w 8460606"/>
              <a:gd name="connsiteY168" fmla="*/ 904775 h 4620126"/>
              <a:gd name="connsiteX169" fmla="*/ 6805061 w 8460606"/>
              <a:gd name="connsiteY169" fmla="*/ 933651 h 4620126"/>
              <a:gd name="connsiteX170" fmla="*/ 6824312 w 8460606"/>
              <a:gd name="connsiteY170" fmla="*/ 1010653 h 4620126"/>
              <a:gd name="connsiteX171" fmla="*/ 6833937 w 8460606"/>
              <a:gd name="connsiteY171" fmla="*/ 1049154 h 4620126"/>
              <a:gd name="connsiteX172" fmla="*/ 6853188 w 8460606"/>
              <a:gd name="connsiteY172" fmla="*/ 1116531 h 4620126"/>
              <a:gd name="connsiteX173" fmla="*/ 6862813 w 8460606"/>
              <a:gd name="connsiteY173" fmla="*/ 1174282 h 4620126"/>
              <a:gd name="connsiteX174" fmla="*/ 6872438 w 8460606"/>
              <a:gd name="connsiteY174" fmla="*/ 1655545 h 4620126"/>
              <a:gd name="connsiteX175" fmla="*/ 6882063 w 8460606"/>
              <a:gd name="connsiteY175" fmla="*/ 1684421 h 4620126"/>
              <a:gd name="connsiteX176" fmla="*/ 6891689 w 8460606"/>
              <a:gd name="connsiteY176" fmla="*/ 1751798 h 4620126"/>
              <a:gd name="connsiteX177" fmla="*/ 6910939 w 8460606"/>
              <a:gd name="connsiteY177" fmla="*/ 1780674 h 4620126"/>
              <a:gd name="connsiteX178" fmla="*/ 6939815 w 8460606"/>
              <a:gd name="connsiteY178" fmla="*/ 1848051 h 4620126"/>
              <a:gd name="connsiteX179" fmla="*/ 6959065 w 8460606"/>
              <a:gd name="connsiteY179" fmla="*/ 1876926 h 4620126"/>
              <a:gd name="connsiteX180" fmla="*/ 6978316 w 8460606"/>
              <a:gd name="connsiteY180" fmla="*/ 1934678 h 4620126"/>
              <a:gd name="connsiteX181" fmla="*/ 7016817 w 8460606"/>
              <a:gd name="connsiteY181" fmla="*/ 1992429 h 4620126"/>
              <a:gd name="connsiteX182" fmla="*/ 7036068 w 8460606"/>
              <a:gd name="connsiteY182" fmla="*/ 2021305 h 4620126"/>
              <a:gd name="connsiteX183" fmla="*/ 7045693 w 8460606"/>
              <a:gd name="connsiteY183" fmla="*/ 2050181 h 4620126"/>
              <a:gd name="connsiteX184" fmla="*/ 7141945 w 8460606"/>
              <a:gd name="connsiteY184" fmla="*/ 2146434 h 4620126"/>
              <a:gd name="connsiteX185" fmla="*/ 7209322 w 8460606"/>
              <a:gd name="connsiteY185" fmla="*/ 2165684 h 4620126"/>
              <a:gd name="connsiteX186" fmla="*/ 7267074 w 8460606"/>
              <a:gd name="connsiteY186" fmla="*/ 2204185 h 4620126"/>
              <a:gd name="connsiteX187" fmla="*/ 7295950 w 8460606"/>
              <a:gd name="connsiteY187" fmla="*/ 2223436 h 4620126"/>
              <a:gd name="connsiteX188" fmla="*/ 7575082 w 8460606"/>
              <a:gd name="connsiteY188" fmla="*/ 2213811 h 4620126"/>
              <a:gd name="connsiteX189" fmla="*/ 7661710 w 8460606"/>
              <a:gd name="connsiteY189" fmla="*/ 2165684 h 4620126"/>
              <a:gd name="connsiteX190" fmla="*/ 7748337 w 8460606"/>
              <a:gd name="connsiteY190" fmla="*/ 2136808 h 4620126"/>
              <a:gd name="connsiteX191" fmla="*/ 7777213 w 8460606"/>
              <a:gd name="connsiteY191" fmla="*/ 2127183 h 4620126"/>
              <a:gd name="connsiteX192" fmla="*/ 7806089 w 8460606"/>
              <a:gd name="connsiteY192" fmla="*/ 2107933 h 4620126"/>
              <a:gd name="connsiteX193" fmla="*/ 7834964 w 8460606"/>
              <a:gd name="connsiteY193" fmla="*/ 2079057 h 4620126"/>
              <a:gd name="connsiteX194" fmla="*/ 7950468 w 8460606"/>
              <a:gd name="connsiteY194" fmla="*/ 2050181 h 4620126"/>
              <a:gd name="connsiteX195" fmla="*/ 7979343 w 8460606"/>
              <a:gd name="connsiteY195" fmla="*/ 2040556 h 4620126"/>
              <a:gd name="connsiteX196" fmla="*/ 8075596 w 8460606"/>
              <a:gd name="connsiteY196" fmla="*/ 2021305 h 4620126"/>
              <a:gd name="connsiteX197" fmla="*/ 8114097 w 8460606"/>
              <a:gd name="connsiteY197" fmla="*/ 2002055 h 4620126"/>
              <a:gd name="connsiteX198" fmla="*/ 8171849 w 8460606"/>
              <a:gd name="connsiteY198" fmla="*/ 1982804 h 4620126"/>
              <a:gd name="connsiteX199" fmla="*/ 8229600 w 8460606"/>
              <a:gd name="connsiteY199" fmla="*/ 1944303 h 4620126"/>
              <a:gd name="connsiteX200" fmla="*/ 8258476 w 8460606"/>
              <a:gd name="connsiteY200" fmla="*/ 1925053 h 4620126"/>
              <a:gd name="connsiteX201" fmla="*/ 8277726 w 8460606"/>
              <a:gd name="connsiteY201" fmla="*/ 1896177 h 4620126"/>
              <a:gd name="connsiteX202" fmla="*/ 8306602 w 8460606"/>
              <a:gd name="connsiteY202" fmla="*/ 1886552 h 4620126"/>
              <a:gd name="connsiteX203" fmla="*/ 8364354 w 8460606"/>
              <a:gd name="connsiteY203" fmla="*/ 1857676 h 4620126"/>
              <a:gd name="connsiteX204" fmla="*/ 8383604 w 8460606"/>
              <a:gd name="connsiteY204" fmla="*/ 1828800 h 4620126"/>
              <a:gd name="connsiteX205" fmla="*/ 8460606 w 8460606"/>
              <a:gd name="connsiteY20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61937 w 8460606"/>
              <a:gd name="connsiteY52" fmla="*/ 2675823 h 4620126"/>
              <a:gd name="connsiteX53" fmla="*/ 2281188 w 8460606"/>
              <a:gd name="connsiteY53" fmla="*/ 2598821 h 4620126"/>
              <a:gd name="connsiteX54" fmla="*/ 2310063 w 8460606"/>
              <a:gd name="connsiteY54" fmla="*/ 2531444 h 4620126"/>
              <a:gd name="connsiteX55" fmla="*/ 2377440 w 8460606"/>
              <a:gd name="connsiteY55" fmla="*/ 2473693 h 4620126"/>
              <a:gd name="connsiteX56" fmla="*/ 2406316 w 8460606"/>
              <a:gd name="connsiteY56" fmla="*/ 2464067 h 4620126"/>
              <a:gd name="connsiteX57" fmla="*/ 2435192 w 8460606"/>
              <a:gd name="connsiteY57" fmla="*/ 2444817 h 4620126"/>
              <a:gd name="connsiteX58" fmla="*/ 2608446 w 8460606"/>
              <a:gd name="connsiteY58" fmla="*/ 2290813 h 4620126"/>
              <a:gd name="connsiteX59" fmla="*/ 2704699 w 8460606"/>
              <a:gd name="connsiteY59" fmla="*/ 2329314 h 4620126"/>
              <a:gd name="connsiteX60" fmla="*/ 2733575 w 8460606"/>
              <a:gd name="connsiteY60" fmla="*/ 2338939 h 4620126"/>
              <a:gd name="connsiteX61" fmla="*/ 2791326 w 8460606"/>
              <a:gd name="connsiteY61" fmla="*/ 2367815 h 4620126"/>
              <a:gd name="connsiteX62" fmla="*/ 2916455 w 8460606"/>
              <a:gd name="connsiteY62" fmla="*/ 2483318 h 4620126"/>
              <a:gd name="connsiteX63" fmla="*/ 2954956 w 8460606"/>
              <a:gd name="connsiteY63" fmla="*/ 2569945 h 4620126"/>
              <a:gd name="connsiteX64" fmla="*/ 3022333 w 8460606"/>
              <a:gd name="connsiteY64" fmla="*/ 2714324 h 4620126"/>
              <a:gd name="connsiteX65" fmla="*/ 3041583 w 8460606"/>
              <a:gd name="connsiteY65" fmla="*/ 2772076 h 4620126"/>
              <a:gd name="connsiteX66" fmla="*/ 3051209 w 8460606"/>
              <a:gd name="connsiteY66" fmla="*/ 2800952 h 4620126"/>
              <a:gd name="connsiteX67" fmla="*/ 3060834 w 8460606"/>
              <a:gd name="connsiteY67" fmla="*/ 2829827 h 4620126"/>
              <a:gd name="connsiteX68" fmla="*/ 3128211 w 8460606"/>
              <a:gd name="connsiteY68" fmla="*/ 2954956 h 4620126"/>
              <a:gd name="connsiteX69" fmla="*/ 3157086 w 8460606"/>
              <a:gd name="connsiteY69" fmla="*/ 2974206 h 4620126"/>
              <a:gd name="connsiteX70" fmla="*/ 3262964 w 8460606"/>
              <a:gd name="connsiteY70" fmla="*/ 3070459 h 4620126"/>
              <a:gd name="connsiteX71" fmla="*/ 3301465 w 8460606"/>
              <a:gd name="connsiteY71" fmla="*/ 3128211 h 4620126"/>
              <a:gd name="connsiteX72" fmla="*/ 3445844 w 8460606"/>
              <a:gd name="connsiteY72" fmla="*/ 3205213 h 4620126"/>
              <a:gd name="connsiteX73" fmla="*/ 3474720 w 8460606"/>
              <a:gd name="connsiteY73" fmla="*/ 3224463 h 4620126"/>
              <a:gd name="connsiteX74" fmla="*/ 3532472 w 8460606"/>
              <a:gd name="connsiteY74" fmla="*/ 3243714 h 4620126"/>
              <a:gd name="connsiteX75" fmla="*/ 3599849 w 8460606"/>
              <a:gd name="connsiteY75" fmla="*/ 3282215 h 4620126"/>
              <a:gd name="connsiteX76" fmla="*/ 3638350 w 8460606"/>
              <a:gd name="connsiteY76" fmla="*/ 3291840 h 4620126"/>
              <a:gd name="connsiteX77" fmla="*/ 4100362 w 8460606"/>
              <a:gd name="connsiteY77" fmla="*/ 3243714 h 4620126"/>
              <a:gd name="connsiteX78" fmla="*/ 4129238 w 8460606"/>
              <a:gd name="connsiteY78" fmla="*/ 3234088 h 4620126"/>
              <a:gd name="connsiteX79" fmla="*/ 4331369 w 8460606"/>
              <a:gd name="connsiteY79" fmla="*/ 3051208 h 4620126"/>
              <a:gd name="connsiteX80" fmla="*/ 4350619 w 8460606"/>
              <a:gd name="connsiteY80" fmla="*/ 3022333 h 4620126"/>
              <a:gd name="connsiteX81" fmla="*/ 4437246 w 8460606"/>
              <a:gd name="connsiteY81" fmla="*/ 2954956 h 4620126"/>
              <a:gd name="connsiteX82" fmla="*/ 4687503 w 8460606"/>
              <a:gd name="connsiteY82" fmla="*/ 2579571 h 4620126"/>
              <a:gd name="connsiteX83" fmla="*/ 4697129 w 8460606"/>
              <a:gd name="connsiteY83" fmla="*/ 2550695 h 4620126"/>
              <a:gd name="connsiteX84" fmla="*/ 4735630 w 8460606"/>
              <a:gd name="connsiteY84" fmla="*/ 2464067 h 4620126"/>
              <a:gd name="connsiteX85" fmla="*/ 4754880 w 8460606"/>
              <a:gd name="connsiteY85" fmla="*/ 2406316 h 4620126"/>
              <a:gd name="connsiteX86" fmla="*/ 4764505 w 8460606"/>
              <a:gd name="connsiteY86" fmla="*/ 2377440 h 4620126"/>
              <a:gd name="connsiteX87" fmla="*/ 4822257 w 8460606"/>
              <a:gd name="connsiteY87" fmla="*/ 2252312 h 4620126"/>
              <a:gd name="connsiteX88" fmla="*/ 4908884 w 8460606"/>
              <a:gd name="connsiteY88" fmla="*/ 1982804 h 4620126"/>
              <a:gd name="connsiteX89" fmla="*/ 4918510 w 8460606"/>
              <a:gd name="connsiteY89" fmla="*/ 1876926 h 4620126"/>
              <a:gd name="connsiteX90" fmla="*/ 4937760 w 8460606"/>
              <a:gd name="connsiteY90" fmla="*/ 1809549 h 4620126"/>
              <a:gd name="connsiteX91" fmla="*/ 4957011 w 8460606"/>
              <a:gd name="connsiteY91" fmla="*/ 1626669 h 4620126"/>
              <a:gd name="connsiteX92" fmla="*/ 4966636 w 8460606"/>
              <a:gd name="connsiteY92" fmla="*/ 1578543 h 4620126"/>
              <a:gd name="connsiteX93" fmla="*/ 4976261 w 8460606"/>
              <a:gd name="connsiteY93" fmla="*/ 1463040 h 4620126"/>
              <a:gd name="connsiteX94" fmla="*/ 5014762 w 8460606"/>
              <a:gd name="connsiteY94" fmla="*/ 1366787 h 4620126"/>
              <a:gd name="connsiteX95" fmla="*/ 5024388 w 8460606"/>
              <a:gd name="connsiteY95" fmla="*/ 1328286 h 4620126"/>
              <a:gd name="connsiteX96" fmla="*/ 5062889 w 8460606"/>
              <a:gd name="connsiteY96" fmla="*/ 1241659 h 4620126"/>
              <a:gd name="connsiteX97" fmla="*/ 5072514 w 8460606"/>
              <a:gd name="connsiteY97" fmla="*/ 1203158 h 4620126"/>
              <a:gd name="connsiteX98" fmla="*/ 5091764 w 8460606"/>
              <a:gd name="connsiteY98" fmla="*/ 1155032 h 4620126"/>
              <a:gd name="connsiteX99" fmla="*/ 5101390 w 8460606"/>
              <a:gd name="connsiteY99" fmla="*/ 1126156 h 4620126"/>
              <a:gd name="connsiteX100" fmla="*/ 5120640 w 8460606"/>
              <a:gd name="connsiteY100" fmla="*/ 1097280 h 4620126"/>
              <a:gd name="connsiteX101" fmla="*/ 5149516 w 8460606"/>
              <a:gd name="connsiteY101" fmla="*/ 1029903 h 4620126"/>
              <a:gd name="connsiteX102" fmla="*/ 5178392 w 8460606"/>
              <a:gd name="connsiteY102" fmla="*/ 1001027 h 4620126"/>
              <a:gd name="connsiteX103" fmla="*/ 5216893 w 8460606"/>
              <a:gd name="connsiteY103" fmla="*/ 943276 h 4620126"/>
              <a:gd name="connsiteX104" fmla="*/ 5236143 w 8460606"/>
              <a:gd name="connsiteY104" fmla="*/ 914400 h 4620126"/>
              <a:gd name="connsiteX105" fmla="*/ 5274644 w 8460606"/>
              <a:gd name="connsiteY105" fmla="*/ 827773 h 4620126"/>
              <a:gd name="connsiteX106" fmla="*/ 5303520 w 8460606"/>
              <a:gd name="connsiteY106" fmla="*/ 770021 h 4620126"/>
              <a:gd name="connsiteX107" fmla="*/ 5361272 w 8460606"/>
              <a:gd name="connsiteY107" fmla="*/ 741145 h 4620126"/>
              <a:gd name="connsiteX108" fmla="*/ 5390148 w 8460606"/>
              <a:gd name="connsiteY108" fmla="*/ 750771 h 4620126"/>
              <a:gd name="connsiteX109" fmla="*/ 5447899 w 8460606"/>
              <a:gd name="connsiteY109" fmla="*/ 731520 h 4620126"/>
              <a:gd name="connsiteX110" fmla="*/ 5505651 w 8460606"/>
              <a:gd name="connsiteY110" fmla="*/ 770021 h 4620126"/>
              <a:gd name="connsiteX111" fmla="*/ 5515276 w 8460606"/>
              <a:gd name="connsiteY111" fmla="*/ 798897 h 4620126"/>
              <a:gd name="connsiteX112" fmla="*/ 5553777 w 8460606"/>
              <a:gd name="connsiteY112" fmla="*/ 875899 h 4620126"/>
              <a:gd name="connsiteX113" fmla="*/ 5582653 w 8460606"/>
              <a:gd name="connsiteY113" fmla="*/ 962526 h 4620126"/>
              <a:gd name="connsiteX114" fmla="*/ 5592278 w 8460606"/>
              <a:gd name="connsiteY114" fmla="*/ 991402 h 4620126"/>
              <a:gd name="connsiteX115" fmla="*/ 5611529 w 8460606"/>
              <a:gd name="connsiteY115" fmla="*/ 1029903 h 4620126"/>
              <a:gd name="connsiteX116" fmla="*/ 5630779 w 8460606"/>
              <a:gd name="connsiteY116" fmla="*/ 1087655 h 4620126"/>
              <a:gd name="connsiteX117" fmla="*/ 5640404 w 8460606"/>
              <a:gd name="connsiteY117" fmla="*/ 1116531 h 4620126"/>
              <a:gd name="connsiteX118" fmla="*/ 5678905 w 8460606"/>
              <a:gd name="connsiteY118" fmla="*/ 1174282 h 4620126"/>
              <a:gd name="connsiteX119" fmla="*/ 5698156 w 8460606"/>
              <a:gd name="connsiteY119" fmla="*/ 1203158 h 4620126"/>
              <a:gd name="connsiteX120" fmla="*/ 5717406 w 8460606"/>
              <a:gd name="connsiteY120" fmla="*/ 1260909 h 4620126"/>
              <a:gd name="connsiteX121" fmla="*/ 5727032 w 8460606"/>
              <a:gd name="connsiteY121" fmla="*/ 1289785 h 4620126"/>
              <a:gd name="connsiteX122" fmla="*/ 5736657 w 8460606"/>
              <a:gd name="connsiteY122" fmla="*/ 1328286 h 4620126"/>
              <a:gd name="connsiteX123" fmla="*/ 5755908 w 8460606"/>
              <a:gd name="connsiteY123" fmla="*/ 1376413 h 4620126"/>
              <a:gd name="connsiteX124" fmla="*/ 5765533 w 8460606"/>
              <a:gd name="connsiteY124" fmla="*/ 1491916 h 4620126"/>
              <a:gd name="connsiteX125" fmla="*/ 5775158 w 8460606"/>
              <a:gd name="connsiteY125" fmla="*/ 1540042 h 4620126"/>
              <a:gd name="connsiteX126" fmla="*/ 5784783 w 8460606"/>
              <a:gd name="connsiteY126" fmla="*/ 1636295 h 4620126"/>
              <a:gd name="connsiteX127" fmla="*/ 5823284 w 8460606"/>
              <a:gd name="connsiteY127" fmla="*/ 1626669 h 4620126"/>
              <a:gd name="connsiteX128" fmla="*/ 5842535 w 8460606"/>
              <a:gd name="connsiteY128" fmla="*/ 1597794 h 4620126"/>
              <a:gd name="connsiteX129" fmla="*/ 5871411 w 8460606"/>
              <a:gd name="connsiteY129" fmla="*/ 1578543 h 4620126"/>
              <a:gd name="connsiteX130" fmla="*/ 5909912 w 8460606"/>
              <a:gd name="connsiteY130" fmla="*/ 1520792 h 4620126"/>
              <a:gd name="connsiteX131" fmla="*/ 5929162 w 8460606"/>
              <a:gd name="connsiteY131" fmla="*/ 1491916 h 4620126"/>
              <a:gd name="connsiteX132" fmla="*/ 5958038 w 8460606"/>
              <a:gd name="connsiteY132" fmla="*/ 1434164 h 4620126"/>
              <a:gd name="connsiteX133" fmla="*/ 5977289 w 8460606"/>
              <a:gd name="connsiteY133" fmla="*/ 1232034 h 4620126"/>
              <a:gd name="connsiteX134" fmla="*/ 5986914 w 8460606"/>
              <a:gd name="connsiteY134" fmla="*/ 1145406 h 4620126"/>
              <a:gd name="connsiteX135" fmla="*/ 6006164 w 8460606"/>
              <a:gd name="connsiteY135" fmla="*/ 1078029 h 4620126"/>
              <a:gd name="connsiteX136" fmla="*/ 6035040 w 8460606"/>
              <a:gd name="connsiteY136" fmla="*/ 808522 h 4620126"/>
              <a:gd name="connsiteX137" fmla="*/ 6054291 w 8460606"/>
              <a:gd name="connsiteY137" fmla="*/ 741145 h 4620126"/>
              <a:gd name="connsiteX138" fmla="*/ 6073541 w 8460606"/>
              <a:gd name="connsiteY138" fmla="*/ 683394 h 4620126"/>
              <a:gd name="connsiteX139" fmla="*/ 6092792 w 8460606"/>
              <a:gd name="connsiteY139" fmla="*/ 596766 h 4620126"/>
              <a:gd name="connsiteX140" fmla="*/ 6131293 w 8460606"/>
              <a:gd name="connsiteY140" fmla="*/ 462013 h 4620126"/>
              <a:gd name="connsiteX141" fmla="*/ 6150543 w 8460606"/>
              <a:gd name="connsiteY141" fmla="*/ 423512 h 4620126"/>
              <a:gd name="connsiteX142" fmla="*/ 6179419 w 8460606"/>
              <a:gd name="connsiteY142" fmla="*/ 317634 h 4620126"/>
              <a:gd name="connsiteX143" fmla="*/ 6198670 w 8460606"/>
              <a:gd name="connsiteY143" fmla="*/ 279133 h 4620126"/>
              <a:gd name="connsiteX144" fmla="*/ 6217920 w 8460606"/>
              <a:gd name="connsiteY144" fmla="*/ 221381 h 4620126"/>
              <a:gd name="connsiteX145" fmla="*/ 6275672 w 8460606"/>
              <a:gd name="connsiteY145" fmla="*/ 115503 h 4620126"/>
              <a:gd name="connsiteX146" fmla="*/ 6294922 w 8460606"/>
              <a:gd name="connsiteY146" fmla="*/ 57752 h 4620126"/>
              <a:gd name="connsiteX147" fmla="*/ 6304548 w 8460606"/>
              <a:gd name="connsiteY147" fmla="*/ 28876 h 4620126"/>
              <a:gd name="connsiteX148" fmla="*/ 6323798 w 8460606"/>
              <a:gd name="connsiteY148" fmla="*/ 0 h 4620126"/>
              <a:gd name="connsiteX149" fmla="*/ 6352674 w 8460606"/>
              <a:gd name="connsiteY149" fmla="*/ 9625 h 4620126"/>
              <a:gd name="connsiteX150" fmla="*/ 6371924 w 8460606"/>
              <a:gd name="connsiteY150" fmla="*/ 38501 h 4620126"/>
              <a:gd name="connsiteX151" fmla="*/ 6400800 w 8460606"/>
              <a:gd name="connsiteY151" fmla="*/ 67377 h 4620126"/>
              <a:gd name="connsiteX152" fmla="*/ 6420051 w 8460606"/>
              <a:gd name="connsiteY152" fmla="*/ 125128 h 4620126"/>
              <a:gd name="connsiteX153" fmla="*/ 6458552 w 8460606"/>
              <a:gd name="connsiteY153" fmla="*/ 182880 h 4620126"/>
              <a:gd name="connsiteX154" fmla="*/ 6477802 w 8460606"/>
              <a:gd name="connsiteY154" fmla="*/ 211756 h 4620126"/>
              <a:gd name="connsiteX155" fmla="*/ 6516303 w 8460606"/>
              <a:gd name="connsiteY155" fmla="*/ 298383 h 4620126"/>
              <a:gd name="connsiteX156" fmla="*/ 6545179 w 8460606"/>
              <a:gd name="connsiteY156" fmla="*/ 442762 h 4620126"/>
              <a:gd name="connsiteX157" fmla="*/ 6564430 w 8460606"/>
              <a:gd name="connsiteY157" fmla="*/ 471638 h 4620126"/>
              <a:gd name="connsiteX158" fmla="*/ 6593305 w 8460606"/>
              <a:gd name="connsiteY158" fmla="*/ 529389 h 4620126"/>
              <a:gd name="connsiteX159" fmla="*/ 6602931 w 8460606"/>
              <a:gd name="connsiteY159" fmla="*/ 558265 h 4620126"/>
              <a:gd name="connsiteX160" fmla="*/ 6631806 w 8460606"/>
              <a:gd name="connsiteY160" fmla="*/ 567891 h 4620126"/>
              <a:gd name="connsiteX161" fmla="*/ 6651057 w 8460606"/>
              <a:gd name="connsiteY161" fmla="*/ 596766 h 4620126"/>
              <a:gd name="connsiteX162" fmla="*/ 6699183 w 8460606"/>
              <a:gd name="connsiteY162" fmla="*/ 654518 h 4620126"/>
              <a:gd name="connsiteX163" fmla="*/ 6728059 w 8460606"/>
              <a:gd name="connsiteY163" fmla="*/ 712269 h 4620126"/>
              <a:gd name="connsiteX164" fmla="*/ 6737684 w 8460606"/>
              <a:gd name="connsiteY164" fmla="*/ 750771 h 4620126"/>
              <a:gd name="connsiteX165" fmla="*/ 6766560 w 8460606"/>
              <a:gd name="connsiteY165" fmla="*/ 808522 h 4620126"/>
              <a:gd name="connsiteX166" fmla="*/ 6776185 w 8460606"/>
              <a:gd name="connsiteY166" fmla="*/ 847023 h 4620126"/>
              <a:gd name="connsiteX167" fmla="*/ 6785811 w 8460606"/>
              <a:gd name="connsiteY167" fmla="*/ 904775 h 4620126"/>
              <a:gd name="connsiteX168" fmla="*/ 6805061 w 8460606"/>
              <a:gd name="connsiteY168" fmla="*/ 933651 h 4620126"/>
              <a:gd name="connsiteX169" fmla="*/ 6824312 w 8460606"/>
              <a:gd name="connsiteY169" fmla="*/ 1010653 h 4620126"/>
              <a:gd name="connsiteX170" fmla="*/ 6833937 w 8460606"/>
              <a:gd name="connsiteY170" fmla="*/ 1049154 h 4620126"/>
              <a:gd name="connsiteX171" fmla="*/ 6853188 w 8460606"/>
              <a:gd name="connsiteY171" fmla="*/ 1116531 h 4620126"/>
              <a:gd name="connsiteX172" fmla="*/ 6862813 w 8460606"/>
              <a:gd name="connsiteY172" fmla="*/ 1174282 h 4620126"/>
              <a:gd name="connsiteX173" fmla="*/ 6872438 w 8460606"/>
              <a:gd name="connsiteY173" fmla="*/ 1655545 h 4620126"/>
              <a:gd name="connsiteX174" fmla="*/ 6882063 w 8460606"/>
              <a:gd name="connsiteY174" fmla="*/ 1684421 h 4620126"/>
              <a:gd name="connsiteX175" fmla="*/ 6891689 w 8460606"/>
              <a:gd name="connsiteY175" fmla="*/ 1751798 h 4620126"/>
              <a:gd name="connsiteX176" fmla="*/ 6910939 w 8460606"/>
              <a:gd name="connsiteY176" fmla="*/ 1780674 h 4620126"/>
              <a:gd name="connsiteX177" fmla="*/ 6939815 w 8460606"/>
              <a:gd name="connsiteY177" fmla="*/ 1848051 h 4620126"/>
              <a:gd name="connsiteX178" fmla="*/ 6959065 w 8460606"/>
              <a:gd name="connsiteY178" fmla="*/ 1876926 h 4620126"/>
              <a:gd name="connsiteX179" fmla="*/ 6978316 w 8460606"/>
              <a:gd name="connsiteY179" fmla="*/ 1934678 h 4620126"/>
              <a:gd name="connsiteX180" fmla="*/ 7016817 w 8460606"/>
              <a:gd name="connsiteY180" fmla="*/ 1992429 h 4620126"/>
              <a:gd name="connsiteX181" fmla="*/ 7036068 w 8460606"/>
              <a:gd name="connsiteY181" fmla="*/ 2021305 h 4620126"/>
              <a:gd name="connsiteX182" fmla="*/ 7045693 w 8460606"/>
              <a:gd name="connsiteY182" fmla="*/ 2050181 h 4620126"/>
              <a:gd name="connsiteX183" fmla="*/ 7141945 w 8460606"/>
              <a:gd name="connsiteY183" fmla="*/ 2146434 h 4620126"/>
              <a:gd name="connsiteX184" fmla="*/ 7209322 w 8460606"/>
              <a:gd name="connsiteY184" fmla="*/ 2165684 h 4620126"/>
              <a:gd name="connsiteX185" fmla="*/ 7267074 w 8460606"/>
              <a:gd name="connsiteY185" fmla="*/ 2204185 h 4620126"/>
              <a:gd name="connsiteX186" fmla="*/ 7295950 w 8460606"/>
              <a:gd name="connsiteY186" fmla="*/ 2223436 h 4620126"/>
              <a:gd name="connsiteX187" fmla="*/ 7575082 w 8460606"/>
              <a:gd name="connsiteY187" fmla="*/ 2213811 h 4620126"/>
              <a:gd name="connsiteX188" fmla="*/ 7661710 w 8460606"/>
              <a:gd name="connsiteY188" fmla="*/ 2165684 h 4620126"/>
              <a:gd name="connsiteX189" fmla="*/ 7748337 w 8460606"/>
              <a:gd name="connsiteY189" fmla="*/ 2136808 h 4620126"/>
              <a:gd name="connsiteX190" fmla="*/ 7777213 w 8460606"/>
              <a:gd name="connsiteY190" fmla="*/ 2127183 h 4620126"/>
              <a:gd name="connsiteX191" fmla="*/ 7806089 w 8460606"/>
              <a:gd name="connsiteY191" fmla="*/ 2107933 h 4620126"/>
              <a:gd name="connsiteX192" fmla="*/ 7834964 w 8460606"/>
              <a:gd name="connsiteY192" fmla="*/ 2079057 h 4620126"/>
              <a:gd name="connsiteX193" fmla="*/ 7950468 w 8460606"/>
              <a:gd name="connsiteY193" fmla="*/ 2050181 h 4620126"/>
              <a:gd name="connsiteX194" fmla="*/ 7979343 w 8460606"/>
              <a:gd name="connsiteY194" fmla="*/ 2040556 h 4620126"/>
              <a:gd name="connsiteX195" fmla="*/ 8075596 w 8460606"/>
              <a:gd name="connsiteY195" fmla="*/ 2021305 h 4620126"/>
              <a:gd name="connsiteX196" fmla="*/ 8114097 w 8460606"/>
              <a:gd name="connsiteY196" fmla="*/ 2002055 h 4620126"/>
              <a:gd name="connsiteX197" fmla="*/ 8171849 w 8460606"/>
              <a:gd name="connsiteY197" fmla="*/ 1982804 h 4620126"/>
              <a:gd name="connsiteX198" fmla="*/ 8229600 w 8460606"/>
              <a:gd name="connsiteY198" fmla="*/ 1944303 h 4620126"/>
              <a:gd name="connsiteX199" fmla="*/ 8258476 w 8460606"/>
              <a:gd name="connsiteY199" fmla="*/ 1925053 h 4620126"/>
              <a:gd name="connsiteX200" fmla="*/ 8277726 w 8460606"/>
              <a:gd name="connsiteY200" fmla="*/ 1896177 h 4620126"/>
              <a:gd name="connsiteX201" fmla="*/ 8306602 w 8460606"/>
              <a:gd name="connsiteY201" fmla="*/ 1886552 h 4620126"/>
              <a:gd name="connsiteX202" fmla="*/ 8364354 w 8460606"/>
              <a:gd name="connsiteY202" fmla="*/ 1857676 h 4620126"/>
              <a:gd name="connsiteX203" fmla="*/ 8383604 w 8460606"/>
              <a:gd name="connsiteY203" fmla="*/ 1828800 h 4620126"/>
              <a:gd name="connsiteX204" fmla="*/ 8460606 w 8460606"/>
              <a:gd name="connsiteY20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33061 w 8460606"/>
              <a:gd name="connsiteY50" fmla="*/ 2887579 h 4620126"/>
              <a:gd name="connsiteX51" fmla="*/ 2261937 w 8460606"/>
              <a:gd name="connsiteY51" fmla="*/ 2675823 h 4620126"/>
              <a:gd name="connsiteX52" fmla="*/ 2281188 w 8460606"/>
              <a:gd name="connsiteY52" fmla="*/ 2598821 h 4620126"/>
              <a:gd name="connsiteX53" fmla="*/ 2310063 w 8460606"/>
              <a:gd name="connsiteY53" fmla="*/ 2531444 h 4620126"/>
              <a:gd name="connsiteX54" fmla="*/ 2377440 w 8460606"/>
              <a:gd name="connsiteY54" fmla="*/ 2473693 h 4620126"/>
              <a:gd name="connsiteX55" fmla="*/ 2406316 w 8460606"/>
              <a:gd name="connsiteY55" fmla="*/ 2464067 h 4620126"/>
              <a:gd name="connsiteX56" fmla="*/ 2435192 w 8460606"/>
              <a:gd name="connsiteY56" fmla="*/ 2444817 h 4620126"/>
              <a:gd name="connsiteX57" fmla="*/ 2608446 w 8460606"/>
              <a:gd name="connsiteY57" fmla="*/ 2290813 h 4620126"/>
              <a:gd name="connsiteX58" fmla="*/ 2704699 w 8460606"/>
              <a:gd name="connsiteY58" fmla="*/ 2329314 h 4620126"/>
              <a:gd name="connsiteX59" fmla="*/ 2733575 w 8460606"/>
              <a:gd name="connsiteY59" fmla="*/ 2338939 h 4620126"/>
              <a:gd name="connsiteX60" fmla="*/ 2791326 w 8460606"/>
              <a:gd name="connsiteY60" fmla="*/ 2367815 h 4620126"/>
              <a:gd name="connsiteX61" fmla="*/ 2916455 w 8460606"/>
              <a:gd name="connsiteY61" fmla="*/ 2483318 h 4620126"/>
              <a:gd name="connsiteX62" fmla="*/ 2954956 w 8460606"/>
              <a:gd name="connsiteY62" fmla="*/ 2569945 h 4620126"/>
              <a:gd name="connsiteX63" fmla="*/ 3022333 w 8460606"/>
              <a:gd name="connsiteY63" fmla="*/ 2714324 h 4620126"/>
              <a:gd name="connsiteX64" fmla="*/ 3041583 w 8460606"/>
              <a:gd name="connsiteY64" fmla="*/ 2772076 h 4620126"/>
              <a:gd name="connsiteX65" fmla="*/ 3051209 w 8460606"/>
              <a:gd name="connsiteY65" fmla="*/ 2800952 h 4620126"/>
              <a:gd name="connsiteX66" fmla="*/ 3060834 w 8460606"/>
              <a:gd name="connsiteY66" fmla="*/ 2829827 h 4620126"/>
              <a:gd name="connsiteX67" fmla="*/ 3128211 w 8460606"/>
              <a:gd name="connsiteY67" fmla="*/ 2954956 h 4620126"/>
              <a:gd name="connsiteX68" fmla="*/ 3157086 w 8460606"/>
              <a:gd name="connsiteY68" fmla="*/ 2974206 h 4620126"/>
              <a:gd name="connsiteX69" fmla="*/ 3262964 w 8460606"/>
              <a:gd name="connsiteY69" fmla="*/ 3070459 h 4620126"/>
              <a:gd name="connsiteX70" fmla="*/ 3301465 w 8460606"/>
              <a:gd name="connsiteY70" fmla="*/ 3128211 h 4620126"/>
              <a:gd name="connsiteX71" fmla="*/ 3445844 w 8460606"/>
              <a:gd name="connsiteY71" fmla="*/ 3205213 h 4620126"/>
              <a:gd name="connsiteX72" fmla="*/ 3474720 w 8460606"/>
              <a:gd name="connsiteY72" fmla="*/ 3224463 h 4620126"/>
              <a:gd name="connsiteX73" fmla="*/ 3532472 w 8460606"/>
              <a:gd name="connsiteY73" fmla="*/ 3243714 h 4620126"/>
              <a:gd name="connsiteX74" fmla="*/ 3599849 w 8460606"/>
              <a:gd name="connsiteY74" fmla="*/ 3282215 h 4620126"/>
              <a:gd name="connsiteX75" fmla="*/ 3638350 w 8460606"/>
              <a:gd name="connsiteY75" fmla="*/ 3291840 h 4620126"/>
              <a:gd name="connsiteX76" fmla="*/ 4100362 w 8460606"/>
              <a:gd name="connsiteY76" fmla="*/ 3243714 h 4620126"/>
              <a:gd name="connsiteX77" fmla="*/ 4129238 w 8460606"/>
              <a:gd name="connsiteY77" fmla="*/ 3234088 h 4620126"/>
              <a:gd name="connsiteX78" fmla="*/ 4331369 w 8460606"/>
              <a:gd name="connsiteY78" fmla="*/ 3051208 h 4620126"/>
              <a:gd name="connsiteX79" fmla="*/ 4350619 w 8460606"/>
              <a:gd name="connsiteY79" fmla="*/ 3022333 h 4620126"/>
              <a:gd name="connsiteX80" fmla="*/ 4437246 w 8460606"/>
              <a:gd name="connsiteY80" fmla="*/ 2954956 h 4620126"/>
              <a:gd name="connsiteX81" fmla="*/ 4687503 w 8460606"/>
              <a:gd name="connsiteY81" fmla="*/ 2579571 h 4620126"/>
              <a:gd name="connsiteX82" fmla="*/ 4697129 w 8460606"/>
              <a:gd name="connsiteY82" fmla="*/ 2550695 h 4620126"/>
              <a:gd name="connsiteX83" fmla="*/ 4735630 w 8460606"/>
              <a:gd name="connsiteY83" fmla="*/ 2464067 h 4620126"/>
              <a:gd name="connsiteX84" fmla="*/ 4754880 w 8460606"/>
              <a:gd name="connsiteY84" fmla="*/ 2406316 h 4620126"/>
              <a:gd name="connsiteX85" fmla="*/ 4764505 w 8460606"/>
              <a:gd name="connsiteY85" fmla="*/ 2377440 h 4620126"/>
              <a:gd name="connsiteX86" fmla="*/ 4822257 w 8460606"/>
              <a:gd name="connsiteY86" fmla="*/ 2252312 h 4620126"/>
              <a:gd name="connsiteX87" fmla="*/ 4908884 w 8460606"/>
              <a:gd name="connsiteY87" fmla="*/ 1982804 h 4620126"/>
              <a:gd name="connsiteX88" fmla="*/ 4918510 w 8460606"/>
              <a:gd name="connsiteY88" fmla="*/ 1876926 h 4620126"/>
              <a:gd name="connsiteX89" fmla="*/ 4937760 w 8460606"/>
              <a:gd name="connsiteY89" fmla="*/ 1809549 h 4620126"/>
              <a:gd name="connsiteX90" fmla="*/ 4957011 w 8460606"/>
              <a:gd name="connsiteY90" fmla="*/ 1626669 h 4620126"/>
              <a:gd name="connsiteX91" fmla="*/ 4966636 w 8460606"/>
              <a:gd name="connsiteY91" fmla="*/ 1578543 h 4620126"/>
              <a:gd name="connsiteX92" fmla="*/ 4976261 w 8460606"/>
              <a:gd name="connsiteY92" fmla="*/ 1463040 h 4620126"/>
              <a:gd name="connsiteX93" fmla="*/ 5014762 w 8460606"/>
              <a:gd name="connsiteY93" fmla="*/ 1366787 h 4620126"/>
              <a:gd name="connsiteX94" fmla="*/ 5024388 w 8460606"/>
              <a:gd name="connsiteY94" fmla="*/ 1328286 h 4620126"/>
              <a:gd name="connsiteX95" fmla="*/ 5062889 w 8460606"/>
              <a:gd name="connsiteY95" fmla="*/ 1241659 h 4620126"/>
              <a:gd name="connsiteX96" fmla="*/ 5072514 w 8460606"/>
              <a:gd name="connsiteY96" fmla="*/ 1203158 h 4620126"/>
              <a:gd name="connsiteX97" fmla="*/ 5091764 w 8460606"/>
              <a:gd name="connsiteY97" fmla="*/ 1155032 h 4620126"/>
              <a:gd name="connsiteX98" fmla="*/ 5101390 w 8460606"/>
              <a:gd name="connsiteY98" fmla="*/ 1126156 h 4620126"/>
              <a:gd name="connsiteX99" fmla="*/ 5120640 w 8460606"/>
              <a:gd name="connsiteY99" fmla="*/ 1097280 h 4620126"/>
              <a:gd name="connsiteX100" fmla="*/ 5149516 w 8460606"/>
              <a:gd name="connsiteY100" fmla="*/ 1029903 h 4620126"/>
              <a:gd name="connsiteX101" fmla="*/ 5178392 w 8460606"/>
              <a:gd name="connsiteY101" fmla="*/ 1001027 h 4620126"/>
              <a:gd name="connsiteX102" fmla="*/ 5216893 w 8460606"/>
              <a:gd name="connsiteY102" fmla="*/ 943276 h 4620126"/>
              <a:gd name="connsiteX103" fmla="*/ 5236143 w 8460606"/>
              <a:gd name="connsiteY103" fmla="*/ 914400 h 4620126"/>
              <a:gd name="connsiteX104" fmla="*/ 5274644 w 8460606"/>
              <a:gd name="connsiteY104" fmla="*/ 827773 h 4620126"/>
              <a:gd name="connsiteX105" fmla="*/ 5303520 w 8460606"/>
              <a:gd name="connsiteY105" fmla="*/ 770021 h 4620126"/>
              <a:gd name="connsiteX106" fmla="*/ 5361272 w 8460606"/>
              <a:gd name="connsiteY106" fmla="*/ 741145 h 4620126"/>
              <a:gd name="connsiteX107" fmla="*/ 5390148 w 8460606"/>
              <a:gd name="connsiteY107" fmla="*/ 750771 h 4620126"/>
              <a:gd name="connsiteX108" fmla="*/ 5447899 w 8460606"/>
              <a:gd name="connsiteY108" fmla="*/ 731520 h 4620126"/>
              <a:gd name="connsiteX109" fmla="*/ 5505651 w 8460606"/>
              <a:gd name="connsiteY109" fmla="*/ 770021 h 4620126"/>
              <a:gd name="connsiteX110" fmla="*/ 5515276 w 8460606"/>
              <a:gd name="connsiteY110" fmla="*/ 798897 h 4620126"/>
              <a:gd name="connsiteX111" fmla="*/ 5553777 w 8460606"/>
              <a:gd name="connsiteY111" fmla="*/ 875899 h 4620126"/>
              <a:gd name="connsiteX112" fmla="*/ 5582653 w 8460606"/>
              <a:gd name="connsiteY112" fmla="*/ 962526 h 4620126"/>
              <a:gd name="connsiteX113" fmla="*/ 5592278 w 8460606"/>
              <a:gd name="connsiteY113" fmla="*/ 991402 h 4620126"/>
              <a:gd name="connsiteX114" fmla="*/ 5611529 w 8460606"/>
              <a:gd name="connsiteY114" fmla="*/ 1029903 h 4620126"/>
              <a:gd name="connsiteX115" fmla="*/ 5630779 w 8460606"/>
              <a:gd name="connsiteY115" fmla="*/ 1087655 h 4620126"/>
              <a:gd name="connsiteX116" fmla="*/ 5640404 w 8460606"/>
              <a:gd name="connsiteY116" fmla="*/ 1116531 h 4620126"/>
              <a:gd name="connsiteX117" fmla="*/ 5678905 w 8460606"/>
              <a:gd name="connsiteY117" fmla="*/ 1174282 h 4620126"/>
              <a:gd name="connsiteX118" fmla="*/ 5698156 w 8460606"/>
              <a:gd name="connsiteY118" fmla="*/ 1203158 h 4620126"/>
              <a:gd name="connsiteX119" fmla="*/ 5717406 w 8460606"/>
              <a:gd name="connsiteY119" fmla="*/ 1260909 h 4620126"/>
              <a:gd name="connsiteX120" fmla="*/ 5727032 w 8460606"/>
              <a:gd name="connsiteY120" fmla="*/ 1289785 h 4620126"/>
              <a:gd name="connsiteX121" fmla="*/ 5736657 w 8460606"/>
              <a:gd name="connsiteY121" fmla="*/ 1328286 h 4620126"/>
              <a:gd name="connsiteX122" fmla="*/ 5755908 w 8460606"/>
              <a:gd name="connsiteY122" fmla="*/ 1376413 h 4620126"/>
              <a:gd name="connsiteX123" fmla="*/ 5765533 w 8460606"/>
              <a:gd name="connsiteY123" fmla="*/ 1491916 h 4620126"/>
              <a:gd name="connsiteX124" fmla="*/ 5775158 w 8460606"/>
              <a:gd name="connsiteY124" fmla="*/ 1540042 h 4620126"/>
              <a:gd name="connsiteX125" fmla="*/ 5784783 w 8460606"/>
              <a:gd name="connsiteY125" fmla="*/ 1636295 h 4620126"/>
              <a:gd name="connsiteX126" fmla="*/ 5823284 w 8460606"/>
              <a:gd name="connsiteY126" fmla="*/ 1626669 h 4620126"/>
              <a:gd name="connsiteX127" fmla="*/ 5842535 w 8460606"/>
              <a:gd name="connsiteY127" fmla="*/ 1597794 h 4620126"/>
              <a:gd name="connsiteX128" fmla="*/ 5871411 w 8460606"/>
              <a:gd name="connsiteY128" fmla="*/ 1578543 h 4620126"/>
              <a:gd name="connsiteX129" fmla="*/ 5909912 w 8460606"/>
              <a:gd name="connsiteY129" fmla="*/ 1520792 h 4620126"/>
              <a:gd name="connsiteX130" fmla="*/ 5929162 w 8460606"/>
              <a:gd name="connsiteY130" fmla="*/ 1491916 h 4620126"/>
              <a:gd name="connsiteX131" fmla="*/ 5958038 w 8460606"/>
              <a:gd name="connsiteY131" fmla="*/ 1434164 h 4620126"/>
              <a:gd name="connsiteX132" fmla="*/ 5977289 w 8460606"/>
              <a:gd name="connsiteY132" fmla="*/ 1232034 h 4620126"/>
              <a:gd name="connsiteX133" fmla="*/ 5986914 w 8460606"/>
              <a:gd name="connsiteY133" fmla="*/ 1145406 h 4620126"/>
              <a:gd name="connsiteX134" fmla="*/ 6006164 w 8460606"/>
              <a:gd name="connsiteY134" fmla="*/ 1078029 h 4620126"/>
              <a:gd name="connsiteX135" fmla="*/ 6035040 w 8460606"/>
              <a:gd name="connsiteY135" fmla="*/ 808522 h 4620126"/>
              <a:gd name="connsiteX136" fmla="*/ 6054291 w 8460606"/>
              <a:gd name="connsiteY136" fmla="*/ 741145 h 4620126"/>
              <a:gd name="connsiteX137" fmla="*/ 6073541 w 8460606"/>
              <a:gd name="connsiteY137" fmla="*/ 683394 h 4620126"/>
              <a:gd name="connsiteX138" fmla="*/ 6092792 w 8460606"/>
              <a:gd name="connsiteY138" fmla="*/ 596766 h 4620126"/>
              <a:gd name="connsiteX139" fmla="*/ 6131293 w 8460606"/>
              <a:gd name="connsiteY139" fmla="*/ 462013 h 4620126"/>
              <a:gd name="connsiteX140" fmla="*/ 6150543 w 8460606"/>
              <a:gd name="connsiteY140" fmla="*/ 423512 h 4620126"/>
              <a:gd name="connsiteX141" fmla="*/ 6179419 w 8460606"/>
              <a:gd name="connsiteY141" fmla="*/ 317634 h 4620126"/>
              <a:gd name="connsiteX142" fmla="*/ 6198670 w 8460606"/>
              <a:gd name="connsiteY142" fmla="*/ 279133 h 4620126"/>
              <a:gd name="connsiteX143" fmla="*/ 6217920 w 8460606"/>
              <a:gd name="connsiteY143" fmla="*/ 221381 h 4620126"/>
              <a:gd name="connsiteX144" fmla="*/ 6275672 w 8460606"/>
              <a:gd name="connsiteY144" fmla="*/ 115503 h 4620126"/>
              <a:gd name="connsiteX145" fmla="*/ 6294922 w 8460606"/>
              <a:gd name="connsiteY145" fmla="*/ 57752 h 4620126"/>
              <a:gd name="connsiteX146" fmla="*/ 6304548 w 8460606"/>
              <a:gd name="connsiteY146" fmla="*/ 28876 h 4620126"/>
              <a:gd name="connsiteX147" fmla="*/ 6323798 w 8460606"/>
              <a:gd name="connsiteY147" fmla="*/ 0 h 4620126"/>
              <a:gd name="connsiteX148" fmla="*/ 6352674 w 8460606"/>
              <a:gd name="connsiteY148" fmla="*/ 9625 h 4620126"/>
              <a:gd name="connsiteX149" fmla="*/ 6371924 w 8460606"/>
              <a:gd name="connsiteY149" fmla="*/ 38501 h 4620126"/>
              <a:gd name="connsiteX150" fmla="*/ 6400800 w 8460606"/>
              <a:gd name="connsiteY150" fmla="*/ 67377 h 4620126"/>
              <a:gd name="connsiteX151" fmla="*/ 6420051 w 8460606"/>
              <a:gd name="connsiteY151" fmla="*/ 125128 h 4620126"/>
              <a:gd name="connsiteX152" fmla="*/ 6458552 w 8460606"/>
              <a:gd name="connsiteY152" fmla="*/ 182880 h 4620126"/>
              <a:gd name="connsiteX153" fmla="*/ 6477802 w 8460606"/>
              <a:gd name="connsiteY153" fmla="*/ 211756 h 4620126"/>
              <a:gd name="connsiteX154" fmla="*/ 6516303 w 8460606"/>
              <a:gd name="connsiteY154" fmla="*/ 298383 h 4620126"/>
              <a:gd name="connsiteX155" fmla="*/ 6545179 w 8460606"/>
              <a:gd name="connsiteY155" fmla="*/ 442762 h 4620126"/>
              <a:gd name="connsiteX156" fmla="*/ 6564430 w 8460606"/>
              <a:gd name="connsiteY156" fmla="*/ 471638 h 4620126"/>
              <a:gd name="connsiteX157" fmla="*/ 6593305 w 8460606"/>
              <a:gd name="connsiteY157" fmla="*/ 529389 h 4620126"/>
              <a:gd name="connsiteX158" fmla="*/ 6602931 w 8460606"/>
              <a:gd name="connsiteY158" fmla="*/ 558265 h 4620126"/>
              <a:gd name="connsiteX159" fmla="*/ 6631806 w 8460606"/>
              <a:gd name="connsiteY159" fmla="*/ 567891 h 4620126"/>
              <a:gd name="connsiteX160" fmla="*/ 6651057 w 8460606"/>
              <a:gd name="connsiteY160" fmla="*/ 596766 h 4620126"/>
              <a:gd name="connsiteX161" fmla="*/ 6699183 w 8460606"/>
              <a:gd name="connsiteY161" fmla="*/ 654518 h 4620126"/>
              <a:gd name="connsiteX162" fmla="*/ 6728059 w 8460606"/>
              <a:gd name="connsiteY162" fmla="*/ 712269 h 4620126"/>
              <a:gd name="connsiteX163" fmla="*/ 6737684 w 8460606"/>
              <a:gd name="connsiteY163" fmla="*/ 750771 h 4620126"/>
              <a:gd name="connsiteX164" fmla="*/ 6766560 w 8460606"/>
              <a:gd name="connsiteY164" fmla="*/ 808522 h 4620126"/>
              <a:gd name="connsiteX165" fmla="*/ 6776185 w 8460606"/>
              <a:gd name="connsiteY165" fmla="*/ 847023 h 4620126"/>
              <a:gd name="connsiteX166" fmla="*/ 6785811 w 8460606"/>
              <a:gd name="connsiteY166" fmla="*/ 904775 h 4620126"/>
              <a:gd name="connsiteX167" fmla="*/ 6805061 w 8460606"/>
              <a:gd name="connsiteY167" fmla="*/ 933651 h 4620126"/>
              <a:gd name="connsiteX168" fmla="*/ 6824312 w 8460606"/>
              <a:gd name="connsiteY168" fmla="*/ 1010653 h 4620126"/>
              <a:gd name="connsiteX169" fmla="*/ 6833937 w 8460606"/>
              <a:gd name="connsiteY169" fmla="*/ 1049154 h 4620126"/>
              <a:gd name="connsiteX170" fmla="*/ 6853188 w 8460606"/>
              <a:gd name="connsiteY170" fmla="*/ 1116531 h 4620126"/>
              <a:gd name="connsiteX171" fmla="*/ 6862813 w 8460606"/>
              <a:gd name="connsiteY171" fmla="*/ 1174282 h 4620126"/>
              <a:gd name="connsiteX172" fmla="*/ 6872438 w 8460606"/>
              <a:gd name="connsiteY172" fmla="*/ 1655545 h 4620126"/>
              <a:gd name="connsiteX173" fmla="*/ 6882063 w 8460606"/>
              <a:gd name="connsiteY173" fmla="*/ 1684421 h 4620126"/>
              <a:gd name="connsiteX174" fmla="*/ 6891689 w 8460606"/>
              <a:gd name="connsiteY174" fmla="*/ 1751798 h 4620126"/>
              <a:gd name="connsiteX175" fmla="*/ 6910939 w 8460606"/>
              <a:gd name="connsiteY175" fmla="*/ 1780674 h 4620126"/>
              <a:gd name="connsiteX176" fmla="*/ 6939815 w 8460606"/>
              <a:gd name="connsiteY176" fmla="*/ 1848051 h 4620126"/>
              <a:gd name="connsiteX177" fmla="*/ 6959065 w 8460606"/>
              <a:gd name="connsiteY177" fmla="*/ 1876926 h 4620126"/>
              <a:gd name="connsiteX178" fmla="*/ 6978316 w 8460606"/>
              <a:gd name="connsiteY178" fmla="*/ 1934678 h 4620126"/>
              <a:gd name="connsiteX179" fmla="*/ 7016817 w 8460606"/>
              <a:gd name="connsiteY179" fmla="*/ 1992429 h 4620126"/>
              <a:gd name="connsiteX180" fmla="*/ 7036068 w 8460606"/>
              <a:gd name="connsiteY180" fmla="*/ 2021305 h 4620126"/>
              <a:gd name="connsiteX181" fmla="*/ 7045693 w 8460606"/>
              <a:gd name="connsiteY181" fmla="*/ 2050181 h 4620126"/>
              <a:gd name="connsiteX182" fmla="*/ 7141945 w 8460606"/>
              <a:gd name="connsiteY182" fmla="*/ 2146434 h 4620126"/>
              <a:gd name="connsiteX183" fmla="*/ 7209322 w 8460606"/>
              <a:gd name="connsiteY183" fmla="*/ 2165684 h 4620126"/>
              <a:gd name="connsiteX184" fmla="*/ 7267074 w 8460606"/>
              <a:gd name="connsiteY184" fmla="*/ 2204185 h 4620126"/>
              <a:gd name="connsiteX185" fmla="*/ 7295950 w 8460606"/>
              <a:gd name="connsiteY185" fmla="*/ 2223436 h 4620126"/>
              <a:gd name="connsiteX186" fmla="*/ 7575082 w 8460606"/>
              <a:gd name="connsiteY186" fmla="*/ 2213811 h 4620126"/>
              <a:gd name="connsiteX187" fmla="*/ 7661710 w 8460606"/>
              <a:gd name="connsiteY187" fmla="*/ 2165684 h 4620126"/>
              <a:gd name="connsiteX188" fmla="*/ 7748337 w 8460606"/>
              <a:gd name="connsiteY188" fmla="*/ 2136808 h 4620126"/>
              <a:gd name="connsiteX189" fmla="*/ 7777213 w 8460606"/>
              <a:gd name="connsiteY189" fmla="*/ 2127183 h 4620126"/>
              <a:gd name="connsiteX190" fmla="*/ 7806089 w 8460606"/>
              <a:gd name="connsiteY190" fmla="*/ 2107933 h 4620126"/>
              <a:gd name="connsiteX191" fmla="*/ 7834964 w 8460606"/>
              <a:gd name="connsiteY191" fmla="*/ 2079057 h 4620126"/>
              <a:gd name="connsiteX192" fmla="*/ 7950468 w 8460606"/>
              <a:gd name="connsiteY192" fmla="*/ 2050181 h 4620126"/>
              <a:gd name="connsiteX193" fmla="*/ 7979343 w 8460606"/>
              <a:gd name="connsiteY193" fmla="*/ 2040556 h 4620126"/>
              <a:gd name="connsiteX194" fmla="*/ 8075596 w 8460606"/>
              <a:gd name="connsiteY194" fmla="*/ 2021305 h 4620126"/>
              <a:gd name="connsiteX195" fmla="*/ 8114097 w 8460606"/>
              <a:gd name="connsiteY195" fmla="*/ 2002055 h 4620126"/>
              <a:gd name="connsiteX196" fmla="*/ 8171849 w 8460606"/>
              <a:gd name="connsiteY196" fmla="*/ 1982804 h 4620126"/>
              <a:gd name="connsiteX197" fmla="*/ 8229600 w 8460606"/>
              <a:gd name="connsiteY197" fmla="*/ 1944303 h 4620126"/>
              <a:gd name="connsiteX198" fmla="*/ 8258476 w 8460606"/>
              <a:gd name="connsiteY198" fmla="*/ 1925053 h 4620126"/>
              <a:gd name="connsiteX199" fmla="*/ 8277726 w 8460606"/>
              <a:gd name="connsiteY199" fmla="*/ 1896177 h 4620126"/>
              <a:gd name="connsiteX200" fmla="*/ 8306602 w 8460606"/>
              <a:gd name="connsiteY200" fmla="*/ 1886552 h 4620126"/>
              <a:gd name="connsiteX201" fmla="*/ 8364354 w 8460606"/>
              <a:gd name="connsiteY201" fmla="*/ 1857676 h 4620126"/>
              <a:gd name="connsiteX202" fmla="*/ 8383604 w 8460606"/>
              <a:gd name="connsiteY202" fmla="*/ 1828800 h 4620126"/>
              <a:gd name="connsiteX203" fmla="*/ 8460606 w 8460606"/>
              <a:gd name="connsiteY20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56059 w 8460606"/>
              <a:gd name="connsiteY45" fmla="*/ 3099335 h 4620126"/>
              <a:gd name="connsiteX46" fmla="*/ 2175310 w 8460606"/>
              <a:gd name="connsiteY46" fmla="*/ 3060834 h 4620126"/>
              <a:gd name="connsiteX47" fmla="*/ 2194560 w 8460606"/>
              <a:gd name="connsiteY47" fmla="*/ 2993457 h 4620126"/>
              <a:gd name="connsiteX48" fmla="*/ 2213811 w 8460606"/>
              <a:gd name="connsiteY48" fmla="*/ 2954956 h 4620126"/>
              <a:gd name="connsiteX49" fmla="*/ 2233061 w 8460606"/>
              <a:gd name="connsiteY49" fmla="*/ 2887579 h 4620126"/>
              <a:gd name="connsiteX50" fmla="*/ 2261937 w 8460606"/>
              <a:gd name="connsiteY50" fmla="*/ 2675823 h 4620126"/>
              <a:gd name="connsiteX51" fmla="*/ 2281188 w 8460606"/>
              <a:gd name="connsiteY51" fmla="*/ 2598821 h 4620126"/>
              <a:gd name="connsiteX52" fmla="*/ 2310063 w 8460606"/>
              <a:gd name="connsiteY52" fmla="*/ 2531444 h 4620126"/>
              <a:gd name="connsiteX53" fmla="*/ 2377440 w 8460606"/>
              <a:gd name="connsiteY53" fmla="*/ 2473693 h 4620126"/>
              <a:gd name="connsiteX54" fmla="*/ 2406316 w 8460606"/>
              <a:gd name="connsiteY54" fmla="*/ 2464067 h 4620126"/>
              <a:gd name="connsiteX55" fmla="*/ 2435192 w 8460606"/>
              <a:gd name="connsiteY55" fmla="*/ 2444817 h 4620126"/>
              <a:gd name="connsiteX56" fmla="*/ 2608446 w 8460606"/>
              <a:gd name="connsiteY56" fmla="*/ 2290813 h 4620126"/>
              <a:gd name="connsiteX57" fmla="*/ 2704699 w 8460606"/>
              <a:gd name="connsiteY57" fmla="*/ 2329314 h 4620126"/>
              <a:gd name="connsiteX58" fmla="*/ 2733575 w 8460606"/>
              <a:gd name="connsiteY58" fmla="*/ 2338939 h 4620126"/>
              <a:gd name="connsiteX59" fmla="*/ 2791326 w 8460606"/>
              <a:gd name="connsiteY59" fmla="*/ 2367815 h 4620126"/>
              <a:gd name="connsiteX60" fmla="*/ 2916455 w 8460606"/>
              <a:gd name="connsiteY60" fmla="*/ 2483318 h 4620126"/>
              <a:gd name="connsiteX61" fmla="*/ 2954956 w 8460606"/>
              <a:gd name="connsiteY61" fmla="*/ 2569945 h 4620126"/>
              <a:gd name="connsiteX62" fmla="*/ 3022333 w 8460606"/>
              <a:gd name="connsiteY62" fmla="*/ 2714324 h 4620126"/>
              <a:gd name="connsiteX63" fmla="*/ 3041583 w 8460606"/>
              <a:gd name="connsiteY63" fmla="*/ 2772076 h 4620126"/>
              <a:gd name="connsiteX64" fmla="*/ 3051209 w 8460606"/>
              <a:gd name="connsiteY64" fmla="*/ 2800952 h 4620126"/>
              <a:gd name="connsiteX65" fmla="*/ 3060834 w 8460606"/>
              <a:gd name="connsiteY65" fmla="*/ 2829827 h 4620126"/>
              <a:gd name="connsiteX66" fmla="*/ 3128211 w 8460606"/>
              <a:gd name="connsiteY66" fmla="*/ 2954956 h 4620126"/>
              <a:gd name="connsiteX67" fmla="*/ 3157086 w 8460606"/>
              <a:gd name="connsiteY67" fmla="*/ 2974206 h 4620126"/>
              <a:gd name="connsiteX68" fmla="*/ 3262964 w 8460606"/>
              <a:gd name="connsiteY68" fmla="*/ 3070459 h 4620126"/>
              <a:gd name="connsiteX69" fmla="*/ 3301465 w 8460606"/>
              <a:gd name="connsiteY69" fmla="*/ 3128211 h 4620126"/>
              <a:gd name="connsiteX70" fmla="*/ 3445844 w 8460606"/>
              <a:gd name="connsiteY70" fmla="*/ 3205213 h 4620126"/>
              <a:gd name="connsiteX71" fmla="*/ 3474720 w 8460606"/>
              <a:gd name="connsiteY71" fmla="*/ 3224463 h 4620126"/>
              <a:gd name="connsiteX72" fmla="*/ 3532472 w 8460606"/>
              <a:gd name="connsiteY72" fmla="*/ 3243714 h 4620126"/>
              <a:gd name="connsiteX73" fmla="*/ 3599849 w 8460606"/>
              <a:gd name="connsiteY73" fmla="*/ 3282215 h 4620126"/>
              <a:gd name="connsiteX74" fmla="*/ 3638350 w 8460606"/>
              <a:gd name="connsiteY74" fmla="*/ 3291840 h 4620126"/>
              <a:gd name="connsiteX75" fmla="*/ 4100362 w 8460606"/>
              <a:gd name="connsiteY75" fmla="*/ 3243714 h 4620126"/>
              <a:gd name="connsiteX76" fmla="*/ 4129238 w 8460606"/>
              <a:gd name="connsiteY76" fmla="*/ 3234088 h 4620126"/>
              <a:gd name="connsiteX77" fmla="*/ 4331369 w 8460606"/>
              <a:gd name="connsiteY77" fmla="*/ 3051208 h 4620126"/>
              <a:gd name="connsiteX78" fmla="*/ 4350619 w 8460606"/>
              <a:gd name="connsiteY78" fmla="*/ 3022333 h 4620126"/>
              <a:gd name="connsiteX79" fmla="*/ 4437246 w 8460606"/>
              <a:gd name="connsiteY79" fmla="*/ 2954956 h 4620126"/>
              <a:gd name="connsiteX80" fmla="*/ 4687503 w 8460606"/>
              <a:gd name="connsiteY80" fmla="*/ 2579571 h 4620126"/>
              <a:gd name="connsiteX81" fmla="*/ 4697129 w 8460606"/>
              <a:gd name="connsiteY81" fmla="*/ 2550695 h 4620126"/>
              <a:gd name="connsiteX82" fmla="*/ 4735630 w 8460606"/>
              <a:gd name="connsiteY82" fmla="*/ 2464067 h 4620126"/>
              <a:gd name="connsiteX83" fmla="*/ 4754880 w 8460606"/>
              <a:gd name="connsiteY83" fmla="*/ 2406316 h 4620126"/>
              <a:gd name="connsiteX84" fmla="*/ 4764505 w 8460606"/>
              <a:gd name="connsiteY84" fmla="*/ 2377440 h 4620126"/>
              <a:gd name="connsiteX85" fmla="*/ 4822257 w 8460606"/>
              <a:gd name="connsiteY85" fmla="*/ 2252312 h 4620126"/>
              <a:gd name="connsiteX86" fmla="*/ 4908884 w 8460606"/>
              <a:gd name="connsiteY86" fmla="*/ 1982804 h 4620126"/>
              <a:gd name="connsiteX87" fmla="*/ 4918510 w 8460606"/>
              <a:gd name="connsiteY87" fmla="*/ 1876926 h 4620126"/>
              <a:gd name="connsiteX88" fmla="*/ 4937760 w 8460606"/>
              <a:gd name="connsiteY88" fmla="*/ 1809549 h 4620126"/>
              <a:gd name="connsiteX89" fmla="*/ 4957011 w 8460606"/>
              <a:gd name="connsiteY89" fmla="*/ 1626669 h 4620126"/>
              <a:gd name="connsiteX90" fmla="*/ 4966636 w 8460606"/>
              <a:gd name="connsiteY90" fmla="*/ 1578543 h 4620126"/>
              <a:gd name="connsiteX91" fmla="*/ 4976261 w 8460606"/>
              <a:gd name="connsiteY91" fmla="*/ 1463040 h 4620126"/>
              <a:gd name="connsiteX92" fmla="*/ 5014762 w 8460606"/>
              <a:gd name="connsiteY92" fmla="*/ 1366787 h 4620126"/>
              <a:gd name="connsiteX93" fmla="*/ 5024388 w 8460606"/>
              <a:gd name="connsiteY93" fmla="*/ 1328286 h 4620126"/>
              <a:gd name="connsiteX94" fmla="*/ 5062889 w 8460606"/>
              <a:gd name="connsiteY94" fmla="*/ 1241659 h 4620126"/>
              <a:gd name="connsiteX95" fmla="*/ 5072514 w 8460606"/>
              <a:gd name="connsiteY95" fmla="*/ 1203158 h 4620126"/>
              <a:gd name="connsiteX96" fmla="*/ 5091764 w 8460606"/>
              <a:gd name="connsiteY96" fmla="*/ 1155032 h 4620126"/>
              <a:gd name="connsiteX97" fmla="*/ 5101390 w 8460606"/>
              <a:gd name="connsiteY97" fmla="*/ 1126156 h 4620126"/>
              <a:gd name="connsiteX98" fmla="*/ 5120640 w 8460606"/>
              <a:gd name="connsiteY98" fmla="*/ 1097280 h 4620126"/>
              <a:gd name="connsiteX99" fmla="*/ 5149516 w 8460606"/>
              <a:gd name="connsiteY99" fmla="*/ 1029903 h 4620126"/>
              <a:gd name="connsiteX100" fmla="*/ 5178392 w 8460606"/>
              <a:gd name="connsiteY100" fmla="*/ 1001027 h 4620126"/>
              <a:gd name="connsiteX101" fmla="*/ 5216893 w 8460606"/>
              <a:gd name="connsiteY101" fmla="*/ 943276 h 4620126"/>
              <a:gd name="connsiteX102" fmla="*/ 5236143 w 8460606"/>
              <a:gd name="connsiteY102" fmla="*/ 914400 h 4620126"/>
              <a:gd name="connsiteX103" fmla="*/ 5274644 w 8460606"/>
              <a:gd name="connsiteY103" fmla="*/ 827773 h 4620126"/>
              <a:gd name="connsiteX104" fmla="*/ 5303520 w 8460606"/>
              <a:gd name="connsiteY104" fmla="*/ 770021 h 4620126"/>
              <a:gd name="connsiteX105" fmla="*/ 5361272 w 8460606"/>
              <a:gd name="connsiteY105" fmla="*/ 741145 h 4620126"/>
              <a:gd name="connsiteX106" fmla="*/ 5390148 w 8460606"/>
              <a:gd name="connsiteY106" fmla="*/ 750771 h 4620126"/>
              <a:gd name="connsiteX107" fmla="*/ 5447899 w 8460606"/>
              <a:gd name="connsiteY107" fmla="*/ 731520 h 4620126"/>
              <a:gd name="connsiteX108" fmla="*/ 5505651 w 8460606"/>
              <a:gd name="connsiteY108" fmla="*/ 770021 h 4620126"/>
              <a:gd name="connsiteX109" fmla="*/ 5515276 w 8460606"/>
              <a:gd name="connsiteY109" fmla="*/ 798897 h 4620126"/>
              <a:gd name="connsiteX110" fmla="*/ 5553777 w 8460606"/>
              <a:gd name="connsiteY110" fmla="*/ 875899 h 4620126"/>
              <a:gd name="connsiteX111" fmla="*/ 5582653 w 8460606"/>
              <a:gd name="connsiteY111" fmla="*/ 962526 h 4620126"/>
              <a:gd name="connsiteX112" fmla="*/ 5592278 w 8460606"/>
              <a:gd name="connsiteY112" fmla="*/ 991402 h 4620126"/>
              <a:gd name="connsiteX113" fmla="*/ 5611529 w 8460606"/>
              <a:gd name="connsiteY113" fmla="*/ 1029903 h 4620126"/>
              <a:gd name="connsiteX114" fmla="*/ 5630779 w 8460606"/>
              <a:gd name="connsiteY114" fmla="*/ 1087655 h 4620126"/>
              <a:gd name="connsiteX115" fmla="*/ 5640404 w 8460606"/>
              <a:gd name="connsiteY115" fmla="*/ 1116531 h 4620126"/>
              <a:gd name="connsiteX116" fmla="*/ 5678905 w 8460606"/>
              <a:gd name="connsiteY116" fmla="*/ 1174282 h 4620126"/>
              <a:gd name="connsiteX117" fmla="*/ 5698156 w 8460606"/>
              <a:gd name="connsiteY117" fmla="*/ 1203158 h 4620126"/>
              <a:gd name="connsiteX118" fmla="*/ 5717406 w 8460606"/>
              <a:gd name="connsiteY118" fmla="*/ 1260909 h 4620126"/>
              <a:gd name="connsiteX119" fmla="*/ 5727032 w 8460606"/>
              <a:gd name="connsiteY119" fmla="*/ 1289785 h 4620126"/>
              <a:gd name="connsiteX120" fmla="*/ 5736657 w 8460606"/>
              <a:gd name="connsiteY120" fmla="*/ 1328286 h 4620126"/>
              <a:gd name="connsiteX121" fmla="*/ 5755908 w 8460606"/>
              <a:gd name="connsiteY121" fmla="*/ 1376413 h 4620126"/>
              <a:gd name="connsiteX122" fmla="*/ 5765533 w 8460606"/>
              <a:gd name="connsiteY122" fmla="*/ 1491916 h 4620126"/>
              <a:gd name="connsiteX123" fmla="*/ 5775158 w 8460606"/>
              <a:gd name="connsiteY123" fmla="*/ 1540042 h 4620126"/>
              <a:gd name="connsiteX124" fmla="*/ 5784783 w 8460606"/>
              <a:gd name="connsiteY124" fmla="*/ 1636295 h 4620126"/>
              <a:gd name="connsiteX125" fmla="*/ 5823284 w 8460606"/>
              <a:gd name="connsiteY125" fmla="*/ 1626669 h 4620126"/>
              <a:gd name="connsiteX126" fmla="*/ 5842535 w 8460606"/>
              <a:gd name="connsiteY126" fmla="*/ 1597794 h 4620126"/>
              <a:gd name="connsiteX127" fmla="*/ 5871411 w 8460606"/>
              <a:gd name="connsiteY127" fmla="*/ 1578543 h 4620126"/>
              <a:gd name="connsiteX128" fmla="*/ 5909912 w 8460606"/>
              <a:gd name="connsiteY128" fmla="*/ 1520792 h 4620126"/>
              <a:gd name="connsiteX129" fmla="*/ 5929162 w 8460606"/>
              <a:gd name="connsiteY129" fmla="*/ 1491916 h 4620126"/>
              <a:gd name="connsiteX130" fmla="*/ 5958038 w 8460606"/>
              <a:gd name="connsiteY130" fmla="*/ 1434164 h 4620126"/>
              <a:gd name="connsiteX131" fmla="*/ 5977289 w 8460606"/>
              <a:gd name="connsiteY131" fmla="*/ 1232034 h 4620126"/>
              <a:gd name="connsiteX132" fmla="*/ 5986914 w 8460606"/>
              <a:gd name="connsiteY132" fmla="*/ 1145406 h 4620126"/>
              <a:gd name="connsiteX133" fmla="*/ 6006164 w 8460606"/>
              <a:gd name="connsiteY133" fmla="*/ 1078029 h 4620126"/>
              <a:gd name="connsiteX134" fmla="*/ 6035040 w 8460606"/>
              <a:gd name="connsiteY134" fmla="*/ 808522 h 4620126"/>
              <a:gd name="connsiteX135" fmla="*/ 6054291 w 8460606"/>
              <a:gd name="connsiteY135" fmla="*/ 741145 h 4620126"/>
              <a:gd name="connsiteX136" fmla="*/ 6073541 w 8460606"/>
              <a:gd name="connsiteY136" fmla="*/ 683394 h 4620126"/>
              <a:gd name="connsiteX137" fmla="*/ 6092792 w 8460606"/>
              <a:gd name="connsiteY137" fmla="*/ 596766 h 4620126"/>
              <a:gd name="connsiteX138" fmla="*/ 6131293 w 8460606"/>
              <a:gd name="connsiteY138" fmla="*/ 462013 h 4620126"/>
              <a:gd name="connsiteX139" fmla="*/ 6150543 w 8460606"/>
              <a:gd name="connsiteY139" fmla="*/ 423512 h 4620126"/>
              <a:gd name="connsiteX140" fmla="*/ 6179419 w 8460606"/>
              <a:gd name="connsiteY140" fmla="*/ 317634 h 4620126"/>
              <a:gd name="connsiteX141" fmla="*/ 6198670 w 8460606"/>
              <a:gd name="connsiteY141" fmla="*/ 279133 h 4620126"/>
              <a:gd name="connsiteX142" fmla="*/ 6217920 w 8460606"/>
              <a:gd name="connsiteY142" fmla="*/ 221381 h 4620126"/>
              <a:gd name="connsiteX143" fmla="*/ 6275672 w 8460606"/>
              <a:gd name="connsiteY143" fmla="*/ 115503 h 4620126"/>
              <a:gd name="connsiteX144" fmla="*/ 6294922 w 8460606"/>
              <a:gd name="connsiteY144" fmla="*/ 57752 h 4620126"/>
              <a:gd name="connsiteX145" fmla="*/ 6304548 w 8460606"/>
              <a:gd name="connsiteY145" fmla="*/ 28876 h 4620126"/>
              <a:gd name="connsiteX146" fmla="*/ 6323798 w 8460606"/>
              <a:gd name="connsiteY146" fmla="*/ 0 h 4620126"/>
              <a:gd name="connsiteX147" fmla="*/ 6352674 w 8460606"/>
              <a:gd name="connsiteY147" fmla="*/ 9625 h 4620126"/>
              <a:gd name="connsiteX148" fmla="*/ 6371924 w 8460606"/>
              <a:gd name="connsiteY148" fmla="*/ 38501 h 4620126"/>
              <a:gd name="connsiteX149" fmla="*/ 6400800 w 8460606"/>
              <a:gd name="connsiteY149" fmla="*/ 67377 h 4620126"/>
              <a:gd name="connsiteX150" fmla="*/ 6420051 w 8460606"/>
              <a:gd name="connsiteY150" fmla="*/ 125128 h 4620126"/>
              <a:gd name="connsiteX151" fmla="*/ 6458552 w 8460606"/>
              <a:gd name="connsiteY151" fmla="*/ 182880 h 4620126"/>
              <a:gd name="connsiteX152" fmla="*/ 6477802 w 8460606"/>
              <a:gd name="connsiteY152" fmla="*/ 211756 h 4620126"/>
              <a:gd name="connsiteX153" fmla="*/ 6516303 w 8460606"/>
              <a:gd name="connsiteY153" fmla="*/ 298383 h 4620126"/>
              <a:gd name="connsiteX154" fmla="*/ 6545179 w 8460606"/>
              <a:gd name="connsiteY154" fmla="*/ 442762 h 4620126"/>
              <a:gd name="connsiteX155" fmla="*/ 6564430 w 8460606"/>
              <a:gd name="connsiteY155" fmla="*/ 471638 h 4620126"/>
              <a:gd name="connsiteX156" fmla="*/ 6593305 w 8460606"/>
              <a:gd name="connsiteY156" fmla="*/ 529389 h 4620126"/>
              <a:gd name="connsiteX157" fmla="*/ 6602931 w 8460606"/>
              <a:gd name="connsiteY157" fmla="*/ 558265 h 4620126"/>
              <a:gd name="connsiteX158" fmla="*/ 6631806 w 8460606"/>
              <a:gd name="connsiteY158" fmla="*/ 567891 h 4620126"/>
              <a:gd name="connsiteX159" fmla="*/ 6651057 w 8460606"/>
              <a:gd name="connsiteY159" fmla="*/ 596766 h 4620126"/>
              <a:gd name="connsiteX160" fmla="*/ 6699183 w 8460606"/>
              <a:gd name="connsiteY160" fmla="*/ 654518 h 4620126"/>
              <a:gd name="connsiteX161" fmla="*/ 6728059 w 8460606"/>
              <a:gd name="connsiteY161" fmla="*/ 712269 h 4620126"/>
              <a:gd name="connsiteX162" fmla="*/ 6737684 w 8460606"/>
              <a:gd name="connsiteY162" fmla="*/ 750771 h 4620126"/>
              <a:gd name="connsiteX163" fmla="*/ 6766560 w 8460606"/>
              <a:gd name="connsiteY163" fmla="*/ 808522 h 4620126"/>
              <a:gd name="connsiteX164" fmla="*/ 6776185 w 8460606"/>
              <a:gd name="connsiteY164" fmla="*/ 847023 h 4620126"/>
              <a:gd name="connsiteX165" fmla="*/ 6785811 w 8460606"/>
              <a:gd name="connsiteY165" fmla="*/ 904775 h 4620126"/>
              <a:gd name="connsiteX166" fmla="*/ 6805061 w 8460606"/>
              <a:gd name="connsiteY166" fmla="*/ 933651 h 4620126"/>
              <a:gd name="connsiteX167" fmla="*/ 6824312 w 8460606"/>
              <a:gd name="connsiteY167" fmla="*/ 1010653 h 4620126"/>
              <a:gd name="connsiteX168" fmla="*/ 6833937 w 8460606"/>
              <a:gd name="connsiteY168" fmla="*/ 1049154 h 4620126"/>
              <a:gd name="connsiteX169" fmla="*/ 6853188 w 8460606"/>
              <a:gd name="connsiteY169" fmla="*/ 1116531 h 4620126"/>
              <a:gd name="connsiteX170" fmla="*/ 6862813 w 8460606"/>
              <a:gd name="connsiteY170" fmla="*/ 1174282 h 4620126"/>
              <a:gd name="connsiteX171" fmla="*/ 6872438 w 8460606"/>
              <a:gd name="connsiteY171" fmla="*/ 1655545 h 4620126"/>
              <a:gd name="connsiteX172" fmla="*/ 6882063 w 8460606"/>
              <a:gd name="connsiteY172" fmla="*/ 1684421 h 4620126"/>
              <a:gd name="connsiteX173" fmla="*/ 6891689 w 8460606"/>
              <a:gd name="connsiteY173" fmla="*/ 1751798 h 4620126"/>
              <a:gd name="connsiteX174" fmla="*/ 6910939 w 8460606"/>
              <a:gd name="connsiteY174" fmla="*/ 1780674 h 4620126"/>
              <a:gd name="connsiteX175" fmla="*/ 6939815 w 8460606"/>
              <a:gd name="connsiteY175" fmla="*/ 1848051 h 4620126"/>
              <a:gd name="connsiteX176" fmla="*/ 6959065 w 8460606"/>
              <a:gd name="connsiteY176" fmla="*/ 1876926 h 4620126"/>
              <a:gd name="connsiteX177" fmla="*/ 6978316 w 8460606"/>
              <a:gd name="connsiteY177" fmla="*/ 1934678 h 4620126"/>
              <a:gd name="connsiteX178" fmla="*/ 7016817 w 8460606"/>
              <a:gd name="connsiteY178" fmla="*/ 1992429 h 4620126"/>
              <a:gd name="connsiteX179" fmla="*/ 7036068 w 8460606"/>
              <a:gd name="connsiteY179" fmla="*/ 2021305 h 4620126"/>
              <a:gd name="connsiteX180" fmla="*/ 7045693 w 8460606"/>
              <a:gd name="connsiteY180" fmla="*/ 2050181 h 4620126"/>
              <a:gd name="connsiteX181" fmla="*/ 7141945 w 8460606"/>
              <a:gd name="connsiteY181" fmla="*/ 2146434 h 4620126"/>
              <a:gd name="connsiteX182" fmla="*/ 7209322 w 8460606"/>
              <a:gd name="connsiteY182" fmla="*/ 2165684 h 4620126"/>
              <a:gd name="connsiteX183" fmla="*/ 7267074 w 8460606"/>
              <a:gd name="connsiteY183" fmla="*/ 2204185 h 4620126"/>
              <a:gd name="connsiteX184" fmla="*/ 7295950 w 8460606"/>
              <a:gd name="connsiteY184" fmla="*/ 2223436 h 4620126"/>
              <a:gd name="connsiteX185" fmla="*/ 7575082 w 8460606"/>
              <a:gd name="connsiteY185" fmla="*/ 2213811 h 4620126"/>
              <a:gd name="connsiteX186" fmla="*/ 7661710 w 8460606"/>
              <a:gd name="connsiteY186" fmla="*/ 2165684 h 4620126"/>
              <a:gd name="connsiteX187" fmla="*/ 7748337 w 8460606"/>
              <a:gd name="connsiteY187" fmla="*/ 2136808 h 4620126"/>
              <a:gd name="connsiteX188" fmla="*/ 7777213 w 8460606"/>
              <a:gd name="connsiteY188" fmla="*/ 2127183 h 4620126"/>
              <a:gd name="connsiteX189" fmla="*/ 7806089 w 8460606"/>
              <a:gd name="connsiteY189" fmla="*/ 2107933 h 4620126"/>
              <a:gd name="connsiteX190" fmla="*/ 7834964 w 8460606"/>
              <a:gd name="connsiteY190" fmla="*/ 2079057 h 4620126"/>
              <a:gd name="connsiteX191" fmla="*/ 7950468 w 8460606"/>
              <a:gd name="connsiteY191" fmla="*/ 2050181 h 4620126"/>
              <a:gd name="connsiteX192" fmla="*/ 7979343 w 8460606"/>
              <a:gd name="connsiteY192" fmla="*/ 2040556 h 4620126"/>
              <a:gd name="connsiteX193" fmla="*/ 8075596 w 8460606"/>
              <a:gd name="connsiteY193" fmla="*/ 2021305 h 4620126"/>
              <a:gd name="connsiteX194" fmla="*/ 8114097 w 8460606"/>
              <a:gd name="connsiteY194" fmla="*/ 2002055 h 4620126"/>
              <a:gd name="connsiteX195" fmla="*/ 8171849 w 8460606"/>
              <a:gd name="connsiteY195" fmla="*/ 1982804 h 4620126"/>
              <a:gd name="connsiteX196" fmla="*/ 8229600 w 8460606"/>
              <a:gd name="connsiteY196" fmla="*/ 1944303 h 4620126"/>
              <a:gd name="connsiteX197" fmla="*/ 8258476 w 8460606"/>
              <a:gd name="connsiteY197" fmla="*/ 1925053 h 4620126"/>
              <a:gd name="connsiteX198" fmla="*/ 8277726 w 8460606"/>
              <a:gd name="connsiteY198" fmla="*/ 1896177 h 4620126"/>
              <a:gd name="connsiteX199" fmla="*/ 8306602 w 8460606"/>
              <a:gd name="connsiteY199" fmla="*/ 1886552 h 4620126"/>
              <a:gd name="connsiteX200" fmla="*/ 8364354 w 8460606"/>
              <a:gd name="connsiteY200" fmla="*/ 1857676 h 4620126"/>
              <a:gd name="connsiteX201" fmla="*/ 8383604 w 8460606"/>
              <a:gd name="connsiteY201" fmla="*/ 1828800 h 4620126"/>
              <a:gd name="connsiteX202" fmla="*/ 8460606 w 8460606"/>
              <a:gd name="connsiteY20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2050181 w 8460606"/>
              <a:gd name="connsiteY42" fmla="*/ 3262964 h 4620126"/>
              <a:gd name="connsiteX43" fmla="*/ 2088682 w 8460606"/>
              <a:gd name="connsiteY43" fmla="*/ 3214838 h 4620126"/>
              <a:gd name="connsiteX44" fmla="*/ 2156059 w 8460606"/>
              <a:gd name="connsiteY44" fmla="*/ 3099335 h 4620126"/>
              <a:gd name="connsiteX45" fmla="*/ 2175310 w 8460606"/>
              <a:gd name="connsiteY45" fmla="*/ 3060834 h 4620126"/>
              <a:gd name="connsiteX46" fmla="*/ 2194560 w 8460606"/>
              <a:gd name="connsiteY46" fmla="*/ 2993457 h 4620126"/>
              <a:gd name="connsiteX47" fmla="*/ 2213811 w 8460606"/>
              <a:gd name="connsiteY47" fmla="*/ 2954956 h 4620126"/>
              <a:gd name="connsiteX48" fmla="*/ 2233061 w 8460606"/>
              <a:gd name="connsiteY48" fmla="*/ 2887579 h 4620126"/>
              <a:gd name="connsiteX49" fmla="*/ 2261937 w 8460606"/>
              <a:gd name="connsiteY49" fmla="*/ 2675823 h 4620126"/>
              <a:gd name="connsiteX50" fmla="*/ 2281188 w 8460606"/>
              <a:gd name="connsiteY50" fmla="*/ 2598821 h 4620126"/>
              <a:gd name="connsiteX51" fmla="*/ 2310063 w 8460606"/>
              <a:gd name="connsiteY51" fmla="*/ 2531444 h 4620126"/>
              <a:gd name="connsiteX52" fmla="*/ 2377440 w 8460606"/>
              <a:gd name="connsiteY52" fmla="*/ 2473693 h 4620126"/>
              <a:gd name="connsiteX53" fmla="*/ 2406316 w 8460606"/>
              <a:gd name="connsiteY53" fmla="*/ 2464067 h 4620126"/>
              <a:gd name="connsiteX54" fmla="*/ 2435192 w 8460606"/>
              <a:gd name="connsiteY54" fmla="*/ 2444817 h 4620126"/>
              <a:gd name="connsiteX55" fmla="*/ 2608446 w 8460606"/>
              <a:gd name="connsiteY55" fmla="*/ 2290813 h 4620126"/>
              <a:gd name="connsiteX56" fmla="*/ 2704699 w 8460606"/>
              <a:gd name="connsiteY56" fmla="*/ 2329314 h 4620126"/>
              <a:gd name="connsiteX57" fmla="*/ 2733575 w 8460606"/>
              <a:gd name="connsiteY57" fmla="*/ 2338939 h 4620126"/>
              <a:gd name="connsiteX58" fmla="*/ 2791326 w 8460606"/>
              <a:gd name="connsiteY58" fmla="*/ 2367815 h 4620126"/>
              <a:gd name="connsiteX59" fmla="*/ 2916455 w 8460606"/>
              <a:gd name="connsiteY59" fmla="*/ 2483318 h 4620126"/>
              <a:gd name="connsiteX60" fmla="*/ 2954956 w 8460606"/>
              <a:gd name="connsiteY60" fmla="*/ 2569945 h 4620126"/>
              <a:gd name="connsiteX61" fmla="*/ 3022333 w 8460606"/>
              <a:gd name="connsiteY61" fmla="*/ 2714324 h 4620126"/>
              <a:gd name="connsiteX62" fmla="*/ 3041583 w 8460606"/>
              <a:gd name="connsiteY62" fmla="*/ 2772076 h 4620126"/>
              <a:gd name="connsiteX63" fmla="*/ 3051209 w 8460606"/>
              <a:gd name="connsiteY63" fmla="*/ 2800952 h 4620126"/>
              <a:gd name="connsiteX64" fmla="*/ 3060834 w 8460606"/>
              <a:gd name="connsiteY64" fmla="*/ 2829827 h 4620126"/>
              <a:gd name="connsiteX65" fmla="*/ 3128211 w 8460606"/>
              <a:gd name="connsiteY65" fmla="*/ 2954956 h 4620126"/>
              <a:gd name="connsiteX66" fmla="*/ 3157086 w 8460606"/>
              <a:gd name="connsiteY66" fmla="*/ 2974206 h 4620126"/>
              <a:gd name="connsiteX67" fmla="*/ 3262964 w 8460606"/>
              <a:gd name="connsiteY67" fmla="*/ 3070459 h 4620126"/>
              <a:gd name="connsiteX68" fmla="*/ 3301465 w 8460606"/>
              <a:gd name="connsiteY68" fmla="*/ 3128211 h 4620126"/>
              <a:gd name="connsiteX69" fmla="*/ 3445844 w 8460606"/>
              <a:gd name="connsiteY69" fmla="*/ 3205213 h 4620126"/>
              <a:gd name="connsiteX70" fmla="*/ 3474720 w 8460606"/>
              <a:gd name="connsiteY70" fmla="*/ 3224463 h 4620126"/>
              <a:gd name="connsiteX71" fmla="*/ 3532472 w 8460606"/>
              <a:gd name="connsiteY71" fmla="*/ 3243714 h 4620126"/>
              <a:gd name="connsiteX72" fmla="*/ 3599849 w 8460606"/>
              <a:gd name="connsiteY72" fmla="*/ 3282215 h 4620126"/>
              <a:gd name="connsiteX73" fmla="*/ 3638350 w 8460606"/>
              <a:gd name="connsiteY73" fmla="*/ 3291840 h 4620126"/>
              <a:gd name="connsiteX74" fmla="*/ 4100362 w 8460606"/>
              <a:gd name="connsiteY74" fmla="*/ 3243714 h 4620126"/>
              <a:gd name="connsiteX75" fmla="*/ 4129238 w 8460606"/>
              <a:gd name="connsiteY75" fmla="*/ 3234088 h 4620126"/>
              <a:gd name="connsiteX76" fmla="*/ 4331369 w 8460606"/>
              <a:gd name="connsiteY76" fmla="*/ 3051208 h 4620126"/>
              <a:gd name="connsiteX77" fmla="*/ 4350619 w 8460606"/>
              <a:gd name="connsiteY77" fmla="*/ 3022333 h 4620126"/>
              <a:gd name="connsiteX78" fmla="*/ 4437246 w 8460606"/>
              <a:gd name="connsiteY78" fmla="*/ 2954956 h 4620126"/>
              <a:gd name="connsiteX79" fmla="*/ 4687503 w 8460606"/>
              <a:gd name="connsiteY79" fmla="*/ 2579571 h 4620126"/>
              <a:gd name="connsiteX80" fmla="*/ 4697129 w 8460606"/>
              <a:gd name="connsiteY80" fmla="*/ 2550695 h 4620126"/>
              <a:gd name="connsiteX81" fmla="*/ 4735630 w 8460606"/>
              <a:gd name="connsiteY81" fmla="*/ 2464067 h 4620126"/>
              <a:gd name="connsiteX82" fmla="*/ 4754880 w 8460606"/>
              <a:gd name="connsiteY82" fmla="*/ 2406316 h 4620126"/>
              <a:gd name="connsiteX83" fmla="*/ 4764505 w 8460606"/>
              <a:gd name="connsiteY83" fmla="*/ 2377440 h 4620126"/>
              <a:gd name="connsiteX84" fmla="*/ 4822257 w 8460606"/>
              <a:gd name="connsiteY84" fmla="*/ 2252312 h 4620126"/>
              <a:gd name="connsiteX85" fmla="*/ 4908884 w 8460606"/>
              <a:gd name="connsiteY85" fmla="*/ 1982804 h 4620126"/>
              <a:gd name="connsiteX86" fmla="*/ 4918510 w 8460606"/>
              <a:gd name="connsiteY86" fmla="*/ 1876926 h 4620126"/>
              <a:gd name="connsiteX87" fmla="*/ 4937760 w 8460606"/>
              <a:gd name="connsiteY87" fmla="*/ 1809549 h 4620126"/>
              <a:gd name="connsiteX88" fmla="*/ 4957011 w 8460606"/>
              <a:gd name="connsiteY88" fmla="*/ 1626669 h 4620126"/>
              <a:gd name="connsiteX89" fmla="*/ 4966636 w 8460606"/>
              <a:gd name="connsiteY89" fmla="*/ 1578543 h 4620126"/>
              <a:gd name="connsiteX90" fmla="*/ 4976261 w 8460606"/>
              <a:gd name="connsiteY90" fmla="*/ 1463040 h 4620126"/>
              <a:gd name="connsiteX91" fmla="*/ 5014762 w 8460606"/>
              <a:gd name="connsiteY91" fmla="*/ 1366787 h 4620126"/>
              <a:gd name="connsiteX92" fmla="*/ 5024388 w 8460606"/>
              <a:gd name="connsiteY92" fmla="*/ 1328286 h 4620126"/>
              <a:gd name="connsiteX93" fmla="*/ 5062889 w 8460606"/>
              <a:gd name="connsiteY93" fmla="*/ 1241659 h 4620126"/>
              <a:gd name="connsiteX94" fmla="*/ 5072514 w 8460606"/>
              <a:gd name="connsiteY94" fmla="*/ 1203158 h 4620126"/>
              <a:gd name="connsiteX95" fmla="*/ 5091764 w 8460606"/>
              <a:gd name="connsiteY95" fmla="*/ 1155032 h 4620126"/>
              <a:gd name="connsiteX96" fmla="*/ 5101390 w 8460606"/>
              <a:gd name="connsiteY96" fmla="*/ 1126156 h 4620126"/>
              <a:gd name="connsiteX97" fmla="*/ 5120640 w 8460606"/>
              <a:gd name="connsiteY97" fmla="*/ 1097280 h 4620126"/>
              <a:gd name="connsiteX98" fmla="*/ 5149516 w 8460606"/>
              <a:gd name="connsiteY98" fmla="*/ 1029903 h 4620126"/>
              <a:gd name="connsiteX99" fmla="*/ 5178392 w 8460606"/>
              <a:gd name="connsiteY99" fmla="*/ 1001027 h 4620126"/>
              <a:gd name="connsiteX100" fmla="*/ 5216893 w 8460606"/>
              <a:gd name="connsiteY100" fmla="*/ 943276 h 4620126"/>
              <a:gd name="connsiteX101" fmla="*/ 5236143 w 8460606"/>
              <a:gd name="connsiteY101" fmla="*/ 914400 h 4620126"/>
              <a:gd name="connsiteX102" fmla="*/ 5274644 w 8460606"/>
              <a:gd name="connsiteY102" fmla="*/ 827773 h 4620126"/>
              <a:gd name="connsiteX103" fmla="*/ 5303520 w 8460606"/>
              <a:gd name="connsiteY103" fmla="*/ 770021 h 4620126"/>
              <a:gd name="connsiteX104" fmla="*/ 5361272 w 8460606"/>
              <a:gd name="connsiteY104" fmla="*/ 741145 h 4620126"/>
              <a:gd name="connsiteX105" fmla="*/ 5390148 w 8460606"/>
              <a:gd name="connsiteY105" fmla="*/ 750771 h 4620126"/>
              <a:gd name="connsiteX106" fmla="*/ 5447899 w 8460606"/>
              <a:gd name="connsiteY106" fmla="*/ 731520 h 4620126"/>
              <a:gd name="connsiteX107" fmla="*/ 5505651 w 8460606"/>
              <a:gd name="connsiteY107" fmla="*/ 770021 h 4620126"/>
              <a:gd name="connsiteX108" fmla="*/ 5515276 w 8460606"/>
              <a:gd name="connsiteY108" fmla="*/ 798897 h 4620126"/>
              <a:gd name="connsiteX109" fmla="*/ 5553777 w 8460606"/>
              <a:gd name="connsiteY109" fmla="*/ 875899 h 4620126"/>
              <a:gd name="connsiteX110" fmla="*/ 5582653 w 8460606"/>
              <a:gd name="connsiteY110" fmla="*/ 962526 h 4620126"/>
              <a:gd name="connsiteX111" fmla="*/ 5592278 w 8460606"/>
              <a:gd name="connsiteY111" fmla="*/ 991402 h 4620126"/>
              <a:gd name="connsiteX112" fmla="*/ 5611529 w 8460606"/>
              <a:gd name="connsiteY112" fmla="*/ 1029903 h 4620126"/>
              <a:gd name="connsiteX113" fmla="*/ 5630779 w 8460606"/>
              <a:gd name="connsiteY113" fmla="*/ 1087655 h 4620126"/>
              <a:gd name="connsiteX114" fmla="*/ 5640404 w 8460606"/>
              <a:gd name="connsiteY114" fmla="*/ 1116531 h 4620126"/>
              <a:gd name="connsiteX115" fmla="*/ 5678905 w 8460606"/>
              <a:gd name="connsiteY115" fmla="*/ 1174282 h 4620126"/>
              <a:gd name="connsiteX116" fmla="*/ 5698156 w 8460606"/>
              <a:gd name="connsiteY116" fmla="*/ 1203158 h 4620126"/>
              <a:gd name="connsiteX117" fmla="*/ 5717406 w 8460606"/>
              <a:gd name="connsiteY117" fmla="*/ 1260909 h 4620126"/>
              <a:gd name="connsiteX118" fmla="*/ 5727032 w 8460606"/>
              <a:gd name="connsiteY118" fmla="*/ 1289785 h 4620126"/>
              <a:gd name="connsiteX119" fmla="*/ 5736657 w 8460606"/>
              <a:gd name="connsiteY119" fmla="*/ 1328286 h 4620126"/>
              <a:gd name="connsiteX120" fmla="*/ 5755908 w 8460606"/>
              <a:gd name="connsiteY120" fmla="*/ 1376413 h 4620126"/>
              <a:gd name="connsiteX121" fmla="*/ 5765533 w 8460606"/>
              <a:gd name="connsiteY121" fmla="*/ 1491916 h 4620126"/>
              <a:gd name="connsiteX122" fmla="*/ 5775158 w 8460606"/>
              <a:gd name="connsiteY122" fmla="*/ 1540042 h 4620126"/>
              <a:gd name="connsiteX123" fmla="*/ 5784783 w 8460606"/>
              <a:gd name="connsiteY123" fmla="*/ 1636295 h 4620126"/>
              <a:gd name="connsiteX124" fmla="*/ 5823284 w 8460606"/>
              <a:gd name="connsiteY124" fmla="*/ 1626669 h 4620126"/>
              <a:gd name="connsiteX125" fmla="*/ 5842535 w 8460606"/>
              <a:gd name="connsiteY125" fmla="*/ 1597794 h 4620126"/>
              <a:gd name="connsiteX126" fmla="*/ 5871411 w 8460606"/>
              <a:gd name="connsiteY126" fmla="*/ 1578543 h 4620126"/>
              <a:gd name="connsiteX127" fmla="*/ 5909912 w 8460606"/>
              <a:gd name="connsiteY127" fmla="*/ 1520792 h 4620126"/>
              <a:gd name="connsiteX128" fmla="*/ 5929162 w 8460606"/>
              <a:gd name="connsiteY128" fmla="*/ 1491916 h 4620126"/>
              <a:gd name="connsiteX129" fmla="*/ 5958038 w 8460606"/>
              <a:gd name="connsiteY129" fmla="*/ 1434164 h 4620126"/>
              <a:gd name="connsiteX130" fmla="*/ 5977289 w 8460606"/>
              <a:gd name="connsiteY130" fmla="*/ 1232034 h 4620126"/>
              <a:gd name="connsiteX131" fmla="*/ 5986914 w 8460606"/>
              <a:gd name="connsiteY131" fmla="*/ 1145406 h 4620126"/>
              <a:gd name="connsiteX132" fmla="*/ 6006164 w 8460606"/>
              <a:gd name="connsiteY132" fmla="*/ 1078029 h 4620126"/>
              <a:gd name="connsiteX133" fmla="*/ 6035040 w 8460606"/>
              <a:gd name="connsiteY133" fmla="*/ 808522 h 4620126"/>
              <a:gd name="connsiteX134" fmla="*/ 6054291 w 8460606"/>
              <a:gd name="connsiteY134" fmla="*/ 741145 h 4620126"/>
              <a:gd name="connsiteX135" fmla="*/ 6073541 w 8460606"/>
              <a:gd name="connsiteY135" fmla="*/ 683394 h 4620126"/>
              <a:gd name="connsiteX136" fmla="*/ 6092792 w 8460606"/>
              <a:gd name="connsiteY136" fmla="*/ 596766 h 4620126"/>
              <a:gd name="connsiteX137" fmla="*/ 6131293 w 8460606"/>
              <a:gd name="connsiteY137" fmla="*/ 462013 h 4620126"/>
              <a:gd name="connsiteX138" fmla="*/ 6150543 w 8460606"/>
              <a:gd name="connsiteY138" fmla="*/ 423512 h 4620126"/>
              <a:gd name="connsiteX139" fmla="*/ 6179419 w 8460606"/>
              <a:gd name="connsiteY139" fmla="*/ 317634 h 4620126"/>
              <a:gd name="connsiteX140" fmla="*/ 6198670 w 8460606"/>
              <a:gd name="connsiteY140" fmla="*/ 279133 h 4620126"/>
              <a:gd name="connsiteX141" fmla="*/ 6217920 w 8460606"/>
              <a:gd name="connsiteY141" fmla="*/ 221381 h 4620126"/>
              <a:gd name="connsiteX142" fmla="*/ 6275672 w 8460606"/>
              <a:gd name="connsiteY142" fmla="*/ 115503 h 4620126"/>
              <a:gd name="connsiteX143" fmla="*/ 6294922 w 8460606"/>
              <a:gd name="connsiteY143" fmla="*/ 57752 h 4620126"/>
              <a:gd name="connsiteX144" fmla="*/ 6304548 w 8460606"/>
              <a:gd name="connsiteY144" fmla="*/ 28876 h 4620126"/>
              <a:gd name="connsiteX145" fmla="*/ 6323798 w 8460606"/>
              <a:gd name="connsiteY145" fmla="*/ 0 h 4620126"/>
              <a:gd name="connsiteX146" fmla="*/ 6352674 w 8460606"/>
              <a:gd name="connsiteY146" fmla="*/ 9625 h 4620126"/>
              <a:gd name="connsiteX147" fmla="*/ 6371924 w 8460606"/>
              <a:gd name="connsiteY147" fmla="*/ 38501 h 4620126"/>
              <a:gd name="connsiteX148" fmla="*/ 6400800 w 8460606"/>
              <a:gd name="connsiteY148" fmla="*/ 67377 h 4620126"/>
              <a:gd name="connsiteX149" fmla="*/ 6420051 w 8460606"/>
              <a:gd name="connsiteY149" fmla="*/ 125128 h 4620126"/>
              <a:gd name="connsiteX150" fmla="*/ 6458552 w 8460606"/>
              <a:gd name="connsiteY150" fmla="*/ 182880 h 4620126"/>
              <a:gd name="connsiteX151" fmla="*/ 6477802 w 8460606"/>
              <a:gd name="connsiteY151" fmla="*/ 211756 h 4620126"/>
              <a:gd name="connsiteX152" fmla="*/ 6516303 w 8460606"/>
              <a:gd name="connsiteY152" fmla="*/ 298383 h 4620126"/>
              <a:gd name="connsiteX153" fmla="*/ 6545179 w 8460606"/>
              <a:gd name="connsiteY153" fmla="*/ 442762 h 4620126"/>
              <a:gd name="connsiteX154" fmla="*/ 6564430 w 8460606"/>
              <a:gd name="connsiteY154" fmla="*/ 471638 h 4620126"/>
              <a:gd name="connsiteX155" fmla="*/ 6593305 w 8460606"/>
              <a:gd name="connsiteY155" fmla="*/ 529389 h 4620126"/>
              <a:gd name="connsiteX156" fmla="*/ 6602931 w 8460606"/>
              <a:gd name="connsiteY156" fmla="*/ 558265 h 4620126"/>
              <a:gd name="connsiteX157" fmla="*/ 6631806 w 8460606"/>
              <a:gd name="connsiteY157" fmla="*/ 567891 h 4620126"/>
              <a:gd name="connsiteX158" fmla="*/ 6651057 w 8460606"/>
              <a:gd name="connsiteY158" fmla="*/ 596766 h 4620126"/>
              <a:gd name="connsiteX159" fmla="*/ 6699183 w 8460606"/>
              <a:gd name="connsiteY159" fmla="*/ 654518 h 4620126"/>
              <a:gd name="connsiteX160" fmla="*/ 6728059 w 8460606"/>
              <a:gd name="connsiteY160" fmla="*/ 712269 h 4620126"/>
              <a:gd name="connsiteX161" fmla="*/ 6737684 w 8460606"/>
              <a:gd name="connsiteY161" fmla="*/ 750771 h 4620126"/>
              <a:gd name="connsiteX162" fmla="*/ 6766560 w 8460606"/>
              <a:gd name="connsiteY162" fmla="*/ 808522 h 4620126"/>
              <a:gd name="connsiteX163" fmla="*/ 6776185 w 8460606"/>
              <a:gd name="connsiteY163" fmla="*/ 847023 h 4620126"/>
              <a:gd name="connsiteX164" fmla="*/ 6785811 w 8460606"/>
              <a:gd name="connsiteY164" fmla="*/ 904775 h 4620126"/>
              <a:gd name="connsiteX165" fmla="*/ 6805061 w 8460606"/>
              <a:gd name="connsiteY165" fmla="*/ 933651 h 4620126"/>
              <a:gd name="connsiteX166" fmla="*/ 6824312 w 8460606"/>
              <a:gd name="connsiteY166" fmla="*/ 1010653 h 4620126"/>
              <a:gd name="connsiteX167" fmla="*/ 6833937 w 8460606"/>
              <a:gd name="connsiteY167" fmla="*/ 1049154 h 4620126"/>
              <a:gd name="connsiteX168" fmla="*/ 6853188 w 8460606"/>
              <a:gd name="connsiteY168" fmla="*/ 1116531 h 4620126"/>
              <a:gd name="connsiteX169" fmla="*/ 6862813 w 8460606"/>
              <a:gd name="connsiteY169" fmla="*/ 1174282 h 4620126"/>
              <a:gd name="connsiteX170" fmla="*/ 6872438 w 8460606"/>
              <a:gd name="connsiteY170" fmla="*/ 1655545 h 4620126"/>
              <a:gd name="connsiteX171" fmla="*/ 6882063 w 8460606"/>
              <a:gd name="connsiteY171" fmla="*/ 1684421 h 4620126"/>
              <a:gd name="connsiteX172" fmla="*/ 6891689 w 8460606"/>
              <a:gd name="connsiteY172" fmla="*/ 1751798 h 4620126"/>
              <a:gd name="connsiteX173" fmla="*/ 6910939 w 8460606"/>
              <a:gd name="connsiteY173" fmla="*/ 1780674 h 4620126"/>
              <a:gd name="connsiteX174" fmla="*/ 6939815 w 8460606"/>
              <a:gd name="connsiteY174" fmla="*/ 1848051 h 4620126"/>
              <a:gd name="connsiteX175" fmla="*/ 6959065 w 8460606"/>
              <a:gd name="connsiteY175" fmla="*/ 1876926 h 4620126"/>
              <a:gd name="connsiteX176" fmla="*/ 6978316 w 8460606"/>
              <a:gd name="connsiteY176" fmla="*/ 1934678 h 4620126"/>
              <a:gd name="connsiteX177" fmla="*/ 7016817 w 8460606"/>
              <a:gd name="connsiteY177" fmla="*/ 1992429 h 4620126"/>
              <a:gd name="connsiteX178" fmla="*/ 7036068 w 8460606"/>
              <a:gd name="connsiteY178" fmla="*/ 2021305 h 4620126"/>
              <a:gd name="connsiteX179" fmla="*/ 7045693 w 8460606"/>
              <a:gd name="connsiteY179" fmla="*/ 2050181 h 4620126"/>
              <a:gd name="connsiteX180" fmla="*/ 7141945 w 8460606"/>
              <a:gd name="connsiteY180" fmla="*/ 2146434 h 4620126"/>
              <a:gd name="connsiteX181" fmla="*/ 7209322 w 8460606"/>
              <a:gd name="connsiteY181" fmla="*/ 2165684 h 4620126"/>
              <a:gd name="connsiteX182" fmla="*/ 7267074 w 8460606"/>
              <a:gd name="connsiteY182" fmla="*/ 2204185 h 4620126"/>
              <a:gd name="connsiteX183" fmla="*/ 7295950 w 8460606"/>
              <a:gd name="connsiteY183" fmla="*/ 2223436 h 4620126"/>
              <a:gd name="connsiteX184" fmla="*/ 7575082 w 8460606"/>
              <a:gd name="connsiteY184" fmla="*/ 2213811 h 4620126"/>
              <a:gd name="connsiteX185" fmla="*/ 7661710 w 8460606"/>
              <a:gd name="connsiteY185" fmla="*/ 2165684 h 4620126"/>
              <a:gd name="connsiteX186" fmla="*/ 7748337 w 8460606"/>
              <a:gd name="connsiteY186" fmla="*/ 2136808 h 4620126"/>
              <a:gd name="connsiteX187" fmla="*/ 7777213 w 8460606"/>
              <a:gd name="connsiteY187" fmla="*/ 2127183 h 4620126"/>
              <a:gd name="connsiteX188" fmla="*/ 7806089 w 8460606"/>
              <a:gd name="connsiteY188" fmla="*/ 2107933 h 4620126"/>
              <a:gd name="connsiteX189" fmla="*/ 7834964 w 8460606"/>
              <a:gd name="connsiteY189" fmla="*/ 2079057 h 4620126"/>
              <a:gd name="connsiteX190" fmla="*/ 7950468 w 8460606"/>
              <a:gd name="connsiteY190" fmla="*/ 2050181 h 4620126"/>
              <a:gd name="connsiteX191" fmla="*/ 7979343 w 8460606"/>
              <a:gd name="connsiteY191" fmla="*/ 2040556 h 4620126"/>
              <a:gd name="connsiteX192" fmla="*/ 8075596 w 8460606"/>
              <a:gd name="connsiteY192" fmla="*/ 2021305 h 4620126"/>
              <a:gd name="connsiteX193" fmla="*/ 8114097 w 8460606"/>
              <a:gd name="connsiteY193" fmla="*/ 2002055 h 4620126"/>
              <a:gd name="connsiteX194" fmla="*/ 8171849 w 8460606"/>
              <a:gd name="connsiteY194" fmla="*/ 1982804 h 4620126"/>
              <a:gd name="connsiteX195" fmla="*/ 8229600 w 8460606"/>
              <a:gd name="connsiteY195" fmla="*/ 1944303 h 4620126"/>
              <a:gd name="connsiteX196" fmla="*/ 8258476 w 8460606"/>
              <a:gd name="connsiteY196" fmla="*/ 1925053 h 4620126"/>
              <a:gd name="connsiteX197" fmla="*/ 8277726 w 8460606"/>
              <a:gd name="connsiteY197" fmla="*/ 1896177 h 4620126"/>
              <a:gd name="connsiteX198" fmla="*/ 8306602 w 8460606"/>
              <a:gd name="connsiteY198" fmla="*/ 1886552 h 4620126"/>
              <a:gd name="connsiteX199" fmla="*/ 8364354 w 8460606"/>
              <a:gd name="connsiteY199" fmla="*/ 1857676 h 4620126"/>
              <a:gd name="connsiteX200" fmla="*/ 8383604 w 8460606"/>
              <a:gd name="connsiteY200" fmla="*/ 1828800 h 4620126"/>
              <a:gd name="connsiteX201" fmla="*/ 8460606 w 8460606"/>
              <a:gd name="connsiteY20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63554 w 8460606"/>
              <a:gd name="connsiteY40" fmla="*/ 3359217 h 4620126"/>
              <a:gd name="connsiteX41" fmla="*/ 2050181 w 8460606"/>
              <a:gd name="connsiteY41" fmla="*/ 3262964 h 4620126"/>
              <a:gd name="connsiteX42" fmla="*/ 2088682 w 8460606"/>
              <a:gd name="connsiteY42" fmla="*/ 3214838 h 4620126"/>
              <a:gd name="connsiteX43" fmla="*/ 2156059 w 8460606"/>
              <a:gd name="connsiteY43" fmla="*/ 3099335 h 4620126"/>
              <a:gd name="connsiteX44" fmla="*/ 2175310 w 8460606"/>
              <a:gd name="connsiteY44" fmla="*/ 3060834 h 4620126"/>
              <a:gd name="connsiteX45" fmla="*/ 2194560 w 8460606"/>
              <a:gd name="connsiteY45" fmla="*/ 2993457 h 4620126"/>
              <a:gd name="connsiteX46" fmla="*/ 2213811 w 8460606"/>
              <a:gd name="connsiteY46" fmla="*/ 2954956 h 4620126"/>
              <a:gd name="connsiteX47" fmla="*/ 2233061 w 8460606"/>
              <a:gd name="connsiteY47" fmla="*/ 2887579 h 4620126"/>
              <a:gd name="connsiteX48" fmla="*/ 2261937 w 8460606"/>
              <a:gd name="connsiteY48" fmla="*/ 2675823 h 4620126"/>
              <a:gd name="connsiteX49" fmla="*/ 2281188 w 8460606"/>
              <a:gd name="connsiteY49" fmla="*/ 2598821 h 4620126"/>
              <a:gd name="connsiteX50" fmla="*/ 2310063 w 8460606"/>
              <a:gd name="connsiteY50" fmla="*/ 2531444 h 4620126"/>
              <a:gd name="connsiteX51" fmla="*/ 2377440 w 8460606"/>
              <a:gd name="connsiteY51" fmla="*/ 2473693 h 4620126"/>
              <a:gd name="connsiteX52" fmla="*/ 2406316 w 8460606"/>
              <a:gd name="connsiteY52" fmla="*/ 2464067 h 4620126"/>
              <a:gd name="connsiteX53" fmla="*/ 2435192 w 8460606"/>
              <a:gd name="connsiteY53" fmla="*/ 2444817 h 4620126"/>
              <a:gd name="connsiteX54" fmla="*/ 2608446 w 8460606"/>
              <a:gd name="connsiteY54" fmla="*/ 2290813 h 4620126"/>
              <a:gd name="connsiteX55" fmla="*/ 2704699 w 8460606"/>
              <a:gd name="connsiteY55" fmla="*/ 2329314 h 4620126"/>
              <a:gd name="connsiteX56" fmla="*/ 2733575 w 8460606"/>
              <a:gd name="connsiteY56" fmla="*/ 2338939 h 4620126"/>
              <a:gd name="connsiteX57" fmla="*/ 2791326 w 8460606"/>
              <a:gd name="connsiteY57" fmla="*/ 2367815 h 4620126"/>
              <a:gd name="connsiteX58" fmla="*/ 2916455 w 8460606"/>
              <a:gd name="connsiteY58" fmla="*/ 2483318 h 4620126"/>
              <a:gd name="connsiteX59" fmla="*/ 2954956 w 8460606"/>
              <a:gd name="connsiteY59" fmla="*/ 2569945 h 4620126"/>
              <a:gd name="connsiteX60" fmla="*/ 3022333 w 8460606"/>
              <a:gd name="connsiteY60" fmla="*/ 2714324 h 4620126"/>
              <a:gd name="connsiteX61" fmla="*/ 3041583 w 8460606"/>
              <a:gd name="connsiteY61" fmla="*/ 2772076 h 4620126"/>
              <a:gd name="connsiteX62" fmla="*/ 3051209 w 8460606"/>
              <a:gd name="connsiteY62" fmla="*/ 2800952 h 4620126"/>
              <a:gd name="connsiteX63" fmla="*/ 3060834 w 8460606"/>
              <a:gd name="connsiteY63" fmla="*/ 2829827 h 4620126"/>
              <a:gd name="connsiteX64" fmla="*/ 3128211 w 8460606"/>
              <a:gd name="connsiteY64" fmla="*/ 2954956 h 4620126"/>
              <a:gd name="connsiteX65" fmla="*/ 3157086 w 8460606"/>
              <a:gd name="connsiteY65" fmla="*/ 2974206 h 4620126"/>
              <a:gd name="connsiteX66" fmla="*/ 3262964 w 8460606"/>
              <a:gd name="connsiteY66" fmla="*/ 3070459 h 4620126"/>
              <a:gd name="connsiteX67" fmla="*/ 3301465 w 8460606"/>
              <a:gd name="connsiteY67" fmla="*/ 3128211 h 4620126"/>
              <a:gd name="connsiteX68" fmla="*/ 3445844 w 8460606"/>
              <a:gd name="connsiteY68" fmla="*/ 3205213 h 4620126"/>
              <a:gd name="connsiteX69" fmla="*/ 3474720 w 8460606"/>
              <a:gd name="connsiteY69" fmla="*/ 3224463 h 4620126"/>
              <a:gd name="connsiteX70" fmla="*/ 3532472 w 8460606"/>
              <a:gd name="connsiteY70" fmla="*/ 3243714 h 4620126"/>
              <a:gd name="connsiteX71" fmla="*/ 3599849 w 8460606"/>
              <a:gd name="connsiteY71" fmla="*/ 3282215 h 4620126"/>
              <a:gd name="connsiteX72" fmla="*/ 3638350 w 8460606"/>
              <a:gd name="connsiteY72" fmla="*/ 3291840 h 4620126"/>
              <a:gd name="connsiteX73" fmla="*/ 4100362 w 8460606"/>
              <a:gd name="connsiteY73" fmla="*/ 3243714 h 4620126"/>
              <a:gd name="connsiteX74" fmla="*/ 4129238 w 8460606"/>
              <a:gd name="connsiteY74" fmla="*/ 3234088 h 4620126"/>
              <a:gd name="connsiteX75" fmla="*/ 4331369 w 8460606"/>
              <a:gd name="connsiteY75" fmla="*/ 3051208 h 4620126"/>
              <a:gd name="connsiteX76" fmla="*/ 4350619 w 8460606"/>
              <a:gd name="connsiteY76" fmla="*/ 3022333 h 4620126"/>
              <a:gd name="connsiteX77" fmla="*/ 4437246 w 8460606"/>
              <a:gd name="connsiteY77" fmla="*/ 2954956 h 4620126"/>
              <a:gd name="connsiteX78" fmla="*/ 4687503 w 8460606"/>
              <a:gd name="connsiteY78" fmla="*/ 2579571 h 4620126"/>
              <a:gd name="connsiteX79" fmla="*/ 4697129 w 8460606"/>
              <a:gd name="connsiteY79" fmla="*/ 2550695 h 4620126"/>
              <a:gd name="connsiteX80" fmla="*/ 4735630 w 8460606"/>
              <a:gd name="connsiteY80" fmla="*/ 2464067 h 4620126"/>
              <a:gd name="connsiteX81" fmla="*/ 4754880 w 8460606"/>
              <a:gd name="connsiteY81" fmla="*/ 2406316 h 4620126"/>
              <a:gd name="connsiteX82" fmla="*/ 4764505 w 8460606"/>
              <a:gd name="connsiteY82" fmla="*/ 2377440 h 4620126"/>
              <a:gd name="connsiteX83" fmla="*/ 4822257 w 8460606"/>
              <a:gd name="connsiteY83" fmla="*/ 2252312 h 4620126"/>
              <a:gd name="connsiteX84" fmla="*/ 4908884 w 8460606"/>
              <a:gd name="connsiteY84" fmla="*/ 1982804 h 4620126"/>
              <a:gd name="connsiteX85" fmla="*/ 4918510 w 8460606"/>
              <a:gd name="connsiteY85" fmla="*/ 1876926 h 4620126"/>
              <a:gd name="connsiteX86" fmla="*/ 4937760 w 8460606"/>
              <a:gd name="connsiteY86" fmla="*/ 1809549 h 4620126"/>
              <a:gd name="connsiteX87" fmla="*/ 4957011 w 8460606"/>
              <a:gd name="connsiteY87" fmla="*/ 1626669 h 4620126"/>
              <a:gd name="connsiteX88" fmla="*/ 4966636 w 8460606"/>
              <a:gd name="connsiteY88" fmla="*/ 1578543 h 4620126"/>
              <a:gd name="connsiteX89" fmla="*/ 4976261 w 8460606"/>
              <a:gd name="connsiteY89" fmla="*/ 1463040 h 4620126"/>
              <a:gd name="connsiteX90" fmla="*/ 5014762 w 8460606"/>
              <a:gd name="connsiteY90" fmla="*/ 1366787 h 4620126"/>
              <a:gd name="connsiteX91" fmla="*/ 5024388 w 8460606"/>
              <a:gd name="connsiteY91" fmla="*/ 1328286 h 4620126"/>
              <a:gd name="connsiteX92" fmla="*/ 5062889 w 8460606"/>
              <a:gd name="connsiteY92" fmla="*/ 1241659 h 4620126"/>
              <a:gd name="connsiteX93" fmla="*/ 5072514 w 8460606"/>
              <a:gd name="connsiteY93" fmla="*/ 1203158 h 4620126"/>
              <a:gd name="connsiteX94" fmla="*/ 5091764 w 8460606"/>
              <a:gd name="connsiteY94" fmla="*/ 1155032 h 4620126"/>
              <a:gd name="connsiteX95" fmla="*/ 5101390 w 8460606"/>
              <a:gd name="connsiteY95" fmla="*/ 1126156 h 4620126"/>
              <a:gd name="connsiteX96" fmla="*/ 5120640 w 8460606"/>
              <a:gd name="connsiteY96" fmla="*/ 1097280 h 4620126"/>
              <a:gd name="connsiteX97" fmla="*/ 5149516 w 8460606"/>
              <a:gd name="connsiteY97" fmla="*/ 1029903 h 4620126"/>
              <a:gd name="connsiteX98" fmla="*/ 5178392 w 8460606"/>
              <a:gd name="connsiteY98" fmla="*/ 1001027 h 4620126"/>
              <a:gd name="connsiteX99" fmla="*/ 5216893 w 8460606"/>
              <a:gd name="connsiteY99" fmla="*/ 943276 h 4620126"/>
              <a:gd name="connsiteX100" fmla="*/ 5236143 w 8460606"/>
              <a:gd name="connsiteY100" fmla="*/ 914400 h 4620126"/>
              <a:gd name="connsiteX101" fmla="*/ 5274644 w 8460606"/>
              <a:gd name="connsiteY101" fmla="*/ 827773 h 4620126"/>
              <a:gd name="connsiteX102" fmla="*/ 5303520 w 8460606"/>
              <a:gd name="connsiteY102" fmla="*/ 770021 h 4620126"/>
              <a:gd name="connsiteX103" fmla="*/ 5361272 w 8460606"/>
              <a:gd name="connsiteY103" fmla="*/ 741145 h 4620126"/>
              <a:gd name="connsiteX104" fmla="*/ 5390148 w 8460606"/>
              <a:gd name="connsiteY104" fmla="*/ 750771 h 4620126"/>
              <a:gd name="connsiteX105" fmla="*/ 5447899 w 8460606"/>
              <a:gd name="connsiteY105" fmla="*/ 731520 h 4620126"/>
              <a:gd name="connsiteX106" fmla="*/ 5505651 w 8460606"/>
              <a:gd name="connsiteY106" fmla="*/ 770021 h 4620126"/>
              <a:gd name="connsiteX107" fmla="*/ 5515276 w 8460606"/>
              <a:gd name="connsiteY107" fmla="*/ 798897 h 4620126"/>
              <a:gd name="connsiteX108" fmla="*/ 5553777 w 8460606"/>
              <a:gd name="connsiteY108" fmla="*/ 875899 h 4620126"/>
              <a:gd name="connsiteX109" fmla="*/ 5582653 w 8460606"/>
              <a:gd name="connsiteY109" fmla="*/ 962526 h 4620126"/>
              <a:gd name="connsiteX110" fmla="*/ 5592278 w 8460606"/>
              <a:gd name="connsiteY110" fmla="*/ 991402 h 4620126"/>
              <a:gd name="connsiteX111" fmla="*/ 5611529 w 8460606"/>
              <a:gd name="connsiteY111" fmla="*/ 1029903 h 4620126"/>
              <a:gd name="connsiteX112" fmla="*/ 5630779 w 8460606"/>
              <a:gd name="connsiteY112" fmla="*/ 1087655 h 4620126"/>
              <a:gd name="connsiteX113" fmla="*/ 5640404 w 8460606"/>
              <a:gd name="connsiteY113" fmla="*/ 1116531 h 4620126"/>
              <a:gd name="connsiteX114" fmla="*/ 5678905 w 8460606"/>
              <a:gd name="connsiteY114" fmla="*/ 1174282 h 4620126"/>
              <a:gd name="connsiteX115" fmla="*/ 5698156 w 8460606"/>
              <a:gd name="connsiteY115" fmla="*/ 1203158 h 4620126"/>
              <a:gd name="connsiteX116" fmla="*/ 5717406 w 8460606"/>
              <a:gd name="connsiteY116" fmla="*/ 1260909 h 4620126"/>
              <a:gd name="connsiteX117" fmla="*/ 5727032 w 8460606"/>
              <a:gd name="connsiteY117" fmla="*/ 1289785 h 4620126"/>
              <a:gd name="connsiteX118" fmla="*/ 5736657 w 8460606"/>
              <a:gd name="connsiteY118" fmla="*/ 1328286 h 4620126"/>
              <a:gd name="connsiteX119" fmla="*/ 5755908 w 8460606"/>
              <a:gd name="connsiteY119" fmla="*/ 1376413 h 4620126"/>
              <a:gd name="connsiteX120" fmla="*/ 5765533 w 8460606"/>
              <a:gd name="connsiteY120" fmla="*/ 1491916 h 4620126"/>
              <a:gd name="connsiteX121" fmla="*/ 5775158 w 8460606"/>
              <a:gd name="connsiteY121" fmla="*/ 1540042 h 4620126"/>
              <a:gd name="connsiteX122" fmla="*/ 5784783 w 8460606"/>
              <a:gd name="connsiteY122" fmla="*/ 1636295 h 4620126"/>
              <a:gd name="connsiteX123" fmla="*/ 5823284 w 8460606"/>
              <a:gd name="connsiteY123" fmla="*/ 1626669 h 4620126"/>
              <a:gd name="connsiteX124" fmla="*/ 5842535 w 8460606"/>
              <a:gd name="connsiteY124" fmla="*/ 1597794 h 4620126"/>
              <a:gd name="connsiteX125" fmla="*/ 5871411 w 8460606"/>
              <a:gd name="connsiteY125" fmla="*/ 1578543 h 4620126"/>
              <a:gd name="connsiteX126" fmla="*/ 5909912 w 8460606"/>
              <a:gd name="connsiteY126" fmla="*/ 1520792 h 4620126"/>
              <a:gd name="connsiteX127" fmla="*/ 5929162 w 8460606"/>
              <a:gd name="connsiteY127" fmla="*/ 1491916 h 4620126"/>
              <a:gd name="connsiteX128" fmla="*/ 5958038 w 8460606"/>
              <a:gd name="connsiteY128" fmla="*/ 1434164 h 4620126"/>
              <a:gd name="connsiteX129" fmla="*/ 5977289 w 8460606"/>
              <a:gd name="connsiteY129" fmla="*/ 1232034 h 4620126"/>
              <a:gd name="connsiteX130" fmla="*/ 5986914 w 8460606"/>
              <a:gd name="connsiteY130" fmla="*/ 1145406 h 4620126"/>
              <a:gd name="connsiteX131" fmla="*/ 6006164 w 8460606"/>
              <a:gd name="connsiteY131" fmla="*/ 1078029 h 4620126"/>
              <a:gd name="connsiteX132" fmla="*/ 6035040 w 8460606"/>
              <a:gd name="connsiteY132" fmla="*/ 808522 h 4620126"/>
              <a:gd name="connsiteX133" fmla="*/ 6054291 w 8460606"/>
              <a:gd name="connsiteY133" fmla="*/ 741145 h 4620126"/>
              <a:gd name="connsiteX134" fmla="*/ 6073541 w 8460606"/>
              <a:gd name="connsiteY134" fmla="*/ 683394 h 4620126"/>
              <a:gd name="connsiteX135" fmla="*/ 6092792 w 8460606"/>
              <a:gd name="connsiteY135" fmla="*/ 596766 h 4620126"/>
              <a:gd name="connsiteX136" fmla="*/ 6131293 w 8460606"/>
              <a:gd name="connsiteY136" fmla="*/ 462013 h 4620126"/>
              <a:gd name="connsiteX137" fmla="*/ 6150543 w 8460606"/>
              <a:gd name="connsiteY137" fmla="*/ 423512 h 4620126"/>
              <a:gd name="connsiteX138" fmla="*/ 6179419 w 8460606"/>
              <a:gd name="connsiteY138" fmla="*/ 317634 h 4620126"/>
              <a:gd name="connsiteX139" fmla="*/ 6198670 w 8460606"/>
              <a:gd name="connsiteY139" fmla="*/ 279133 h 4620126"/>
              <a:gd name="connsiteX140" fmla="*/ 6217920 w 8460606"/>
              <a:gd name="connsiteY140" fmla="*/ 221381 h 4620126"/>
              <a:gd name="connsiteX141" fmla="*/ 6275672 w 8460606"/>
              <a:gd name="connsiteY141" fmla="*/ 115503 h 4620126"/>
              <a:gd name="connsiteX142" fmla="*/ 6294922 w 8460606"/>
              <a:gd name="connsiteY142" fmla="*/ 57752 h 4620126"/>
              <a:gd name="connsiteX143" fmla="*/ 6304548 w 8460606"/>
              <a:gd name="connsiteY143" fmla="*/ 28876 h 4620126"/>
              <a:gd name="connsiteX144" fmla="*/ 6323798 w 8460606"/>
              <a:gd name="connsiteY144" fmla="*/ 0 h 4620126"/>
              <a:gd name="connsiteX145" fmla="*/ 6352674 w 8460606"/>
              <a:gd name="connsiteY145" fmla="*/ 9625 h 4620126"/>
              <a:gd name="connsiteX146" fmla="*/ 6371924 w 8460606"/>
              <a:gd name="connsiteY146" fmla="*/ 38501 h 4620126"/>
              <a:gd name="connsiteX147" fmla="*/ 6400800 w 8460606"/>
              <a:gd name="connsiteY147" fmla="*/ 67377 h 4620126"/>
              <a:gd name="connsiteX148" fmla="*/ 6420051 w 8460606"/>
              <a:gd name="connsiteY148" fmla="*/ 125128 h 4620126"/>
              <a:gd name="connsiteX149" fmla="*/ 6458552 w 8460606"/>
              <a:gd name="connsiteY149" fmla="*/ 182880 h 4620126"/>
              <a:gd name="connsiteX150" fmla="*/ 6477802 w 8460606"/>
              <a:gd name="connsiteY150" fmla="*/ 211756 h 4620126"/>
              <a:gd name="connsiteX151" fmla="*/ 6516303 w 8460606"/>
              <a:gd name="connsiteY151" fmla="*/ 298383 h 4620126"/>
              <a:gd name="connsiteX152" fmla="*/ 6545179 w 8460606"/>
              <a:gd name="connsiteY152" fmla="*/ 442762 h 4620126"/>
              <a:gd name="connsiteX153" fmla="*/ 6564430 w 8460606"/>
              <a:gd name="connsiteY153" fmla="*/ 471638 h 4620126"/>
              <a:gd name="connsiteX154" fmla="*/ 6593305 w 8460606"/>
              <a:gd name="connsiteY154" fmla="*/ 529389 h 4620126"/>
              <a:gd name="connsiteX155" fmla="*/ 6602931 w 8460606"/>
              <a:gd name="connsiteY155" fmla="*/ 558265 h 4620126"/>
              <a:gd name="connsiteX156" fmla="*/ 6631806 w 8460606"/>
              <a:gd name="connsiteY156" fmla="*/ 567891 h 4620126"/>
              <a:gd name="connsiteX157" fmla="*/ 6651057 w 8460606"/>
              <a:gd name="connsiteY157" fmla="*/ 596766 h 4620126"/>
              <a:gd name="connsiteX158" fmla="*/ 6699183 w 8460606"/>
              <a:gd name="connsiteY158" fmla="*/ 654518 h 4620126"/>
              <a:gd name="connsiteX159" fmla="*/ 6728059 w 8460606"/>
              <a:gd name="connsiteY159" fmla="*/ 712269 h 4620126"/>
              <a:gd name="connsiteX160" fmla="*/ 6737684 w 8460606"/>
              <a:gd name="connsiteY160" fmla="*/ 750771 h 4620126"/>
              <a:gd name="connsiteX161" fmla="*/ 6766560 w 8460606"/>
              <a:gd name="connsiteY161" fmla="*/ 808522 h 4620126"/>
              <a:gd name="connsiteX162" fmla="*/ 6776185 w 8460606"/>
              <a:gd name="connsiteY162" fmla="*/ 847023 h 4620126"/>
              <a:gd name="connsiteX163" fmla="*/ 6785811 w 8460606"/>
              <a:gd name="connsiteY163" fmla="*/ 904775 h 4620126"/>
              <a:gd name="connsiteX164" fmla="*/ 6805061 w 8460606"/>
              <a:gd name="connsiteY164" fmla="*/ 933651 h 4620126"/>
              <a:gd name="connsiteX165" fmla="*/ 6824312 w 8460606"/>
              <a:gd name="connsiteY165" fmla="*/ 1010653 h 4620126"/>
              <a:gd name="connsiteX166" fmla="*/ 6833937 w 8460606"/>
              <a:gd name="connsiteY166" fmla="*/ 1049154 h 4620126"/>
              <a:gd name="connsiteX167" fmla="*/ 6853188 w 8460606"/>
              <a:gd name="connsiteY167" fmla="*/ 1116531 h 4620126"/>
              <a:gd name="connsiteX168" fmla="*/ 6862813 w 8460606"/>
              <a:gd name="connsiteY168" fmla="*/ 1174282 h 4620126"/>
              <a:gd name="connsiteX169" fmla="*/ 6872438 w 8460606"/>
              <a:gd name="connsiteY169" fmla="*/ 1655545 h 4620126"/>
              <a:gd name="connsiteX170" fmla="*/ 6882063 w 8460606"/>
              <a:gd name="connsiteY170" fmla="*/ 1684421 h 4620126"/>
              <a:gd name="connsiteX171" fmla="*/ 6891689 w 8460606"/>
              <a:gd name="connsiteY171" fmla="*/ 1751798 h 4620126"/>
              <a:gd name="connsiteX172" fmla="*/ 6910939 w 8460606"/>
              <a:gd name="connsiteY172" fmla="*/ 1780674 h 4620126"/>
              <a:gd name="connsiteX173" fmla="*/ 6939815 w 8460606"/>
              <a:gd name="connsiteY173" fmla="*/ 1848051 h 4620126"/>
              <a:gd name="connsiteX174" fmla="*/ 6959065 w 8460606"/>
              <a:gd name="connsiteY174" fmla="*/ 1876926 h 4620126"/>
              <a:gd name="connsiteX175" fmla="*/ 6978316 w 8460606"/>
              <a:gd name="connsiteY175" fmla="*/ 1934678 h 4620126"/>
              <a:gd name="connsiteX176" fmla="*/ 7016817 w 8460606"/>
              <a:gd name="connsiteY176" fmla="*/ 1992429 h 4620126"/>
              <a:gd name="connsiteX177" fmla="*/ 7036068 w 8460606"/>
              <a:gd name="connsiteY177" fmla="*/ 2021305 h 4620126"/>
              <a:gd name="connsiteX178" fmla="*/ 7045693 w 8460606"/>
              <a:gd name="connsiteY178" fmla="*/ 2050181 h 4620126"/>
              <a:gd name="connsiteX179" fmla="*/ 7141945 w 8460606"/>
              <a:gd name="connsiteY179" fmla="*/ 2146434 h 4620126"/>
              <a:gd name="connsiteX180" fmla="*/ 7209322 w 8460606"/>
              <a:gd name="connsiteY180" fmla="*/ 2165684 h 4620126"/>
              <a:gd name="connsiteX181" fmla="*/ 7267074 w 8460606"/>
              <a:gd name="connsiteY181" fmla="*/ 2204185 h 4620126"/>
              <a:gd name="connsiteX182" fmla="*/ 7295950 w 8460606"/>
              <a:gd name="connsiteY182" fmla="*/ 2223436 h 4620126"/>
              <a:gd name="connsiteX183" fmla="*/ 7575082 w 8460606"/>
              <a:gd name="connsiteY183" fmla="*/ 2213811 h 4620126"/>
              <a:gd name="connsiteX184" fmla="*/ 7661710 w 8460606"/>
              <a:gd name="connsiteY184" fmla="*/ 2165684 h 4620126"/>
              <a:gd name="connsiteX185" fmla="*/ 7748337 w 8460606"/>
              <a:gd name="connsiteY185" fmla="*/ 2136808 h 4620126"/>
              <a:gd name="connsiteX186" fmla="*/ 7777213 w 8460606"/>
              <a:gd name="connsiteY186" fmla="*/ 2127183 h 4620126"/>
              <a:gd name="connsiteX187" fmla="*/ 7806089 w 8460606"/>
              <a:gd name="connsiteY187" fmla="*/ 2107933 h 4620126"/>
              <a:gd name="connsiteX188" fmla="*/ 7834964 w 8460606"/>
              <a:gd name="connsiteY188" fmla="*/ 2079057 h 4620126"/>
              <a:gd name="connsiteX189" fmla="*/ 7950468 w 8460606"/>
              <a:gd name="connsiteY189" fmla="*/ 2050181 h 4620126"/>
              <a:gd name="connsiteX190" fmla="*/ 7979343 w 8460606"/>
              <a:gd name="connsiteY190" fmla="*/ 2040556 h 4620126"/>
              <a:gd name="connsiteX191" fmla="*/ 8075596 w 8460606"/>
              <a:gd name="connsiteY191" fmla="*/ 2021305 h 4620126"/>
              <a:gd name="connsiteX192" fmla="*/ 8114097 w 8460606"/>
              <a:gd name="connsiteY192" fmla="*/ 2002055 h 4620126"/>
              <a:gd name="connsiteX193" fmla="*/ 8171849 w 8460606"/>
              <a:gd name="connsiteY193" fmla="*/ 1982804 h 4620126"/>
              <a:gd name="connsiteX194" fmla="*/ 8229600 w 8460606"/>
              <a:gd name="connsiteY194" fmla="*/ 1944303 h 4620126"/>
              <a:gd name="connsiteX195" fmla="*/ 8258476 w 8460606"/>
              <a:gd name="connsiteY195" fmla="*/ 1925053 h 4620126"/>
              <a:gd name="connsiteX196" fmla="*/ 8277726 w 8460606"/>
              <a:gd name="connsiteY196" fmla="*/ 1896177 h 4620126"/>
              <a:gd name="connsiteX197" fmla="*/ 8306602 w 8460606"/>
              <a:gd name="connsiteY197" fmla="*/ 1886552 h 4620126"/>
              <a:gd name="connsiteX198" fmla="*/ 8364354 w 8460606"/>
              <a:gd name="connsiteY198" fmla="*/ 1857676 h 4620126"/>
              <a:gd name="connsiteX199" fmla="*/ 8383604 w 8460606"/>
              <a:gd name="connsiteY199" fmla="*/ 1828800 h 4620126"/>
              <a:gd name="connsiteX200" fmla="*/ 8460606 w 8460606"/>
              <a:gd name="connsiteY200"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67301 w 8460606"/>
              <a:gd name="connsiteY37" fmla="*/ 3465095 h 4620126"/>
              <a:gd name="connsiteX38" fmla="*/ 1905802 w 8460606"/>
              <a:gd name="connsiteY38" fmla="*/ 3426594 h 4620126"/>
              <a:gd name="connsiteX39" fmla="*/ 1963554 w 8460606"/>
              <a:gd name="connsiteY39" fmla="*/ 3359217 h 4620126"/>
              <a:gd name="connsiteX40" fmla="*/ 2050181 w 8460606"/>
              <a:gd name="connsiteY40" fmla="*/ 3262964 h 4620126"/>
              <a:gd name="connsiteX41" fmla="*/ 2088682 w 8460606"/>
              <a:gd name="connsiteY41" fmla="*/ 3214838 h 4620126"/>
              <a:gd name="connsiteX42" fmla="*/ 2156059 w 8460606"/>
              <a:gd name="connsiteY42" fmla="*/ 3099335 h 4620126"/>
              <a:gd name="connsiteX43" fmla="*/ 2175310 w 8460606"/>
              <a:gd name="connsiteY43" fmla="*/ 3060834 h 4620126"/>
              <a:gd name="connsiteX44" fmla="*/ 2194560 w 8460606"/>
              <a:gd name="connsiteY44" fmla="*/ 2993457 h 4620126"/>
              <a:gd name="connsiteX45" fmla="*/ 2213811 w 8460606"/>
              <a:gd name="connsiteY45" fmla="*/ 2954956 h 4620126"/>
              <a:gd name="connsiteX46" fmla="*/ 2233061 w 8460606"/>
              <a:gd name="connsiteY46" fmla="*/ 2887579 h 4620126"/>
              <a:gd name="connsiteX47" fmla="*/ 2261937 w 8460606"/>
              <a:gd name="connsiteY47" fmla="*/ 2675823 h 4620126"/>
              <a:gd name="connsiteX48" fmla="*/ 2281188 w 8460606"/>
              <a:gd name="connsiteY48" fmla="*/ 2598821 h 4620126"/>
              <a:gd name="connsiteX49" fmla="*/ 2310063 w 8460606"/>
              <a:gd name="connsiteY49" fmla="*/ 2531444 h 4620126"/>
              <a:gd name="connsiteX50" fmla="*/ 2377440 w 8460606"/>
              <a:gd name="connsiteY50" fmla="*/ 2473693 h 4620126"/>
              <a:gd name="connsiteX51" fmla="*/ 2406316 w 8460606"/>
              <a:gd name="connsiteY51" fmla="*/ 2464067 h 4620126"/>
              <a:gd name="connsiteX52" fmla="*/ 2435192 w 8460606"/>
              <a:gd name="connsiteY52" fmla="*/ 2444817 h 4620126"/>
              <a:gd name="connsiteX53" fmla="*/ 2608446 w 8460606"/>
              <a:gd name="connsiteY53" fmla="*/ 2290813 h 4620126"/>
              <a:gd name="connsiteX54" fmla="*/ 2704699 w 8460606"/>
              <a:gd name="connsiteY54" fmla="*/ 2329314 h 4620126"/>
              <a:gd name="connsiteX55" fmla="*/ 2733575 w 8460606"/>
              <a:gd name="connsiteY55" fmla="*/ 2338939 h 4620126"/>
              <a:gd name="connsiteX56" fmla="*/ 2791326 w 8460606"/>
              <a:gd name="connsiteY56" fmla="*/ 2367815 h 4620126"/>
              <a:gd name="connsiteX57" fmla="*/ 2916455 w 8460606"/>
              <a:gd name="connsiteY57" fmla="*/ 2483318 h 4620126"/>
              <a:gd name="connsiteX58" fmla="*/ 2954956 w 8460606"/>
              <a:gd name="connsiteY58" fmla="*/ 2569945 h 4620126"/>
              <a:gd name="connsiteX59" fmla="*/ 3022333 w 8460606"/>
              <a:gd name="connsiteY59" fmla="*/ 2714324 h 4620126"/>
              <a:gd name="connsiteX60" fmla="*/ 3041583 w 8460606"/>
              <a:gd name="connsiteY60" fmla="*/ 2772076 h 4620126"/>
              <a:gd name="connsiteX61" fmla="*/ 3051209 w 8460606"/>
              <a:gd name="connsiteY61" fmla="*/ 2800952 h 4620126"/>
              <a:gd name="connsiteX62" fmla="*/ 3060834 w 8460606"/>
              <a:gd name="connsiteY62" fmla="*/ 2829827 h 4620126"/>
              <a:gd name="connsiteX63" fmla="*/ 3128211 w 8460606"/>
              <a:gd name="connsiteY63" fmla="*/ 2954956 h 4620126"/>
              <a:gd name="connsiteX64" fmla="*/ 3157086 w 8460606"/>
              <a:gd name="connsiteY64" fmla="*/ 2974206 h 4620126"/>
              <a:gd name="connsiteX65" fmla="*/ 3262964 w 8460606"/>
              <a:gd name="connsiteY65" fmla="*/ 3070459 h 4620126"/>
              <a:gd name="connsiteX66" fmla="*/ 3301465 w 8460606"/>
              <a:gd name="connsiteY66" fmla="*/ 3128211 h 4620126"/>
              <a:gd name="connsiteX67" fmla="*/ 3445844 w 8460606"/>
              <a:gd name="connsiteY67" fmla="*/ 3205213 h 4620126"/>
              <a:gd name="connsiteX68" fmla="*/ 3474720 w 8460606"/>
              <a:gd name="connsiteY68" fmla="*/ 3224463 h 4620126"/>
              <a:gd name="connsiteX69" fmla="*/ 3532472 w 8460606"/>
              <a:gd name="connsiteY69" fmla="*/ 3243714 h 4620126"/>
              <a:gd name="connsiteX70" fmla="*/ 3599849 w 8460606"/>
              <a:gd name="connsiteY70" fmla="*/ 3282215 h 4620126"/>
              <a:gd name="connsiteX71" fmla="*/ 3638350 w 8460606"/>
              <a:gd name="connsiteY71" fmla="*/ 3291840 h 4620126"/>
              <a:gd name="connsiteX72" fmla="*/ 4100362 w 8460606"/>
              <a:gd name="connsiteY72" fmla="*/ 3243714 h 4620126"/>
              <a:gd name="connsiteX73" fmla="*/ 4129238 w 8460606"/>
              <a:gd name="connsiteY73" fmla="*/ 3234088 h 4620126"/>
              <a:gd name="connsiteX74" fmla="*/ 4331369 w 8460606"/>
              <a:gd name="connsiteY74" fmla="*/ 3051208 h 4620126"/>
              <a:gd name="connsiteX75" fmla="*/ 4350619 w 8460606"/>
              <a:gd name="connsiteY75" fmla="*/ 3022333 h 4620126"/>
              <a:gd name="connsiteX76" fmla="*/ 4437246 w 8460606"/>
              <a:gd name="connsiteY76" fmla="*/ 2954956 h 4620126"/>
              <a:gd name="connsiteX77" fmla="*/ 4687503 w 8460606"/>
              <a:gd name="connsiteY77" fmla="*/ 2579571 h 4620126"/>
              <a:gd name="connsiteX78" fmla="*/ 4697129 w 8460606"/>
              <a:gd name="connsiteY78" fmla="*/ 2550695 h 4620126"/>
              <a:gd name="connsiteX79" fmla="*/ 4735630 w 8460606"/>
              <a:gd name="connsiteY79" fmla="*/ 2464067 h 4620126"/>
              <a:gd name="connsiteX80" fmla="*/ 4754880 w 8460606"/>
              <a:gd name="connsiteY80" fmla="*/ 2406316 h 4620126"/>
              <a:gd name="connsiteX81" fmla="*/ 4764505 w 8460606"/>
              <a:gd name="connsiteY81" fmla="*/ 2377440 h 4620126"/>
              <a:gd name="connsiteX82" fmla="*/ 4822257 w 8460606"/>
              <a:gd name="connsiteY82" fmla="*/ 2252312 h 4620126"/>
              <a:gd name="connsiteX83" fmla="*/ 4908884 w 8460606"/>
              <a:gd name="connsiteY83" fmla="*/ 1982804 h 4620126"/>
              <a:gd name="connsiteX84" fmla="*/ 4918510 w 8460606"/>
              <a:gd name="connsiteY84" fmla="*/ 1876926 h 4620126"/>
              <a:gd name="connsiteX85" fmla="*/ 4937760 w 8460606"/>
              <a:gd name="connsiteY85" fmla="*/ 1809549 h 4620126"/>
              <a:gd name="connsiteX86" fmla="*/ 4957011 w 8460606"/>
              <a:gd name="connsiteY86" fmla="*/ 1626669 h 4620126"/>
              <a:gd name="connsiteX87" fmla="*/ 4966636 w 8460606"/>
              <a:gd name="connsiteY87" fmla="*/ 1578543 h 4620126"/>
              <a:gd name="connsiteX88" fmla="*/ 4976261 w 8460606"/>
              <a:gd name="connsiteY88" fmla="*/ 1463040 h 4620126"/>
              <a:gd name="connsiteX89" fmla="*/ 5014762 w 8460606"/>
              <a:gd name="connsiteY89" fmla="*/ 1366787 h 4620126"/>
              <a:gd name="connsiteX90" fmla="*/ 5024388 w 8460606"/>
              <a:gd name="connsiteY90" fmla="*/ 1328286 h 4620126"/>
              <a:gd name="connsiteX91" fmla="*/ 5062889 w 8460606"/>
              <a:gd name="connsiteY91" fmla="*/ 1241659 h 4620126"/>
              <a:gd name="connsiteX92" fmla="*/ 5072514 w 8460606"/>
              <a:gd name="connsiteY92" fmla="*/ 1203158 h 4620126"/>
              <a:gd name="connsiteX93" fmla="*/ 5091764 w 8460606"/>
              <a:gd name="connsiteY93" fmla="*/ 1155032 h 4620126"/>
              <a:gd name="connsiteX94" fmla="*/ 5101390 w 8460606"/>
              <a:gd name="connsiteY94" fmla="*/ 1126156 h 4620126"/>
              <a:gd name="connsiteX95" fmla="*/ 5120640 w 8460606"/>
              <a:gd name="connsiteY95" fmla="*/ 1097280 h 4620126"/>
              <a:gd name="connsiteX96" fmla="*/ 5149516 w 8460606"/>
              <a:gd name="connsiteY96" fmla="*/ 1029903 h 4620126"/>
              <a:gd name="connsiteX97" fmla="*/ 5178392 w 8460606"/>
              <a:gd name="connsiteY97" fmla="*/ 1001027 h 4620126"/>
              <a:gd name="connsiteX98" fmla="*/ 5216893 w 8460606"/>
              <a:gd name="connsiteY98" fmla="*/ 943276 h 4620126"/>
              <a:gd name="connsiteX99" fmla="*/ 5236143 w 8460606"/>
              <a:gd name="connsiteY99" fmla="*/ 914400 h 4620126"/>
              <a:gd name="connsiteX100" fmla="*/ 5274644 w 8460606"/>
              <a:gd name="connsiteY100" fmla="*/ 827773 h 4620126"/>
              <a:gd name="connsiteX101" fmla="*/ 5303520 w 8460606"/>
              <a:gd name="connsiteY101" fmla="*/ 770021 h 4620126"/>
              <a:gd name="connsiteX102" fmla="*/ 5361272 w 8460606"/>
              <a:gd name="connsiteY102" fmla="*/ 741145 h 4620126"/>
              <a:gd name="connsiteX103" fmla="*/ 5390148 w 8460606"/>
              <a:gd name="connsiteY103" fmla="*/ 750771 h 4620126"/>
              <a:gd name="connsiteX104" fmla="*/ 5447899 w 8460606"/>
              <a:gd name="connsiteY104" fmla="*/ 731520 h 4620126"/>
              <a:gd name="connsiteX105" fmla="*/ 5505651 w 8460606"/>
              <a:gd name="connsiteY105" fmla="*/ 770021 h 4620126"/>
              <a:gd name="connsiteX106" fmla="*/ 5515276 w 8460606"/>
              <a:gd name="connsiteY106" fmla="*/ 798897 h 4620126"/>
              <a:gd name="connsiteX107" fmla="*/ 5553777 w 8460606"/>
              <a:gd name="connsiteY107" fmla="*/ 875899 h 4620126"/>
              <a:gd name="connsiteX108" fmla="*/ 5582653 w 8460606"/>
              <a:gd name="connsiteY108" fmla="*/ 962526 h 4620126"/>
              <a:gd name="connsiteX109" fmla="*/ 5592278 w 8460606"/>
              <a:gd name="connsiteY109" fmla="*/ 991402 h 4620126"/>
              <a:gd name="connsiteX110" fmla="*/ 5611529 w 8460606"/>
              <a:gd name="connsiteY110" fmla="*/ 1029903 h 4620126"/>
              <a:gd name="connsiteX111" fmla="*/ 5630779 w 8460606"/>
              <a:gd name="connsiteY111" fmla="*/ 1087655 h 4620126"/>
              <a:gd name="connsiteX112" fmla="*/ 5640404 w 8460606"/>
              <a:gd name="connsiteY112" fmla="*/ 1116531 h 4620126"/>
              <a:gd name="connsiteX113" fmla="*/ 5678905 w 8460606"/>
              <a:gd name="connsiteY113" fmla="*/ 1174282 h 4620126"/>
              <a:gd name="connsiteX114" fmla="*/ 5698156 w 8460606"/>
              <a:gd name="connsiteY114" fmla="*/ 1203158 h 4620126"/>
              <a:gd name="connsiteX115" fmla="*/ 5717406 w 8460606"/>
              <a:gd name="connsiteY115" fmla="*/ 1260909 h 4620126"/>
              <a:gd name="connsiteX116" fmla="*/ 5727032 w 8460606"/>
              <a:gd name="connsiteY116" fmla="*/ 1289785 h 4620126"/>
              <a:gd name="connsiteX117" fmla="*/ 5736657 w 8460606"/>
              <a:gd name="connsiteY117" fmla="*/ 1328286 h 4620126"/>
              <a:gd name="connsiteX118" fmla="*/ 5755908 w 8460606"/>
              <a:gd name="connsiteY118" fmla="*/ 1376413 h 4620126"/>
              <a:gd name="connsiteX119" fmla="*/ 5765533 w 8460606"/>
              <a:gd name="connsiteY119" fmla="*/ 1491916 h 4620126"/>
              <a:gd name="connsiteX120" fmla="*/ 5775158 w 8460606"/>
              <a:gd name="connsiteY120" fmla="*/ 1540042 h 4620126"/>
              <a:gd name="connsiteX121" fmla="*/ 5784783 w 8460606"/>
              <a:gd name="connsiteY121" fmla="*/ 1636295 h 4620126"/>
              <a:gd name="connsiteX122" fmla="*/ 5823284 w 8460606"/>
              <a:gd name="connsiteY122" fmla="*/ 1626669 h 4620126"/>
              <a:gd name="connsiteX123" fmla="*/ 5842535 w 8460606"/>
              <a:gd name="connsiteY123" fmla="*/ 1597794 h 4620126"/>
              <a:gd name="connsiteX124" fmla="*/ 5871411 w 8460606"/>
              <a:gd name="connsiteY124" fmla="*/ 1578543 h 4620126"/>
              <a:gd name="connsiteX125" fmla="*/ 5909912 w 8460606"/>
              <a:gd name="connsiteY125" fmla="*/ 1520792 h 4620126"/>
              <a:gd name="connsiteX126" fmla="*/ 5929162 w 8460606"/>
              <a:gd name="connsiteY126" fmla="*/ 1491916 h 4620126"/>
              <a:gd name="connsiteX127" fmla="*/ 5958038 w 8460606"/>
              <a:gd name="connsiteY127" fmla="*/ 1434164 h 4620126"/>
              <a:gd name="connsiteX128" fmla="*/ 5977289 w 8460606"/>
              <a:gd name="connsiteY128" fmla="*/ 1232034 h 4620126"/>
              <a:gd name="connsiteX129" fmla="*/ 5986914 w 8460606"/>
              <a:gd name="connsiteY129" fmla="*/ 1145406 h 4620126"/>
              <a:gd name="connsiteX130" fmla="*/ 6006164 w 8460606"/>
              <a:gd name="connsiteY130" fmla="*/ 1078029 h 4620126"/>
              <a:gd name="connsiteX131" fmla="*/ 6035040 w 8460606"/>
              <a:gd name="connsiteY131" fmla="*/ 808522 h 4620126"/>
              <a:gd name="connsiteX132" fmla="*/ 6054291 w 8460606"/>
              <a:gd name="connsiteY132" fmla="*/ 741145 h 4620126"/>
              <a:gd name="connsiteX133" fmla="*/ 6073541 w 8460606"/>
              <a:gd name="connsiteY133" fmla="*/ 683394 h 4620126"/>
              <a:gd name="connsiteX134" fmla="*/ 6092792 w 8460606"/>
              <a:gd name="connsiteY134" fmla="*/ 596766 h 4620126"/>
              <a:gd name="connsiteX135" fmla="*/ 6131293 w 8460606"/>
              <a:gd name="connsiteY135" fmla="*/ 462013 h 4620126"/>
              <a:gd name="connsiteX136" fmla="*/ 6150543 w 8460606"/>
              <a:gd name="connsiteY136" fmla="*/ 423512 h 4620126"/>
              <a:gd name="connsiteX137" fmla="*/ 6179419 w 8460606"/>
              <a:gd name="connsiteY137" fmla="*/ 317634 h 4620126"/>
              <a:gd name="connsiteX138" fmla="*/ 6198670 w 8460606"/>
              <a:gd name="connsiteY138" fmla="*/ 279133 h 4620126"/>
              <a:gd name="connsiteX139" fmla="*/ 6217920 w 8460606"/>
              <a:gd name="connsiteY139" fmla="*/ 221381 h 4620126"/>
              <a:gd name="connsiteX140" fmla="*/ 6275672 w 8460606"/>
              <a:gd name="connsiteY140" fmla="*/ 115503 h 4620126"/>
              <a:gd name="connsiteX141" fmla="*/ 6294922 w 8460606"/>
              <a:gd name="connsiteY141" fmla="*/ 57752 h 4620126"/>
              <a:gd name="connsiteX142" fmla="*/ 6304548 w 8460606"/>
              <a:gd name="connsiteY142" fmla="*/ 28876 h 4620126"/>
              <a:gd name="connsiteX143" fmla="*/ 6323798 w 8460606"/>
              <a:gd name="connsiteY143" fmla="*/ 0 h 4620126"/>
              <a:gd name="connsiteX144" fmla="*/ 6352674 w 8460606"/>
              <a:gd name="connsiteY144" fmla="*/ 9625 h 4620126"/>
              <a:gd name="connsiteX145" fmla="*/ 6371924 w 8460606"/>
              <a:gd name="connsiteY145" fmla="*/ 38501 h 4620126"/>
              <a:gd name="connsiteX146" fmla="*/ 6400800 w 8460606"/>
              <a:gd name="connsiteY146" fmla="*/ 67377 h 4620126"/>
              <a:gd name="connsiteX147" fmla="*/ 6420051 w 8460606"/>
              <a:gd name="connsiteY147" fmla="*/ 125128 h 4620126"/>
              <a:gd name="connsiteX148" fmla="*/ 6458552 w 8460606"/>
              <a:gd name="connsiteY148" fmla="*/ 182880 h 4620126"/>
              <a:gd name="connsiteX149" fmla="*/ 6477802 w 8460606"/>
              <a:gd name="connsiteY149" fmla="*/ 211756 h 4620126"/>
              <a:gd name="connsiteX150" fmla="*/ 6516303 w 8460606"/>
              <a:gd name="connsiteY150" fmla="*/ 298383 h 4620126"/>
              <a:gd name="connsiteX151" fmla="*/ 6545179 w 8460606"/>
              <a:gd name="connsiteY151" fmla="*/ 442762 h 4620126"/>
              <a:gd name="connsiteX152" fmla="*/ 6564430 w 8460606"/>
              <a:gd name="connsiteY152" fmla="*/ 471638 h 4620126"/>
              <a:gd name="connsiteX153" fmla="*/ 6593305 w 8460606"/>
              <a:gd name="connsiteY153" fmla="*/ 529389 h 4620126"/>
              <a:gd name="connsiteX154" fmla="*/ 6602931 w 8460606"/>
              <a:gd name="connsiteY154" fmla="*/ 558265 h 4620126"/>
              <a:gd name="connsiteX155" fmla="*/ 6631806 w 8460606"/>
              <a:gd name="connsiteY155" fmla="*/ 567891 h 4620126"/>
              <a:gd name="connsiteX156" fmla="*/ 6651057 w 8460606"/>
              <a:gd name="connsiteY156" fmla="*/ 596766 h 4620126"/>
              <a:gd name="connsiteX157" fmla="*/ 6699183 w 8460606"/>
              <a:gd name="connsiteY157" fmla="*/ 654518 h 4620126"/>
              <a:gd name="connsiteX158" fmla="*/ 6728059 w 8460606"/>
              <a:gd name="connsiteY158" fmla="*/ 712269 h 4620126"/>
              <a:gd name="connsiteX159" fmla="*/ 6737684 w 8460606"/>
              <a:gd name="connsiteY159" fmla="*/ 750771 h 4620126"/>
              <a:gd name="connsiteX160" fmla="*/ 6766560 w 8460606"/>
              <a:gd name="connsiteY160" fmla="*/ 808522 h 4620126"/>
              <a:gd name="connsiteX161" fmla="*/ 6776185 w 8460606"/>
              <a:gd name="connsiteY161" fmla="*/ 847023 h 4620126"/>
              <a:gd name="connsiteX162" fmla="*/ 6785811 w 8460606"/>
              <a:gd name="connsiteY162" fmla="*/ 904775 h 4620126"/>
              <a:gd name="connsiteX163" fmla="*/ 6805061 w 8460606"/>
              <a:gd name="connsiteY163" fmla="*/ 933651 h 4620126"/>
              <a:gd name="connsiteX164" fmla="*/ 6824312 w 8460606"/>
              <a:gd name="connsiteY164" fmla="*/ 1010653 h 4620126"/>
              <a:gd name="connsiteX165" fmla="*/ 6833937 w 8460606"/>
              <a:gd name="connsiteY165" fmla="*/ 1049154 h 4620126"/>
              <a:gd name="connsiteX166" fmla="*/ 6853188 w 8460606"/>
              <a:gd name="connsiteY166" fmla="*/ 1116531 h 4620126"/>
              <a:gd name="connsiteX167" fmla="*/ 6862813 w 8460606"/>
              <a:gd name="connsiteY167" fmla="*/ 1174282 h 4620126"/>
              <a:gd name="connsiteX168" fmla="*/ 6872438 w 8460606"/>
              <a:gd name="connsiteY168" fmla="*/ 1655545 h 4620126"/>
              <a:gd name="connsiteX169" fmla="*/ 6882063 w 8460606"/>
              <a:gd name="connsiteY169" fmla="*/ 1684421 h 4620126"/>
              <a:gd name="connsiteX170" fmla="*/ 6891689 w 8460606"/>
              <a:gd name="connsiteY170" fmla="*/ 1751798 h 4620126"/>
              <a:gd name="connsiteX171" fmla="*/ 6910939 w 8460606"/>
              <a:gd name="connsiteY171" fmla="*/ 1780674 h 4620126"/>
              <a:gd name="connsiteX172" fmla="*/ 6939815 w 8460606"/>
              <a:gd name="connsiteY172" fmla="*/ 1848051 h 4620126"/>
              <a:gd name="connsiteX173" fmla="*/ 6959065 w 8460606"/>
              <a:gd name="connsiteY173" fmla="*/ 1876926 h 4620126"/>
              <a:gd name="connsiteX174" fmla="*/ 6978316 w 8460606"/>
              <a:gd name="connsiteY174" fmla="*/ 1934678 h 4620126"/>
              <a:gd name="connsiteX175" fmla="*/ 7016817 w 8460606"/>
              <a:gd name="connsiteY175" fmla="*/ 1992429 h 4620126"/>
              <a:gd name="connsiteX176" fmla="*/ 7036068 w 8460606"/>
              <a:gd name="connsiteY176" fmla="*/ 2021305 h 4620126"/>
              <a:gd name="connsiteX177" fmla="*/ 7045693 w 8460606"/>
              <a:gd name="connsiteY177" fmla="*/ 2050181 h 4620126"/>
              <a:gd name="connsiteX178" fmla="*/ 7141945 w 8460606"/>
              <a:gd name="connsiteY178" fmla="*/ 2146434 h 4620126"/>
              <a:gd name="connsiteX179" fmla="*/ 7209322 w 8460606"/>
              <a:gd name="connsiteY179" fmla="*/ 2165684 h 4620126"/>
              <a:gd name="connsiteX180" fmla="*/ 7267074 w 8460606"/>
              <a:gd name="connsiteY180" fmla="*/ 2204185 h 4620126"/>
              <a:gd name="connsiteX181" fmla="*/ 7295950 w 8460606"/>
              <a:gd name="connsiteY181" fmla="*/ 2223436 h 4620126"/>
              <a:gd name="connsiteX182" fmla="*/ 7575082 w 8460606"/>
              <a:gd name="connsiteY182" fmla="*/ 2213811 h 4620126"/>
              <a:gd name="connsiteX183" fmla="*/ 7661710 w 8460606"/>
              <a:gd name="connsiteY183" fmla="*/ 2165684 h 4620126"/>
              <a:gd name="connsiteX184" fmla="*/ 7748337 w 8460606"/>
              <a:gd name="connsiteY184" fmla="*/ 2136808 h 4620126"/>
              <a:gd name="connsiteX185" fmla="*/ 7777213 w 8460606"/>
              <a:gd name="connsiteY185" fmla="*/ 2127183 h 4620126"/>
              <a:gd name="connsiteX186" fmla="*/ 7806089 w 8460606"/>
              <a:gd name="connsiteY186" fmla="*/ 2107933 h 4620126"/>
              <a:gd name="connsiteX187" fmla="*/ 7834964 w 8460606"/>
              <a:gd name="connsiteY187" fmla="*/ 2079057 h 4620126"/>
              <a:gd name="connsiteX188" fmla="*/ 7950468 w 8460606"/>
              <a:gd name="connsiteY188" fmla="*/ 2050181 h 4620126"/>
              <a:gd name="connsiteX189" fmla="*/ 7979343 w 8460606"/>
              <a:gd name="connsiteY189" fmla="*/ 2040556 h 4620126"/>
              <a:gd name="connsiteX190" fmla="*/ 8075596 w 8460606"/>
              <a:gd name="connsiteY190" fmla="*/ 2021305 h 4620126"/>
              <a:gd name="connsiteX191" fmla="*/ 8114097 w 8460606"/>
              <a:gd name="connsiteY191" fmla="*/ 2002055 h 4620126"/>
              <a:gd name="connsiteX192" fmla="*/ 8171849 w 8460606"/>
              <a:gd name="connsiteY192" fmla="*/ 1982804 h 4620126"/>
              <a:gd name="connsiteX193" fmla="*/ 8229600 w 8460606"/>
              <a:gd name="connsiteY193" fmla="*/ 1944303 h 4620126"/>
              <a:gd name="connsiteX194" fmla="*/ 8258476 w 8460606"/>
              <a:gd name="connsiteY194" fmla="*/ 1925053 h 4620126"/>
              <a:gd name="connsiteX195" fmla="*/ 8277726 w 8460606"/>
              <a:gd name="connsiteY195" fmla="*/ 1896177 h 4620126"/>
              <a:gd name="connsiteX196" fmla="*/ 8306602 w 8460606"/>
              <a:gd name="connsiteY196" fmla="*/ 1886552 h 4620126"/>
              <a:gd name="connsiteX197" fmla="*/ 8364354 w 8460606"/>
              <a:gd name="connsiteY197" fmla="*/ 1857676 h 4620126"/>
              <a:gd name="connsiteX198" fmla="*/ 8383604 w 8460606"/>
              <a:gd name="connsiteY198" fmla="*/ 1828800 h 4620126"/>
              <a:gd name="connsiteX199" fmla="*/ 8460606 w 8460606"/>
              <a:gd name="connsiteY199"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867301 w 8460606"/>
              <a:gd name="connsiteY36" fmla="*/ 3465095 h 4620126"/>
              <a:gd name="connsiteX37" fmla="*/ 1905802 w 8460606"/>
              <a:gd name="connsiteY37" fmla="*/ 3426594 h 4620126"/>
              <a:gd name="connsiteX38" fmla="*/ 1963554 w 8460606"/>
              <a:gd name="connsiteY38" fmla="*/ 3359217 h 4620126"/>
              <a:gd name="connsiteX39" fmla="*/ 2050181 w 8460606"/>
              <a:gd name="connsiteY39" fmla="*/ 3262964 h 4620126"/>
              <a:gd name="connsiteX40" fmla="*/ 2088682 w 8460606"/>
              <a:gd name="connsiteY40" fmla="*/ 3214838 h 4620126"/>
              <a:gd name="connsiteX41" fmla="*/ 2156059 w 8460606"/>
              <a:gd name="connsiteY41" fmla="*/ 3099335 h 4620126"/>
              <a:gd name="connsiteX42" fmla="*/ 2175310 w 8460606"/>
              <a:gd name="connsiteY42" fmla="*/ 3060834 h 4620126"/>
              <a:gd name="connsiteX43" fmla="*/ 2194560 w 8460606"/>
              <a:gd name="connsiteY43" fmla="*/ 2993457 h 4620126"/>
              <a:gd name="connsiteX44" fmla="*/ 2213811 w 8460606"/>
              <a:gd name="connsiteY44" fmla="*/ 2954956 h 4620126"/>
              <a:gd name="connsiteX45" fmla="*/ 2233061 w 8460606"/>
              <a:gd name="connsiteY45" fmla="*/ 2887579 h 4620126"/>
              <a:gd name="connsiteX46" fmla="*/ 2261937 w 8460606"/>
              <a:gd name="connsiteY46" fmla="*/ 2675823 h 4620126"/>
              <a:gd name="connsiteX47" fmla="*/ 2281188 w 8460606"/>
              <a:gd name="connsiteY47" fmla="*/ 2598821 h 4620126"/>
              <a:gd name="connsiteX48" fmla="*/ 2310063 w 8460606"/>
              <a:gd name="connsiteY48" fmla="*/ 2531444 h 4620126"/>
              <a:gd name="connsiteX49" fmla="*/ 2377440 w 8460606"/>
              <a:gd name="connsiteY49" fmla="*/ 2473693 h 4620126"/>
              <a:gd name="connsiteX50" fmla="*/ 2406316 w 8460606"/>
              <a:gd name="connsiteY50" fmla="*/ 2464067 h 4620126"/>
              <a:gd name="connsiteX51" fmla="*/ 2435192 w 8460606"/>
              <a:gd name="connsiteY51" fmla="*/ 2444817 h 4620126"/>
              <a:gd name="connsiteX52" fmla="*/ 2608446 w 8460606"/>
              <a:gd name="connsiteY52" fmla="*/ 2290813 h 4620126"/>
              <a:gd name="connsiteX53" fmla="*/ 2704699 w 8460606"/>
              <a:gd name="connsiteY53" fmla="*/ 2329314 h 4620126"/>
              <a:gd name="connsiteX54" fmla="*/ 2733575 w 8460606"/>
              <a:gd name="connsiteY54" fmla="*/ 2338939 h 4620126"/>
              <a:gd name="connsiteX55" fmla="*/ 2791326 w 8460606"/>
              <a:gd name="connsiteY55" fmla="*/ 2367815 h 4620126"/>
              <a:gd name="connsiteX56" fmla="*/ 2916455 w 8460606"/>
              <a:gd name="connsiteY56" fmla="*/ 2483318 h 4620126"/>
              <a:gd name="connsiteX57" fmla="*/ 2954956 w 8460606"/>
              <a:gd name="connsiteY57" fmla="*/ 2569945 h 4620126"/>
              <a:gd name="connsiteX58" fmla="*/ 3022333 w 8460606"/>
              <a:gd name="connsiteY58" fmla="*/ 2714324 h 4620126"/>
              <a:gd name="connsiteX59" fmla="*/ 3041583 w 8460606"/>
              <a:gd name="connsiteY59" fmla="*/ 2772076 h 4620126"/>
              <a:gd name="connsiteX60" fmla="*/ 3051209 w 8460606"/>
              <a:gd name="connsiteY60" fmla="*/ 2800952 h 4620126"/>
              <a:gd name="connsiteX61" fmla="*/ 3060834 w 8460606"/>
              <a:gd name="connsiteY61" fmla="*/ 2829827 h 4620126"/>
              <a:gd name="connsiteX62" fmla="*/ 3128211 w 8460606"/>
              <a:gd name="connsiteY62" fmla="*/ 2954956 h 4620126"/>
              <a:gd name="connsiteX63" fmla="*/ 3157086 w 8460606"/>
              <a:gd name="connsiteY63" fmla="*/ 2974206 h 4620126"/>
              <a:gd name="connsiteX64" fmla="*/ 3262964 w 8460606"/>
              <a:gd name="connsiteY64" fmla="*/ 3070459 h 4620126"/>
              <a:gd name="connsiteX65" fmla="*/ 3301465 w 8460606"/>
              <a:gd name="connsiteY65" fmla="*/ 3128211 h 4620126"/>
              <a:gd name="connsiteX66" fmla="*/ 3445844 w 8460606"/>
              <a:gd name="connsiteY66" fmla="*/ 3205213 h 4620126"/>
              <a:gd name="connsiteX67" fmla="*/ 3474720 w 8460606"/>
              <a:gd name="connsiteY67" fmla="*/ 3224463 h 4620126"/>
              <a:gd name="connsiteX68" fmla="*/ 3532472 w 8460606"/>
              <a:gd name="connsiteY68" fmla="*/ 3243714 h 4620126"/>
              <a:gd name="connsiteX69" fmla="*/ 3599849 w 8460606"/>
              <a:gd name="connsiteY69" fmla="*/ 3282215 h 4620126"/>
              <a:gd name="connsiteX70" fmla="*/ 3638350 w 8460606"/>
              <a:gd name="connsiteY70" fmla="*/ 3291840 h 4620126"/>
              <a:gd name="connsiteX71" fmla="*/ 4100362 w 8460606"/>
              <a:gd name="connsiteY71" fmla="*/ 3243714 h 4620126"/>
              <a:gd name="connsiteX72" fmla="*/ 4129238 w 8460606"/>
              <a:gd name="connsiteY72" fmla="*/ 3234088 h 4620126"/>
              <a:gd name="connsiteX73" fmla="*/ 4331369 w 8460606"/>
              <a:gd name="connsiteY73" fmla="*/ 3051208 h 4620126"/>
              <a:gd name="connsiteX74" fmla="*/ 4350619 w 8460606"/>
              <a:gd name="connsiteY74" fmla="*/ 3022333 h 4620126"/>
              <a:gd name="connsiteX75" fmla="*/ 4437246 w 8460606"/>
              <a:gd name="connsiteY75" fmla="*/ 2954956 h 4620126"/>
              <a:gd name="connsiteX76" fmla="*/ 4687503 w 8460606"/>
              <a:gd name="connsiteY76" fmla="*/ 2579571 h 4620126"/>
              <a:gd name="connsiteX77" fmla="*/ 4697129 w 8460606"/>
              <a:gd name="connsiteY77" fmla="*/ 2550695 h 4620126"/>
              <a:gd name="connsiteX78" fmla="*/ 4735630 w 8460606"/>
              <a:gd name="connsiteY78" fmla="*/ 2464067 h 4620126"/>
              <a:gd name="connsiteX79" fmla="*/ 4754880 w 8460606"/>
              <a:gd name="connsiteY79" fmla="*/ 2406316 h 4620126"/>
              <a:gd name="connsiteX80" fmla="*/ 4764505 w 8460606"/>
              <a:gd name="connsiteY80" fmla="*/ 2377440 h 4620126"/>
              <a:gd name="connsiteX81" fmla="*/ 4822257 w 8460606"/>
              <a:gd name="connsiteY81" fmla="*/ 2252312 h 4620126"/>
              <a:gd name="connsiteX82" fmla="*/ 4908884 w 8460606"/>
              <a:gd name="connsiteY82" fmla="*/ 1982804 h 4620126"/>
              <a:gd name="connsiteX83" fmla="*/ 4918510 w 8460606"/>
              <a:gd name="connsiteY83" fmla="*/ 1876926 h 4620126"/>
              <a:gd name="connsiteX84" fmla="*/ 4937760 w 8460606"/>
              <a:gd name="connsiteY84" fmla="*/ 1809549 h 4620126"/>
              <a:gd name="connsiteX85" fmla="*/ 4957011 w 8460606"/>
              <a:gd name="connsiteY85" fmla="*/ 1626669 h 4620126"/>
              <a:gd name="connsiteX86" fmla="*/ 4966636 w 8460606"/>
              <a:gd name="connsiteY86" fmla="*/ 1578543 h 4620126"/>
              <a:gd name="connsiteX87" fmla="*/ 4976261 w 8460606"/>
              <a:gd name="connsiteY87" fmla="*/ 1463040 h 4620126"/>
              <a:gd name="connsiteX88" fmla="*/ 5014762 w 8460606"/>
              <a:gd name="connsiteY88" fmla="*/ 1366787 h 4620126"/>
              <a:gd name="connsiteX89" fmla="*/ 5024388 w 8460606"/>
              <a:gd name="connsiteY89" fmla="*/ 1328286 h 4620126"/>
              <a:gd name="connsiteX90" fmla="*/ 5062889 w 8460606"/>
              <a:gd name="connsiteY90" fmla="*/ 1241659 h 4620126"/>
              <a:gd name="connsiteX91" fmla="*/ 5072514 w 8460606"/>
              <a:gd name="connsiteY91" fmla="*/ 1203158 h 4620126"/>
              <a:gd name="connsiteX92" fmla="*/ 5091764 w 8460606"/>
              <a:gd name="connsiteY92" fmla="*/ 1155032 h 4620126"/>
              <a:gd name="connsiteX93" fmla="*/ 5101390 w 8460606"/>
              <a:gd name="connsiteY93" fmla="*/ 1126156 h 4620126"/>
              <a:gd name="connsiteX94" fmla="*/ 5120640 w 8460606"/>
              <a:gd name="connsiteY94" fmla="*/ 1097280 h 4620126"/>
              <a:gd name="connsiteX95" fmla="*/ 5149516 w 8460606"/>
              <a:gd name="connsiteY95" fmla="*/ 1029903 h 4620126"/>
              <a:gd name="connsiteX96" fmla="*/ 5178392 w 8460606"/>
              <a:gd name="connsiteY96" fmla="*/ 1001027 h 4620126"/>
              <a:gd name="connsiteX97" fmla="*/ 5216893 w 8460606"/>
              <a:gd name="connsiteY97" fmla="*/ 943276 h 4620126"/>
              <a:gd name="connsiteX98" fmla="*/ 5236143 w 8460606"/>
              <a:gd name="connsiteY98" fmla="*/ 914400 h 4620126"/>
              <a:gd name="connsiteX99" fmla="*/ 5274644 w 8460606"/>
              <a:gd name="connsiteY99" fmla="*/ 827773 h 4620126"/>
              <a:gd name="connsiteX100" fmla="*/ 5303520 w 8460606"/>
              <a:gd name="connsiteY100" fmla="*/ 770021 h 4620126"/>
              <a:gd name="connsiteX101" fmla="*/ 5361272 w 8460606"/>
              <a:gd name="connsiteY101" fmla="*/ 741145 h 4620126"/>
              <a:gd name="connsiteX102" fmla="*/ 5390148 w 8460606"/>
              <a:gd name="connsiteY102" fmla="*/ 750771 h 4620126"/>
              <a:gd name="connsiteX103" fmla="*/ 5447899 w 8460606"/>
              <a:gd name="connsiteY103" fmla="*/ 731520 h 4620126"/>
              <a:gd name="connsiteX104" fmla="*/ 5505651 w 8460606"/>
              <a:gd name="connsiteY104" fmla="*/ 770021 h 4620126"/>
              <a:gd name="connsiteX105" fmla="*/ 5515276 w 8460606"/>
              <a:gd name="connsiteY105" fmla="*/ 798897 h 4620126"/>
              <a:gd name="connsiteX106" fmla="*/ 5553777 w 8460606"/>
              <a:gd name="connsiteY106" fmla="*/ 875899 h 4620126"/>
              <a:gd name="connsiteX107" fmla="*/ 5582653 w 8460606"/>
              <a:gd name="connsiteY107" fmla="*/ 962526 h 4620126"/>
              <a:gd name="connsiteX108" fmla="*/ 5592278 w 8460606"/>
              <a:gd name="connsiteY108" fmla="*/ 991402 h 4620126"/>
              <a:gd name="connsiteX109" fmla="*/ 5611529 w 8460606"/>
              <a:gd name="connsiteY109" fmla="*/ 1029903 h 4620126"/>
              <a:gd name="connsiteX110" fmla="*/ 5630779 w 8460606"/>
              <a:gd name="connsiteY110" fmla="*/ 1087655 h 4620126"/>
              <a:gd name="connsiteX111" fmla="*/ 5640404 w 8460606"/>
              <a:gd name="connsiteY111" fmla="*/ 1116531 h 4620126"/>
              <a:gd name="connsiteX112" fmla="*/ 5678905 w 8460606"/>
              <a:gd name="connsiteY112" fmla="*/ 1174282 h 4620126"/>
              <a:gd name="connsiteX113" fmla="*/ 5698156 w 8460606"/>
              <a:gd name="connsiteY113" fmla="*/ 1203158 h 4620126"/>
              <a:gd name="connsiteX114" fmla="*/ 5717406 w 8460606"/>
              <a:gd name="connsiteY114" fmla="*/ 1260909 h 4620126"/>
              <a:gd name="connsiteX115" fmla="*/ 5727032 w 8460606"/>
              <a:gd name="connsiteY115" fmla="*/ 1289785 h 4620126"/>
              <a:gd name="connsiteX116" fmla="*/ 5736657 w 8460606"/>
              <a:gd name="connsiteY116" fmla="*/ 1328286 h 4620126"/>
              <a:gd name="connsiteX117" fmla="*/ 5755908 w 8460606"/>
              <a:gd name="connsiteY117" fmla="*/ 1376413 h 4620126"/>
              <a:gd name="connsiteX118" fmla="*/ 5765533 w 8460606"/>
              <a:gd name="connsiteY118" fmla="*/ 1491916 h 4620126"/>
              <a:gd name="connsiteX119" fmla="*/ 5775158 w 8460606"/>
              <a:gd name="connsiteY119" fmla="*/ 1540042 h 4620126"/>
              <a:gd name="connsiteX120" fmla="*/ 5784783 w 8460606"/>
              <a:gd name="connsiteY120" fmla="*/ 1636295 h 4620126"/>
              <a:gd name="connsiteX121" fmla="*/ 5823284 w 8460606"/>
              <a:gd name="connsiteY121" fmla="*/ 1626669 h 4620126"/>
              <a:gd name="connsiteX122" fmla="*/ 5842535 w 8460606"/>
              <a:gd name="connsiteY122" fmla="*/ 1597794 h 4620126"/>
              <a:gd name="connsiteX123" fmla="*/ 5871411 w 8460606"/>
              <a:gd name="connsiteY123" fmla="*/ 1578543 h 4620126"/>
              <a:gd name="connsiteX124" fmla="*/ 5909912 w 8460606"/>
              <a:gd name="connsiteY124" fmla="*/ 1520792 h 4620126"/>
              <a:gd name="connsiteX125" fmla="*/ 5929162 w 8460606"/>
              <a:gd name="connsiteY125" fmla="*/ 1491916 h 4620126"/>
              <a:gd name="connsiteX126" fmla="*/ 5958038 w 8460606"/>
              <a:gd name="connsiteY126" fmla="*/ 1434164 h 4620126"/>
              <a:gd name="connsiteX127" fmla="*/ 5977289 w 8460606"/>
              <a:gd name="connsiteY127" fmla="*/ 1232034 h 4620126"/>
              <a:gd name="connsiteX128" fmla="*/ 5986914 w 8460606"/>
              <a:gd name="connsiteY128" fmla="*/ 1145406 h 4620126"/>
              <a:gd name="connsiteX129" fmla="*/ 6006164 w 8460606"/>
              <a:gd name="connsiteY129" fmla="*/ 1078029 h 4620126"/>
              <a:gd name="connsiteX130" fmla="*/ 6035040 w 8460606"/>
              <a:gd name="connsiteY130" fmla="*/ 808522 h 4620126"/>
              <a:gd name="connsiteX131" fmla="*/ 6054291 w 8460606"/>
              <a:gd name="connsiteY131" fmla="*/ 741145 h 4620126"/>
              <a:gd name="connsiteX132" fmla="*/ 6073541 w 8460606"/>
              <a:gd name="connsiteY132" fmla="*/ 683394 h 4620126"/>
              <a:gd name="connsiteX133" fmla="*/ 6092792 w 8460606"/>
              <a:gd name="connsiteY133" fmla="*/ 596766 h 4620126"/>
              <a:gd name="connsiteX134" fmla="*/ 6131293 w 8460606"/>
              <a:gd name="connsiteY134" fmla="*/ 462013 h 4620126"/>
              <a:gd name="connsiteX135" fmla="*/ 6150543 w 8460606"/>
              <a:gd name="connsiteY135" fmla="*/ 423512 h 4620126"/>
              <a:gd name="connsiteX136" fmla="*/ 6179419 w 8460606"/>
              <a:gd name="connsiteY136" fmla="*/ 317634 h 4620126"/>
              <a:gd name="connsiteX137" fmla="*/ 6198670 w 8460606"/>
              <a:gd name="connsiteY137" fmla="*/ 279133 h 4620126"/>
              <a:gd name="connsiteX138" fmla="*/ 6217920 w 8460606"/>
              <a:gd name="connsiteY138" fmla="*/ 221381 h 4620126"/>
              <a:gd name="connsiteX139" fmla="*/ 6275672 w 8460606"/>
              <a:gd name="connsiteY139" fmla="*/ 115503 h 4620126"/>
              <a:gd name="connsiteX140" fmla="*/ 6294922 w 8460606"/>
              <a:gd name="connsiteY140" fmla="*/ 57752 h 4620126"/>
              <a:gd name="connsiteX141" fmla="*/ 6304548 w 8460606"/>
              <a:gd name="connsiteY141" fmla="*/ 28876 h 4620126"/>
              <a:gd name="connsiteX142" fmla="*/ 6323798 w 8460606"/>
              <a:gd name="connsiteY142" fmla="*/ 0 h 4620126"/>
              <a:gd name="connsiteX143" fmla="*/ 6352674 w 8460606"/>
              <a:gd name="connsiteY143" fmla="*/ 9625 h 4620126"/>
              <a:gd name="connsiteX144" fmla="*/ 6371924 w 8460606"/>
              <a:gd name="connsiteY144" fmla="*/ 38501 h 4620126"/>
              <a:gd name="connsiteX145" fmla="*/ 6400800 w 8460606"/>
              <a:gd name="connsiteY145" fmla="*/ 67377 h 4620126"/>
              <a:gd name="connsiteX146" fmla="*/ 6420051 w 8460606"/>
              <a:gd name="connsiteY146" fmla="*/ 125128 h 4620126"/>
              <a:gd name="connsiteX147" fmla="*/ 6458552 w 8460606"/>
              <a:gd name="connsiteY147" fmla="*/ 182880 h 4620126"/>
              <a:gd name="connsiteX148" fmla="*/ 6477802 w 8460606"/>
              <a:gd name="connsiteY148" fmla="*/ 211756 h 4620126"/>
              <a:gd name="connsiteX149" fmla="*/ 6516303 w 8460606"/>
              <a:gd name="connsiteY149" fmla="*/ 298383 h 4620126"/>
              <a:gd name="connsiteX150" fmla="*/ 6545179 w 8460606"/>
              <a:gd name="connsiteY150" fmla="*/ 442762 h 4620126"/>
              <a:gd name="connsiteX151" fmla="*/ 6564430 w 8460606"/>
              <a:gd name="connsiteY151" fmla="*/ 471638 h 4620126"/>
              <a:gd name="connsiteX152" fmla="*/ 6593305 w 8460606"/>
              <a:gd name="connsiteY152" fmla="*/ 529389 h 4620126"/>
              <a:gd name="connsiteX153" fmla="*/ 6602931 w 8460606"/>
              <a:gd name="connsiteY153" fmla="*/ 558265 h 4620126"/>
              <a:gd name="connsiteX154" fmla="*/ 6631806 w 8460606"/>
              <a:gd name="connsiteY154" fmla="*/ 567891 h 4620126"/>
              <a:gd name="connsiteX155" fmla="*/ 6651057 w 8460606"/>
              <a:gd name="connsiteY155" fmla="*/ 596766 h 4620126"/>
              <a:gd name="connsiteX156" fmla="*/ 6699183 w 8460606"/>
              <a:gd name="connsiteY156" fmla="*/ 654518 h 4620126"/>
              <a:gd name="connsiteX157" fmla="*/ 6728059 w 8460606"/>
              <a:gd name="connsiteY157" fmla="*/ 712269 h 4620126"/>
              <a:gd name="connsiteX158" fmla="*/ 6737684 w 8460606"/>
              <a:gd name="connsiteY158" fmla="*/ 750771 h 4620126"/>
              <a:gd name="connsiteX159" fmla="*/ 6766560 w 8460606"/>
              <a:gd name="connsiteY159" fmla="*/ 808522 h 4620126"/>
              <a:gd name="connsiteX160" fmla="*/ 6776185 w 8460606"/>
              <a:gd name="connsiteY160" fmla="*/ 847023 h 4620126"/>
              <a:gd name="connsiteX161" fmla="*/ 6785811 w 8460606"/>
              <a:gd name="connsiteY161" fmla="*/ 904775 h 4620126"/>
              <a:gd name="connsiteX162" fmla="*/ 6805061 w 8460606"/>
              <a:gd name="connsiteY162" fmla="*/ 933651 h 4620126"/>
              <a:gd name="connsiteX163" fmla="*/ 6824312 w 8460606"/>
              <a:gd name="connsiteY163" fmla="*/ 1010653 h 4620126"/>
              <a:gd name="connsiteX164" fmla="*/ 6833937 w 8460606"/>
              <a:gd name="connsiteY164" fmla="*/ 1049154 h 4620126"/>
              <a:gd name="connsiteX165" fmla="*/ 6853188 w 8460606"/>
              <a:gd name="connsiteY165" fmla="*/ 1116531 h 4620126"/>
              <a:gd name="connsiteX166" fmla="*/ 6862813 w 8460606"/>
              <a:gd name="connsiteY166" fmla="*/ 1174282 h 4620126"/>
              <a:gd name="connsiteX167" fmla="*/ 6872438 w 8460606"/>
              <a:gd name="connsiteY167" fmla="*/ 1655545 h 4620126"/>
              <a:gd name="connsiteX168" fmla="*/ 6882063 w 8460606"/>
              <a:gd name="connsiteY168" fmla="*/ 1684421 h 4620126"/>
              <a:gd name="connsiteX169" fmla="*/ 6891689 w 8460606"/>
              <a:gd name="connsiteY169" fmla="*/ 1751798 h 4620126"/>
              <a:gd name="connsiteX170" fmla="*/ 6910939 w 8460606"/>
              <a:gd name="connsiteY170" fmla="*/ 1780674 h 4620126"/>
              <a:gd name="connsiteX171" fmla="*/ 6939815 w 8460606"/>
              <a:gd name="connsiteY171" fmla="*/ 1848051 h 4620126"/>
              <a:gd name="connsiteX172" fmla="*/ 6959065 w 8460606"/>
              <a:gd name="connsiteY172" fmla="*/ 1876926 h 4620126"/>
              <a:gd name="connsiteX173" fmla="*/ 6978316 w 8460606"/>
              <a:gd name="connsiteY173" fmla="*/ 1934678 h 4620126"/>
              <a:gd name="connsiteX174" fmla="*/ 7016817 w 8460606"/>
              <a:gd name="connsiteY174" fmla="*/ 1992429 h 4620126"/>
              <a:gd name="connsiteX175" fmla="*/ 7036068 w 8460606"/>
              <a:gd name="connsiteY175" fmla="*/ 2021305 h 4620126"/>
              <a:gd name="connsiteX176" fmla="*/ 7045693 w 8460606"/>
              <a:gd name="connsiteY176" fmla="*/ 2050181 h 4620126"/>
              <a:gd name="connsiteX177" fmla="*/ 7141945 w 8460606"/>
              <a:gd name="connsiteY177" fmla="*/ 2146434 h 4620126"/>
              <a:gd name="connsiteX178" fmla="*/ 7209322 w 8460606"/>
              <a:gd name="connsiteY178" fmla="*/ 2165684 h 4620126"/>
              <a:gd name="connsiteX179" fmla="*/ 7267074 w 8460606"/>
              <a:gd name="connsiteY179" fmla="*/ 2204185 h 4620126"/>
              <a:gd name="connsiteX180" fmla="*/ 7295950 w 8460606"/>
              <a:gd name="connsiteY180" fmla="*/ 2223436 h 4620126"/>
              <a:gd name="connsiteX181" fmla="*/ 7575082 w 8460606"/>
              <a:gd name="connsiteY181" fmla="*/ 2213811 h 4620126"/>
              <a:gd name="connsiteX182" fmla="*/ 7661710 w 8460606"/>
              <a:gd name="connsiteY182" fmla="*/ 2165684 h 4620126"/>
              <a:gd name="connsiteX183" fmla="*/ 7748337 w 8460606"/>
              <a:gd name="connsiteY183" fmla="*/ 2136808 h 4620126"/>
              <a:gd name="connsiteX184" fmla="*/ 7777213 w 8460606"/>
              <a:gd name="connsiteY184" fmla="*/ 2127183 h 4620126"/>
              <a:gd name="connsiteX185" fmla="*/ 7806089 w 8460606"/>
              <a:gd name="connsiteY185" fmla="*/ 2107933 h 4620126"/>
              <a:gd name="connsiteX186" fmla="*/ 7834964 w 8460606"/>
              <a:gd name="connsiteY186" fmla="*/ 2079057 h 4620126"/>
              <a:gd name="connsiteX187" fmla="*/ 7950468 w 8460606"/>
              <a:gd name="connsiteY187" fmla="*/ 2050181 h 4620126"/>
              <a:gd name="connsiteX188" fmla="*/ 7979343 w 8460606"/>
              <a:gd name="connsiteY188" fmla="*/ 2040556 h 4620126"/>
              <a:gd name="connsiteX189" fmla="*/ 8075596 w 8460606"/>
              <a:gd name="connsiteY189" fmla="*/ 2021305 h 4620126"/>
              <a:gd name="connsiteX190" fmla="*/ 8114097 w 8460606"/>
              <a:gd name="connsiteY190" fmla="*/ 2002055 h 4620126"/>
              <a:gd name="connsiteX191" fmla="*/ 8171849 w 8460606"/>
              <a:gd name="connsiteY191" fmla="*/ 1982804 h 4620126"/>
              <a:gd name="connsiteX192" fmla="*/ 8229600 w 8460606"/>
              <a:gd name="connsiteY192" fmla="*/ 1944303 h 4620126"/>
              <a:gd name="connsiteX193" fmla="*/ 8258476 w 8460606"/>
              <a:gd name="connsiteY193" fmla="*/ 1925053 h 4620126"/>
              <a:gd name="connsiteX194" fmla="*/ 8277726 w 8460606"/>
              <a:gd name="connsiteY194" fmla="*/ 1896177 h 4620126"/>
              <a:gd name="connsiteX195" fmla="*/ 8306602 w 8460606"/>
              <a:gd name="connsiteY195" fmla="*/ 1886552 h 4620126"/>
              <a:gd name="connsiteX196" fmla="*/ 8364354 w 8460606"/>
              <a:gd name="connsiteY196" fmla="*/ 1857676 h 4620126"/>
              <a:gd name="connsiteX197" fmla="*/ 8383604 w 8460606"/>
              <a:gd name="connsiteY197" fmla="*/ 1828800 h 4620126"/>
              <a:gd name="connsiteX198" fmla="*/ 8460606 w 8460606"/>
              <a:gd name="connsiteY19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867301 w 8460606"/>
              <a:gd name="connsiteY35" fmla="*/ 3465095 h 4620126"/>
              <a:gd name="connsiteX36" fmla="*/ 1905802 w 8460606"/>
              <a:gd name="connsiteY36" fmla="*/ 3426594 h 4620126"/>
              <a:gd name="connsiteX37" fmla="*/ 1963554 w 8460606"/>
              <a:gd name="connsiteY37" fmla="*/ 3359217 h 4620126"/>
              <a:gd name="connsiteX38" fmla="*/ 2050181 w 8460606"/>
              <a:gd name="connsiteY38" fmla="*/ 3262964 h 4620126"/>
              <a:gd name="connsiteX39" fmla="*/ 2088682 w 8460606"/>
              <a:gd name="connsiteY39" fmla="*/ 3214838 h 4620126"/>
              <a:gd name="connsiteX40" fmla="*/ 2156059 w 8460606"/>
              <a:gd name="connsiteY40" fmla="*/ 3099335 h 4620126"/>
              <a:gd name="connsiteX41" fmla="*/ 2175310 w 8460606"/>
              <a:gd name="connsiteY41" fmla="*/ 3060834 h 4620126"/>
              <a:gd name="connsiteX42" fmla="*/ 2194560 w 8460606"/>
              <a:gd name="connsiteY42" fmla="*/ 2993457 h 4620126"/>
              <a:gd name="connsiteX43" fmla="*/ 2213811 w 8460606"/>
              <a:gd name="connsiteY43" fmla="*/ 2954956 h 4620126"/>
              <a:gd name="connsiteX44" fmla="*/ 2233061 w 8460606"/>
              <a:gd name="connsiteY44" fmla="*/ 2887579 h 4620126"/>
              <a:gd name="connsiteX45" fmla="*/ 2261937 w 8460606"/>
              <a:gd name="connsiteY45" fmla="*/ 2675823 h 4620126"/>
              <a:gd name="connsiteX46" fmla="*/ 2281188 w 8460606"/>
              <a:gd name="connsiteY46" fmla="*/ 2598821 h 4620126"/>
              <a:gd name="connsiteX47" fmla="*/ 2310063 w 8460606"/>
              <a:gd name="connsiteY47" fmla="*/ 2531444 h 4620126"/>
              <a:gd name="connsiteX48" fmla="*/ 2377440 w 8460606"/>
              <a:gd name="connsiteY48" fmla="*/ 2473693 h 4620126"/>
              <a:gd name="connsiteX49" fmla="*/ 2406316 w 8460606"/>
              <a:gd name="connsiteY49" fmla="*/ 2464067 h 4620126"/>
              <a:gd name="connsiteX50" fmla="*/ 2435192 w 8460606"/>
              <a:gd name="connsiteY50" fmla="*/ 2444817 h 4620126"/>
              <a:gd name="connsiteX51" fmla="*/ 2608446 w 8460606"/>
              <a:gd name="connsiteY51" fmla="*/ 2290813 h 4620126"/>
              <a:gd name="connsiteX52" fmla="*/ 2704699 w 8460606"/>
              <a:gd name="connsiteY52" fmla="*/ 2329314 h 4620126"/>
              <a:gd name="connsiteX53" fmla="*/ 2733575 w 8460606"/>
              <a:gd name="connsiteY53" fmla="*/ 2338939 h 4620126"/>
              <a:gd name="connsiteX54" fmla="*/ 2791326 w 8460606"/>
              <a:gd name="connsiteY54" fmla="*/ 2367815 h 4620126"/>
              <a:gd name="connsiteX55" fmla="*/ 2916455 w 8460606"/>
              <a:gd name="connsiteY55" fmla="*/ 2483318 h 4620126"/>
              <a:gd name="connsiteX56" fmla="*/ 2954956 w 8460606"/>
              <a:gd name="connsiteY56" fmla="*/ 2569945 h 4620126"/>
              <a:gd name="connsiteX57" fmla="*/ 3022333 w 8460606"/>
              <a:gd name="connsiteY57" fmla="*/ 2714324 h 4620126"/>
              <a:gd name="connsiteX58" fmla="*/ 3041583 w 8460606"/>
              <a:gd name="connsiteY58" fmla="*/ 2772076 h 4620126"/>
              <a:gd name="connsiteX59" fmla="*/ 3051209 w 8460606"/>
              <a:gd name="connsiteY59" fmla="*/ 2800952 h 4620126"/>
              <a:gd name="connsiteX60" fmla="*/ 3060834 w 8460606"/>
              <a:gd name="connsiteY60" fmla="*/ 2829827 h 4620126"/>
              <a:gd name="connsiteX61" fmla="*/ 3128211 w 8460606"/>
              <a:gd name="connsiteY61" fmla="*/ 2954956 h 4620126"/>
              <a:gd name="connsiteX62" fmla="*/ 3157086 w 8460606"/>
              <a:gd name="connsiteY62" fmla="*/ 2974206 h 4620126"/>
              <a:gd name="connsiteX63" fmla="*/ 3262964 w 8460606"/>
              <a:gd name="connsiteY63" fmla="*/ 3070459 h 4620126"/>
              <a:gd name="connsiteX64" fmla="*/ 3301465 w 8460606"/>
              <a:gd name="connsiteY64" fmla="*/ 3128211 h 4620126"/>
              <a:gd name="connsiteX65" fmla="*/ 3445844 w 8460606"/>
              <a:gd name="connsiteY65" fmla="*/ 3205213 h 4620126"/>
              <a:gd name="connsiteX66" fmla="*/ 3474720 w 8460606"/>
              <a:gd name="connsiteY66" fmla="*/ 3224463 h 4620126"/>
              <a:gd name="connsiteX67" fmla="*/ 3532472 w 8460606"/>
              <a:gd name="connsiteY67" fmla="*/ 3243714 h 4620126"/>
              <a:gd name="connsiteX68" fmla="*/ 3599849 w 8460606"/>
              <a:gd name="connsiteY68" fmla="*/ 3282215 h 4620126"/>
              <a:gd name="connsiteX69" fmla="*/ 3638350 w 8460606"/>
              <a:gd name="connsiteY69" fmla="*/ 3291840 h 4620126"/>
              <a:gd name="connsiteX70" fmla="*/ 4100362 w 8460606"/>
              <a:gd name="connsiteY70" fmla="*/ 3243714 h 4620126"/>
              <a:gd name="connsiteX71" fmla="*/ 4129238 w 8460606"/>
              <a:gd name="connsiteY71" fmla="*/ 3234088 h 4620126"/>
              <a:gd name="connsiteX72" fmla="*/ 4331369 w 8460606"/>
              <a:gd name="connsiteY72" fmla="*/ 3051208 h 4620126"/>
              <a:gd name="connsiteX73" fmla="*/ 4350619 w 8460606"/>
              <a:gd name="connsiteY73" fmla="*/ 3022333 h 4620126"/>
              <a:gd name="connsiteX74" fmla="*/ 4437246 w 8460606"/>
              <a:gd name="connsiteY74" fmla="*/ 2954956 h 4620126"/>
              <a:gd name="connsiteX75" fmla="*/ 4687503 w 8460606"/>
              <a:gd name="connsiteY75" fmla="*/ 2579571 h 4620126"/>
              <a:gd name="connsiteX76" fmla="*/ 4697129 w 8460606"/>
              <a:gd name="connsiteY76" fmla="*/ 2550695 h 4620126"/>
              <a:gd name="connsiteX77" fmla="*/ 4735630 w 8460606"/>
              <a:gd name="connsiteY77" fmla="*/ 2464067 h 4620126"/>
              <a:gd name="connsiteX78" fmla="*/ 4754880 w 8460606"/>
              <a:gd name="connsiteY78" fmla="*/ 2406316 h 4620126"/>
              <a:gd name="connsiteX79" fmla="*/ 4764505 w 8460606"/>
              <a:gd name="connsiteY79" fmla="*/ 2377440 h 4620126"/>
              <a:gd name="connsiteX80" fmla="*/ 4822257 w 8460606"/>
              <a:gd name="connsiteY80" fmla="*/ 2252312 h 4620126"/>
              <a:gd name="connsiteX81" fmla="*/ 4908884 w 8460606"/>
              <a:gd name="connsiteY81" fmla="*/ 1982804 h 4620126"/>
              <a:gd name="connsiteX82" fmla="*/ 4918510 w 8460606"/>
              <a:gd name="connsiteY82" fmla="*/ 1876926 h 4620126"/>
              <a:gd name="connsiteX83" fmla="*/ 4937760 w 8460606"/>
              <a:gd name="connsiteY83" fmla="*/ 1809549 h 4620126"/>
              <a:gd name="connsiteX84" fmla="*/ 4957011 w 8460606"/>
              <a:gd name="connsiteY84" fmla="*/ 1626669 h 4620126"/>
              <a:gd name="connsiteX85" fmla="*/ 4966636 w 8460606"/>
              <a:gd name="connsiteY85" fmla="*/ 1578543 h 4620126"/>
              <a:gd name="connsiteX86" fmla="*/ 4976261 w 8460606"/>
              <a:gd name="connsiteY86" fmla="*/ 1463040 h 4620126"/>
              <a:gd name="connsiteX87" fmla="*/ 5014762 w 8460606"/>
              <a:gd name="connsiteY87" fmla="*/ 1366787 h 4620126"/>
              <a:gd name="connsiteX88" fmla="*/ 5024388 w 8460606"/>
              <a:gd name="connsiteY88" fmla="*/ 1328286 h 4620126"/>
              <a:gd name="connsiteX89" fmla="*/ 5062889 w 8460606"/>
              <a:gd name="connsiteY89" fmla="*/ 1241659 h 4620126"/>
              <a:gd name="connsiteX90" fmla="*/ 5072514 w 8460606"/>
              <a:gd name="connsiteY90" fmla="*/ 1203158 h 4620126"/>
              <a:gd name="connsiteX91" fmla="*/ 5091764 w 8460606"/>
              <a:gd name="connsiteY91" fmla="*/ 1155032 h 4620126"/>
              <a:gd name="connsiteX92" fmla="*/ 5101390 w 8460606"/>
              <a:gd name="connsiteY92" fmla="*/ 1126156 h 4620126"/>
              <a:gd name="connsiteX93" fmla="*/ 5120640 w 8460606"/>
              <a:gd name="connsiteY93" fmla="*/ 1097280 h 4620126"/>
              <a:gd name="connsiteX94" fmla="*/ 5149516 w 8460606"/>
              <a:gd name="connsiteY94" fmla="*/ 1029903 h 4620126"/>
              <a:gd name="connsiteX95" fmla="*/ 5178392 w 8460606"/>
              <a:gd name="connsiteY95" fmla="*/ 1001027 h 4620126"/>
              <a:gd name="connsiteX96" fmla="*/ 5216893 w 8460606"/>
              <a:gd name="connsiteY96" fmla="*/ 943276 h 4620126"/>
              <a:gd name="connsiteX97" fmla="*/ 5236143 w 8460606"/>
              <a:gd name="connsiteY97" fmla="*/ 914400 h 4620126"/>
              <a:gd name="connsiteX98" fmla="*/ 5274644 w 8460606"/>
              <a:gd name="connsiteY98" fmla="*/ 827773 h 4620126"/>
              <a:gd name="connsiteX99" fmla="*/ 5303520 w 8460606"/>
              <a:gd name="connsiteY99" fmla="*/ 770021 h 4620126"/>
              <a:gd name="connsiteX100" fmla="*/ 5361272 w 8460606"/>
              <a:gd name="connsiteY100" fmla="*/ 741145 h 4620126"/>
              <a:gd name="connsiteX101" fmla="*/ 5390148 w 8460606"/>
              <a:gd name="connsiteY101" fmla="*/ 750771 h 4620126"/>
              <a:gd name="connsiteX102" fmla="*/ 5447899 w 8460606"/>
              <a:gd name="connsiteY102" fmla="*/ 731520 h 4620126"/>
              <a:gd name="connsiteX103" fmla="*/ 5505651 w 8460606"/>
              <a:gd name="connsiteY103" fmla="*/ 770021 h 4620126"/>
              <a:gd name="connsiteX104" fmla="*/ 5515276 w 8460606"/>
              <a:gd name="connsiteY104" fmla="*/ 798897 h 4620126"/>
              <a:gd name="connsiteX105" fmla="*/ 5553777 w 8460606"/>
              <a:gd name="connsiteY105" fmla="*/ 875899 h 4620126"/>
              <a:gd name="connsiteX106" fmla="*/ 5582653 w 8460606"/>
              <a:gd name="connsiteY106" fmla="*/ 962526 h 4620126"/>
              <a:gd name="connsiteX107" fmla="*/ 5592278 w 8460606"/>
              <a:gd name="connsiteY107" fmla="*/ 991402 h 4620126"/>
              <a:gd name="connsiteX108" fmla="*/ 5611529 w 8460606"/>
              <a:gd name="connsiteY108" fmla="*/ 1029903 h 4620126"/>
              <a:gd name="connsiteX109" fmla="*/ 5630779 w 8460606"/>
              <a:gd name="connsiteY109" fmla="*/ 1087655 h 4620126"/>
              <a:gd name="connsiteX110" fmla="*/ 5640404 w 8460606"/>
              <a:gd name="connsiteY110" fmla="*/ 1116531 h 4620126"/>
              <a:gd name="connsiteX111" fmla="*/ 5678905 w 8460606"/>
              <a:gd name="connsiteY111" fmla="*/ 1174282 h 4620126"/>
              <a:gd name="connsiteX112" fmla="*/ 5698156 w 8460606"/>
              <a:gd name="connsiteY112" fmla="*/ 1203158 h 4620126"/>
              <a:gd name="connsiteX113" fmla="*/ 5717406 w 8460606"/>
              <a:gd name="connsiteY113" fmla="*/ 1260909 h 4620126"/>
              <a:gd name="connsiteX114" fmla="*/ 5727032 w 8460606"/>
              <a:gd name="connsiteY114" fmla="*/ 1289785 h 4620126"/>
              <a:gd name="connsiteX115" fmla="*/ 5736657 w 8460606"/>
              <a:gd name="connsiteY115" fmla="*/ 1328286 h 4620126"/>
              <a:gd name="connsiteX116" fmla="*/ 5755908 w 8460606"/>
              <a:gd name="connsiteY116" fmla="*/ 1376413 h 4620126"/>
              <a:gd name="connsiteX117" fmla="*/ 5765533 w 8460606"/>
              <a:gd name="connsiteY117" fmla="*/ 1491916 h 4620126"/>
              <a:gd name="connsiteX118" fmla="*/ 5775158 w 8460606"/>
              <a:gd name="connsiteY118" fmla="*/ 1540042 h 4620126"/>
              <a:gd name="connsiteX119" fmla="*/ 5784783 w 8460606"/>
              <a:gd name="connsiteY119" fmla="*/ 1636295 h 4620126"/>
              <a:gd name="connsiteX120" fmla="*/ 5823284 w 8460606"/>
              <a:gd name="connsiteY120" fmla="*/ 1626669 h 4620126"/>
              <a:gd name="connsiteX121" fmla="*/ 5842535 w 8460606"/>
              <a:gd name="connsiteY121" fmla="*/ 1597794 h 4620126"/>
              <a:gd name="connsiteX122" fmla="*/ 5871411 w 8460606"/>
              <a:gd name="connsiteY122" fmla="*/ 1578543 h 4620126"/>
              <a:gd name="connsiteX123" fmla="*/ 5909912 w 8460606"/>
              <a:gd name="connsiteY123" fmla="*/ 1520792 h 4620126"/>
              <a:gd name="connsiteX124" fmla="*/ 5929162 w 8460606"/>
              <a:gd name="connsiteY124" fmla="*/ 1491916 h 4620126"/>
              <a:gd name="connsiteX125" fmla="*/ 5958038 w 8460606"/>
              <a:gd name="connsiteY125" fmla="*/ 1434164 h 4620126"/>
              <a:gd name="connsiteX126" fmla="*/ 5977289 w 8460606"/>
              <a:gd name="connsiteY126" fmla="*/ 1232034 h 4620126"/>
              <a:gd name="connsiteX127" fmla="*/ 5986914 w 8460606"/>
              <a:gd name="connsiteY127" fmla="*/ 1145406 h 4620126"/>
              <a:gd name="connsiteX128" fmla="*/ 6006164 w 8460606"/>
              <a:gd name="connsiteY128" fmla="*/ 1078029 h 4620126"/>
              <a:gd name="connsiteX129" fmla="*/ 6035040 w 8460606"/>
              <a:gd name="connsiteY129" fmla="*/ 808522 h 4620126"/>
              <a:gd name="connsiteX130" fmla="*/ 6054291 w 8460606"/>
              <a:gd name="connsiteY130" fmla="*/ 741145 h 4620126"/>
              <a:gd name="connsiteX131" fmla="*/ 6073541 w 8460606"/>
              <a:gd name="connsiteY131" fmla="*/ 683394 h 4620126"/>
              <a:gd name="connsiteX132" fmla="*/ 6092792 w 8460606"/>
              <a:gd name="connsiteY132" fmla="*/ 596766 h 4620126"/>
              <a:gd name="connsiteX133" fmla="*/ 6131293 w 8460606"/>
              <a:gd name="connsiteY133" fmla="*/ 462013 h 4620126"/>
              <a:gd name="connsiteX134" fmla="*/ 6150543 w 8460606"/>
              <a:gd name="connsiteY134" fmla="*/ 423512 h 4620126"/>
              <a:gd name="connsiteX135" fmla="*/ 6179419 w 8460606"/>
              <a:gd name="connsiteY135" fmla="*/ 317634 h 4620126"/>
              <a:gd name="connsiteX136" fmla="*/ 6198670 w 8460606"/>
              <a:gd name="connsiteY136" fmla="*/ 279133 h 4620126"/>
              <a:gd name="connsiteX137" fmla="*/ 6217920 w 8460606"/>
              <a:gd name="connsiteY137" fmla="*/ 221381 h 4620126"/>
              <a:gd name="connsiteX138" fmla="*/ 6275672 w 8460606"/>
              <a:gd name="connsiteY138" fmla="*/ 115503 h 4620126"/>
              <a:gd name="connsiteX139" fmla="*/ 6294922 w 8460606"/>
              <a:gd name="connsiteY139" fmla="*/ 57752 h 4620126"/>
              <a:gd name="connsiteX140" fmla="*/ 6304548 w 8460606"/>
              <a:gd name="connsiteY140" fmla="*/ 28876 h 4620126"/>
              <a:gd name="connsiteX141" fmla="*/ 6323798 w 8460606"/>
              <a:gd name="connsiteY141" fmla="*/ 0 h 4620126"/>
              <a:gd name="connsiteX142" fmla="*/ 6352674 w 8460606"/>
              <a:gd name="connsiteY142" fmla="*/ 9625 h 4620126"/>
              <a:gd name="connsiteX143" fmla="*/ 6371924 w 8460606"/>
              <a:gd name="connsiteY143" fmla="*/ 38501 h 4620126"/>
              <a:gd name="connsiteX144" fmla="*/ 6400800 w 8460606"/>
              <a:gd name="connsiteY144" fmla="*/ 67377 h 4620126"/>
              <a:gd name="connsiteX145" fmla="*/ 6420051 w 8460606"/>
              <a:gd name="connsiteY145" fmla="*/ 125128 h 4620126"/>
              <a:gd name="connsiteX146" fmla="*/ 6458552 w 8460606"/>
              <a:gd name="connsiteY146" fmla="*/ 182880 h 4620126"/>
              <a:gd name="connsiteX147" fmla="*/ 6477802 w 8460606"/>
              <a:gd name="connsiteY147" fmla="*/ 211756 h 4620126"/>
              <a:gd name="connsiteX148" fmla="*/ 6516303 w 8460606"/>
              <a:gd name="connsiteY148" fmla="*/ 298383 h 4620126"/>
              <a:gd name="connsiteX149" fmla="*/ 6545179 w 8460606"/>
              <a:gd name="connsiteY149" fmla="*/ 442762 h 4620126"/>
              <a:gd name="connsiteX150" fmla="*/ 6564430 w 8460606"/>
              <a:gd name="connsiteY150" fmla="*/ 471638 h 4620126"/>
              <a:gd name="connsiteX151" fmla="*/ 6593305 w 8460606"/>
              <a:gd name="connsiteY151" fmla="*/ 529389 h 4620126"/>
              <a:gd name="connsiteX152" fmla="*/ 6602931 w 8460606"/>
              <a:gd name="connsiteY152" fmla="*/ 558265 h 4620126"/>
              <a:gd name="connsiteX153" fmla="*/ 6631806 w 8460606"/>
              <a:gd name="connsiteY153" fmla="*/ 567891 h 4620126"/>
              <a:gd name="connsiteX154" fmla="*/ 6651057 w 8460606"/>
              <a:gd name="connsiteY154" fmla="*/ 596766 h 4620126"/>
              <a:gd name="connsiteX155" fmla="*/ 6699183 w 8460606"/>
              <a:gd name="connsiteY155" fmla="*/ 654518 h 4620126"/>
              <a:gd name="connsiteX156" fmla="*/ 6728059 w 8460606"/>
              <a:gd name="connsiteY156" fmla="*/ 712269 h 4620126"/>
              <a:gd name="connsiteX157" fmla="*/ 6737684 w 8460606"/>
              <a:gd name="connsiteY157" fmla="*/ 750771 h 4620126"/>
              <a:gd name="connsiteX158" fmla="*/ 6766560 w 8460606"/>
              <a:gd name="connsiteY158" fmla="*/ 808522 h 4620126"/>
              <a:gd name="connsiteX159" fmla="*/ 6776185 w 8460606"/>
              <a:gd name="connsiteY159" fmla="*/ 847023 h 4620126"/>
              <a:gd name="connsiteX160" fmla="*/ 6785811 w 8460606"/>
              <a:gd name="connsiteY160" fmla="*/ 904775 h 4620126"/>
              <a:gd name="connsiteX161" fmla="*/ 6805061 w 8460606"/>
              <a:gd name="connsiteY161" fmla="*/ 933651 h 4620126"/>
              <a:gd name="connsiteX162" fmla="*/ 6824312 w 8460606"/>
              <a:gd name="connsiteY162" fmla="*/ 1010653 h 4620126"/>
              <a:gd name="connsiteX163" fmla="*/ 6833937 w 8460606"/>
              <a:gd name="connsiteY163" fmla="*/ 1049154 h 4620126"/>
              <a:gd name="connsiteX164" fmla="*/ 6853188 w 8460606"/>
              <a:gd name="connsiteY164" fmla="*/ 1116531 h 4620126"/>
              <a:gd name="connsiteX165" fmla="*/ 6862813 w 8460606"/>
              <a:gd name="connsiteY165" fmla="*/ 1174282 h 4620126"/>
              <a:gd name="connsiteX166" fmla="*/ 6872438 w 8460606"/>
              <a:gd name="connsiteY166" fmla="*/ 1655545 h 4620126"/>
              <a:gd name="connsiteX167" fmla="*/ 6882063 w 8460606"/>
              <a:gd name="connsiteY167" fmla="*/ 1684421 h 4620126"/>
              <a:gd name="connsiteX168" fmla="*/ 6891689 w 8460606"/>
              <a:gd name="connsiteY168" fmla="*/ 1751798 h 4620126"/>
              <a:gd name="connsiteX169" fmla="*/ 6910939 w 8460606"/>
              <a:gd name="connsiteY169" fmla="*/ 1780674 h 4620126"/>
              <a:gd name="connsiteX170" fmla="*/ 6939815 w 8460606"/>
              <a:gd name="connsiteY170" fmla="*/ 1848051 h 4620126"/>
              <a:gd name="connsiteX171" fmla="*/ 6959065 w 8460606"/>
              <a:gd name="connsiteY171" fmla="*/ 1876926 h 4620126"/>
              <a:gd name="connsiteX172" fmla="*/ 6978316 w 8460606"/>
              <a:gd name="connsiteY172" fmla="*/ 1934678 h 4620126"/>
              <a:gd name="connsiteX173" fmla="*/ 7016817 w 8460606"/>
              <a:gd name="connsiteY173" fmla="*/ 1992429 h 4620126"/>
              <a:gd name="connsiteX174" fmla="*/ 7036068 w 8460606"/>
              <a:gd name="connsiteY174" fmla="*/ 2021305 h 4620126"/>
              <a:gd name="connsiteX175" fmla="*/ 7045693 w 8460606"/>
              <a:gd name="connsiteY175" fmla="*/ 2050181 h 4620126"/>
              <a:gd name="connsiteX176" fmla="*/ 7141945 w 8460606"/>
              <a:gd name="connsiteY176" fmla="*/ 2146434 h 4620126"/>
              <a:gd name="connsiteX177" fmla="*/ 7209322 w 8460606"/>
              <a:gd name="connsiteY177" fmla="*/ 2165684 h 4620126"/>
              <a:gd name="connsiteX178" fmla="*/ 7267074 w 8460606"/>
              <a:gd name="connsiteY178" fmla="*/ 2204185 h 4620126"/>
              <a:gd name="connsiteX179" fmla="*/ 7295950 w 8460606"/>
              <a:gd name="connsiteY179" fmla="*/ 2223436 h 4620126"/>
              <a:gd name="connsiteX180" fmla="*/ 7575082 w 8460606"/>
              <a:gd name="connsiteY180" fmla="*/ 2213811 h 4620126"/>
              <a:gd name="connsiteX181" fmla="*/ 7661710 w 8460606"/>
              <a:gd name="connsiteY181" fmla="*/ 2165684 h 4620126"/>
              <a:gd name="connsiteX182" fmla="*/ 7748337 w 8460606"/>
              <a:gd name="connsiteY182" fmla="*/ 2136808 h 4620126"/>
              <a:gd name="connsiteX183" fmla="*/ 7777213 w 8460606"/>
              <a:gd name="connsiteY183" fmla="*/ 2127183 h 4620126"/>
              <a:gd name="connsiteX184" fmla="*/ 7806089 w 8460606"/>
              <a:gd name="connsiteY184" fmla="*/ 2107933 h 4620126"/>
              <a:gd name="connsiteX185" fmla="*/ 7834964 w 8460606"/>
              <a:gd name="connsiteY185" fmla="*/ 2079057 h 4620126"/>
              <a:gd name="connsiteX186" fmla="*/ 7950468 w 8460606"/>
              <a:gd name="connsiteY186" fmla="*/ 2050181 h 4620126"/>
              <a:gd name="connsiteX187" fmla="*/ 7979343 w 8460606"/>
              <a:gd name="connsiteY187" fmla="*/ 2040556 h 4620126"/>
              <a:gd name="connsiteX188" fmla="*/ 8075596 w 8460606"/>
              <a:gd name="connsiteY188" fmla="*/ 2021305 h 4620126"/>
              <a:gd name="connsiteX189" fmla="*/ 8114097 w 8460606"/>
              <a:gd name="connsiteY189" fmla="*/ 2002055 h 4620126"/>
              <a:gd name="connsiteX190" fmla="*/ 8171849 w 8460606"/>
              <a:gd name="connsiteY190" fmla="*/ 1982804 h 4620126"/>
              <a:gd name="connsiteX191" fmla="*/ 8229600 w 8460606"/>
              <a:gd name="connsiteY191" fmla="*/ 1944303 h 4620126"/>
              <a:gd name="connsiteX192" fmla="*/ 8258476 w 8460606"/>
              <a:gd name="connsiteY192" fmla="*/ 1925053 h 4620126"/>
              <a:gd name="connsiteX193" fmla="*/ 8277726 w 8460606"/>
              <a:gd name="connsiteY193" fmla="*/ 1896177 h 4620126"/>
              <a:gd name="connsiteX194" fmla="*/ 8306602 w 8460606"/>
              <a:gd name="connsiteY194" fmla="*/ 1886552 h 4620126"/>
              <a:gd name="connsiteX195" fmla="*/ 8364354 w 8460606"/>
              <a:gd name="connsiteY195" fmla="*/ 1857676 h 4620126"/>
              <a:gd name="connsiteX196" fmla="*/ 8383604 w 8460606"/>
              <a:gd name="connsiteY196" fmla="*/ 1828800 h 4620126"/>
              <a:gd name="connsiteX197" fmla="*/ 8460606 w 8460606"/>
              <a:gd name="connsiteY19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867301 w 8460606"/>
              <a:gd name="connsiteY34" fmla="*/ 3465095 h 4620126"/>
              <a:gd name="connsiteX35" fmla="*/ 1905802 w 8460606"/>
              <a:gd name="connsiteY35" fmla="*/ 3426594 h 4620126"/>
              <a:gd name="connsiteX36" fmla="*/ 1963554 w 8460606"/>
              <a:gd name="connsiteY36" fmla="*/ 3359217 h 4620126"/>
              <a:gd name="connsiteX37" fmla="*/ 2050181 w 8460606"/>
              <a:gd name="connsiteY37" fmla="*/ 3262964 h 4620126"/>
              <a:gd name="connsiteX38" fmla="*/ 2088682 w 8460606"/>
              <a:gd name="connsiteY38" fmla="*/ 3214838 h 4620126"/>
              <a:gd name="connsiteX39" fmla="*/ 2156059 w 8460606"/>
              <a:gd name="connsiteY39" fmla="*/ 3099335 h 4620126"/>
              <a:gd name="connsiteX40" fmla="*/ 2175310 w 8460606"/>
              <a:gd name="connsiteY40" fmla="*/ 3060834 h 4620126"/>
              <a:gd name="connsiteX41" fmla="*/ 2194560 w 8460606"/>
              <a:gd name="connsiteY41" fmla="*/ 2993457 h 4620126"/>
              <a:gd name="connsiteX42" fmla="*/ 2213811 w 8460606"/>
              <a:gd name="connsiteY42" fmla="*/ 2954956 h 4620126"/>
              <a:gd name="connsiteX43" fmla="*/ 2233061 w 8460606"/>
              <a:gd name="connsiteY43" fmla="*/ 2887579 h 4620126"/>
              <a:gd name="connsiteX44" fmla="*/ 2261937 w 8460606"/>
              <a:gd name="connsiteY44" fmla="*/ 2675823 h 4620126"/>
              <a:gd name="connsiteX45" fmla="*/ 2281188 w 8460606"/>
              <a:gd name="connsiteY45" fmla="*/ 2598821 h 4620126"/>
              <a:gd name="connsiteX46" fmla="*/ 2310063 w 8460606"/>
              <a:gd name="connsiteY46" fmla="*/ 2531444 h 4620126"/>
              <a:gd name="connsiteX47" fmla="*/ 2377440 w 8460606"/>
              <a:gd name="connsiteY47" fmla="*/ 2473693 h 4620126"/>
              <a:gd name="connsiteX48" fmla="*/ 2406316 w 8460606"/>
              <a:gd name="connsiteY48" fmla="*/ 2464067 h 4620126"/>
              <a:gd name="connsiteX49" fmla="*/ 2435192 w 8460606"/>
              <a:gd name="connsiteY49" fmla="*/ 2444817 h 4620126"/>
              <a:gd name="connsiteX50" fmla="*/ 2608446 w 8460606"/>
              <a:gd name="connsiteY50" fmla="*/ 2290813 h 4620126"/>
              <a:gd name="connsiteX51" fmla="*/ 2704699 w 8460606"/>
              <a:gd name="connsiteY51" fmla="*/ 2329314 h 4620126"/>
              <a:gd name="connsiteX52" fmla="*/ 2733575 w 8460606"/>
              <a:gd name="connsiteY52" fmla="*/ 2338939 h 4620126"/>
              <a:gd name="connsiteX53" fmla="*/ 2791326 w 8460606"/>
              <a:gd name="connsiteY53" fmla="*/ 2367815 h 4620126"/>
              <a:gd name="connsiteX54" fmla="*/ 2916455 w 8460606"/>
              <a:gd name="connsiteY54" fmla="*/ 2483318 h 4620126"/>
              <a:gd name="connsiteX55" fmla="*/ 2954956 w 8460606"/>
              <a:gd name="connsiteY55" fmla="*/ 2569945 h 4620126"/>
              <a:gd name="connsiteX56" fmla="*/ 3022333 w 8460606"/>
              <a:gd name="connsiteY56" fmla="*/ 2714324 h 4620126"/>
              <a:gd name="connsiteX57" fmla="*/ 3041583 w 8460606"/>
              <a:gd name="connsiteY57" fmla="*/ 2772076 h 4620126"/>
              <a:gd name="connsiteX58" fmla="*/ 3051209 w 8460606"/>
              <a:gd name="connsiteY58" fmla="*/ 2800952 h 4620126"/>
              <a:gd name="connsiteX59" fmla="*/ 3060834 w 8460606"/>
              <a:gd name="connsiteY59" fmla="*/ 2829827 h 4620126"/>
              <a:gd name="connsiteX60" fmla="*/ 3128211 w 8460606"/>
              <a:gd name="connsiteY60" fmla="*/ 2954956 h 4620126"/>
              <a:gd name="connsiteX61" fmla="*/ 3157086 w 8460606"/>
              <a:gd name="connsiteY61" fmla="*/ 2974206 h 4620126"/>
              <a:gd name="connsiteX62" fmla="*/ 3262964 w 8460606"/>
              <a:gd name="connsiteY62" fmla="*/ 3070459 h 4620126"/>
              <a:gd name="connsiteX63" fmla="*/ 3301465 w 8460606"/>
              <a:gd name="connsiteY63" fmla="*/ 3128211 h 4620126"/>
              <a:gd name="connsiteX64" fmla="*/ 3445844 w 8460606"/>
              <a:gd name="connsiteY64" fmla="*/ 3205213 h 4620126"/>
              <a:gd name="connsiteX65" fmla="*/ 3474720 w 8460606"/>
              <a:gd name="connsiteY65" fmla="*/ 3224463 h 4620126"/>
              <a:gd name="connsiteX66" fmla="*/ 3532472 w 8460606"/>
              <a:gd name="connsiteY66" fmla="*/ 3243714 h 4620126"/>
              <a:gd name="connsiteX67" fmla="*/ 3599849 w 8460606"/>
              <a:gd name="connsiteY67" fmla="*/ 3282215 h 4620126"/>
              <a:gd name="connsiteX68" fmla="*/ 3638350 w 8460606"/>
              <a:gd name="connsiteY68" fmla="*/ 3291840 h 4620126"/>
              <a:gd name="connsiteX69" fmla="*/ 4100362 w 8460606"/>
              <a:gd name="connsiteY69" fmla="*/ 3243714 h 4620126"/>
              <a:gd name="connsiteX70" fmla="*/ 4129238 w 8460606"/>
              <a:gd name="connsiteY70" fmla="*/ 3234088 h 4620126"/>
              <a:gd name="connsiteX71" fmla="*/ 4331369 w 8460606"/>
              <a:gd name="connsiteY71" fmla="*/ 3051208 h 4620126"/>
              <a:gd name="connsiteX72" fmla="*/ 4350619 w 8460606"/>
              <a:gd name="connsiteY72" fmla="*/ 3022333 h 4620126"/>
              <a:gd name="connsiteX73" fmla="*/ 4437246 w 8460606"/>
              <a:gd name="connsiteY73" fmla="*/ 2954956 h 4620126"/>
              <a:gd name="connsiteX74" fmla="*/ 4687503 w 8460606"/>
              <a:gd name="connsiteY74" fmla="*/ 2579571 h 4620126"/>
              <a:gd name="connsiteX75" fmla="*/ 4697129 w 8460606"/>
              <a:gd name="connsiteY75" fmla="*/ 2550695 h 4620126"/>
              <a:gd name="connsiteX76" fmla="*/ 4735630 w 8460606"/>
              <a:gd name="connsiteY76" fmla="*/ 2464067 h 4620126"/>
              <a:gd name="connsiteX77" fmla="*/ 4754880 w 8460606"/>
              <a:gd name="connsiteY77" fmla="*/ 2406316 h 4620126"/>
              <a:gd name="connsiteX78" fmla="*/ 4764505 w 8460606"/>
              <a:gd name="connsiteY78" fmla="*/ 2377440 h 4620126"/>
              <a:gd name="connsiteX79" fmla="*/ 4822257 w 8460606"/>
              <a:gd name="connsiteY79" fmla="*/ 2252312 h 4620126"/>
              <a:gd name="connsiteX80" fmla="*/ 4908884 w 8460606"/>
              <a:gd name="connsiteY80" fmla="*/ 1982804 h 4620126"/>
              <a:gd name="connsiteX81" fmla="*/ 4918510 w 8460606"/>
              <a:gd name="connsiteY81" fmla="*/ 1876926 h 4620126"/>
              <a:gd name="connsiteX82" fmla="*/ 4937760 w 8460606"/>
              <a:gd name="connsiteY82" fmla="*/ 1809549 h 4620126"/>
              <a:gd name="connsiteX83" fmla="*/ 4957011 w 8460606"/>
              <a:gd name="connsiteY83" fmla="*/ 1626669 h 4620126"/>
              <a:gd name="connsiteX84" fmla="*/ 4966636 w 8460606"/>
              <a:gd name="connsiteY84" fmla="*/ 1578543 h 4620126"/>
              <a:gd name="connsiteX85" fmla="*/ 4976261 w 8460606"/>
              <a:gd name="connsiteY85" fmla="*/ 1463040 h 4620126"/>
              <a:gd name="connsiteX86" fmla="*/ 5014762 w 8460606"/>
              <a:gd name="connsiteY86" fmla="*/ 1366787 h 4620126"/>
              <a:gd name="connsiteX87" fmla="*/ 5024388 w 8460606"/>
              <a:gd name="connsiteY87" fmla="*/ 1328286 h 4620126"/>
              <a:gd name="connsiteX88" fmla="*/ 5062889 w 8460606"/>
              <a:gd name="connsiteY88" fmla="*/ 1241659 h 4620126"/>
              <a:gd name="connsiteX89" fmla="*/ 5072514 w 8460606"/>
              <a:gd name="connsiteY89" fmla="*/ 1203158 h 4620126"/>
              <a:gd name="connsiteX90" fmla="*/ 5091764 w 8460606"/>
              <a:gd name="connsiteY90" fmla="*/ 1155032 h 4620126"/>
              <a:gd name="connsiteX91" fmla="*/ 5101390 w 8460606"/>
              <a:gd name="connsiteY91" fmla="*/ 1126156 h 4620126"/>
              <a:gd name="connsiteX92" fmla="*/ 5120640 w 8460606"/>
              <a:gd name="connsiteY92" fmla="*/ 1097280 h 4620126"/>
              <a:gd name="connsiteX93" fmla="*/ 5149516 w 8460606"/>
              <a:gd name="connsiteY93" fmla="*/ 1029903 h 4620126"/>
              <a:gd name="connsiteX94" fmla="*/ 5178392 w 8460606"/>
              <a:gd name="connsiteY94" fmla="*/ 1001027 h 4620126"/>
              <a:gd name="connsiteX95" fmla="*/ 5216893 w 8460606"/>
              <a:gd name="connsiteY95" fmla="*/ 943276 h 4620126"/>
              <a:gd name="connsiteX96" fmla="*/ 5236143 w 8460606"/>
              <a:gd name="connsiteY96" fmla="*/ 914400 h 4620126"/>
              <a:gd name="connsiteX97" fmla="*/ 5274644 w 8460606"/>
              <a:gd name="connsiteY97" fmla="*/ 827773 h 4620126"/>
              <a:gd name="connsiteX98" fmla="*/ 5303520 w 8460606"/>
              <a:gd name="connsiteY98" fmla="*/ 770021 h 4620126"/>
              <a:gd name="connsiteX99" fmla="*/ 5361272 w 8460606"/>
              <a:gd name="connsiteY99" fmla="*/ 741145 h 4620126"/>
              <a:gd name="connsiteX100" fmla="*/ 5390148 w 8460606"/>
              <a:gd name="connsiteY100" fmla="*/ 750771 h 4620126"/>
              <a:gd name="connsiteX101" fmla="*/ 5447899 w 8460606"/>
              <a:gd name="connsiteY101" fmla="*/ 731520 h 4620126"/>
              <a:gd name="connsiteX102" fmla="*/ 5505651 w 8460606"/>
              <a:gd name="connsiteY102" fmla="*/ 770021 h 4620126"/>
              <a:gd name="connsiteX103" fmla="*/ 5515276 w 8460606"/>
              <a:gd name="connsiteY103" fmla="*/ 798897 h 4620126"/>
              <a:gd name="connsiteX104" fmla="*/ 5553777 w 8460606"/>
              <a:gd name="connsiteY104" fmla="*/ 875899 h 4620126"/>
              <a:gd name="connsiteX105" fmla="*/ 5582653 w 8460606"/>
              <a:gd name="connsiteY105" fmla="*/ 962526 h 4620126"/>
              <a:gd name="connsiteX106" fmla="*/ 5592278 w 8460606"/>
              <a:gd name="connsiteY106" fmla="*/ 991402 h 4620126"/>
              <a:gd name="connsiteX107" fmla="*/ 5611529 w 8460606"/>
              <a:gd name="connsiteY107" fmla="*/ 1029903 h 4620126"/>
              <a:gd name="connsiteX108" fmla="*/ 5630779 w 8460606"/>
              <a:gd name="connsiteY108" fmla="*/ 1087655 h 4620126"/>
              <a:gd name="connsiteX109" fmla="*/ 5640404 w 8460606"/>
              <a:gd name="connsiteY109" fmla="*/ 1116531 h 4620126"/>
              <a:gd name="connsiteX110" fmla="*/ 5678905 w 8460606"/>
              <a:gd name="connsiteY110" fmla="*/ 1174282 h 4620126"/>
              <a:gd name="connsiteX111" fmla="*/ 5698156 w 8460606"/>
              <a:gd name="connsiteY111" fmla="*/ 1203158 h 4620126"/>
              <a:gd name="connsiteX112" fmla="*/ 5717406 w 8460606"/>
              <a:gd name="connsiteY112" fmla="*/ 1260909 h 4620126"/>
              <a:gd name="connsiteX113" fmla="*/ 5727032 w 8460606"/>
              <a:gd name="connsiteY113" fmla="*/ 1289785 h 4620126"/>
              <a:gd name="connsiteX114" fmla="*/ 5736657 w 8460606"/>
              <a:gd name="connsiteY114" fmla="*/ 1328286 h 4620126"/>
              <a:gd name="connsiteX115" fmla="*/ 5755908 w 8460606"/>
              <a:gd name="connsiteY115" fmla="*/ 1376413 h 4620126"/>
              <a:gd name="connsiteX116" fmla="*/ 5765533 w 8460606"/>
              <a:gd name="connsiteY116" fmla="*/ 1491916 h 4620126"/>
              <a:gd name="connsiteX117" fmla="*/ 5775158 w 8460606"/>
              <a:gd name="connsiteY117" fmla="*/ 1540042 h 4620126"/>
              <a:gd name="connsiteX118" fmla="*/ 5784783 w 8460606"/>
              <a:gd name="connsiteY118" fmla="*/ 1636295 h 4620126"/>
              <a:gd name="connsiteX119" fmla="*/ 5823284 w 8460606"/>
              <a:gd name="connsiteY119" fmla="*/ 1626669 h 4620126"/>
              <a:gd name="connsiteX120" fmla="*/ 5842535 w 8460606"/>
              <a:gd name="connsiteY120" fmla="*/ 1597794 h 4620126"/>
              <a:gd name="connsiteX121" fmla="*/ 5871411 w 8460606"/>
              <a:gd name="connsiteY121" fmla="*/ 1578543 h 4620126"/>
              <a:gd name="connsiteX122" fmla="*/ 5909912 w 8460606"/>
              <a:gd name="connsiteY122" fmla="*/ 1520792 h 4620126"/>
              <a:gd name="connsiteX123" fmla="*/ 5929162 w 8460606"/>
              <a:gd name="connsiteY123" fmla="*/ 1491916 h 4620126"/>
              <a:gd name="connsiteX124" fmla="*/ 5958038 w 8460606"/>
              <a:gd name="connsiteY124" fmla="*/ 1434164 h 4620126"/>
              <a:gd name="connsiteX125" fmla="*/ 5977289 w 8460606"/>
              <a:gd name="connsiteY125" fmla="*/ 1232034 h 4620126"/>
              <a:gd name="connsiteX126" fmla="*/ 5986914 w 8460606"/>
              <a:gd name="connsiteY126" fmla="*/ 1145406 h 4620126"/>
              <a:gd name="connsiteX127" fmla="*/ 6006164 w 8460606"/>
              <a:gd name="connsiteY127" fmla="*/ 1078029 h 4620126"/>
              <a:gd name="connsiteX128" fmla="*/ 6035040 w 8460606"/>
              <a:gd name="connsiteY128" fmla="*/ 808522 h 4620126"/>
              <a:gd name="connsiteX129" fmla="*/ 6054291 w 8460606"/>
              <a:gd name="connsiteY129" fmla="*/ 741145 h 4620126"/>
              <a:gd name="connsiteX130" fmla="*/ 6073541 w 8460606"/>
              <a:gd name="connsiteY130" fmla="*/ 683394 h 4620126"/>
              <a:gd name="connsiteX131" fmla="*/ 6092792 w 8460606"/>
              <a:gd name="connsiteY131" fmla="*/ 596766 h 4620126"/>
              <a:gd name="connsiteX132" fmla="*/ 6131293 w 8460606"/>
              <a:gd name="connsiteY132" fmla="*/ 462013 h 4620126"/>
              <a:gd name="connsiteX133" fmla="*/ 6150543 w 8460606"/>
              <a:gd name="connsiteY133" fmla="*/ 423512 h 4620126"/>
              <a:gd name="connsiteX134" fmla="*/ 6179419 w 8460606"/>
              <a:gd name="connsiteY134" fmla="*/ 317634 h 4620126"/>
              <a:gd name="connsiteX135" fmla="*/ 6198670 w 8460606"/>
              <a:gd name="connsiteY135" fmla="*/ 279133 h 4620126"/>
              <a:gd name="connsiteX136" fmla="*/ 6217920 w 8460606"/>
              <a:gd name="connsiteY136" fmla="*/ 221381 h 4620126"/>
              <a:gd name="connsiteX137" fmla="*/ 6275672 w 8460606"/>
              <a:gd name="connsiteY137" fmla="*/ 115503 h 4620126"/>
              <a:gd name="connsiteX138" fmla="*/ 6294922 w 8460606"/>
              <a:gd name="connsiteY138" fmla="*/ 57752 h 4620126"/>
              <a:gd name="connsiteX139" fmla="*/ 6304548 w 8460606"/>
              <a:gd name="connsiteY139" fmla="*/ 28876 h 4620126"/>
              <a:gd name="connsiteX140" fmla="*/ 6323798 w 8460606"/>
              <a:gd name="connsiteY140" fmla="*/ 0 h 4620126"/>
              <a:gd name="connsiteX141" fmla="*/ 6352674 w 8460606"/>
              <a:gd name="connsiteY141" fmla="*/ 9625 h 4620126"/>
              <a:gd name="connsiteX142" fmla="*/ 6371924 w 8460606"/>
              <a:gd name="connsiteY142" fmla="*/ 38501 h 4620126"/>
              <a:gd name="connsiteX143" fmla="*/ 6400800 w 8460606"/>
              <a:gd name="connsiteY143" fmla="*/ 67377 h 4620126"/>
              <a:gd name="connsiteX144" fmla="*/ 6420051 w 8460606"/>
              <a:gd name="connsiteY144" fmla="*/ 125128 h 4620126"/>
              <a:gd name="connsiteX145" fmla="*/ 6458552 w 8460606"/>
              <a:gd name="connsiteY145" fmla="*/ 182880 h 4620126"/>
              <a:gd name="connsiteX146" fmla="*/ 6477802 w 8460606"/>
              <a:gd name="connsiteY146" fmla="*/ 211756 h 4620126"/>
              <a:gd name="connsiteX147" fmla="*/ 6516303 w 8460606"/>
              <a:gd name="connsiteY147" fmla="*/ 298383 h 4620126"/>
              <a:gd name="connsiteX148" fmla="*/ 6545179 w 8460606"/>
              <a:gd name="connsiteY148" fmla="*/ 442762 h 4620126"/>
              <a:gd name="connsiteX149" fmla="*/ 6564430 w 8460606"/>
              <a:gd name="connsiteY149" fmla="*/ 471638 h 4620126"/>
              <a:gd name="connsiteX150" fmla="*/ 6593305 w 8460606"/>
              <a:gd name="connsiteY150" fmla="*/ 529389 h 4620126"/>
              <a:gd name="connsiteX151" fmla="*/ 6602931 w 8460606"/>
              <a:gd name="connsiteY151" fmla="*/ 558265 h 4620126"/>
              <a:gd name="connsiteX152" fmla="*/ 6631806 w 8460606"/>
              <a:gd name="connsiteY152" fmla="*/ 567891 h 4620126"/>
              <a:gd name="connsiteX153" fmla="*/ 6651057 w 8460606"/>
              <a:gd name="connsiteY153" fmla="*/ 596766 h 4620126"/>
              <a:gd name="connsiteX154" fmla="*/ 6699183 w 8460606"/>
              <a:gd name="connsiteY154" fmla="*/ 654518 h 4620126"/>
              <a:gd name="connsiteX155" fmla="*/ 6728059 w 8460606"/>
              <a:gd name="connsiteY155" fmla="*/ 712269 h 4620126"/>
              <a:gd name="connsiteX156" fmla="*/ 6737684 w 8460606"/>
              <a:gd name="connsiteY156" fmla="*/ 750771 h 4620126"/>
              <a:gd name="connsiteX157" fmla="*/ 6766560 w 8460606"/>
              <a:gd name="connsiteY157" fmla="*/ 808522 h 4620126"/>
              <a:gd name="connsiteX158" fmla="*/ 6776185 w 8460606"/>
              <a:gd name="connsiteY158" fmla="*/ 847023 h 4620126"/>
              <a:gd name="connsiteX159" fmla="*/ 6785811 w 8460606"/>
              <a:gd name="connsiteY159" fmla="*/ 904775 h 4620126"/>
              <a:gd name="connsiteX160" fmla="*/ 6805061 w 8460606"/>
              <a:gd name="connsiteY160" fmla="*/ 933651 h 4620126"/>
              <a:gd name="connsiteX161" fmla="*/ 6824312 w 8460606"/>
              <a:gd name="connsiteY161" fmla="*/ 1010653 h 4620126"/>
              <a:gd name="connsiteX162" fmla="*/ 6833937 w 8460606"/>
              <a:gd name="connsiteY162" fmla="*/ 1049154 h 4620126"/>
              <a:gd name="connsiteX163" fmla="*/ 6853188 w 8460606"/>
              <a:gd name="connsiteY163" fmla="*/ 1116531 h 4620126"/>
              <a:gd name="connsiteX164" fmla="*/ 6862813 w 8460606"/>
              <a:gd name="connsiteY164" fmla="*/ 1174282 h 4620126"/>
              <a:gd name="connsiteX165" fmla="*/ 6872438 w 8460606"/>
              <a:gd name="connsiteY165" fmla="*/ 1655545 h 4620126"/>
              <a:gd name="connsiteX166" fmla="*/ 6882063 w 8460606"/>
              <a:gd name="connsiteY166" fmla="*/ 1684421 h 4620126"/>
              <a:gd name="connsiteX167" fmla="*/ 6891689 w 8460606"/>
              <a:gd name="connsiteY167" fmla="*/ 1751798 h 4620126"/>
              <a:gd name="connsiteX168" fmla="*/ 6910939 w 8460606"/>
              <a:gd name="connsiteY168" fmla="*/ 1780674 h 4620126"/>
              <a:gd name="connsiteX169" fmla="*/ 6939815 w 8460606"/>
              <a:gd name="connsiteY169" fmla="*/ 1848051 h 4620126"/>
              <a:gd name="connsiteX170" fmla="*/ 6959065 w 8460606"/>
              <a:gd name="connsiteY170" fmla="*/ 1876926 h 4620126"/>
              <a:gd name="connsiteX171" fmla="*/ 6978316 w 8460606"/>
              <a:gd name="connsiteY171" fmla="*/ 1934678 h 4620126"/>
              <a:gd name="connsiteX172" fmla="*/ 7016817 w 8460606"/>
              <a:gd name="connsiteY172" fmla="*/ 1992429 h 4620126"/>
              <a:gd name="connsiteX173" fmla="*/ 7036068 w 8460606"/>
              <a:gd name="connsiteY173" fmla="*/ 2021305 h 4620126"/>
              <a:gd name="connsiteX174" fmla="*/ 7045693 w 8460606"/>
              <a:gd name="connsiteY174" fmla="*/ 2050181 h 4620126"/>
              <a:gd name="connsiteX175" fmla="*/ 7141945 w 8460606"/>
              <a:gd name="connsiteY175" fmla="*/ 2146434 h 4620126"/>
              <a:gd name="connsiteX176" fmla="*/ 7209322 w 8460606"/>
              <a:gd name="connsiteY176" fmla="*/ 2165684 h 4620126"/>
              <a:gd name="connsiteX177" fmla="*/ 7267074 w 8460606"/>
              <a:gd name="connsiteY177" fmla="*/ 2204185 h 4620126"/>
              <a:gd name="connsiteX178" fmla="*/ 7295950 w 8460606"/>
              <a:gd name="connsiteY178" fmla="*/ 2223436 h 4620126"/>
              <a:gd name="connsiteX179" fmla="*/ 7575082 w 8460606"/>
              <a:gd name="connsiteY179" fmla="*/ 2213811 h 4620126"/>
              <a:gd name="connsiteX180" fmla="*/ 7661710 w 8460606"/>
              <a:gd name="connsiteY180" fmla="*/ 2165684 h 4620126"/>
              <a:gd name="connsiteX181" fmla="*/ 7748337 w 8460606"/>
              <a:gd name="connsiteY181" fmla="*/ 2136808 h 4620126"/>
              <a:gd name="connsiteX182" fmla="*/ 7777213 w 8460606"/>
              <a:gd name="connsiteY182" fmla="*/ 2127183 h 4620126"/>
              <a:gd name="connsiteX183" fmla="*/ 7806089 w 8460606"/>
              <a:gd name="connsiteY183" fmla="*/ 2107933 h 4620126"/>
              <a:gd name="connsiteX184" fmla="*/ 7834964 w 8460606"/>
              <a:gd name="connsiteY184" fmla="*/ 2079057 h 4620126"/>
              <a:gd name="connsiteX185" fmla="*/ 7950468 w 8460606"/>
              <a:gd name="connsiteY185" fmla="*/ 2050181 h 4620126"/>
              <a:gd name="connsiteX186" fmla="*/ 7979343 w 8460606"/>
              <a:gd name="connsiteY186" fmla="*/ 2040556 h 4620126"/>
              <a:gd name="connsiteX187" fmla="*/ 8075596 w 8460606"/>
              <a:gd name="connsiteY187" fmla="*/ 2021305 h 4620126"/>
              <a:gd name="connsiteX188" fmla="*/ 8114097 w 8460606"/>
              <a:gd name="connsiteY188" fmla="*/ 2002055 h 4620126"/>
              <a:gd name="connsiteX189" fmla="*/ 8171849 w 8460606"/>
              <a:gd name="connsiteY189" fmla="*/ 1982804 h 4620126"/>
              <a:gd name="connsiteX190" fmla="*/ 8229600 w 8460606"/>
              <a:gd name="connsiteY190" fmla="*/ 1944303 h 4620126"/>
              <a:gd name="connsiteX191" fmla="*/ 8258476 w 8460606"/>
              <a:gd name="connsiteY191" fmla="*/ 1925053 h 4620126"/>
              <a:gd name="connsiteX192" fmla="*/ 8277726 w 8460606"/>
              <a:gd name="connsiteY192" fmla="*/ 1896177 h 4620126"/>
              <a:gd name="connsiteX193" fmla="*/ 8306602 w 8460606"/>
              <a:gd name="connsiteY193" fmla="*/ 1886552 h 4620126"/>
              <a:gd name="connsiteX194" fmla="*/ 8364354 w 8460606"/>
              <a:gd name="connsiteY194" fmla="*/ 1857676 h 4620126"/>
              <a:gd name="connsiteX195" fmla="*/ 8383604 w 8460606"/>
              <a:gd name="connsiteY195" fmla="*/ 1828800 h 4620126"/>
              <a:gd name="connsiteX196" fmla="*/ 8460606 w 8460606"/>
              <a:gd name="connsiteY19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867301 w 8460606"/>
              <a:gd name="connsiteY33" fmla="*/ 3465095 h 4620126"/>
              <a:gd name="connsiteX34" fmla="*/ 1905802 w 8460606"/>
              <a:gd name="connsiteY34" fmla="*/ 3426594 h 4620126"/>
              <a:gd name="connsiteX35" fmla="*/ 1963554 w 8460606"/>
              <a:gd name="connsiteY35" fmla="*/ 3359217 h 4620126"/>
              <a:gd name="connsiteX36" fmla="*/ 2050181 w 8460606"/>
              <a:gd name="connsiteY36" fmla="*/ 3262964 h 4620126"/>
              <a:gd name="connsiteX37" fmla="*/ 2088682 w 8460606"/>
              <a:gd name="connsiteY37" fmla="*/ 3214838 h 4620126"/>
              <a:gd name="connsiteX38" fmla="*/ 2156059 w 8460606"/>
              <a:gd name="connsiteY38" fmla="*/ 3099335 h 4620126"/>
              <a:gd name="connsiteX39" fmla="*/ 2175310 w 8460606"/>
              <a:gd name="connsiteY39" fmla="*/ 3060834 h 4620126"/>
              <a:gd name="connsiteX40" fmla="*/ 2194560 w 8460606"/>
              <a:gd name="connsiteY40" fmla="*/ 2993457 h 4620126"/>
              <a:gd name="connsiteX41" fmla="*/ 2213811 w 8460606"/>
              <a:gd name="connsiteY41" fmla="*/ 2954956 h 4620126"/>
              <a:gd name="connsiteX42" fmla="*/ 2233061 w 8460606"/>
              <a:gd name="connsiteY42" fmla="*/ 2887579 h 4620126"/>
              <a:gd name="connsiteX43" fmla="*/ 2261937 w 8460606"/>
              <a:gd name="connsiteY43" fmla="*/ 2675823 h 4620126"/>
              <a:gd name="connsiteX44" fmla="*/ 2281188 w 8460606"/>
              <a:gd name="connsiteY44" fmla="*/ 2598821 h 4620126"/>
              <a:gd name="connsiteX45" fmla="*/ 2310063 w 8460606"/>
              <a:gd name="connsiteY45" fmla="*/ 2531444 h 4620126"/>
              <a:gd name="connsiteX46" fmla="*/ 2377440 w 8460606"/>
              <a:gd name="connsiteY46" fmla="*/ 2473693 h 4620126"/>
              <a:gd name="connsiteX47" fmla="*/ 2406316 w 8460606"/>
              <a:gd name="connsiteY47" fmla="*/ 2464067 h 4620126"/>
              <a:gd name="connsiteX48" fmla="*/ 2435192 w 8460606"/>
              <a:gd name="connsiteY48" fmla="*/ 2444817 h 4620126"/>
              <a:gd name="connsiteX49" fmla="*/ 2608446 w 8460606"/>
              <a:gd name="connsiteY49" fmla="*/ 2290813 h 4620126"/>
              <a:gd name="connsiteX50" fmla="*/ 2704699 w 8460606"/>
              <a:gd name="connsiteY50" fmla="*/ 2329314 h 4620126"/>
              <a:gd name="connsiteX51" fmla="*/ 2733575 w 8460606"/>
              <a:gd name="connsiteY51" fmla="*/ 2338939 h 4620126"/>
              <a:gd name="connsiteX52" fmla="*/ 2791326 w 8460606"/>
              <a:gd name="connsiteY52" fmla="*/ 2367815 h 4620126"/>
              <a:gd name="connsiteX53" fmla="*/ 2916455 w 8460606"/>
              <a:gd name="connsiteY53" fmla="*/ 2483318 h 4620126"/>
              <a:gd name="connsiteX54" fmla="*/ 2954956 w 8460606"/>
              <a:gd name="connsiteY54" fmla="*/ 2569945 h 4620126"/>
              <a:gd name="connsiteX55" fmla="*/ 3022333 w 8460606"/>
              <a:gd name="connsiteY55" fmla="*/ 2714324 h 4620126"/>
              <a:gd name="connsiteX56" fmla="*/ 3041583 w 8460606"/>
              <a:gd name="connsiteY56" fmla="*/ 2772076 h 4620126"/>
              <a:gd name="connsiteX57" fmla="*/ 3051209 w 8460606"/>
              <a:gd name="connsiteY57" fmla="*/ 2800952 h 4620126"/>
              <a:gd name="connsiteX58" fmla="*/ 3060834 w 8460606"/>
              <a:gd name="connsiteY58" fmla="*/ 2829827 h 4620126"/>
              <a:gd name="connsiteX59" fmla="*/ 3128211 w 8460606"/>
              <a:gd name="connsiteY59" fmla="*/ 2954956 h 4620126"/>
              <a:gd name="connsiteX60" fmla="*/ 3157086 w 8460606"/>
              <a:gd name="connsiteY60" fmla="*/ 2974206 h 4620126"/>
              <a:gd name="connsiteX61" fmla="*/ 3262964 w 8460606"/>
              <a:gd name="connsiteY61" fmla="*/ 3070459 h 4620126"/>
              <a:gd name="connsiteX62" fmla="*/ 3301465 w 8460606"/>
              <a:gd name="connsiteY62" fmla="*/ 3128211 h 4620126"/>
              <a:gd name="connsiteX63" fmla="*/ 3445844 w 8460606"/>
              <a:gd name="connsiteY63" fmla="*/ 3205213 h 4620126"/>
              <a:gd name="connsiteX64" fmla="*/ 3474720 w 8460606"/>
              <a:gd name="connsiteY64" fmla="*/ 3224463 h 4620126"/>
              <a:gd name="connsiteX65" fmla="*/ 3532472 w 8460606"/>
              <a:gd name="connsiteY65" fmla="*/ 3243714 h 4620126"/>
              <a:gd name="connsiteX66" fmla="*/ 3599849 w 8460606"/>
              <a:gd name="connsiteY66" fmla="*/ 3282215 h 4620126"/>
              <a:gd name="connsiteX67" fmla="*/ 3638350 w 8460606"/>
              <a:gd name="connsiteY67" fmla="*/ 3291840 h 4620126"/>
              <a:gd name="connsiteX68" fmla="*/ 4100362 w 8460606"/>
              <a:gd name="connsiteY68" fmla="*/ 3243714 h 4620126"/>
              <a:gd name="connsiteX69" fmla="*/ 4129238 w 8460606"/>
              <a:gd name="connsiteY69" fmla="*/ 3234088 h 4620126"/>
              <a:gd name="connsiteX70" fmla="*/ 4331369 w 8460606"/>
              <a:gd name="connsiteY70" fmla="*/ 3051208 h 4620126"/>
              <a:gd name="connsiteX71" fmla="*/ 4350619 w 8460606"/>
              <a:gd name="connsiteY71" fmla="*/ 3022333 h 4620126"/>
              <a:gd name="connsiteX72" fmla="*/ 4437246 w 8460606"/>
              <a:gd name="connsiteY72" fmla="*/ 2954956 h 4620126"/>
              <a:gd name="connsiteX73" fmla="*/ 4687503 w 8460606"/>
              <a:gd name="connsiteY73" fmla="*/ 2579571 h 4620126"/>
              <a:gd name="connsiteX74" fmla="*/ 4697129 w 8460606"/>
              <a:gd name="connsiteY74" fmla="*/ 2550695 h 4620126"/>
              <a:gd name="connsiteX75" fmla="*/ 4735630 w 8460606"/>
              <a:gd name="connsiteY75" fmla="*/ 2464067 h 4620126"/>
              <a:gd name="connsiteX76" fmla="*/ 4754880 w 8460606"/>
              <a:gd name="connsiteY76" fmla="*/ 2406316 h 4620126"/>
              <a:gd name="connsiteX77" fmla="*/ 4764505 w 8460606"/>
              <a:gd name="connsiteY77" fmla="*/ 2377440 h 4620126"/>
              <a:gd name="connsiteX78" fmla="*/ 4822257 w 8460606"/>
              <a:gd name="connsiteY78" fmla="*/ 2252312 h 4620126"/>
              <a:gd name="connsiteX79" fmla="*/ 4908884 w 8460606"/>
              <a:gd name="connsiteY79" fmla="*/ 1982804 h 4620126"/>
              <a:gd name="connsiteX80" fmla="*/ 4918510 w 8460606"/>
              <a:gd name="connsiteY80" fmla="*/ 1876926 h 4620126"/>
              <a:gd name="connsiteX81" fmla="*/ 4937760 w 8460606"/>
              <a:gd name="connsiteY81" fmla="*/ 1809549 h 4620126"/>
              <a:gd name="connsiteX82" fmla="*/ 4957011 w 8460606"/>
              <a:gd name="connsiteY82" fmla="*/ 1626669 h 4620126"/>
              <a:gd name="connsiteX83" fmla="*/ 4966636 w 8460606"/>
              <a:gd name="connsiteY83" fmla="*/ 1578543 h 4620126"/>
              <a:gd name="connsiteX84" fmla="*/ 4976261 w 8460606"/>
              <a:gd name="connsiteY84" fmla="*/ 1463040 h 4620126"/>
              <a:gd name="connsiteX85" fmla="*/ 5014762 w 8460606"/>
              <a:gd name="connsiteY85" fmla="*/ 1366787 h 4620126"/>
              <a:gd name="connsiteX86" fmla="*/ 5024388 w 8460606"/>
              <a:gd name="connsiteY86" fmla="*/ 1328286 h 4620126"/>
              <a:gd name="connsiteX87" fmla="*/ 5062889 w 8460606"/>
              <a:gd name="connsiteY87" fmla="*/ 1241659 h 4620126"/>
              <a:gd name="connsiteX88" fmla="*/ 5072514 w 8460606"/>
              <a:gd name="connsiteY88" fmla="*/ 1203158 h 4620126"/>
              <a:gd name="connsiteX89" fmla="*/ 5091764 w 8460606"/>
              <a:gd name="connsiteY89" fmla="*/ 1155032 h 4620126"/>
              <a:gd name="connsiteX90" fmla="*/ 5101390 w 8460606"/>
              <a:gd name="connsiteY90" fmla="*/ 1126156 h 4620126"/>
              <a:gd name="connsiteX91" fmla="*/ 5120640 w 8460606"/>
              <a:gd name="connsiteY91" fmla="*/ 1097280 h 4620126"/>
              <a:gd name="connsiteX92" fmla="*/ 5149516 w 8460606"/>
              <a:gd name="connsiteY92" fmla="*/ 1029903 h 4620126"/>
              <a:gd name="connsiteX93" fmla="*/ 5178392 w 8460606"/>
              <a:gd name="connsiteY93" fmla="*/ 1001027 h 4620126"/>
              <a:gd name="connsiteX94" fmla="*/ 5216893 w 8460606"/>
              <a:gd name="connsiteY94" fmla="*/ 943276 h 4620126"/>
              <a:gd name="connsiteX95" fmla="*/ 5236143 w 8460606"/>
              <a:gd name="connsiteY95" fmla="*/ 914400 h 4620126"/>
              <a:gd name="connsiteX96" fmla="*/ 5274644 w 8460606"/>
              <a:gd name="connsiteY96" fmla="*/ 827773 h 4620126"/>
              <a:gd name="connsiteX97" fmla="*/ 5303520 w 8460606"/>
              <a:gd name="connsiteY97" fmla="*/ 770021 h 4620126"/>
              <a:gd name="connsiteX98" fmla="*/ 5361272 w 8460606"/>
              <a:gd name="connsiteY98" fmla="*/ 741145 h 4620126"/>
              <a:gd name="connsiteX99" fmla="*/ 5390148 w 8460606"/>
              <a:gd name="connsiteY99" fmla="*/ 750771 h 4620126"/>
              <a:gd name="connsiteX100" fmla="*/ 5447899 w 8460606"/>
              <a:gd name="connsiteY100" fmla="*/ 731520 h 4620126"/>
              <a:gd name="connsiteX101" fmla="*/ 5505651 w 8460606"/>
              <a:gd name="connsiteY101" fmla="*/ 770021 h 4620126"/>
              <a:gd name="connsiteX102" fmla="*/ 5515276 w 8460606"/>
              <a:gd name="connsiteY102" fmla="*/ 798897 h 4620126"/>
              <a:gd name="connsiteX103" fmla="*/ 5553777 w 8460606"/>
              <a:gd name="connsiteY103" fmla="*/ 875899 h 4620126"/>
              <a:gd name="connsiteX104" fmla="*/ 5582653 w 8460606"/>
              <a:gd name="connsiteY104" fmla="*/ 962526 h 4620126"/>
              <a:gd name="connsiteX105" fmla="*/ 5592278 w 8460606"/>
              <a:gd name="connsiteY105" fmla="*/ 991402 h 4620126"/>
              <a:gd name="connsiteX106" fmla="*/ 5611529 w 8460606"/>
              <a:gd name="connsiteY106" fmla="*/ 1029903 h 4620126"/>
              <a:gd name="connsiteX107" fmla="*/ 5630779 w 8460606"/>
              <a:gd name="connsiteY107" fmla="*/ 1087655 h 4620126"/>
              <a:gd name="connsiteX108" fmla="*/ 5640404 w 8460606"/>
              <a:gd name="connsiteY108" fmla="*/ 1116531 h 4620126"/>
              <a:gd name="connsiteX109" fmla="*/ 5678905 w 8460606"/>
              <a:gd name="connsiteY109" fmla="*/ 1174282 h 4620126"/>
              <a:gd name="connsiteX110" fmla="*/ 5698156 w 8460606"/>
              <a:gd name="connsiteY110" fmla="*/ 1203158 h 4620126"/>
              <a:gd name="connsiteX111" fmla="*/ 5717406 w 8460606"/>
              <a:gd name="connsiteY111" fmla="*/ 1260909 h 4620126"/>
              <a:gd name="connsiteX112" fmla="*/ 5727032 w 8460606"/>
              <a:gd name="connsiteY112" fmla="*/ 1289785 h 4620126"/>
              <a:gd name="connsiteX113" fmla="*/ 5736657 w 8460606"/>
              <a:gd name="connsiteY113" fmla="*/ 1328286 h 4620126"/>
              <a:gd name="connsiteX114" fmla="*/ 5755908 w 8460606"/>
              <a:gd name="connsiteY114" fmla="*/ 1376413 h 4620126"/>
              <a:gd name="connsiteX115" fmla="*/ 5765533 w 8460606"/>
              <a:gd name="connsiteY115" fmla="*/ 1491916 h 4620126"/>
              <a:gd name="connsiteX116" fmla="*/ 5775158 w 8460606"/>
              <a:gd name="connsiteY116" fmla="*/ 1540042 h 4620126"/>
              <a:gd name="connsiteX117" fmla="*/ 5784783 w 8460606"/>
              <a:gd name="connsiteY117" fmla="*/ 1636295 h 4620126"/>
              <a:gd name="connsiteX118" fmla="*/ 5823284 w 8460606"/>
              <a:gd name="connsiteY118" fmla="*/ 1626669 h 4620126"/>
              <a:gd name="connsiteX119" fmla="*/ 5842535 w 8460606"/>
              <a:gd name="connsiteY119" fmla="*/ 1597794 h 4620126"/>
              <a:gd name="connsiteX120" fmla="*/ 5871411 w 8460606"/>
              <a:gd name="connsiteY120" fmla="*/ 1578543 h 4620126"/>
              <a:gd name="connsiteX121" fmla="*/ 5909912 w 8460606"/>
              <a:gd name="connsiteY121" fmla="*/ 1520792 h 4620126"/>
              <a:gd name="connsiteX122" fmla="*/ 5929162 w 8460606"/>
              <a:gd name="connsiteY122" fmla="*/ 1491916 h 4620126"/>
              <a:gd name="connsiteX123" fmla="*/ 5958038 w 8460606"/>
              <a:gd name="connsiteY123" fmla="*/ 1434164 h 4620126"/>
              <a:gd name="connsiteX124" fmla="*/ 5977289 w 8460606"/>
              <a:gd name="connsiteY124" fmla="*/ 1232034 h 4620126"/>
              <a:gd name="connsiteX125" fmla="*/ 5986914 w 8460606"/>
              <a:gd name="connsiteY125" fmla="*/ 1145406 h 4620126"/>
              <a:gd name="connsiteX126" fmla="*/ 6006164 w 8460606"/>
              <a:gd name="connsiteY126" fmla="*/ 1078029 h 4620126"/>
              <a:gd name="connsiteX127" fmla="*/ 6035040 w 8460606"/>
              <a:gd name="connsiteY127" fmla="*/ 808522 h 4620126"/>
              <a:gd name="connsiteX128" fmla="*/ 6054291 w 8460606"/>
              <a:gd name="connsiteY128" fmla="*/ 741145 h 4620126"/>
              <a:gd name="connsiteX129" fmla="*/ 6073541 w 8460606"/>
              <a:gd name="connsiteY129" fmla="*/ 683394 h 4620126"/>
              <a:gd name="connsiteX130" fmla="*/ 6092792 w 8460606"/>
              <a:gd name="connsiteY130" fmla="*/ 596766 h 4620126"/>
              <a:gd name="connsiteX131" fmla="*/ 6131293 w 8460606"/>
              <a:gd name="connsiteY131" fmla="*/ 462013 h 4620126"/>
              <a:gd name="connsiteX132" fmla="*/ 6150543 w 8460606"/>
              <a:gd name="connsiteY132" fmla="*/ 423512 h 4620126"/>
              <a:gd name="connsiteX133" fmla="*/ 6179419 w 8460606"/>
              <a:gd name="connsiteY133" fmla="*/ 317634 h 4620126"/>
              <a:gd name="connsiteX134" fmla="*/ 6198670 w 8460606"/>
              <a:gd name="connsiteY134" fmla="*/ 279133 h 4620126"/>
              <a:gd name="connsiteX135" fmla="*/ 6217920 w 8460606"/>
              <a:gd name="connsiteY135" fmla="*/ 221381 h 4620126"/>
              <a:gd name="connsiteX136" fmla="*/ 6275672 w 8460606"/>
              <a:gd name="connsiteY136" fmla="*/ 115503 h 4620126"/>
              <a:gd name="connsiteX137" fmla="*/ 6294922 w 8460606"/>
              <a:gd name="connsiteY137" fmla="*/ 57752 h 4620126"/>
              <a:gd name="connsiteX138" fmla="*/ 6304548 w 8460606"/>
              <a:gd name="connsiteY138" fmla="*/ 28876 h 4620126"/>
              <a:gd name="connsiteX139" fmla="*/ 6323798 w 8460606"/>
              <a:gd name="connsiteY139" fmla="*/ 0 h 4620126"/>
              <a:gd name="connsiteX140" fmla="*/ 6352674 w 8460606"/>
              <a:gd name="connsiteY140" fmla="*/ 9625 h 4620126"/>
              <a:gd name="connsiteX141" fmla="*/ 6371924 w 8460606"/>
              <a:gd name="connsiteY141" fmla="*/ 38501 h 4620126"/>
              <a:gd name="connsiteX142" fmla="*/ 6400800 w 8460606"/>
              <a:gd name="connsiteY142" fmla="*/ 67377 h 4620126"/>
              <a:gd name="connsiteX143" fmla="*/ 6420051 w 8460606"/>
              <a:gd name="connsiteY143" fmla="*/ 125128 h 4620126"/>
              <a:gd name="connsiteX144" fmla="*/ 6458552 w 8460606"/>
              <a:gd name="connsiteY144" fmla="*/ 182880 h 4620126"/>
              <a:gd name="connsiteX145" fmla="*/ 6477802 w 8460606"/>
              <a:gd name="connsiteY145" fmla="*/ 211756 h 4620126"/>
              <a:gd name="connsiteX146" fmla="*/ 6516303 w 8460606"/>
              <a:gd name="connsiteY146" fmla="*/ 298383 h 4620126"/>
              <a:gd name="connsiteX147" fmla="*/ 6545179 w 8460606"/>
              <a:gd name="connsiteY147" fmla="*/ 442762 h 4620126"/>
              <a:gd name="connsiteX148" fmla="*/ 6564430 w 8460606"/>
              <a:gd name="connsiteY148" fmla="*/ 471638 h 4620126"/>
              <a:gd name="connsiteX149" fmla="*/ 6593305 w 8460606"/>
              <a:gd name="connsiteY149" fmla="*/ 529389 h 4620126"/>
              <a:gd name="connsiteX150" fmla="*/ 6602931 w 8460606"/>
              <a:gd name="connsiteY150" fmla="*/ 558265 h 4620126"/>
              <a:gd name="connsiteX151" fmla="*/ 6631806 w 8460606"/>
              <a:gd name="connsiteY151" fmla="*/ 567891 h 4620126"/>
              <a:gd name="connsiteX152" fmla="*/ 6651057 w 8460606"/>
              <a:gd name="connsiteY152" fmla="*/ 596766 h 4620126"/>
              <a:gd name="connsiteX153" fmla="*/ 6699183 w 8460606"/>
              <a:gd name="connsiteY153" fmla="*/ 654518 h 4620126"/>
              <a:gd name="connsiteX154" fmla="*/ 6728059 w 8460606"/>
              <a:gd name="connsiteY154" fmla="*/ 712269 h 4620126"/>
              <a:gd name="connsiteX155" fmla="*/ 6737684 w 8460606"/>
              <a:gd name="connsiteY155" fmla="*/ 750771 h 4620126"/>
              <a:gd name="connsiteX156" fmla="*/ 6766560 w 8460606"/>
              <a:gd name="connsiteY156" fmla="*/ 808522 h 4620126"/>
              <a:gd name="connsiteX157" fmla="*/ 6776185 w 8460606"/>
              <a:gd name="connsiteY157" fmla="*/ 847023 h 4620126"/>
              <a:gd name="connsiteX158" fmla="*/ 6785811 w 8460606"/>
              <a:gd name="connsiteY158" fmla="*/ 904775 h 4620126"/>
              <a:gd name="connsiteX159" fmla="*/ 6805061 w 8460606"/>
              <a:gd name="connsiteY159" fmla="*/ 933651 h 4620126"/>
              <a:gd name="connsiteX160" fmla="*/ 6824312 w 8460606"/>
              <a:gd name="connsiteY160" fmla="*/ 1010653 h 4620126"/>
              <a:gd name="connsiteX161" fmla="*/ 6833937 w 8460606"/>
              <a:gd name="connsiteY161" fmla="*/ 1049154 h 4620126"/>
              <a:gd name="connsiteX162" fmla="*/ 6853188 w 8460606"/>
              <a:gd name="connsiteY162" fmla="*/ 1116531 h 4620126"/>
              <a:gd name="connsiteX163" fmla="*/ 6862813 w 8460606"/>
              <a:gd name="connsiteY163" fmla="*/ 1174282 h 4620126"/>
              <a:gd name="connsiteX164" fmla="*/ 6872438 w 8460606"/>
              <a:gd name="connsiteY164" fmla="*/ 1655545 h 4620126"/>
              <a:gd name="connsiteX165" fmla="*/ 6882063 w 8460606"/>
              <a:gd name="connsiteY165" fmla="*/ 1684421 h 4620126"/>
              <a:gd name="connsiteX166" fmla="*/ 6891689 w 8460606"/>
              <a:gd name="connsiteY166" fmla="*/ 1751798 h 4620126"/>
              <a:gd name="connsiteX167" fmla="*/ 6910939 w 8460606"/>
              <a:gd name="connsiteY167" fmla="*/ 1780674 h 4620126"/>
              <a:gd name="connsiteX168" fmla="*/ 6939815 w 8460606"/>
              <a:gd name="connsiteY168" fmla="*/ 1848051 h 4620126"/>
              <a:gd name="connsiteX169" fmla="*/ 6959065 w 8460606"/>
              <a:gd name="connsiteY169" fmla="*/ 1876926 h 4620126"/>
              <a:gd name="connsiteX170" fmla="*/ 6978316 w 8460606"/>
              <a:gd name="connsiteY170" fmla="*/ 1934678 h 4620126"/>
              <a:gd name="connsiteX171" fmla="*/ 7016817 w 8460606"/>
              <a:gd name="connsiteY171" fmla="*/ 1992429 h 4620126"/>
              <a:gd name="connsiteX172" fmla="*/ 7036068 w 8460606"/>
              <a:gd name="connsiteY172" fmla="*/ 2021305 h 4620126"/>
              <a:gd name="connsiteX173" fmla="*/ 7045693 w 8460606"/>
              <a:gd name="connsiteY173" fmla="*/ 2050181 h 4620126"/>
              <a:gd name="connsiteX174" fmla="*/ 7141945 w 8460606"/>
              <a:gd name="connsiteY174" fmla="*/ 2146434 h 4620126"/>
              <a:gd name="connsiteX175" fmla="*/ 7209322 w 8460606"/>
              <a:gd name="connsiteY175" fmla="*/ 2165684 h 4620126"/>
              <a:gd name="connsiteX176" fmla="*/ 7267074 w 8460606"/>
              <a:gd name="connsiteY176" fmla="*/ 2204185 h 4620126"/>
              <a:gd name="connsiteX177" fmla="*/ 7295950 w 8460606"/>
              <a:gd name="connsiteY177" fmla="*/ 2223436 h 4620126"/>
              <a:gd name="connsiteX178" fmla="*/ 7575082 w 8460606"/>
              <a:gd name="connsiteY178" fmla="*/ 2213811 h 4620126"/>
              <a:gd name="connsiteX179" fmla="*/ 7661710 w 8460606"/>
              <a:gd name="connsiteY179" fmla="*/ 2165684 h 4620126"/>
              <a:gd name="connsiteX180" fmla="*/ 7748337 w 8460606"/>
              <a:gd name="connsiteY180" fmla="*/ 2136808 h 4620126"/>
              <a:gd name="connsiteX181" fmla="*/ 7777213 w 8460606"/>
              <a:gd name="connsiteY181" fmla="*/ 2127183 h 4620126"/>
              <a:gd name="connsiteX182" fmla="*/ 7806089 w 8460606"/>
              <a:gd name="connsiteY182" fmla="*/ 2107933 h 4620126"/>
              <a:gd name="connsiteX183" fmla="*/ 7834964 w 8460606"/>
              <a:gd name="connsiteY183" fmla="*/ 2079057 h 4620126"/>
              <a:gd name="connsiteX184" fmla="*/ 7950468 w 8460606"/>
              <a:gd name="connsiteY184" fmla="*/ 2050181 h 4620126"/>
              <a:gd name="connsiteX185" fmla="*/ 7979343 w 8460606"/>
              <a:gd name="connsiteY185" fmla="*/ 2040556 h 4620126"/>
              <a:gd name="connsiteX186" fmla="*/ 8075596 w 8460606"/>
              <a:gd name="connsiteY186" fmla="*/ 2021305 h 4620126"/>
              <a:gd name="connsiteX187" fmla="*/ 8114097 w 8460606"/>
              <a:gd name="connsiteY187" fmla="*/ 2002055 h 4620126"/>
              <a:gd name="connsiteX188" fmla="*/ 8171849 w 8460606"/>
              <a:gd name="connsiteY188" fmla="*/ 1982804 h 4620126"/>
              <a:gd name="connsiteX189" fmla="*/ 8229600 w 8460606"/>
              <a:gd name="connsiteY189" fmla="*/ 1944303 h 4620126"/>
              <a:gd name="connsiteX190" fmla="*/ 8258476 w 8460606"/>
              <a:gd name="connsiteY190" fmla="*/ 1925053 h 4620126"/>
              <a:gd name="connsiteX191" fmla="*/ 8277726 w 8460606"/>
              <a:gd name="connsiteY191" fmla="*/ 1896177 h 4620126"/>
              <a:gd name="connsiteX192" fmla="*/ 8306602 w 8460606"/>
              <a:gd name="connsiteY192" fmla="*/ 1886552 h 4620126"/>
              <a:gd name="connsiteX193" fmla="*/ 8364354 w 8460606"/>
              <a:gd name="connsiteY193" fmla="*/ 1857676 h 4620126"/>
              <a:gd name="connsiteX194" fmla="*/ 8383604 w 8460606"/>
              <a:gd name="connsiteY194" fmla="*/ 1828800 h 4620126"/>
              <a:gd name="connsiteX195" fmla="*/ 8460606 w 8460606"/>
              <a:gd name="connsiteY19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88169 w 8460606"/>
              <a:gd name="connsiteY30" fmla="*/ 3744227 h 4620126"/>
              <a:gd name="connsiteX31" fmla="*/ 1626670 w 8460606"/>
              <a:gd name="connsiteY31" fmla="*/ 3715352 h 4620126"/>
              <a:gd name="connsiteX32" fmla="*/ 1867301 w 8460606"/>
              <a:gd name="connsiteY32" fmla="*/ 3465095 h 4620126"/>
              <a:gd name="connsiteX33" fmla="*/ 1905802 w 8460606"/>
              <a:gd name="connsiteY33" fmla="*/ 3426594 h 4620126"/>
              <a:gd name="connsiteX34" fmla="*/ 1963554 w 8460606"/>
              <a:gd name="connsiteY34" fmla="*/ 3359217 h 4620126"/>
              <a:gd name="connsiteX35" fmla="*/ 2050181 w 8460606"/>
              <a:gd name="connsiteY35" fmla="*/ 3262964 h 4620126"/>
              <a:gd name="connsiteX36" fmla="*/ 2088682 w 8460606"/>
              <a:gd name="connsiteY36" fmla="*/ 3214838 h 4620126"/>
              <a:gd name="connsiteX37" fmla="*/ 2156059 w 8460606"/>
              <a:gd name="connsiteY37" fmla="*/ 3099335 h 4620126"/>
              <a:gd name="connsiteX38" fmla="*/ 2175310 w 8460606"/>
              <a:gd name="connsiteY38" fmla="*/ 3060834 h 4620126"/>
              <a:gd name="connsiteX39" fmla="*/ 2194560 w 8460606"/>
              <a:gd name="connsiteY39" fmla="*/ 2993457 h 4620126"/>
              <a:gd name="connsiteX40" fmla="*/ 2213811 w 8460606"/>
              <a:gd name="connsiteY40" fmla="*/ 2954956 h 4620126"/>
              <a:gd name="connsiteX41" fmla="*/ 2233061 w 8460606"/>
              <a:gd name="connsiteY41" fmla="*/ 2887579 h 4620126"/>
              <a:gd name="connsiteX42" fmla="*/ 2261937 w 8460606"/>
              <a:gd name="connsiteY42" fmla="*/ 2675823 h 4620126"/>
              <a:gd name="connsiteX43" fmla="*/ 2281188 w 8460606"/>
              <a:gd name="connsiteY43" fmla="*/ 2598821 h 4620126"/>
              <a:gd name="connsiteX44" fmla="*/ 2310063 w 8460606"/>
              <a:gd name="connsiteY44" fmla="*/ 2531444 h 4620126"/>
              <a:gd name="connsiteX45" fmla="*/ 2377440 w 8460606"/>
              <a:gd name="connsiteY45" fmla="*/ 2473693 h 4620126"/>
              <a:gd name="connsiteX46" fmla="*/ 2406316 w 8460606"/>
              <a:gd name="connsiteY46" fmla="*/ 2464067 h 4620126"/>
              <a:gd name="connsiteX47" fmla="*/ 2435192 w 8460606"/>
              <a:gd name="connsiteY47" fmla="*/ 2444817 h 4620126"/>
              <a:gd name="connsiteX48" fmla="*/ 2608446 w 8460606"/>
              <a:gd name="connsiteY48" fmla="*/ 2290813 h 4620126"/>
              <a:gd name="connsiteX49" fmla="*/ 2704699 w 8460606"/>
              <a:gd name="connsiteY49" fmla="*/ 2329314 h 4620126"/>
              <a:gd name="connsiteX50" fmla="*/ 2733575 w 8460606"/>
              <a:gd name="connsiteY50" fmla="*/ 2338939 h 4620126"/>
              <a:gd name="connsiteX51" fmla="*/ 2791326 w 8460606"/>
              <a:gd name="connsiteY51" fmla="*/ 2367815 h 4620126"/>
              <a:gd name="connsiteX52" fmla="*/ 2916455 w 8460606"/>
              <a:gd name="connsiteY52" fmla="*/ 2483318 h 4620126"/>
              <a:gd name="connsiteX53" fmla="*/ 2954956 w 8460606"/>
              <a:gd name="connsiteY53" fmla="*/ 2569945 h 4620126"/>
              <a:gd name="connsiteX54" fmla="*/ 3022333 w 8460606"/>
              <a:gd name="connsiteY54" fmla="*/ 2714324 h 4620126"/>
              <a:gd name="connsiteX55" fmla="*/ 3041583 w 8460606"/>
              <a:gd name="connsiteY55" fmla="*/ 2772076 h 4620126"/>
              <a:gd name="connsiteX56" fmla="*/ 3051209 w 8460606"/>
              <a:gd name="connsiteY56" fmla="*/ 2800952 h 4620126"/>
              <a:gd name="connsiteX57" fmla="*/ 3060834 w 8460606"/>
              <a:gd name="connsiteY57" fmla="*/ 2829827 h 4620126"/>
              <a:gd name="connsiteX58" fmla="*/ 3128211 w 8460606"/>
              <a:gd name="connsiteY58" fmla="*/ 2954956 h 4620126"/>
              <a:gd name="connsiteX59" fmla="*/ 3157086 w 8460606"/>
              <a:gd name="connsiteY59" fmla="*/ 2974206 h 4620126"/>
              <a:gd name="connsiteX60" fmla="*/ 3262964 w 8460606"/>
              <a:gd name="connsiteY60" fmla="*/ 3070459 h 4620126"/>
              <a:gd name="connsiteX61" fmla="*/ 3301465 w 8460606"/>
              <a:gd name="connsiteY61" fmla="*/ 3128211 h 4620126"/>
              <a:gd name="connsiteX62" fmla="*/ 3445844 w 8460606"/>
              <a:gd name="connsiteY62" fmla="*/ 3205213 h 4620126"/>
              <a:gd name="connsiteX63" fmla="*/ 3474720 w 8460606"/>
              <a:gd name="connsiteY63" fmla="*/ 3224463 h 4620126"/>
              <a:gd name="connsiteX64" fmla="*/ 3532472 w 8460606"/>
              <a:gd name="connsiteY64" fmla="*/ 3243714 h 4620126"/>
              <a:gd name="connsiteX65" fmla="*/ 3599849 w 8460606"/>
              <a:gd name="connsiteY65" fmla="*/ 3282215 h 4620126"/>
              <a:gd name="connsiteX66" fmla="*/ 3638350 w 8460606"/>
              <a:gd name="connsiteY66" fmla="*/ 3291840 h 4620126"/>
              <a:gd name="connsiteX67" fmla="*/ 4100362 w 8460606"/>
              <a:gd name="connsiteY67" fmla="*/ 3243714 h 4620126"/>
              <a:gd name="connsiteX68" fmla="*/ 4129238 w 8460606"/>
              <a:gd name="connsiteY68" fmla="*/ 3234088 h 4620126"/>
              <a:gd name="connsiteX69" fmla="*/ 4331369 w 8460606"/>
              <a:gd name="connsiteY69" fmla="*/ 3051208 h 4620126"/>
              <a:gd name="connsiteX70" fmla="*/ 4350619 w 8460606"/>
              <a:gd name="connsiteY70" fmla="*/ 3022333 h 4620126"/>
              <a:gd name="connsiteX71" fmla="*/ 4437246 w 8460606"/>
              <a:gd name="connsiteY71" fmla="*/ 2954956 h 4620126"/>
              <a:gd name="connsiteX72" fmla="*/ 4687503 w 8460606"/>
              <a:gd name="connsiteY72" fmla="*/ 2579571 h 4620126"/>
              <a:gd name="connsiteX73" fmla="*/ 4697129 w 8460606"/>
              <a:gd name="connsiteY73" fmla="*/ 2550695 h 4620126"/>
              <a:gd name="connsiteX74" fmla="*/ 4735630 w 8460606"/>
              <a:gd name="connsiteY74" fmla="*/ 2464067 h 4620126"/>
              <a:gd name="connsiteX75" fmla="*/ 4754880 w 8460606"/>
              <a:gd name="connsiteY75" fmla="*/ 2406316 h 4620126"/>
              <a:gd name="connsiteX76" fmla="*/ 4764505 w 8460606"/>
              <a:gd name="connsiteY76" fmla="*/ 2377440 h 4620126"/>
              <a:gd name="connsiteX77" fmla="*/ 4822257 w 8460606"/>
              <a:gd name="connsiteY77" fmla="*/ 2252312 h 4620126"/>
              <a:gd name="connsiteX78" fmla="*/ 4908884 w 8460606"/>
              <a:gd name="connsiteY78" fmla="*/ 1982804 h 4620126"/>
              <a:gd name="connsiteX79" fmla="*/ 4918510 w 8460606"/>
              <a:gd name="connsiteY79" fmla="*/ 1876926 h 4620126"/>
              <a:gd name="connsiteX80" fmla="*/ 4937760 w 8460606"/>
              <a:gd name="connsiteY80" fmla="*/ 1809549 h 4620126"/>
              <a:gd name="connsiteX81" fmla="*/ 4957011 w 8460606"/>
              <a:gd name="connsiteY81" fmla="*/ 1626669 h 4620126"/>
              <a:gd name="connsiteX82" fmla="*/ 4966636 w 8460606"/>
              <a:gd name="connsiteY82" fmla="*/ 1578543 h 4620126"/>
              <a:gd name="connsiteX83" fmla="*/ 4976261 w 8460606"/>
              <a:gd name="connsiteY83" fmla="*/ 1463040 h 4620126"/>
              <a:gd name="connsiteX84" fmla="*/ 5014762 w 8460606"/>
              <a:gd name="connsiteY84" fmla="*/ 1366787 h 4620126"/>
              <a:gd name="connsiteX85" fmla="*/ 5024388 w 8460606"/>
              <a:gd name="connsiteY85" fmla="*/ 1328286 h 4620126"/>
              <a:gd name="connsiteX86" fmla="*/ 5062889 w 8460606"/>
              <a:gd name="connsiteY86" fmla="*/ 1241659 h 4620126"/>
              <a:gd name="connsiteX87" fmla="*/ 5072514 w 8460606"/>
              <a:gd name="connsiteY87" fmla="*/ 1203158 h 4620126"/>
              <a:gd name="connsiteX88" fmla="*/ 5091764 w 8460606"/>
              <a:gd name="connsiteY88" fmla="*/ 1155032 h 4620126"/>
              <a:gd name="connsiteX89" fmla="*/ 5101390 w 8460606"/>
              <a:gd name="connsiteY89" fmla="*/ 1126156 h 4620126"/>
              <a:gd name="connsiteX90" fmla="*/ 5120640 w 8460606"/>
              <a:gd name="connsiteY90" fmla="*/ 1097280 h 4620126"/>
              <a:gd name="connsiteX91" fmla="*/ 5149516 w 8460606"/>
              <a:gd name="connsiteY91" fmla="*/ 1029903 h 4620126"/>
              <a:gd name="connsiteX92" fmla="*/ 5178392 w 8460606"/>
              <a:gd name="connsiteY92" fmla="*/ 1001027 h 4620126"/>
              <a:gd name="connsiteX93" fmla="*/ 5216893 w 8460606"/>
              <a:gd name="connsiteY93" fmla="*/ 943276 h 4620126"/>
              <a:gd name="connsiteX94" fmla="*/ 5236143 w 8460606"/>
              <a:gd name="connsiteY94" fmla="*/ 914400 h 4620126"/>
              <a:gd name="connsiteX95" fmla="*/ 5274644 w 8460606"/>
              <a:gd name="connsiteY95" fmla="*/ 827773 h 4620126"/>
              <a:gd name="connsiteX96" fmla="*/ 5303520 w 8460606"/>
              <a:gd name="connsiteY96" fmla="*/ 770021 h 4620126"/>
              <a:gd name="connsiteX97" fmla="*/ 5361272 w 8460606"/>
              <a:gd name="connsiteY97" fmla="*/ 741145 h 4620126"/>
              <a:gd name="connsiteX98" fmla="*/ 5390148 w 8460606"/>
              <a:gd name="connsiteY98" fmla="*/ 750771 h 4620126"/>
              <a:gd name="connsiteX99" fmla="*/ 5447899 w 8460606"/>
              <a:gd name="connsiteY99" fmla="*/ 731520 h 4620126"/>
              <a:gd name="connsiteX100" fmla="*/ 5505651 w 8460606"/>
              <a:gd name="connsiteY100" fmla="*/ 770021 h 4620126"/>
              <a:gd name="connsiteX101" fmla="*/ 5515276 w 8460606"/>
              <a:gd name="connsiteY101" fmla="*/ 798897 h 4620126"/>
              <a:gd name="connsiteX102" fmla="*/ 5553777 w 8460606"/>
              <a:gd name="connsiteY102" fmla="*/ 875899 h 4620126"/>
              <a:gd name="connsiteX103" fmla="*/ 5582653 w 8460606"/>
              <a:gd name="connsiteY103" fmla="*/ 962526 h 4620126"/>
              <a:gd name="connsiteX104" fmla="*/ 5592278 w 8460606"/>
              <a:gd name="connsiteY104" fmla="*/ 991402 h 4620126"/>
              <a:gd name="connsiteX105" fmla="*/ 5611529 w 8460606"/>
              <a:gd name="connsiteY105" fmla="*/ 1029903 h 4620126"/>
              <a:gd name="connsiteX106" fmla="*/ 5630779 w 8460606"/>
              <a:gd name="connsiteY106" fmla="*/ 1087655 h 4620126"/>
              <a:gd name="connsiteX107" fmla="*/ 5640404 w 8460606"/>
              <a:gd name="connsiteY107" fmla="*/ 1116531 h 4620126"/>
              <a:gd name="connsiteX108" fmla="*/ 5678905 w 8460606"/>
              <a:gd name="connsiteY108" fmla="*/ 1174282 h 4620126"/>
              <a:gd name="connsiteX109" fmla="*/ 5698156 w 8460606"/>
              <a:gd name="connsiteY109" fmla="*/ 1203158 h 4620126"/>
              <a:gd name="connsiteX110" fmla="*/ 5717406 w 8460606"/>
              <a:gd name="connsiteY110" fmla="*/ 1260909 h 4620126"/>
              <a:gd name="connsiteX111" fmla="*/ 5727032 w 8460606"/>
              <a:gd name="connsiteY111" fmla="*/ 1289785 h 4620126"/>
              <a:gd name="connsiteX112" fmla="*/ 5736657 w 8460606"/>
              <a:gd name="connsiteY112" fmla="*/ 1328286 h 4620126"/>
              <a:gd name="connsiteX113" fmla="*/ 5755908 w 8460606"/>
              <a:gd name="connsiteY113" fmla="*/ 1376413 h 4620126"/>
              <a:gd name="connsiteX114" fmla="*/ 5765533 w 8460606"/>
              <a:gd name="connsiteY114" fmla="*/ 1491916 h 4620126"/>
              <a:gd name="connsiteX115" fmla="*/ 5775158 w 8460606"/>
              <a:gd name="connsiteY115" fmla="*/ 1540042 h 4620126"/>
              <a:gd name="connsiteX116" fmla="*/ 5784783 w 8460606"/>
              <a:gd name="connsiteY116" fmla="*/ 1636295 h 4620126"/>
              <a:gd name="connsiteX117" fmla="*/ 5823284 w 8460606"/>
              <a:gd name="connsiteY117" fmla="*/ 1626669 h 4620126"/>
              <a:gd name="connsiteX118" fmla="*/ 5842535 w 8460606"/>
              <a:gd name="connsiteY118" fmla="*/ 1597794 h 4620126"/>
              <a:gd name="connsiteX119" fmla="*/ 5871411 w 8460606"/>
              <a:gd name="connsiteY119" fmla="*/ 1578543 h 4620126"/>
              <a:gd name="connsiteX120" fmla="*/ 5909912 w 8460606"/>
              <a:gd name="connsiteY120" fmla="*/ 1520792 h 4620126"/>
              <a:gd name="connsiteX121" fmla="*/ 5929162 w 8460606"/>
              <a:gd name="connsiteY121" fmla="*/ 1491916 h 4620126"/>
              <a:gd name="connsiteX122" fmla="*/ 5958038 w 8460606"/>
              <a:gd name="connsiteY122" fmla="*/ 1434164 h 4620126"/>
              <a:gd name="connsiteX123" fmla="*/ 5977289 w 8460606"/>
              <a:gd name="connsiteY123" fmla="*/ 1232034 h 4620126"/>
              <a:gd name="connsiteX124" fmla="*/ 5986914 w 8460606"/>
              <a:gd name="connsiteY124" fmla="*/ 1145406 h 4620126"/>
              <a:gd name="connsiteX125" fmla="*/ 6006164 w 8460606"/>
              <a:gd name="connsiteY125" fmla="*/ 1078029 h 4620126"/>
              <a:gd name="connsiteX126" fmla="*/ 6035040 w 8460606"/>
              <a:gd name="connsiteY126" fmla="*/ 808522 h 4620126"/>
              <a:gd name="connsiteX127" fmla="*/ 6054291 w 8460606"/>
              <a:gd name="connsiteY127" fmla="*/ 741145 h 4620126"/>
              <a:gd name="connsiteX128" fmla="*/ 6073541 w 8460606"/>
              <a:gd name="connsiteY128" fmla="*/ 683394 h 4620126"/>
              <a:gd name="connsiteX129" fmla="*/ 6092792 w 8460606"/>
              <a:gd name="connsiteY129" fmla="*/ 596766 h 4620126"/>
              <a:gd name="connsiteX130" fmla="*/ 6131293 w 8460606"/>
              <a:gd name="connsiteY130" fmla="*/ 462013 h 4620126"/>
              <a:gd name="connsiteX131" fmla="*/ 6150543 w 8460606"/>
              <a:gd name="connsiteY131" fmla="*/ 423512 h 4620126"/>
              <a:gd name="connsiteX132" fmla="*/ 6179419 w 8460606"/>
              <a:gd name="connsiteY132" fmla="*/ 317634 h 4620126"/>
              <a:gd name="connsiteX133" fmla="*/ 6198670 w 8460606"/>
              <a:gd name="connsiteY133" fmla="*/ 279133 h 4620126"/>
              <a:gd name="connsiteX134" fmla="*/ 6217920 w 8460606"/>
              <a:gd name="connsiteY134" fmla="*/ 221381 h 4620126"/>
              <a:gd name="connsiteX135" fmla="*/ 6275672 w 8460606"/>
              <a:gd name="connsiteY135" fmla="*/ 115503 h 4620126"/>
              <a:gd name="connsiteX136" fmla="*/ 6294922 w 8460606"/>
              <a:gd name="connsiteY136" fmla="*/ 57752 h 4620126"/>
              <a:gd name="connsiteX137" fmla="*/ 6304548 w 8460606"/>
              <a:gd name="connsiteY137" fmla="*/ 28876 h 4620126"/>
              <a:gd name="connsiteX138" fmla="*/ 6323798 w 8460606"/>
              <a:gd name="connsiteY138" fmla="*/ 0 h 4620126"/>
              <a:gd name="connsiteX139" fmla="*/ 6352674 w 8460606"/>
              <a:gd name="connsiteY139" fmla="*/ 9625 h 4620126"/>
              <a:gd name="connsiteX140" fmla="*/ 6371924 w 8460606"/>
              <a:gd name="connsiteY140" fmla="*/ 38501 h 4620126"/>
              <a:gd name="connsiteX141" fmla="*/ 6400800 w 8460606"/>
              <a:gd name="connsiteY141" fmla="*/ 67377 h 4620126"/>
              <a:gd name="connsiteX142" fmla="*/ 6420051 w 8460606"/>
              <a:gd name="connsiteY142" fmla="*/ 125128 h 4620126"/>
              <a:gd name="connsiteX143" fmla="*/ 6458552 w 8460606"/>
              <a:gd name="connsiteY143" fmla="*/ 182880 h 4620126"/>
              <a:gd name="connsiteX144" fmla="*/ 6477802 w 8460606"/>
              <a:gd name="connsiteY144" fmla="*/ 211756 h 4620126"/>
              <a:gd name="connsiteX145" fmla="*/ 6516303 w 8460606"/>
              <a:gd name="connsiteY145" fmla="*/ 298383 h 4620126"/>
              <a:gd name="connsiteX146" fmla="*/ 6545179 w 8460606"/>
              <a:gd name="connsiteY146" fmla="*/ 442762 h 4620126"/>
              <a:gd name="connsiteX147" fmla="*/ 6564430 w 8460606"/>
              <a:gd name="connsiteY147" fmla="*/ 471638 h 4620126"/>
              <a:gd name="connsiteX148" fmla="*/ 6593305 w 8460606"/>
              <a:gd name="connsiteY148" fmla="*/ 529389 h 4620126"/>
              <a:gd name="connsiteX149" fmla="*/ 6602931 w 8460606"/>
              <a:gd name="connsiteY149" fmla="*/ 558265 h 4620126"/>
              <a:gd name="connsiteX150" fmla="*/ 6631806 w 8460606"/>
              <a:gd name="connsiteY150" fmla="*/ 567891 h 4620126"/>
              <a:gd name="connsiteX151" fmla="*/ 6651057 w 8460606"/>
              <a:gd name="connsiteY151" fmla="*/ 596766 h 4620126"/>
              <a:gd name="connsiteX152" fmla="*/ 6699183 w 8460606"/>
              <a:gd name="connsiteY152" fmla="*/ 654518 h 4620126"/>
              <a:gd name="connsiteX153" fmla="*/ 6728059 w 8460606"/>
              <a:gd name="connsiteY153" fmla="*/ 712269 h 4620126"/>
              <a:gd name="connsiteX154" fmla="*/ 6737684 w 8460606"/>
              <a:gd name="connsiteY154" fmla="*/ 750771 h 4620126"/>
              <a:gd name="connsiteX155" fmla="*/ 6766560 w 8460606"/>
              <a:gd name="connsiteY155" fmla="*/ 808522 h 4620126"/>
              <a:gd name="connsiteX156" fmla="*/ 6776185 w 8460606"/>
              <a:gd name="connsiteY156" fmla="*/ 847023 h 4620126"/>
              <a:gd name="connsiteX157" fmla="*/ 6785811 w 8460606"/>
              <a:gd name="connsiteY157" fmla="*/ 904775 h 4620126"/>
              <a:gd name="connsiteX158" fmla="*/ 6805061 w 8460606"/>
              <a:gd name="connsiteY158" fmla="*/ 933651 h 4620126"/>
              <a:gd name="connsiteX159" fmla="*/ 6824312 w 8460606"/>
              <a:gd name="connsiteY159" fmla="*/ 1010653 h 4620126"/>
              <a:gd name="connsiteX160" fmla="*/ 6833937 w 8460606"/>
              <a:gd name="connsiteY160" fmla="*/ 1049154 h 4620126"/>
              <a:gd name="connsiteX161" fmla="*/ 6853188 w 8460606"/>
              <a:gd name="connsiteY161" fmla="*/ 1116531 h 4620126"/>
              <a:gd name="connsiteX162" fmla="*/ 6862813 w 8460606"/>
              <a:gd name="connsiteY162" fmla="*/ 1174282 h 4620126"/>
              <a:gd name="connsiteX163" fmla="*/ 6872438 w 8460606"/>
              <a:gd name="connsiteY163" fmla="*/ 1655545 h 4620126"/>
              <a:gd name="connsiteX164" fmla="*/ 6882063 w 8460606"/>
              <a:gd name="connsiteY164" fmla="*/ 1684421 h 4620126"/>
              <a:gd name="connsiteX165" fmla="*/ 6891689 w 8460606"/>
              <a:gd name="connsiteY165" fmla="*/ 1751798 h 4620126"/>
              <a:gd name="connsiteX166" fmla="*/ 6910939 w 8460606"/>
              <a:gd name="connsiteY166" fmla="*/ 1780674 h 4620126"/>
              <a:gd name="connsiteX167" fmla="*/ 6939815 w 8460606"/>
              <a:gd name="connsiteY167" fmla="*/ 1848051 h 4620126"/>
              <a:gd name="connsiteX168" fmla="*/ 6959065 w 8460606"/>
              <a:gd name="connsiteY168" fmla="*/ 1876926 h 4620126"/>
              <a:gd name="connsiteX169" fmla="*/ 6978316 w 8460606"/>
              <a:gd name="connsiteY169" fmla="*/ 1934678 h 4620126"/>
              <a:gd name="connsiteX170" fmla="*/ 7016817 w 8460606"/>
              <a:gd name="connsiteY170" fmla="*/ 1992429 h 4620126"/>
              <a:gd name="connsiteX171" fmla="*/ 7036068 w 8460606"/>
              <a:gd name="connsiteY171" fmla="*/ 2021305 h 4620126"/>
              <a:gd name="connsiteX172" fmla="*/ 7045693 w 8460606"/>
              <a:gd name="connsiteY172" fmla="*/ 2050181 h 4620126"/>
              <a:gd name="connsiteX173" fmla="*/ 7141945 w 8460606"/>
              <a:gd name="connsiteY173" fmla="*/ 2146434 h 4620126"/>
              <a:gd name="connsiteX174" fmla="*/ 7209322 w 8460606"/>
              <a:gd name="connsiteY174" fmla="*/ 2165684 h 4620126"/>
              <a:gd name="connsiteX175" fmla="*/ 7267074 w 8460606"/>
              <a:gd name="connsiteY175" fmla="*/ 2204185 h 4620126"/>
              <a:gd name="connsiteX176" fmla="*/ 7295950 w 8460606"/>
              <a:gd name="connsiteY176" fmla="*/ 2223436 h 4620126"/>
              <a:gd name="connsiteX177" fmla="*/ 7575082 w 8460606"/>
              <a:gd name="connsiteY177" fmla="*/ 2213811 h 4620126"/>
              <a:gd name="connsiteX178" fmla="*/ 7661710 w 8460606"/>
              <a:gd name="connsiteY178" fmla="*/ 2165684 h 4620126"/>
              <a:gd name="connsiteX179" fmla="*/ 7748337 w 8460606"/>
              <a:gd name="connsiteY179" fmla="*/ 2136808 h 4620126"/>
              <a:gd name="connsiteX180" fmla="*/ 7777213 w 8460606"/>
              <a:gd name="connsiteY180" fmla="*/ 2127183 h 4620126"/>
              <a:gd name="connsiteX181" fmla="*/ 7806089 w 8460606"/>
              <a:gd name="connsiteY181" fmla="*/ 2107933 h 4620126"/>
              <a:gd name="connsiteX182" fmla="*/ 7834964 w 8460606"/>
              <a:gd name="connsiteY182" fmla="*/ 2079057 h 4620126"/>
              <a:gd name="connsiteX183" fmla="*/ 7950468 w 8460606"/>
              <a:gd name="connsiteY183" fmla="*/ 2050181 h 4620126"/>
              <a:gd name="connsiteX184" fmla="*/ 7979343 w 8460606"/>
              <a:gd name="connsiteY184" fmla="*/ 2040556 h 4620126"/>
              <a:gd name="connsiteX185" fmla="*/ 8075596 w 8460606"/>
              <a:gd name="connsiteY185" fmla="*/ 2021305 h 4620126"/>
              <a:gd name="connsiteX186" fmla="*/ 8114097 w 8460606"/>
              <a:gd name="connsiteY186" fmla="*/ 2002055 h 4620126"/>
              <a:gd name="connsiteX187" fmla="*/ 8171849 w 8460606"/>
              <a:gd name="connsiteY187" fmla="*/ 1982804 h 4620126"/>
              <a:gd name="connsiteX188" fmla="*/ 8229600 w 8460606"/>
              <a:gd name="connsiteY188" fmla="*/ 1944303 h 4620126"/>
              <a:gd name="connsiteX189" fmla="*/ 8258476 w 8460606"/>
              <a:gd name="connsiteY189" fmla="*/ 1925053 h 4620126"/>
              <a:gd name="connsiteX190" fmla="*/ 8277726 w 8460606"/>
              <a:gd name="connsiteY190" fmla="*/ 1896177 h 4620126"/>
              <a:gd name="connsiteX191" fmla="*/ 8306602 w 8460606"/>
              <a:gd name="connsiteY191" fmla="*/ 1886552 h 4620126"/>
              <a:gd name="connsiteX192" fmla="*/ 8364354 w 8460606"/>
              <a:gd name="connsiteY192" fmla="*/ 1857676 h 4620126"/>
              <a:gd name="connsiteX193" fmla="*/ 8383604 w 8460606"/>
              <a:gd name="connsiteY193" fmla="*/ 1828800 h 4620126"/>
              <a:gd name="connsiteX194" fmla="*/ 8460606 w 8460606"/>
              <a:gd name="connsiteY19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501541 w 8460606"/>
              <a:gd name="connsiteY27" fmla="*/ 3840480 h 4620126"/>
              <a:gd name="connsiteX28" fmla="*/ 1559293 w 8460606"/>
              <a:gd name="connsiteY28" fmla="*/ 3782728 h 4620126"/>
              <a:gd name="connsiteX29" fmla="*/ 1588169 w 8460606"/>
              <a:gd name="connsiteY29" fmla="*/ 3744227 h 4620126"/>
              <a:gd name="connsiteX30" fmla="*/ 1626670 w 8460606"/>
              <a:gd name="connsiteY30" fmla="*/ 3715352 h 4620126"/>
              <a:gd name="connsiteX31" fmla="*/ 1867301 w 8460606"/>
              <a:gd name="connsiteY31" fmla="*/ 3465095 h 4620126"/>
              <a:gd name="connsiteX32" fmla="*/ 1905802 w 8460606"/>
              <a:gd name="connsiteY32" fmla="*/ 3426594 h 4620126"/>
              <a:gd name="connsiteX33" fmla="*/ 1963554 w 8460606"/>
              <a:gd name="connsiteY33" fmla="*/ 3359217 h 4620126"/>
              <a:gd name="connsiteX34" fmla="*/ 2050181 w 8460606"/>
              <a:gd name="connsiteY34" fmla="*/ 3262964 h 4620126"/>
              <a:gd name="connsiteX35" fmla="*/ 2088682 w 8460606"/>
              <a:gd name="connsiteY35" fmla="*/ 3214838 h 4620126"/>
              <a:gd name="connsiteX36" fmla="*/ 2156059 w 8460606"/>
              <a:gd name="connsiteY36" fmla="*/ 3099335 h 4620126"/>
              <a:gd name="connsiteX37" fmla="*/ 2175310 w 8460606"/>
              <a:gd name="connsiteY37" fmla="*/ 3060834 h 4620126"/>
              <a:gd name="connsiteX38" fmla="*/ 2194560 w 8460606"/>
              <a:gd name="connsiteY38" fmla="*/ 2993457 h 4620126"/>
              <a:gd name="connsiteX39" fmla="*/ 2213811 w 8460606"/>
              <a:gd name="connsiteY39" fmla="*/ 2954956 h 4620126"/>
              <a:gd name="connsiteX40" fmla="*/ 2233061 w 8460606"/>
              <a:gd name="connsiteY40" fmla="*/ 2887579 h 4620126"/>
              <a:gd name="connsiteX41" fmla="*/ 2261937 w 8460606"/>
              <a:gd name="connsiteY41" fmla="*/ 2675823 h 4620126"/>
              <a:gd name="connsiteX42" fmla="*/ 2281188 w 8460606"/>
              <a:gd name="connsiteY42" fmla="*/ 2598821 h 4620126"/>
              <a:gd name="connsiteX43" fmla="*/ 2310063 w 8460606"/>
              <a:gd name="connsiteY43" fmla="*/ 2531444 h 4620126"/>
              <a:gd name="connsiteX44" fmla="*/ 2377440 w 8460606"/>
              <a:gd name="connsiteY44" fmla="*/ 2473693 h 4620126"/>
              <a:gd name="connsiteX45" fmla="*/ 2406316 w 8460606"/>
              <a:gd name="connsiteY45" fmla="*/ 2464067 h 4620126"/>
              <a:gd name="connsiteX46" fmla="*/ 2435192 w 8460606"/>
              <a:gd name="connsiteY46" fmla="*/ 2444817 h 4620126"/>
              <a:gd name="connsiteX47" fmla="*/ 2608446 w 8460606"/>
              <a:gd name="connsiteY47" fmla="*/ 2290813 h 4620126"/>
              <a:gd name="connsiteX48" fmla="*/ 2704699 w 8460606"/>
              <a:gd name="connsiteY48" fmla="*/ 2329314 h 4620126"/>
              <a:gd name="connsiteX49" fmla="*/ 2733575 w 8460606"/>
              <a:gd name="connsiteY49" fmla="*/ 2338939 h 4620126"/>
              <a:gd name="connsiteX50" fmla="*/ 2791326 w 8460606"/>
              <a:gd name="connsiteY50" fmla="*/ 2367815 h 4620126"/>
              <a:gd name="connsiteX51" fmla="*/ 2916455 w 8460606"/>
              <a:gd name="connsiteY51" fmla="*/ 2483318 h 4620126"/>
              <a:gd name="connsiteX52" fmla="*/ 2954956 w 8460606"/>
              <a:gd name="connsiteY52" fmla="*/ 2569945 h 4620126"/>
              <a:gd name="connsiteX53" fmla="*/ 3022333 w 8460606"/>
              <a:gd name="connsiteY53" fmla="*/ 2714324 h 4620126"/>
              <a:gd name="connsiteX54" fmla="*/ 3041583 w 8460606"/>
              <a:gd name="connsiteY54" fmla="*/ 2772076 h 4620126"/>
              <a:gd name="connsiteX55" fmla="*/ 3051209 w 8460606"/>
              <a:gd name="connsiteY55" fmla="*/ 2800952 h 4620126"/>
              <a:gd name="connsiteX56" fmla="*/ 3060834 w 8460606"/>
              <a:gd name="connsiteY56" fmla="*/ 2829827 h 4620126"/>
              <a:gd name="connsiteX57" fmla="*/ 3128211 w 8460606"/>
              <a:gd name="connsiteY57" fmla="*/ 2954956 h 4620126"/>
              <a:gd name="connsiteX58" fmla="*/ 3157086 w 8460606"/>
              <a:gd name="connsiteY58" fmla="*/ 2974206 h 4620126"/>
              <a:gd name="connsiteX59" fmla="*/ 3262964 w 8460606"/>
              <a:gd name="connsiteY59" fmla="*/ 3070459 h 4620126"/>
              <a:gd name="connsiteX60" fmla="*/ 3301465 w 8460606"/>
              <a:gd name="connsiteY60" fmla="*/ 3128211 h 4620126"/>
              <a:gd name="connsiteX61" fmla="*/ 3445844 w 8460606"/>
              <a:gd name="connsiteY61" fmla="*/ 3205213 h 4620126"/>
              <a:gd name="connsiteX62" fmla="*/ 3474720 w 8460606"/>
              <a:gd name="connsiteY62" fmla="*/ 3224463 h 4620126"/>
              <a:gd name="connsiteX63" fmla="*/ 3532472 w 8460606"/>
              <a:gd name="connsiteY63" fmla="*/ 3243714 h 4620126"/>
              <a:gd name="connsiteX64" fmla="*/ 3599849 w 8460606"/>
              <a:gd name="connsiteY64" fmla="*/ 3282215 h 4620126"/>
              <a:gd name="connsiteX65" fmla="*/ 3638350 w 8460606"/>
              <a:gd name="connsiteY65" fmla="*/ 3291840 h 4620126"/>
              <a:gd name="connsiteX66" fmla="*/ 4100362 w 8460606"/>
              <a:gd name="connsiteY66" fmla="*/ 3243714 h 4620126"/>
              <a:gd name="connsiteX67" fmla="*/ 4129238 w 8460606"/>
              <a:gd name="connsiteY67" fmla="*/ 3234088 h 4620126"/>
              <a:gd name="connsiteX68" fmla="*/ 4331369 w 8460606"/>
              <a:gd name="connsiteY68" fmla="*/ 3051208 h 4620126"/>
              <a:gd name="connsiteX69" fmla="*/ 4350619 w 8460606"/>
              <a:gd name="connsiteY69" fmla="*/ 3022333 h 4620126"/>
              <a:gd name="connsiteX70" fmla="*/ 4437246 w 8460606"/>
              <a:gd name="connsiteY70" fmla="*/ 2954956 h 4620126"/>
              <a:gd name="connsiteX71" fmla="*/ 4687503 w 8460606"/>
              <a:gd name="connsiteY71" fmla="*/ 2579571 h 4620126"/>
              <a:gd name="connsiteX72" fmla="*/ 4697129 w 8460606"/>
              <a:gd name="connsiteY72" fmla="*/ 2550695 h 4620126"/>
              <a:gd name="connsiteX73" fmla="*/ 4735630 w 8460606"/>
              <a:gd name="connsiteY73" fmla="*/ 2464067 h 4620126"/>
              <a:gd name="connsiteX74" fmla="*/ 4754880 w 8460606"/>
              <a:gd name="connsiteY74" fmla="*/ 2406316 h 4620126"/>
              <a:gd name="connsiteX75" fmla="*/ 4764505 w 8460606"/>
              <a:gd name="connsiteY75" fmla="*/ 2377440 h 4620126"/>
              <a:gd name="connsiteX76" fmla="*/ 4822257 w 8460606"/>
              <a:gd name="connsiteY76" fmla="*/ 2252312 h 4620126"/>
              <a:gd name="connsiteX77" fmla="*/ 4908884 w 8460606"/>
              <a:gd name="connsiteY77" fmla="*/ 1982804 h 4620126"/>
              <a:gd name="connsiteX78" fmla="*/ 4918510 w 8460606"/>
              <a:gd name="connsiteY78" fmla="*/ 1876926 h 4620126"/>
              <a:gd name="connsiteX79" fmla="*/ 4937760 w 8460606"/>
              <a:gd name="connsiteY79" fmla="*/ 1809549 h 4620126"/>
              <a:gd name="connsiteX80" fmla="*/ 4957011 w 8460606"/>
              <a:gd name="connsiteY80" fmla="*/ 1626669 h 4620126"/>
              <a:gd name="connsiteX81" fmla="*/ 4966636 w 8460606"/>
              <a:gd name="connsiteY81" fmla="*/ 1578543 h 4620126"/>
              <a:gd name="connsiteX82" fmla="*/ 4976261 w 8460606"/>
              <a:gd name="connsiteY82" fmla="*/ 1463040 h 4620126"/>
              <a:gd name="connsiteX83" fmla="*/ 5014762 w 8460606"/>
              <a:gd name="connsiteY83" fmla="*/ 1366787 h 4620126"/>
              <a:gd name="connsiteX84" fmla="*/ 5024388 w 8460606"/>
              <a:gd name="connsiteY84" fmla="*/ 1328286 h 4620126"/>
              <a:gd name="connsiteX85" fmla="*/ 5062889 w 8460606"/>
              <a:gd name="connsiteY85" fmla="*/ 1241659 h 4620126"/>
              <a:gd name="connsiteX86" fmla="*/ 5072514 w 8460606"/>
              <a:gd name="connsiteY86" fmla="*/ 1203158 h 4620126"/>
              <a:gd name="connsiteX87" fmla="*/ 5091764 w 8460606"/>
              <a:gd name="connsiteY87" fmla="*/ 1155032 h 4620126"/>
              <a:gd name="connsiteX88" fmla="*/ 5101390 w 8460606"/>
              <a:gd name="connsiteY88" fmla="*/ 1126156 h 4620126"/>
              <a:gd name="connsiteX89" fmla="*/ 5120640 w 8460606"/>
              <a:gd name="connsiteY89" fmla="*/ 1097280 h 4620126"/>
              <a:gd name="connsiteX90" fmla="*/ 5149516 w 8460606"/>
              <a:gd name="connsiteY90" fmla="*/ 1029903 h 4620126"/>
              <a:gd name="connsiteX91" fmla="*/ 5178392 w 8460606"/>
              <a:gd name="connsiteY91" fmla="*/ 1001027 h 4620126"/>
              <a:gd name="connsiteX92" fmla="*/ 5216893 w 8460606"/>
              <a:gd name="connsiteY92" fmla="*/ 943276 h 4620126"/>
              <a:gd name="connsiteX93" fmla="*/ 5236143 w 8460606"/>
              <a:gd name="connsiteY93" fmla="*/ 914400 h 4620126"/>
              <a:gd name="connsiteX94" fmla="*/ 5274644 w 8460606"/>
              <a:gd name="connsiteY94" fmla="*/ 827773 h 4620126"/>
              <a:gd name="connsiteX95" fmla="*/ 5303520 w 8460606"/>
              <a:gd name="connsiteY95" fmla="*/ 770021 h 4620126"/>
              <a:gd name="connsiteX96" fmla="*/ 5361272 w 8460606"/>
              <a:gd name="connsiteY96" fmla="*/ 741145 h 4620126"/>
              <a:gd name="connsiteX97" fmla="*/ 5390148 w 8460606"/>
              <a:gd name="connsiteY97" fmla="*/ 750771 h 4620126"/>
              <a:gd name="connsiteX98" fmla="*/ 5447899 w 8460606"/>
              <a:gd name="connsiteY98" fmla="*/ 731520 h 4620126"/>
              <a:gd name="connsiteX99" fmla="*/ 5505651 w 8460606"/>
              <a:gd name="connsiteY99" fmla="*/ 770021 h 4620126"/>
              <a:gd name="connsiteX100" fmla="*/ 5515276 w 8460606"/>
              <a:gd name="connsiteY100" fmla="*/ 798897 h 4620126"/>
              <a:gd name="connsiteX101" fmla="*/ 5553777 w 8460606"/>
              <a:gd name="connsiteY101" fmla="*/ 875899 h 4620126"/>
              <a:gd name="connsiteX102" fmla="*/ 5582653 w 8460606"/>
              <a:gd name="connsiteY102" fmla="*/ 962526 h 4620126"/>
              <a:gd name="connsiteX103" fmla="*/ 5592278 w 8460606"/>
              <a:gd name="connsiteY103" fmla="*/ 991402 h 4620126"/>
              <a:gd name="connsiteX104" fmla="*/ 5611529 w 8460606"/>
              <a:gd name="connsiteY104" fmla="*/ 1029903 h 4620126"/>
              <a:gd name="connsiteX105" fmla="*/ 5630779 w 8460606"/>
              <a:gd name="connsiteY105" fmla="*/ 1087655 h 4620126"/>
              <a:gd name="connsiteX106" fmla="*/ 5640404 w 8460606"/>
              <a:gd name="connsiteY106" fmla="*/ 1116531 h 4620126"/>
              <a:gd name="connsiteX107" fmla="*/ 5678905 w 8460606"/>
              <a:gd name="connsiteY107" fmla="*/ 1174282 h 4620126"/>
              <a:gd name="connsiteX108" fmla="*/ 5698156 w 8460606"/>
              <a:gd name="connsiteY108" fmla="*/ 1203158 h 4620126"/>
              <a:gd name="connsiteX109" fmla="*/ 5717406 w 8460606"/>
              <a:gd name="connsiteY109" fmla="*/ 1260909 h 4620126"/>
              <a:gd name="connsiteX110" fmla="*/ 5727032 w 8460606"/>
              <a:gd name="connsiteY110" fmla="*/ 1289785 h 4620126"/>
              <a:gd name="connsiteX111" fmla="*/ 5736657 w 8460606"/>
              <a:gd name="connsiteY111" fmla="*/ 1328286 h 4620126"/>
              <a:gd name="connsiteX112" fmla="*/ 5755908 w 8460606"/>
              <a:gd name="connsiteY112" fmla="*/ 1376413 h 4620126"/>
              <a:gd name="connsiteX113" fmla="*/ 5765533 w 8460606"/>
              <a:gd name="connsiteY113" fmla="*/ 1491916 h 4620126"/>
              <a:gd name="connsiteX114" fmla="*/ 5775158 w 8460606"/>
              <a:gd name="connsiteY114" fmla="*/ 1540042 h 4620126"/>
              <a:gd name="connsiteX115" fmla="*/ 5784783 w 8460606"/>
              <a:gd name="connsiteY115" fmla="*/ 1636295 h 4620126"/>
              <a:gd name="connsiteX116" fmla="*/ 5823284 w 8460606"/>
              <a:gd name="connsiteY116" fmla="*/ 1626669 h 4620126"/>
              <a:gd name="connsiteX117" fmla="*/ 5842535 w 8460606"/>
              <a:gd name="connsiteY117" fmla="*/ 1597794 h 4620126"/>
              <a:gd name="connsiteX118" fmla="*/ 5871411 w 8460606"/>
              <a:gd name="connsiteY118" fmla="*/ 1578543 h 4620126"/>
              <a:gd name="connsiteX119" fmla="*/ 5909912 w 8460606"/>
              <a:gd name="connsiteY119" fmla="*/ 1520792 h 4620126"/>
              <a:gd name="connsiteX120" fmla="*/ 5929162 w 8460606"/>
              <a:gd name="connsiteY120" fmla="*/ 1491916 h 4620126"/>
              <a:gd name="connsiteX121" fmla="*/ 5958038 w 8460606"/>
              <a:gd name="connsiteY121" fmla="*/ 1434164 h 4620126"/>
              <a:gd name="connsiteX122" fmla="*/ 5977289 w 8460606"/>
              <a:gd name="connsiteY122" fmla="*/ 1232034 h 4620126"/>
              <a:gd name="connsiteX123" fmla="*/ 5986914 w 8460606"/>
              <a:gd name="connsiteY123" fmla="*/ 1145406 h 4620126"/>
              <a:gd name="connsiteX124" fmla="*/ 6006164 w 8460606"/>
              <a:gd name="connsiteY124" fmla="*/ 1078029 h 4620126"/>
              <a:gd name="connsiteX125" fmla="*/ 6035040 w 8460606"/>
              <a:gd name="connsiteY125" fmla="*/ 808522 h 4620126"/>
              <a:gd name="connsiteX126" fmla="*/ 6054291 w 8460606"/>
              <a:gd name="connsiteY126" fmla="*/ 741145 h 4620126"/>
              <a:gd name="connsiteX127" fmla="*/ 6073541 w 8460606"/>
              <a:gd name="connsiteY127" fmla="*/ 683394 h 4620126"/>
              <a:gd name="connsiteX128" fmla="*/ 6092792 w 8460606"/>
              <a:gd name="connsiteY128" fmla="*/ 596766 h 4620126"/>
              <a:gd name="connsiteX129" fmla="*/ 6131293 w 8460606"/>
              <a:gd name="connsiteY129" fmla="*/ 462013 h 4620126"/>
              <a:gd name="connsiteX130" fmla="*/ 6150543 w 8460606"/>
              <a:gd name="connsiteY130" fmla="*/ 423512 h 4620126"/>
              <a:gd name="connsiteX131" fmla="*/ 6179419 w 8460606"/>
              <a:gd name="connsiteY131" fmla="*/ 317634 h 4620126"/>
              <a:gd name="connsiteX132" fmla="*/ 6198670 w 8460606"/>
              <a:gd name="connsiteY132" fmla="*/ 279133 h 4620126"/>
              <a:gd name="connsiteX133" fmla="*/ 6217920 w 8460606"/>
              <a:gd name="connsiteY133" fmla="*/ 221381 h 4620126"/>
              <a:gd name="connsiteX134" fmla="*/ 6275672 w 8460606"/>
              <a:gd name="connsiteY134" fmla="*/ 115503 h 4620126"/>
              <a:gd name="connsiteX135" fmla="*/ 6294922 w 8460606"/>
              <a:gd name="connsiteY135" fmla="*/ 57752 h 4620126"/>
              <a:gd name="connsiteX136" fmla="*/ 6304548 w 8460606"/>
              <a:gd name="connsiteY136" fmla="*/ 28876 h 4620126"/>
              <a:gd name="connsiteX137" fmla="*/ 6323798 w 8460606"/>
              <a:gd name="connsiteY137" fmla="*/ 0 h 4620126"/>
              <a:gd name="connsiteX138" fmla="*/ 6352674 w 8460606"/>
              <a:gd name="connsiteY138" fmla="*/ 9625 h 4620126"/>
              <a:gd name="connsiteX139" fmla="*/ 6371924 w 8460606"/>
              <a:gd name="connsiteY139" fmla="*/ 38501 h 4620126"/>
              <a:gd name="connsiteX140" fmla="*/ 6400800 w 8460606"/>
              <a:gd name="connsiteY140" fmla="*/ 67377 h 4620126"/>
              <a:gd name="connsiteX141" fmla="*/ 6420051 w 8460606"/>
              <a:gd name="connsiteY141" fmla="*/ 125128 h 4620126"/>
              <a:gd name="connsiteX142" fmla="*/ 6458552 w 8460606"/>
              <a:gd name="connsiteY142" fmla="*/ 182880 h 4620126"/>
              <a:gd name="connsiteX143" fmla="*/ 6477802 w 8460606"/>
              <a:gd name="connsiteY143" fmla="*/ 211756 h 4620126"/>
              <a:gd name="connsiteX144" fmla="*/ 6516303 w 8460606"/>
              <a:gd name="connsiteY144" fmla="*/ 298383 h 4620126"/>
              <a:gd name="connsiteX145" fmla="*/ 6545179 w 8460606"/>
              <a:gd name="connsiteY145" fmla="*/ 442762 h 4620126"/>
              <a:gd name="connsiteX146" fmla="*/ 6564430 w 8460606"/>
              <a:gd name="connsiteY146" fmla="*/ 471638 h 4620126"/>
              <a:gd name="connsiteX147" fmla="*/ 6593305 w 8460606"/>
              <a:gd name="connsiteY147" fmla="*/ 529389 h 4620126"/>
              <a:gd name="connsiteX148" fmla="*/ 6602931 w 8460606"/>
              <a:gd name="connsiteY148" fmla="*/ 558265 h 4620126"/>
              <a:gd name="connsiteX149" fmla="*/ 6631806 w 8460606"/>
              <a:gd name="connsiteY149" fmla="*/ 567891 h 4620126"/>
              <a:gd name="connsiteX150" fmla="*/ 6651057 w 8460606"/>
              <a:gd name="connsiteY150" fmla="*/ 596766 h 4620126"/>
              <a:gd name="connsiteX151" fmla="*/ 6699183 w 8460606"/>
              <a:gd name="connsiteY151" fmla="*/ 654518 h 4620126"/>
              <a:gd name="connsiteX152" fmla="*/ 6728059 w 8460606"/>
              <a:gd name="connsiteY152" fmla="*/ 712269 h 4620126"/>
              <a:gd name="connsiteX153" fmla="*/ 6737684 w 8460606"/>
              <a:gd name="connsiteY153" fmla="*/ 750771 h 4620126"/>
              <a:gd name="connsiteX154" fmla="*/ 6766560 w 8460606"/>
              <a:gd name="connsiteY154" fmla="*/ 808522 h 4620126"/>
              <a:gd name="connsiteX155" fmla="*/ 6776185 w 8460606"/>
              <a:gd name="connsiteY155" fmla="*/ 847023 h 4620126"/>
              <a:gd name="connsiteX156" fmla="*/ 6785811 w 8460606"/>
              <a:gd name="connsiteY156" fmla="*/ 904775 h 4620126"/>
              <a:gd name="connsiteX157" fmla="*/ 6805061 w 8460606"/>
              <a:gd name="connsiteY157" fmla="*/ 933651 h 4620126"/>
              <a:gd name="connsiteX158" fmla="*/ 6824312 w 8460606"/>
              <a:gd name="connsiteY158" fmla="*/ 1010653 h 4620126"/>
              <a:gd name="connsiteX159" fmla="*/ 6833937 w 8460606"/>
              <a:gd name="connsiteY159" fmla="*/ 1049154 h 4620126"/>
              <a:gd name="connsiteX160" fmla="*/ 6853188 w 8460606"/>
              <a:gd name="connsiteY160" fmla="*/ 1116531 h 4620126"/>
              <a:gd name="connsiteX161" fmla="*/ 6862813 w 8460606"/>
              <a:gd name="connsiteY161" fmla="*/ 1174282 h 4620126"/>
              <a:gd name="connsiteX162" fmla="*/ 6872438 w 8460606"/>
              <a:gd name="connsiteY162" fmla="*/ 1655545 h 4620126"/>
              <a:gd name="connsiteX163" fmla="*/ 6882063 w 8460606"/>
              <a:gd name="connsiteY163" fmla="*/ 1684421 h 4620126"/>
              <a:gd name="connsiteX164" fmla="*/ 6891689 w 8460606"/>
              <a:gd name="connsiteY164" fmla="*/ 1751798 h 4620126"/>
              <a:gd name="connsiteX165" fmla="*/ 6910939 w 8460606"/>
              <a:gd name="connsiteY165" fmla="*/ 1780674 h 4620126"/>
              <a:gd name="connsiteX166" fmla="*/ 6939815 w 8460606"/>
              <a:gd name="connsiteY166" fmla="*/ 1848051 h 4620126"/>
              <a:gd name="connsiteX167" fmla="*/ 6959065 w 8460606"/>
              <a:gd name="connsiteY167" fmla="*/ 1876926 h 4620126"/>
              <a:gd name="connsiteX168" fmla="*/ 6978316 w 8460606"/>
              <a:gd name="connsiteY168" fmla="*/ 1934678 h 4620126"/>
              <a:gd name="connsiteX169" fmla="*/ 7016817 w 8460606"/>
              <a:gd name="connsiteY169" fmla="*/ 1992429 h 4620126"/>
              <a:gd name="connsiteX170" fmla="*/ 7036068 w 8460606"/>
              <a:gd name="connsiteY170" fmla="*/ 2021305 h 4620126"/>
              <a:gd name="connsiteX171" fmla="*/ 7045693 w 8460606"/>
              <a:gd name="connsiteY171" fmla="*/ 2050181 h 4620126"/>
              <a:gd name="connsiteX172" fmla="*/ 7141945 w 8460606"/>
              <a:gd name="connsiteY172" fmla="*/ 2146434 h 4620126"/>
              <a:gd name="connsiteX173" fmla="*/ 7209322 w 8460606"/>
              <a:gd name="connsiteY173" fmla="*/ 2165684 h 4620126"/>
              <a:gd name="connsiteX174" fmla="*/ 7267074 w 8460606"/>
              <a:gd name="connsiteY174" fmla="*/ 2204185 h 4620126"/>
              <a:gd name="connsiteX175" fmla="*/ 7295950 w 8460606"/>
              <a:gd name="connsiteY175" fmla="*/ 2223436 h 4620126"/>
              <a:gd name="connsiteX176" fmla="*/ 7575082 w 8460606"/>
              <a:gd name="connsiteY176" fmla="*/ 2213811 h 4620126"/>
              <a:gd name="connsiteX177" fmla="*/ 7661710 w 8460606"/>
              <a:gd name="connsiteY177" fmla="*/ 2165684 h 4620126"/>
              <a:gd name="connsiteX178" fmla="*/ 7748337 w 8460606"/>
              <a:gd name="connsiteY178" fmla="*/ 2136808 h 4620126"/>
              <a:gd name="connsiteX179" fmla="*/ 7777213 w 8460606"/>
              <a:gd name="connsiteY179" fmla="*/ 2127183 h 4620126"/>
              <a:gd name="connsiteX180" fmla="*/ 7806089 w 8460606"/>
              <a:gd name="connsiteY180" fmla="*/ 2107933 h 4620126"/>
              <a:gd name="connsiteX181" fmla="*/ 7834964 w 8460606"/>
              <a:gd name="connsiteY181" fmla="*/ 2079057 h 4620126"/>
              <a:gd name="connsiteX182" fmla="*/ 7950468 w 8460606"/>
              <a:gd name="connsiteY182" fmla="*/ 2050181 h 4620126"/>
              <a:gd name="connsiteX183" fmla="*/ 7979343 w 8460606"/>
              <a:gd name="connsiteY183" fmla="*/ 2040556 h 4620126"/>
              <a:gd name="connsiteX184" fmla="*/ 8075596 w 8460606"/>
              <a:gd name="connsiteY184" fmla="*/ 2021305 h 4620126"/>
              <a:gd name="connsiteX185" fmla="*/ 8114097 w 8460606"/>
              <a:gd name="connsiteY185" fmla="*/ 2002055 h 4620126"/>
              <a:gd name="connsiteX186" fmla="*/ 8171849 w 8460606"/>
              <a:gd name="connsiteY186" fmla="*/ 1982804 h 4620126"/>
              <a:gd name="connsiteX187" fmla="*/ 8229600 w 8460606"/>
              <a:gd name="connsiteY187" fmla="*/ 1944303 h 4620126"/>
              <a:gd name="connsiteX188" fmla="*/ 8258476 w 8460606"/>
              <a:gd name="connsiteY188" fmla="*/ 1925053 h 4620126"/>
              <a:gd name="connsiteX189" fmla="*/ 8277726 w 8460606"/>
              <a:gd name="connsiteY189" fmla="*/ 1896177 h 4620126"/>
              <a:gd name="connsiteX190" fmla="*/ 8306602 w 8460606"/>
              <a:gd name="connsiteY190" fmla="*/ 1886552 h 4620126"/>
              <a:gd name="connsiteX191" fmla="*/ 8364354 w 8460606"/>
              <a:gd name="connsiteY191" fmla="*/ 1857676 h 4620126"/>
              <a:gd name="connsiteX192" fmla="*/ 8383604 w 8460606"/>
              <a:gd name="connsiteY192" fmla="*/ 1828800 h 4620126"/>
              <a:gd name="connsiteX193" fmla="*/ 8460606 w 8460606"/>
              <a:gd name="connsiteY19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443790 w 8460606"/>
              <a:gd name="connsiteY25" fmla="*/ 3898232 h 4620126"/>
              <a:gd name="connsiteX26" fmla="*/ 1501541 w 8460606"/>
              <a:gd name="connsiteY26" fmla="*/ 3840480 h 4620126"/>
              <a:gd name="connsiteX27" fmla="*/ 1559293 w 8460606"/>
              <a:gd name="connsiteY27" fmla="*/ 3782728 h 4620126"/>
              <a:gd name="connsiteX28" fmla="*/ 1588169 w 8460606"/>
              <a:gd name="connsiteY28" fmla="*/ 3744227 h 4620126"/>
              <a:gd name="connsiteX29" fmla="*/ 1626670 w 8460606"/>
              <a:gd name="connsiteY29" fmla="*/ 3715352 h 4620126"/>
              <a:gd name="connsiteX30" fmla="*/ 1867301 w 8460606"/>
              <a:gd name="connsiteY30" fmla="*/ 3465095 h 4620126"/>
              <a:gd name="connsiteX31" fmla="*/ 1905802 w 8460606"/>
              <a:gd name="connsiteY31" fmla="*/ 3426594 h 4620126"/>
              <a:gd name="connsiteX32" fmla="*/ 1963554 w 8460606"/>
              <a:gd name="connsiteY32" fmla="*/ 3359217 h 4620126"/>
              <a:gd name="connsiteX33" fmla="*/ 2050181 w 8460606"/>
              <a:gd name="connsiteY33" fmla="*/ 3262964 h 4620126"/>
              <a:gd name="connsiteX34" fmla="*/ 2088682 w 8460606"/>
              <a:gd name="connsiteY34" fmla="*/ 3214838 h 4620126"/>
              <a:gd name="connsiteX35" fmla="*/ 2156059 w 8460606"/>
              <a:gd name="connsiteY35" fmla="*/ 3099335 h 4620126"/>
              <a:gd name="connsiteX36" fmla="*/ 2175310 w 8460606"/>
              <a:gd name="connsiteY36" fmla="*/ 3060834 h 4620126"/>
              <a:gd name="connsiteX37" fmla="*/ 2194560 w 8460606"/>
              <a:gd name="connsiteY37" fmla="*/ 2993457 h 4620126"/>
              <a:gd name="connsiteX38" fmla="*/ 2213811 w 8460606"/>
              <a:gd name="connsiteY38" fmla="*/ 2954956 h 4620126"/>
              <a:gd name="connsiteX39" fmla="*/ 2233061 w 8460606"/>
              <a:gd name="connsiteY39" fmla="*/ 2887579 h 4620126"/>
              <a:gd name="connsiteX40" fmla="*/ 2261937 w 8460606"/>
              <a:gd name="connsiteY40" fmla="*/ 2675823 h 4620126"/>
              <a:gd name="connsiteX41" fmla="*/ 2281188 w 8460606"/>
              <a:gd name="connsiteY41" fmla="*/ 2598821 h 4620126"/>
              <a:gd name="connsiteX42" fmla="*/ 2310063 w 8460606"/>
              <a:gd name="connsiteY42" fmla="*/ 2531444 h 4620126"/>
              <a:gd name="connsiteX43" fmla="*/ 2377440 w 8460606"/>
              <a:gd name="connsiteY43" fmla="*/ 2473693 h 4620126"/>
              <a:gd name="connsiteX44" fmla="*/ 2406316 w 8460606"/>
              <a:gd name="connsiteY44" fmla="*/ 2464067 h 4620126"/>
              <a:gd name="connsiteX45" fmla="*/ 2435192 w 8460606"/>
              <a:gd name="connsiteY45" fmla="*/ 2444817 h 4620126"/>
              <a:gd name="connsiteX46" fmla="*/ 2608446 w 8460606"/>
              <a:gd name="connsiteY46" fmla="*/ 2290813 h 4620126"/>
              <a:gd name="connsiteX47" fmla="*/ 2704699 w 8460606"/>
              <a:gd name="connsiteY47" fmla="*/ 2329314 h 4620126"/>
              <a:gd name="connsiteX48" fmla="*/ 2733575 w 8460606"/>
              <a:gd name="connsiteY48" fmla="*/ 2338939 h 4620126"/>
              <a:gd name="connsiteX49" fmla="*/ 2791326 w 8460606"/>
              <a:gd name="connsiteY49" fmla="*/ 2367815 h 4620126"/>
              <a:gd name="connsiteX50" fmla="*/ 2916455 w 8460606"/>
              <a:gd name="connsiteY50" fmla="*/ 2483318 h 4620126"/>
              <a:gd name="connsiteX51" fmla="*/ 2954956 w 8460606"/>
              <a:gd name="connsiteY51" fmla="*/ 2569945 h 4620126"/>
              <a:gd name="connsiteX52" fmla="*/ 3022333 w 8460606"/>
              <a:gd name="connsiteY52" fmla="*/ 2714324 h 4620126"/>
              <a:gd name="connsiteX53" fmla="*/ 3041583 w 8460606"/>
              <a:gd name="connsiteY53" fmla="*/ 2772076 h 4620126"/>
              <a:gd name="connsiteX54" fmla="*/ 3051209 w 8460606"/>
              <a:gd name="connsiteY54" fmla="*/ 2800952 h 4620126"/>
              <a:gd name="connsiteX55" fmla="*/ 3060834 w 8460606"/>
              <a:gd name="connsiteY55" fmla="*/ 2829827 h 4620126"/>
              <a:gd name="connsiteX56" fmla="*/ 3128211 w 8460606"/>
              <a:gd name="connsiteY56" fmla="*/ 2954956 h 4620126"/>
              <a:gd name="connsiteX57" fmla="*/ 3157086 w 8460606"/>
              <a:gd name="connsiteY57" fmla="*/ 2974206 h 4620126"/>
              <a:gd name="connsiteX58" fmla="*/ 3262964 w 8460606"/>
              <a:gd name="connsiteY58" fmla="*/ 3070459 h 4620126"/>
              <a:gd name="connsiteX59" fmla="*/ 3301465 w 8460606"/>
              <a:gd name="connsiteY59" fmla="*/ 3128211 h 4620126"/>
              <a:gd name="connsiteX60" fmla="*/ 3445844 w 8460606"/>
              <a:gd name="connsiteY60" fmla="*/ 3205213 h 4620126"/>
              <a:gd name="connsiteX61" fmla="*/ 3474720 w 8460606"/>
              <a:gd name="connsiteY61" fmla="*/ 3224463 h 4620126"/>
              <a:gd name="connsiteX62" fmla="*/ 3532472 w 8460606"/>
              <a:gd name="connsiteY62" fmla="*/ 3243714 h 4620126"/>
              <a:gd name="connsiteX63" fmla="*/ 3599849 w 8460606"/>
              <a:gd name="connsiteY63" fmla="*/ 3282215 h 4620126"/>
              <a:gd name="connsiteX64" fmla="*/ 3638350 w 8460606"/>
              <a:gd name="connsiteY64" fmla="*/ 3291840 h 4620126"/>
              <a:gd name="connsiteX65" fmla="*/ 4100362 w 8460606"/>
              <a:gd name="connsiteY65" fmla="*/ 3243714 h 4620126"/>
              <a:gd name="connsiteX66" fmla="*/ 4129238 w 8460606"/>
              <a:gd name="connsiteY66" fmla="*/ 3234088 h 4620126"/>
              <a:gd name="connsiteX67" fmla="*/ 4331369 w 8460606"/>
              <a:gd name="connsiteY67" fmla="*/ 3051208 h 4620126"/>
              <a:gd name="connsiteX68" fmla="*/ 4350619 w 8460606"/>
              <a:gd name="connsiteY68" fmla="*/ 3022333 h 4620126"/>
              <a:gd name="connsiteX69" fmla="*/ 4437246 w 8460606"/>
              <a:gd name="connsiteY69" fmla="*/ 2954956 h 4620126"/>
              <a:gd name="connsiteX70" fmla="*/ 4687503 w 8460606"/>
              <a:gd name="connsiteY70" fmla="*/ 2579571 h 4620126"/>
              <a:gd name="connsiteX71" fmla="*/ 4697129 w 8460606"/>
              <a:gd name="connsiteY71" fmla="*/ 2550695 h 4620126"/>
              <a:gd name="connsiteX72" fmla="*/ 4735630 w 8460606"/>
              <a:gd name="connsiteY72" fmla="*/ 2464067 h 4620126"/>
              <a:gd name="connsiteX73" fmla="*/ 4754880 w 8460606"/>
              <a:gd name="connsiteY73" fmla="*/ 2406316 h 4620126"/>
              <a:gd name="connsiteX74" fmla="*/ 4764505 w 8460606"/>
              <a:gd name="connsiteY74" fmla="*/ 2377440 h 4620126"/>
              <a:gd name="connsiteX75" fmla="*/ 4822257 w 8460606"/>
              <a:gd name="connsiteY75" fmla="*/ 2252312 h 4620126"/>
              <a:gd name="connsiteX76" fmla="*/ 4908884 w 8460606"/>
              <a:gd name="connsiteY76" fmla="*/ 1982804 h 4620126"/>
              <a:gd name="connsiteX77" fmla="*/ 4918510 w 8460606"/>
              <a:gd name="connsiteY77" fmla="*/ 1876926 h 4620126"/>
              <a:gd name="connsiteX78" fmla="*/ 4937760 w 8460606"/>
              <a:gd name="connsiteY78" fmla="*/ 1809549 h 4620126"/>
              <a:gd name="connsiteX79" fmla="*/ 4957011 w 8460606"/>
              <a:gd name="connsiteY79" fmla="*/ 1626669 h 4620126"/>
              <a:gd name="connsiteX80" fmla="*/ 4966636 w 8460606"/>
              <a:gd name="connsiteY80" fmla="*/ 1578543 h 4620126"/>
              <a:gd name="connsiteX81" fmla="*/ 4976261 w 8460606"/>
              <a:gd name="connsiteY81" fmla="*/ 1463040 h 4620126"/>
              <a:gd name="connsiteX82" fmla="*/ 5014762 w 8460606"/>
              <a:gd name="connsiteY82" fmla="*/ 1366787 h 4620126"/>
              <a:gd name="connsiteX83" fmla="*/ 5024388 w 8460606"/>
              <a:gd name="connsiteY83" fmla="*/ 1328286 h 4620126"/>
              <a:gd name="connsiteX84" fmla="*/ 5062889 w 8460606"/>
              <a:gd name="connsiteY84" fmla="*/ 1241659 h 4620126"/>
              <a:gd name="connsiteX85" fmla="*/ 5072514 w 8460606"/>
              <a:gd name="connsiteY85" fmla="*/ 1203158 h 4620126"/>
              <a:gd name="connsiteX86" fmla="*/ 5091764 w 8460606"/>
              <a:gd name="connsiteY86" fmla="*/ 1155032 h 4620126"/>
              <a:gd name="connsiteX87" fmla="*/ 5101390 w 8460606"/>
              <a:gd name="connsiteY87" fmla="*/ 1126156 h 4620126"/>
              <a:gd name="connsiteX88" fmla="*/ 5120640 w 8460606"/>
              <a:gd name="connsiteY88" fmla="*/ 1097280 h 4620126"/>
              <a:gd name="connsiteX89" fmla="*/ 5149516 w 8460606"/>
              <a:gd name="connsiteY89" fmla="*/ 1029903 h 4620126"/>
              <a:gd name="connsiteX90" fmla="*/ 5178392 w 8460606"/>
              <a:gd name="connsiteY90" fmla="*/ 1001027 h 4620126"/>
              <a:gd name="connsiteX91" fmla="*/ 5216893 w 8460606"/>
              <a:gd name="connsiteY91" fmla="*/ 943276 h 4620126"/>
              <a:gd name="connsiteX92" fmla="*/ 5236143 w 8460606"/>
              <a:gd name="connsiteY92" fmla="*/ 914400 h 4620126"/>
              <a:gd name="connsiteX93" fmla="*/ 5274644 w 8460606"/>
              <a:gd name="connsiteY93" fmla="*/ 827773 h 4620126"/>
              <a:gd name="connsiteX94" fmla="*/ 5303520 w 8460606"/>
              <a:gd name="connsiteY94" fmla="*/ 770021 h 4620126"/>
              <a:gd name="connsiteX95" fmla="*/ 5361272 w 8460606"/>
              <a:gd name="connsiteY95" fmla="*/ 741145 h 4620126"/>
              <a:gd name="connsiteX96" fmla="*/ 5390148 w 8460606"/>
              <a:gd name="connsiteY96" fmla="*/ 750771 h 4620126"/>
              <a:gd name="connsiteX97" fmla="*/ 5447899 w 8460606"/>
              <a:gd name="connsiteY97" fmla="*/ 731520 h 4620126"/>
              <a:gd name="connsiteX98" fmla="*/ 5505651 w 8460606"/>
              <a:gd name="connsiteY98" fmla="*/ 770021 h 4620126"/>
              <a:gd name="connsiteX99" fmla="*/ 5515276 w 8460606"/>
              <a:gd name="connsiteY99" fmla="*/ 798897 h 4620126"/>
              <a:gd name="connsiteX100" fmla="*/ 5553777 w 8460606"/>
              <a:gd name="connsiteY100" fmla="*/ 875899 h 4620126"/>
              <a:gd name="connsiteX101" fmla="*/ 5582653 w 8460606"/>
              <a:gd name="connsiteY101" fmla="*/ 962526 h 4620126"/>
              <a:gd name="connsiteX102" fmla="*/ 5592278 w 8460606"/>
              <a:gd name="connsiteY102" fmla="*/ 991402 h 4620126"/>
              <a:gd name="connsiteX103" fmla="*/ 5611529 w 8460606"/>
              <a:gd name="connsiteY103" fmla="*/ 1029903 h 4620126"/>
              <a:gd name="connsiteX104" fmla="*/ 5630779 w 8460606"/>
              <a:gd name="connsiteY104" fmla="*/ 1087655 h 4620126"/>
              <a:gd name="connsiteX105" fmla="*/ 5640404 w 8460606"/>
              <a:gd name="connsiteY105" fmla="*/ 1116531 h 4620126"/>
              <a:gd name="connsiteX106" fmla="*/ 5678905 w 8460606"/>
              <a:gd name="connsiteY106" fmla="*/ 1174282 h 4620126"/>
              <a:gd name="connsiteX107" fmla="*/ 5698156 w 8460606"/>
              <a:gd name="connsiteY107" fmla="*/ 1203158 h 4620126"/>
              <a:gd name="connsiteX108" fmla="*/ 5717406 w 8460606"/>
              <a:gd name="connsiteY108" fmla="*/ 1260909 h 4620126"/>
              <a:gd name="connsiteX109" fmla="*/ 5727032 w 8460606"/>
              <a:gd name="connsiteY109" fmla="*/ 1289785 h 4620126"/>
              <a:gd name="connsiteX110" fmla="*/ 5736657 w 8460606"/>
              <a:gd name="connsiteY110" fmla="*/ 1328286 h 4620126"/>
              <a:gd name="connsiteX111" fmla="*/ 5755908 w 8460606"/>
              <a:gd name="connsiteY111" fmla="*/ 1376413 h 4620126"/>
              <a:gd name="connsiteX112" fmla="*/ 5765533 w 8460606"/>
              <a:gd name="connsiteY112" fmla="*/ 1491916 h 4620126"/>
              <a:gd name="connsiteX113" fmla="*/ 5775158 w 8460606"/>
              <a:gd name="connsiteY113" fmla="*/ 1540042 h 4620126"/>
              <a:gd name="connsiteX114" fmla="*/ 5784783 w 8460606"/>
              <a:gd name="connsiteY114" fmla="*/ 1636295 h 4620126"/>
              <a:gd name="connsiteX115" fmla="*/ 5823284 w 8460606"/>
              <a:gd name="connsiteY115" fmla="*/ 1626669 h 4620126"/>
              <a:gd name="connsiteX116" fmla="*/ 5842535 w 8460606"/>
              <a:gd name="connsiteY116" fmla="*/ 1597794 h 4620126"/>
              <a:gd name="connsiteX117" fmla="*/ 5871411 w 8460606"/>
              <a:gd name="connsiteY117" fmla="*/ 1578543 h 4620126"/>
              <a:gd name="connsiteX118" fmla="*/ 5909912 w 8460606"/>
              <a:gd name="connsiteY118" fmla="*/ 1520792 h 4620126"/>
              <a:gd name="connsiteX119" fmla="*/ 5929162 w 8460606"/>
              <a:gd name="connsiteY119" fmla="*/ 1491916 h 4620126"/>
              <a:gd name="connsiteX120" fmla="*/ 5958038 w 8460606"/>
              <a:gd name="connsiteY120" fmla="*/ 1434164 h 4620126"/>
              <a:gd name="connsiteX121" fmla="*/ 5977289 w 8460606"/>
              <a:gd name="connsiteY121" fmla="*/ 1232034 h 4620126"/>
              <a:gd name="connsiteX122" fmla="*/ 5986914 w 8460606"/>
              <a:gd name="connsiteY122" fmla="*/ 1145406 h 4620126"/>
              <a:gd name="connsiteX123" fmla="*/ 6006164 w 8460606"/>
              <a:gd name="connsiteY123" fmla="*/ 1078029 h 4620126"/>
              <a:gd name="connsiteX124" fmla="*/ 6035040 w 8460606"/>
              <a:gd name="connsiteY124" fmla="*/ 808522 h 4620126"/>
              <a:gd name="connsiteX125" fmla="*/ 6054291 w 8460606"/>
              <a:gd name="connsiteY125" fmla="*/ 741145 h 4620126"/>
              <a:gd name="connsiteX126" fmla="*/ 6073541 w 8460606"/>
              <a:gd name="connsiteY126" fmla="*/ 683394 h 4620126"/>
              <a:gd name="connsiteX127" fmla="*/ 6092792 w 8460606"/>
              <a:gd name="connsiteY127" fmla="*/ 596766 h 4620126"/>
              <a:gd name="connsiteX128" fmla="*/ 6131293 w 8460606"/>
              <a:gd name="connsiteY128" fmla="*/ 462013 h 4620126"/>
              <a:gd name="connsiteX129" fmla="*/ 6150543 w 8460606"/>
              <a:gd name="connsiteY129" fmla="*/ 423512 h 4620126"/>
              <a:gd name="connsiteX130" fmla="*/ 6179419 w 8460606"/>
              <a:gd name="connsiteY130" fmla="*/ 317634 h 4620126"/>
              <a:gd name="connsiteX131" fmla="*/ 6198670 w 8460606"/>
              <a:gd name="connsiteY131" fmla="*/ 279133 h 4620126"/>
              <a:gd name="connsiteX132" fmla="*/ 6217920 w 8460606"/>
              <a:gd name="connsiteY132" fmla="*/ 221381 h 4620126"/>
              <a:gd name="connsiteX133" fmla="*/ 6275672 w 8460606"/>
              <a:gd name="connsiteY133" fmla="*/ 115503 h 4620126"/>
              <a:gd name="connsiteX134" fmla="*/ 6294922 w 8460606"/>
              <a:gd name="connsiteY134" fmla="*/ 57752 h 4620126"/>
              <a:gd name="connsiteX135" fmla="*/ 6304548 w 8460606"/>
              <a:gd name="connsiteY135" fmla="*/ 28876 h 4620126"/>
              <a:gd name="connsiteX136" fmla="*/ 6323798 w 8460606"/>
              <a:gd name="connsiteY136" fmla="*/ 0 h 4620126"/>
              <a:gd name="connsiteX137" fmla="*/ 6352674 w 8460606"/>
              <a:gd name="connsiteY137" fmla="*/ 9625 h 4620126"/>
              <a:gd name="connsiteX138" fmla="*/ 6371924 w 8460606"/>
              <a:gd name="connsiteY138" fmla="*/ 38501 h 4620126"/>
              <a:gd name="connsiteX139" fmla="*/ 6400800 w 8460606"/>
              <a:gd name="connsiteY139" fmla="*/ 67377 h 4620126"/>
              <a:gd name="connsiteX140" fmla="*/ 6420051 w 8460606"/>
              <a:gd name="connsiteY140" fmla="*/ 125128 h 4620126"/>
              <a:gd name="connsiteX141" fmla="*/ 6458552 w 8460606"/>
              <a:gd name="connsiteY141" fmla="*/ 182880 h 4620126"/>
              <a:gd name="connsiteX142" fmla="*/ 6477802 w 8460606"/>
              <a:gd name="connsiteY142" fmla="*/ 211756 h 4620126"/>
              <a:gd name="connsiteX143" fmla="*/ 6516303 w 8460606"/>
              <a:gd name="connsiteY143" fmla="*/ 298383 h 4620126"/>
              <a:gd name="connsiteX144" fmla="*/ 6545179 w 8460606"/>
              <a:gd name="connsiteY144" fmla="*/ 442762 h 4620126"/>
              <a:gd name="connsiteX145" fmla="*/ 6564430 w 8460606"/>
              <a:gd name="connsiteY145" fmla="*/ 471638 h 4620126"/>
              <a:gd name="connsiteX146" fmla="*/ 6593305 w 8460606"/>
              <a:gd name="connsiteY146" fmla="*/ 529389 h 4620126"/>
              <a:gd name="connsiteX147" fmla="*/ 6602931 w 8460606"/>
              <a:gd name="connsiteY147" fmla="*/ 558265 h 4620126"/>
              <a:gd name="connsiteX148" fmla="*/ 6631806 w 8460606"/>
              <a:gd name="connsiteY148" fmla="*/ 567891 h 4620126"/>
              <a:gd name="connsiteX149" fmla="*/ 6651057 w 8460606"/>
              <a:gd name="connsiteY149" fmla="*/ 596766 h 4620126"/>
              <a:gd name="connsiteX150" fmla="*/ 6699183 w 8460606"/>
              <a:gd name="connsiteY150" fmla="*/ 654518 h 4620126"/>
              <a:gd name="connsiteX151" fmla="*/ 6728059 w 8460606"/>
              <a:gd name="connsiteY151" fmla="*/ 712269 h 4620126"/>
              <a:gd name="connsiteX152" fmla="*/ 6737684 w 8460606"/>
              <a:gd name="connsiteY152" fmla="*/ 750771 h 4620126"/>
              <a:gd name="connsiteX153" fmla="*/ 6766560 w 8460606"/>
              <a:gd name="connsiteY153" fmla="*/ 808522 h 4620126"/>
              <a:gd name="connsiteX154" fmla="*/ 6776185 w 8460606"/>
              <a:gd name="connsiteY154" fmla="*/ 847023 h 4620126"/>
              <a:gd name="connsiteX155" fmla="*/ 6785811 w 8460606"/>
              <a:gd name="connsiteY155" fmla="*/ 904775 h 4620126"/>
              <a:gd name="connsiteX156" fmla="*/ 6805061 w 8460606"/>
              <a:gd name="connsiteY156" fmla="*/ 933651 h 4620126"/>
              <a:gd name="connsiteX157" fmla="*/ 6824312 w 8460606"/>
              <a:gd name="connsiteY157" fmla="*/ 1010653 h 4620126"/>
              <a:gd name="connsiteX158" fmla="*/ 6833937 w 8460606"/>
              <a:gd name="connsiteY158" fmla="*/ 1049154 h 4620126"/>
              <a:gd name="connsiteX159" fmla="*/ 6853188 w 8460606"/>
              <a:gd name="connsiteY159" fmla="*/ 1116531 h 4620126"/>
              <a:gd name="connsiteX160" fmla="*/ 6862813 w 8460606"/>
              <a:gd name="connsiteY160" fmla="*/ 1174282 h 4620126"/>
              <a:gd name="connsiteX161" fmla="*/ 6872438 w 8460606"/>
              <a:gd name="connsiteY161" fmla="*/ 1655545 h 4620126"/>
              <a:gd name="connsiteX162" fmla="*/ 6882063 w 8460606"/>
              <a:gd name="connsiteY162" fmla="*/ 1684421 h 4620126"/>
              <a:gd name="connsiteX163" fmla="*/ 6891689 w 8460606"/>
              <a:gd name="connsiteY163" fmla="*/ 1751798 h 4620126"/>
              <a:gd name="connsiteX164" fmla="*/ 6910939 w 8460606"/>
              <a:gd name="connsiteY164" fmla="*/ 1780674 h 4620126"/>
              <a:gd name="connsiteX165" fmla="*/ 6939815 w 8460606"/>
              <a:gd name="connsiteY165" fmla="*/ 1848051 h 4620126"/>
              <a:gd name="connsiteX166" fmla="*/ 6959065 w 8460606"/>
              <a:gd name="connsiteY166" fmla="*/ 1876926 h 4620126"/>
              <a:gd name="connsiteX167" fmla="*/ 6978316 w 8460606"/>
              <a:gd name="connsiteY167" fmla="*/ 1934678 h 4620126"/>
              <a:gd name="connsiteX168" fmla="*/ 7016817 w 8460606"/>
              <a:gd name="connsiteY168" fmla="*/ 1992429 h 4620126"/>
              <a:gd name="connsiteX169" fmla="*/ 7036068 w 8460606"/>
              <a:gd name="connsiteY169" fmla="*/ 2021305 h 4620126"/>
              <a:gd name="connsiteX170" fmla="*/ 7045693 w 8460606"/>
              <a:gd name="connsiteY170" fmla="*/ 2050181 h 4620126"/>
              <a:gd name="connsiteX171" fmla="*/ 7141945 w 8460606"/>
              <a:gd name="connsiteY171" fmla="*/ 2146434 h 4620126"/>
              <a:gd name="connsiteX172" fmla="*/ 7209322 w 8460606"/>
              <a:gd name="connsiteY172" fmla="*/ 2165684 h 4620126"/>
              <a:gd name="connsiteX173" fmla="*/ 7267074 w 8460606"/>
              <a:gd name="connsiteY173" fmla="*/ 2204185 h 4620126"/>
              <a:gd name="connsiteX174" fmla="*/ 7295950 w 8460606"/>
              <a:gd name="connsiteY174" fmla="*/ 2223436 h 4620126"/>
              <a:gd name="connsiteX175" fmla="*/ 7575082 w 8460606"/>
              <a:gd name="connsiteY175" fmla="*/ 2213811 h 4620126"/>
              <a:gd name="connsiteX176" fmla="*/ 7661710 w 8460606"/>
              <a:gd name="connsiteY176" fmla="*/ 2165684 h 4620126"/>
              <a:gd name="connsiteX177" fmla="*/ 7748337 w 8460606"/>
              <a:gd name="connsiteY177" fmla="*/ 2136808 h 4620126"/>
              <a:gd name="connsiteX178" fmla="*/ 7777213 w 8460606"/>
              <a:gd name="connsiteY178" fmla="*/ 2127183 h 4620126"/>
              <a:gd name="connsiteX179" fmla="*/ 7806089 w 8460606"/>
              <a:gd name="connsiteY179" fmla="*/ 2107933 h 4620126"/>
              <a:gd name="connsiteX180" fmla="*/ 7834964 w 8460606"/>
              <a:gd name="connsiteY180" fmla="*/ 2079057 h 4620126"/>
              <a:gd name="connsiteX181" fmla="*/ 7950468 w 8460606"/>
              <a:gd name="connsiteY181" fmla="*/ 2050181 h 4620126"/>
              <a:gd name="connsiteX182" fmla="*/ 7979343 w 8460606"/>
              <a:gd name="connsiteY182" fmla="*/ 2040556 h 4620126"/>
              <a:gd name="connsiteX183" fmla="*/ 8075596 w 8460606"/>
              <a:gd name="connsiteY183" fmla="*/ 2021305 h 4620126"/>
              <a:gd name="connsiteX184" fmla="*/ 8114097 w 8460606"/>
              <a:gd name="connsiteY184" fmla="*/ 2002055 h 4620126"/>
              <a:gd name="connsiteX185" fmla="*/ 8171849 w 8460606"/>
              <a:gd name="connsiteY185" fmla="*/ 1982804 h 4620126"/>
              <a:gd name="connsiteX186" fmla="*/ 8229600 w 8460606"/>
              <a:gd name="connsiteY186" fmla="*/ 1944303 h 4620126"/>
              <a:gd name="connsiteX187" fmla="*/ 8258476 w 8460606"/>
              <a:gd name="connsiteY187" fmla="*/ 1925053 h 4620126"/>
              <a:gd name="connsiteX188" fmla="*/ 8277726 w 8460606"/>
              <a:gd name="connsiteY188" fmla="*/ 1896177 h 4620126"/>
              <a:gd name="connsiteX189" fmla="*/ 8306602 w 8460606"/>
              <a:gd name="connsiteY189" fmla="*/ 1886552 h 4620126"/>
              <a:gd name="connsiteX190" fmla="*/ 8364354 w 8460606"/>
              <a:gd name="connsiteY190" fmla="*/ 1857676 h 4620126"/>
              <a:gd name="connsiteX191" fmla="*/ 8383604 w 8460606"/>
              <a:gd name="connsiteY191" fmla="*/ 1828800 h 4620126"/>
              <a:gd name="connsiteX192" fmla="*/ 8460606 w 8460606"/>
              <a:gd name="connsiteY19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32034 w 8460606"/>
              <a:gd name="connsiteY21" fmla="*/ 4032985 h 4620126"/>
              <a:gd name="connsiteX22" fmla="*/ 1270535 w 8460606"/>
              <a:gd name="connsiteY22" fmla="*/ 4023360 h 4620126"/>
              <a:gd name="connsiteX23" fmla="*/ 1299411 w 8460606"/>
              <a:gd name="connsiteY23" fmla="*/ 4004109 h 4620126"/>
              <a:gd name="connsiteX24" fmla="*/ 1443790 w 8460606"/>
              <a:gd name="connsiteY24" fmla="*/ 3898232 h 4620126"/>
              <a:gd name="connsiteX25" fmla="*/ 1501541 w 8460606"/>
              <a:gd name="connsiteY25" fmla="*/ 3840480 h 4620126"/>
              <a:gd name="connsiteX26" fmla="*/ 1559293 w 8460606"/>
              <a:gd name="connsiteY26" fmla="*/ 3782728 h 4620126"/>
              <a:gd name="connsiteX27" fmla="*/ 1588169 w 8460606"/>
              <a:gd name="connsiteY27" fmla="*/ 3744227 h 4620126"/>
              <a:gd name="connsiteX28" fmla="*/ 1626670 w 8460606"/>
              <a:gd name="connsiteY28" fmla="*/ 3715352 h 4620126"/>
              <a:gd name="connsiteX29" fmla="*/ 1867301 w 8460606"/>
              <a:gd name="connsiteY29" fmla="*/ 3465095 h 4620126"/>
              <a:gd name="connsiteX30" fmla="*/ 1905802 w 8460606"/>
              <a:gd name="connsiteY30" fmla="*/ 3426594 h 4620126"/>
              <a:gd name="connsiteX31" fmla="*/ 1963554 w 8460606"/>
              <a:gd name="connsiteY31" fmla="*/ 3359217 h 4620126"/>
              <a:gd name="connsiteX32" fmla="*/ 2050181 w 8460606"/>
              <a:gd name="connsiteY32" fmla="*/ 3262964 h 4620126"/>
              <a:gd name="connsiteX33" fmla="*/ 2088682 w 8460606"/>
              <a:gd name="connsiteY33" fmla="*/ 3214838 h 4620126"/>
              <a:gd name="connsiteX34" fmla="*/ 2156059 w 8460606"/>
              <a:gd name="connsiteY34" fmla="*/ 3099335 h 4620126"/>
              <a:gd name="connsiteX35" fmla="*/ 2175310 w 8460606"/>
              <a:gd name="connsiteY35" fmla="*/ 3060834 h 4620126"/>
              <a:gd name="connsiteX36" fmla="*/ 2194560 w 8460606"/>
              <a:gd name="connsiteY36" fmla="*/ 2993457 h 4620126"/>
              <a:gd name="connsiteX37" fmla="*/ 2213811 w 8460606"/>
              <a:gd name="connsiteY37" fmla="*/ 2954956 h 4620126"/>
              <a:gd name="connsiteX38" fmla="*/ 2233061 w 8460606"/>
              <a:gd name="connsiteY38" fmla="*/ 2887579 h 4620126"/>
              <a:gd name="connsiteX39" fmla="*/ 2261937 w 8460606"/>
              <a:gd name="connsiteY39" fmla="*/ 2675823 h 4620126"/>
              <a:gd name="connsiteX40" fmla="*/ 2281188 w 8460606"/>
              <a:gd name="connsiteY40" fmla="*/ 2598821 h 4620126"/>
              <a:gd name="connsiteX41" fmla="*/ 2310063 w 8460606"/>
              <a:gd name="connsiteY41" fmla="*/ 2531444 h 4620126"/>
              <a:gd name="connsiteX42" fmla="*/ 2377440 w 8460606"/>
              <a:gd name="connsiteY42" fmla="*/ 2473693 h 4620126"/>
              <a:gd name="connsiteX43" fmla="*/ 2406316 w 8460606"/>
              <a:gd name="connsiteY43" fmla="*/ 2464067 h 4620126"/>
              <a:gd name="connsiteX44" fmla="*/ 2435192 w 8460606"/>
              <a:gd name="connsiteY44" fmla="*/ 2444817 h 4620126"/>
              <a:gd name="connsiteX45" fmla="*/ 2608446 w 8460606"/>
              <a:gd name="connsiteY45" fmla="*/ 2290813 h 4620126"/>
              <a:gd name="connsiteX46" fmla="*/ 2704699 w 8460606"/>
              <a:gd name="connsiteY46" fmla="*/ 2329314 h 4620126"/>
              <a:gd name="connsiteX47" fmla="*/ 2733575 w 8460606"/>
              <a:gd name="connsiteY47" fmla="*/ 2338939 h 4620126"/>
              <a:gd name="connsiteX48" fmla="*/ 2791326 w 8460606"/>
              <a:gd name="connsiteY48" fmla="*/ 2367815 h 4620126"/>
              <a:gd name="connsiteX49" fmla="*/ 2916455 w 8460606"/>
              <a:gd name="connsiteY49" fmla="*/ 2483318 h 4620126"/>
              <a:gd name="connsiteX50" fmla="*/ 2954956 w 8460606"/>
              <a:gd name="connsiteY50" fmla="*/ 2569945 h 4620126"/>
              <a:gd name="connsiteX51" fmla="*/ 3022333 w 8460606"/>
              <a:gd name="connsiteY51" fmla="*/ 2714324 h 4620126"/>
              <a:gd name="connsiteX52" fmla="*/ 3041583 w 8460606"/>
              <a:gd name="connsiteY52" fmla="*/ 2772076 h 4620126"/>
              <a:gd name="connsiteX53" fmla="*/ 3051209 w 8460606"/>
              <a:gd name="connsiteY53" fmla="*/ 2800952 h 4620126"/>
              <a:gd name="connsiteX54" fmla="*/ 3060834 w 8460606"/>
              <a:gd name="connsiteY54" fmla="*/ 2829827 h 4620126"/>
              <a:gd name="connsiteX55" fmla="*/ 3128211 w 8460606"/>
              <a:gd name="connsiteY55" fmla="*/ 2954956 h 4620126"/>
              <a:gd name="connsiteX56" fmla="*/ 3157086 w 8460606"/>
              <a:gd name="connsiteY56" fmla="*/ 2974206 h 4620126"/>
              <a:gd name="connsiteX57" fmla="*/ 3262964 w 8460606"/>
              <a:gd name="connsiteY57" fmla="*/ 3070459 h 4620126"/>
              <a:gd name="connsiteX58" fmla="*/ 3301465 w 8460606"/>
              <a:gd name="connsiteY58" fmla="*/ 3128211 h 4620126"/>
              <a:gd name="connsiteX59" fmla="*/ 3445844 w 8460606"/>
              <a:gd name="connsiteY59" fmla="*/ 3205213 h 4620126"/>
              <a:gd name="connsiteX60" fmla="*/ 3474720 w 8460606"/>
              <a:gd name="connsiteY60" fmla="*/ 3224463 h 4620126"/>
              <a:gd name="connsiteX61" fmla="*/ 3532472 w 8460606"/>
              <a:gd name="connsiteY61" fmla="*/ 3243714 h 4620126"/>
              <a:gd name="connsiteX62" fmla="*/ 3599849 w 8460606"/>
              <a:gd name="connsiteY62" fmla="*/ 3282215 h 4620126"/>
              <a:gd name="connsiteX63" fmla="*/ 3638350 w 8460606"/>
              <a:gd name="connsiteY63" fmla="*/ 3291840 h 4620126"/>
              <a:gd name="connsiteX64" fmla="*/ 4100362 w 8460606"/>
              <a:gd name="connsiteY64" fmla="*/ 3243714 h 4620126"/>
              <a:gd name="connsiteX65" fmla="*/ 4129238 w 8460606"/>
              <a:gd name="connsiteY65" fmla="*/ 3234088 h 4620126"/>
              <a:gd name="connsiteX66" fmla="*/ 4331369 w 8460606"/>
              <a:gd name="connsiteY66" fmla="*/ 3051208 h 4620126"/>
              <a:gd name="connsiteX67" fmla="*/ 4350619 w 8460606"/>
              <a:gd name="connsiteY67" fmla="*/ 3022333 h 4620126"/>
              <a:gd name="connsiteX68" fmla="*/ 4437246 w 8460606"/>
              <a:gd name="connsiteY68" fmla="*/ 2954956 h 4620126"/>
              <a:gd name="connsiteX69" fmla="*/ 4687503 w 8460606"/>
              <a:gd name="connsiteY69" fmla="*/ 2579571 h 4620126"/>
              <a:gd name="connsiteX70" fmla="*/ 4697129 w 8460606"/>
              <a:gd name="connsiteY70" fmla="*/ 2550695 h 4620126"/>
              <a:gd name="connsiteX71" fmla="*/ 4735630 w 8460606"/>
              <a:gd name="connsiteY71" fmla="*/ 2464067 h 4620126"/>
              <a:gd name="connsiteX72" fmla="*/ 4754880 w 8460606"/>
              <a:gd name="connsiteY72" fmla="*/ 2406316 h 4620126"/>
              <a:gd name="connsiteX73" fmla="*/ 4764505 w 8460606"/>
              <a:gd name="connsiteY73" fmla="*/ 2377440 h 4620126"/>
              <a:gd name="connsiteX74" fmla="*/ 4822257 w 8460606"/>
              <a:gd name="connsiteY74" fmla="*/ 2252312 h 4620126"/>
              <a:gd name="connsiteX75" fmla="*/ 4908884 w 8460606"/>
              <a:gd name="connsiteY75" fmla="*/ 1982804 h 4620126"/>
              <a:gd name="connsiteX76" fmla="*/ 4918510 w 8460606"/>
              <a:gd name="connsiteY76" fmla="*/ 1876926 h 4620126"/>
              <a:gd name="connsiteX77" fmla="*/ 4937760 w 8460606"/>
              <a:gd name="connsiteY77" fmla="*/ 1809549 h 4620126"/>
              <a:gd name="connsiteX78" fmla="*/ 4957011 w 8460606"/>
              <a:gd name="connsiteY78" fmla="*/ 1626669 h 4620126"/>
              <a:gd name="connsiteX79" fmla="*/ 4966636 w 8460606"/>
              <a:gd name="connsiteY79" fmla="*/ 1578543 h 4620126"/>
              <a:gd name="connsiteX80" fmla="*/ 4976261 w 8460606"/>
              <a:gd name="connsiteY80" fmla="*/ 1463040 h 4620126"/>
              <a:gd name="connsiteX81" fmla="*/ 5014762 w 8460606"/>
              <a:gd name="connsiteY81" fmla="*/ 1366787 h 4620126"/>
              <a:gd name="connsiteX82" fmla="*/ 5024388 w 8460606"/>
              <a:gd name="connsiteY82" fmla="*/ 1328286 h 4620126"/>
              <a:gd name="connsiteX83" fmla="*/ 5062889 w 8460606"/>
              <a:gd name="connsiteY83" fmla="*/ 1241659 h 4620126"/>
              <a:gd name="connsiteX84" fmla="*/ 5072514 w 8460606"/>
              <a:gd name="connsiteY84" fmla="*/ 1203158 h 4620126"/>
              <a:gd name="connsiteX85" fmla="*/ 5091764 w 8460606"/>
              <a:gd name="connsiteY85" fmla="*/ 1155032 h 4620126"/>
              <a:gd name="connsiteX86" fmla="*/ 5101390 w 8460606"/>
              <a:gd name="connsiteY86" fmla="*/ 1126156 h 4620126"/>
              <a:gd name="connsiteX87" fmla="*/ 5120640 w 8460606"/>
              <a:gd name="connsiteY87" fmla="*/ 1097280 h 4620126"/>
              <a:gd name="connsiteX88" fmla="*/ 5149516 w 8460606"/>
              <a:gd name="connsiteY88" fmla="*/ 1029903 h 4620126"/>
              <a:gd name="connsiteX89" fmla="*/ 5178392 w 8460606"/>
              <a:gd name="connsiteY89" fmla="*/ 1001027 h 4620126"/>
              <a:gd name="connsiteX90" fmla="*/ 5216893 w 8460606"/>
              <a:gd name="connsiteY90" fmla="*/ 943276 h 4620126"/>
              <a:gd name="connsiteX91" fmla="*/ 5236143 w 8460606"/>
              <a:gd name="connsiteY91" fmla="*/ 914400 h 4620126"/>
              <a:gd name="connsiteX92" fmla="*/ 5274644 w 8460606"/>
              <a:gd name="connsiteY92" fmla="*/ 827773 h 4620126"/>
              <a:gd name="connsiteX93" fmla="*/ 5303520 w 8460606"/>
              <a:gd name="connsiteY93" fmla="*/ 770021 h 4620126"/>
              <a:gd name="connsiteX94" fmla="*/ 5361272 w 8460606"/>
              <a:gd name="connsiteY94" fmla="*/ 741145 h 4620126"/>
              <a:gd name="connsiteX95" fmla="*/ 5390148 w 8460606"/>
              <a:gd name="connsiteY95" fmla="*/ 750771 h 4620126"/>
              <a:gd name="connsiteX96" fmla="*/ 5447899 w 8460606"/>
              <a:gd name="connsiteY96" fmla="*/ 731520 h 4620126"/>
              <a:gd name="connsiteX97" fmla="*/ 5505651 w 8460606"/>
              <a:gd name="connsiteY97" fmla="*/ 770021 h 4620126"/>
              <a:gd name="connsiteX98" fmla="*/ 5515276 w 8460606"/>
              <a:gd name="connsiteY98" fmla="*/ 798897 h 4620126"/>
              <a:gd name="connsiteX99" fmla="*/ 5553777 w 8460606"/>
              <a:gd name="connsiteY99" fmla="*/ 875899 h 4620126"/>
              <a:gd name="connsiteX100" fmla="*/ 5582653 w 8460606"/>
              <a:gd name="connsiteY100" fmla="*/ 962526 h 4620126"/>
              <a:gd name="connsiteX101" fmla="*/ 5592278 w 8460606"/>
              <a:gd name="connsiteY101" fmla="*/ 991402 h 4620126"/>
              <a:gd name="connsiteX102" fmla="*/ 5611529 w 8460606"/>
              <a:gd name="connsiteY102" fmla="*/ 1029903 h 4620126"/>
              <a:gd name="connsiteX103" fmla="*/ 5630779 w 8460606"/>
              <a:gd name="connsiteY103" fmla="*/ 1087655 h 4620126"/>
              <a:gd name="connsiteX104" fmla="*/ 5640404 w 8460606"/>
              <a:gd name="connsiteY104" fmla="*/ 1116531 h 4620126"/>
              <a:gd name="connsiteX105" fmla="*/ 5678905 w 8460606"/>
              <a:gd name="connsiteY105" fmla="*/ 1174282 h 4620126"/>
              <a:gd name="connsiteX106" fmla="*/ 5698156 w 8460606"/>
              <a:gd name="connsiteY106" fmla="*/ 1203158 h 4620126"/>
              <a:gd name="connsiteX107" fmla="*/ 5717406 w 8460606"/>
              <a:gd name="connsiteY107" fmla="*/ 1260909 h 4620126"/>
              <a:gd name="connsiteX108" fmla="*/ 5727032 w 8460606"/>
              <a:gd name="connsiteY108" fmla="*/ 1289785 h 4620126"/>
              <a:gd name="connsiteX109" fmla="*/ 5736657 w 8460606"/>
              <a:gd name="connsiteY109" fmla="*/ 1328286 h 4620126"/>
              <a:gd name="connsiteX110" fmla="*/ 5755908 w 8460606"/>
              <a:gd name="connsiteY110" fmla="*/ 1376413 h 4620126"/>
              <a:gd name="connsiteX111" fmla="*/ 5765533 w 8460606"/>
              <a:gd name="connsiteY111" fmla="*/ 1491916 h 4620126"/>
              <a:gd name="connsiteX112" fmla="*/ 5775158 w 8460606"/>
              <a:gd name="connsiteY112" fmla="*/ 1540042 h 4620126"/>
              <a:gd name="connsiteX113" fmla="*/ 5784783 w 8460606"/>
              <a:gd name="connsiteY113" fmla="*/ 1636295 h 4620126"/>
              <a:gd name="connsiteX114" fmla="*/ 5823284 w 8460606"/>
              <a:gd name="connsiteY114" fmla="*/ 1626669 h 4620126"/>
              <a:gd name="connsiteX115" fmla="*/ 5842535 w 8460606"/>
              <a:gd name="connsiteY115" fmla="*/ 1597794 h 4620126"/>
              <a:gd name="connsiteX116" fmla="*/ 5871411 w 8460606"/>
              <a:gd name="connsiteY116" fmla="*/ 1578543 h 4620126"/>
              <a:gd name="connsiteX117" fmla="*/ 5909912 w 8460606"/>
              <a:gd name="connsiteY117" fmla="*/ 1520792 h 4620126"/>
              <a:gd name="connsiteX118" fmla="*/ 5929162 w 8460606"/>
              <a:gd name="connsiteY118" fmla="*/ 1491916 h 4620126"/>
              <a:gd name="connsiteX119" fmla="*/ 5958038 w 8460606"/>
              <a:gd name="connsiteY119" fmla="*/ 1434164 h 4620126"/>
              <a:gd name="connsiteX120" fmla="*/ 5977289 w 8460606"/>
              <a:gd name="connsiteY120" fmla="*/ 1232034 h 4620126"/>
              <a:gd name="connsiteX121" fmla="*/ 5986914 w 8460606"/>
              <a:gd name="connsiteY121" fmla="*/ 1145406 h 4620126"/>
              <a:gd name="connsiteX122" fmla="*/ 6006164 w 8460606"/>
              <a:gd name="connsiteY122" fmla="*/ 1078029 h 4620126"/>
              <a:gd name="connsiteX123" fmla="*/ 6035040 w 8460606"/>
              <a:gd name="connsiteY123" fmla="*/ 808522 h 4620126"/>
              <a:gd name="connsiteX124" fmla="*/ 6054291 w 8460606"/>
              <a:gd name="connsiteY124" fmla="*/ 741145 h 4620126"/>
              <a:gd name="connsiteX125" fmla="*/ 6073541 w 8460606"/>
              <a:gd name="connsiteY125" fmla="*/ 683394 h 4620126"/>
              <a:gd name="connsiteX126" fmla="*/ 6092792 w 8460606"/>
              <a:gd name="connsiteY126" fmla="*/ 596766 h 4620126"/>
              <a:gd name="connsiteX127" fmla="*/ 6131293 w 8460606"/>
              <a:gd name="connsiteY127" fmla="*/ 462013 h 4620126"/>
              <a:gd name="connsiteX128" fmla="*/ 6150543 w 8460606"/>
              <a:gd name="connsiteY128" fmla="*/ 423512 h 4620126"/>
              <a:gd name="connsiteX129" fmla="*/ 6179419 w 8460606"/>
              <a:gd name="connsiteY129" fmla="*/ 317634 h 4620126"/>
              <a:gd name="connsiteX130" fmla="*/ 6198670 w 8460606"/>
              <a:gd name="connsiteY130" fmla="*/ 279133 h 4620126"/>
              <a:gd name="connsiteX131" fmla="*/ 6217920 w 8460606"/>
              <a:gd name="connsiteY131" fmla="*/ 221381 h 4620126"/>
              <a:gd name="connsiteX132" fmla="*/ 6275672 w 8460606"/>
              <a:gd name="connsiteY132" fmla="*/ 115503 h 4620126"/>
              <a:gd name="connsiteX133" fmla="*/ 6294922 w 8460606"/>
              <a:gd name="connsiteY133" fmla="*/ 57752 h 4620126"/>
              <a:gd name="connsiteX134" fmla="*/ 6304548 w 8460606"/>
              <a:gd name="connsiteY134" fmla="*/ 28876 h 4620126"/>
              <a:gd name="connsiteX135" fmla="*/ 6323798 w 8460606"/>
              <a:gd name="connsiteY135" fmla="*/ 0 h 4620126"/>
              <a:gd name="connsiteX136" fmla="*/ 6352674 w 8460606"/>
              <a:gd name="connsiteY136" fmla="*/ 9625 h 4620126"/>
              <a:gd name="connsiteX137" fmla="*/ 6371924 w 8460606"/>
              <a:gd name="connsiteY137" fmla="*/ 38501 h 4620126"/>
              <a:gd name="connsiteX138" fmla="*/ 6400800 w 8460606"/>
              <a:gd name="connsiteY138" fmla="*/ 67377 h 4620126"/>
              <a:gd name="connsiteX139" fmla="*/ 6420051 w 8460606"/>
              <a:gd name="connsiteY139" fmla="*/ 125128 h 4620126"/>
              <a:gd name="connsiteX140" fmla="*/ 6458552 w 8460606"/>
              <a:gd name="connsiteY140" fmla="*/ 182880 h 4620126"/>
              <a:gd name="connsiteX141" fmla="*/ 6477802 w 8460606"/>
              <a:gd name="connsiteY141" fmla="*/ 211756 h 4620126"/>
              <a:gd name="connsiteX142" fmla="*/ 6516303 w 8460606"/>
              <a:gd name="connsiteY142" fmla="*/ 298383 h 4620126"/>
              <a:gd name="connsiteX143" fmla="*/ 6545179 w 8460606"/>
              <a:gd name="connsiteY143" fmla="*/ 442762 h 4620126"/>
              <a:gd name="connsiteX144" fmla="*/ 6564430 w 8460606"/>
              <a:gd name="connsiteY144" fmla="*/ 471638 h 4620126"/>
              <a:gd name="connsiteX145" fmla="*/ 6593305 w 8460606"/>
              <a:gd name="connsiteY145" fmla="*/ 529389 h 4620126"/>
              <a:gd name="connsiteX146" fmla="*/ 6602931 w 8460606"/>
              <a:gd name="connsiteY146" fmla="*/ 558265 h 4620126"/>
              <a:gd name="connsiteX147" fmla="*/ 6631806 w 8460606"/>
              <a:gd name="connsiteY147" fmla="*/ 567891 h 4620126"/>
              <a:gd name="connsiteX148" fmla="*/ 6651057 w 8460606"/>
              <a:gd name="connsiteY148" fmla="*/ 596766 h 4620126"/>
              <a:gd name="connsiteX149" fmla="*/ 6699183 w 8460606"/>
              <a:gd name="connsiteY149" fmla="*/ 654518 h 4620126"/>
              <a:gd name="connsiteX150" fmla="*/ 6728059 w 8460606"/>
              <a:gd name="connsiteY150" fmla="*/ 712269 h 4620126"/>
              <a:gd name="connsiteX151" fmla="*/ 6737684 w 8460606"/>
              <a:gd name="connsiteY151" fmla="*/ 750771 h 4620126"/>
              <a:gd name="connsiteX152" fmla="*/ 6766560 w 8460606"/>
              <a:gd name="connsiteY152" fmla="*/ 808522 h 4620126"/>
              <a:gd name="connsiteX153" fmla="*/ 6776185 w 8460606"/>
              <a:gd name="connsiteY153" fmla="*/ 847023 h 4620126"/>
              <a:gd name="connsiteX154" fmla="*/ 6785811 w 8460606"/>
              <a:gd name="connsiteY154" fmla="*/ 904775 h 4620126"/>
              <a:gd name="connsiteX155" fmla="*/ 6805061 w 8460606"/>
              <a:gd name="connsiteY155" fmla="*/ 933651 h 4620126"/>
              <a:gd name="connsiteX156" fmla="*/ 6824312 w 8460606"/>
              <a:gd name="connsiteY156" fmla="*/ 1010653 h 4620126"/>
              <a:gd name="connsiteX157" fmla="*/ 6833937 w 8460606"/>
              <a:gd name="connsiteY157" fmla="*/ 1049154 h 4620126"/>
              <a:gd name="connsiteX158" fmla="*/ 6853188 w 8460606"/>
              <a:gd name="connsiteY158" fmla="*/ 1116531 h 4620126"/>
              <a:gd name="connsiteX159" fmla="*/ 6862813 w 8460606"/>
              <a:gd name="connsiteY159" fmla="*/ 1174282 h 4620126"/>
              <a:gd name="connsiteX160" fmla="*/ 6872438 w 8460606"/>
              <a:gd name="connsiteY160" fmla="*/ 1655545 h 4620126"/>
              <a:gd name="connsiteX161" fmla="*/ 6882063 w 8460606"/>
              <a:gd name="connsiteY161" fmla="*/ 1684421 h 4620126"/>
              <a:gd name="connsiteX162" fmla="*/ 6891689 w 8460606"/>
              <a:gd name="connsiteY162" fmla="*/ 1751798 h 4620126"/>
              <a:gd name="connsiteX163" fmla="*/ 6910939 w 8460606"/>
              <a:gd name="connsiteY163" fmla="*/ 1780674 h 4620126"/>
              <a:gd name="connsiteX164" fmla="*/ 6939815 w 8460606"/>
              <a:gd name="connsiteY164" fmla="*/ 1848051 h 4620126"/>
              <a:gd name="connsiteX165" fmla="*/ 6959065 w 8460606"/>
              <a:gd name="connsiteY165" fmla="*/ 1876926 h 4620126"/>
              <a:gd name="connsiteX166" fmla="*/ 6978316 w 8460606"/>
              <a:gd name="connsiteY166" fmla="*/ 1934678 h 4620126"/>
              <a:gd name="connsiteX167" fmla="*/ 7016817 w 8460606"/>
              <a:gd name="connsiteY167" fmla="*/ 1992429 h 4620126"/>
              <a:gd name="connsiteX168" fmla="*/ 7036068 w 8460606"/>
              <a:gd name="connsiteY168" fmla="*/ 2021305 h 4620126"/>
              <a:gd name="connsiteX169" fmla="*/ 7045693 w 8460606"/>
              <a:gd name="connsiteY169" fmla="*/ 2050181 h 4620126"/>
              <a:gd name="connsiteX170" fmla="*/ 7141945 w 8460606"/>
              <a:gd name="connsiteY170" fmla="*/ 2146434 h 4620126"/>
              <a:gd name="connsiteX171" fmla="*/ 7209322 w 8460606"/>
              <a:gd name="connsiteY171" fmla="*/ 2165684 h 4620126"/>
              <a:gd name="connsiteX172" fmla="*/ 7267074 w 8460606"/>
              <a:gd name="connsiteY172" fmla="*/ 2204185 h 4620126"/>
              <a:gd name="connsiteX173" fmla="*/ 7295950 w 8460606"/>
              <a:gd name="connsiteY173" fmla="*/ 2223436 h 4620126"/>
              <a:gd name="connsiteX174" fmla="*/ 7575082 w 8460606"/>
              <a:gd name="connsiteY174" fmla="*/ 2213811 h 4620126"/>
              <a:gd name="connsiteX175" fmla="*/ 7661710 w 8460606"/>
              <a:gd name="connsiteY175" fmla="*/ 2165684 h 4620126"/>
              <a:gd name="connsiteX176" fmla="*/ 7748337 w 8460606"/>
              <a:gd name="connsiteY176" fmla="*/ 2136808 h 4620126"/>
              <a:gd name="connsiteX177" fmla="*/ 7777213 w 8460606"/>
              <a:gd name="connsiteY177" fmla="*/ 2127183 h 4620126"/>
              <a:gd name="connsiteX178" fmla="*/ 7806089 w 8460606"/>
              <a:gd name="connsiteY178" fmla="*/ 2107933 h 4620126"/>
              <a:gd name="connsiteX179" fmla="*/ 7834964 w 8460606"/>
              <a:gd name="connsiteY179" fmla="*/ 2079057 h 4620126"/>
              <a:gd name="connsiteX180" fmla="*/ 7950468 w 8460606"/>
              <a:gd name="connsiteY180" fmla="*/ 2050181 h 4620126"/>
              <a:gd name="connsiteX181" fmla="*/ 7979343 w 8460606"/>
              <a:gd name="connsiteY181" fmla="*/ 2040556 h 4620126"/>
              <a:gd name="connsiteX182" fmla="*/ 8075596 w 8460606"/>
              <a:gd name="connsiteY182" fmla="*/ 2021305 h 4620126"/>
              <a:gd name="connsiteX183" fmla="*/ 8114097 w 8460606"/>
              <a:gd name="connsiteY183" fmla="*/ 2002055 h 4620126"/>
              <a:gd name="connsiteX184" fmla="*/ 8171849 w 8460606"/>
              <a:gd name="connsiteY184" fmla="*/ 1982804 h 4620126"/>
              <a:gd name="connsiteX185" fmla="*/ 8229600 w 8460606"/>
              <a:gd name="connsiteY185" fmla="*/ 1944303 h 4620126"/>
              <a:gd name="connsiteX186" fmla="*/ 8258476 w 8460606"/>
              <a:gd name="connsiteY186" fmla="*/ 1925053 h 4620126"/>
              <a:gd name="connsiteX187" fmla="*/ 8277726 w 8460606"/>
              <a:gd name="connsiteY187" fmla="*/ 1896177 h 4620126"/>
              <a:gd name="connsiteX188" fmla="*/ 8306602 w 8460606"/>
              <a:gd name="connsiteY188" fmla="*/ 1886552 h 4620126"/>
              <a:gd name="connsiteX189" fmla="*/ 8364354 w 8460606"/>
              <a:gd name="connsiteY189" fmla="*/ 1857676 h 4620126"/>
              <a:gd name="connsiteX190" fmla="*/ 8383604 w 8460606"/>
              <a:gd name="connsiteY190" fmla="*/ 1828800 h 4620126"/>
              <a:gd name="connsiteX191" fmla="*/ 8460606 w 8460606"/>
              <a:gd name="connsiteY19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126156 w 8460606"/>
              <a:gd name="connsiteY19" fmla="*/ 4061861 h 4620126"/>
              <a:gd name="connsiteX20" fmla="*/ 1232034 w 8460606"/>
              <a:gd name="connsiteY20" fmla="*/ 4032985 h 4620126"/>
              <a:gd name="connsiteX21" fmla="*/ 1270535 w 8460606"/>
              <a:gd name="connsiteY21" fmla="*/ 4023360 h 4620126"/>
              <a:gd name="connsiteX22" fmla="*/ 1299411 w 8460606"/>
              <a:gd name="connsiteY22" fmla="*/ 4004109 h 4620126"/>
              <a:gd name="connsiteX23" fmla="*/ 1443790 w 8460606"/>
              <a:gd name="connsiteY23" fmla="*/ 3898232 h 4620126"/>
              <a:gd name="connsiteX24" fmla="*/ 1501541 w 8460606"/>
              <a:gd name="connsiteY24" fmla="*/ 3840480 h 4620126"/>
              <a:gd name="connsiteX25" fmla="*/ 1559293 w 8460606"/>
              <a:gd name="connsiteY25" fmla="*/ 3782728 h 4620126"/>
              <a:gd name="connsiteX26" fmla="*/ 1588169 w 8460606"/>
              <a:gd name="connsiteY26" fmla="*/ 3744227 h 4620126"/>
              <a:gd name="connsiteX27" fmla="*/ 1626670 w 8460606"/>
              <a:gd name="connsiteY27" fmla="*/ 3715352 h 4620126"/>
              <a:gd name="connsiteX28" fmla="*/ 1867301 w 8460606"/>
              <a:gd name="connsiteY28" fmla="*/ 3465095 h 4620126"/>
              <a:gd name="connsiteX29" fmla="*/ 1905802 w 8460606"/>
              <a:gd name="connsiteY29" fmla="*/ 3426594 h 4620126"/>
              <a:gd name="connsiteX30" fmla="*/ 1963554 w 8460606"/>
              <a:gd name="connsiteY30" fmla="*/ 3359217 h 4620126"/>
              <a:gd name="connsiteX31" fmla="*/ 2050181 w 8460606"/>
              <a:gd name="connsiteY31" fmla="*/ 3262964 h 4620126"/>
              <a:gd name="connsiteX32" fmla="*/ 2088682 w 8460606"/>
              <a:gd name="connsiteY32" fmla="*/ 3214838 h 4620126"/>
              <a:gd name="connsiteX33" fmla="*/ 2156059 w 8460606"/>
              <a:gd name="connsiteY33" fmla="*/ 3099335 h 4620126"/>
              <a:gd name="connsiteX34" fmla="*/ 2175310 w 8460606"/>
              <a:gd name="connsiteY34" fmla="*/ 3060834 h 4620126"/>
              <a:gd name="connsiteX35" fmla="*/ 2194560 w 8460606"/>
              <a:gd name="connsiteY35" fmla="*/ 2993457 h 4620126"/>
              <a:gd name="connsiteX36" fmla="*/ 2213811 w 8460606"/>
              <a:gd name="connsiteY36" fmla="*/ 2954956 h 4620126"/>
              <a:gd name="connsiteX37" fmla="*/ 2233061 w 8460606"/>
              <a:gd name="connsiteY37" fmla="*/ 2887579 h 4620126"/>
              <a:gd name="connsiteX38" fmla="*/ 2261937 w 8460606"/>
              <a:gd name="connsiteY38" fmla="*/ 2675823 h 4620126"/>
              <a:gd name="connsiteX39" fmla="*/ 2281188 w 8460606"/>
              <a:gd name="connsiteY39" fmla="*/ 2598821 h 4620126"/>
              <a:gd name="connsiteX40" fmla="*/ 2310063 w 8460606"/>
              <a:gd name="connsiteY40" fmla="*/ 2531444 h 4620126"/>
              <a:gd name="connsiteX41" fmla="*/ 2377440 w 8460606"/>
              <a:gd name="connsiteY41" fmla="*/ 2473693 h 4620126"/>
              <a:gd name="connsiteX42" fmla="*/ 2406316 w 8460606"/>
              <a:gd name="connsiteY42" fmla="*/ 2464067 h 4620126"/>
              <a:gd name="connsiteX43" fmla="*/ 2435192 w 8460606"/>
              <a:gd name="connsiteY43" fmla="*/ 2444817 h 4620126"/>
              <a:gd name="connsiteX44" fmla="*/ 2608446 w 8460606"/>
              <a:gd name="connsiteY44" fmla="*/ 2290813 h 4620126"/>
              <a:gd name="connsiteX45" fmla="*/ 2704699 w 8460606"/>
              <a:gd name="connsiteY45" fmla="*/ 2329314 h 4620126"/>
              <a:gd name="connsiteX46" fmla="*/ 2733575 w 8460606"/>
              <a:gd name="connsiteY46" fmla="*/ 2338939 h 4620126"/>
              <a:gd name="connsiteX47" fmla="*/ 2791326 w 8460606"/>
              <a:gd name="connsiteY47" fmla="*/ 2367815 h 4620126"/>
              <a:gd name="connsiteX48" fmla="*/ 2916455 w 8460606"/>
              <a:gd name="connsiteY48" fmla="*/ 2483318 h 4620126"/>
              <a:gd name="connsiteX49" fmla="*/ 2954956 w 8460606"/>
              <a:gd name="connsiteY49" fmla="*/ 2569945 h 4620126"/>
              <a:gd name="connsiteX50" fmla="*/ 3022333 w 8460606"/>
              <a:gd name="connsiteY50" fmla="*/ 2714324 h 4620126"/>
              <a:gd name="connsiteX51" fmla="*/ 3041583 w 8460606"/>
              <a:gd name="connsiteY51" fmla="*/ 2772076 h 4620126"/>
              <a:gd name="connsiteX52" fmla="*/ 3051209 w 8460606"/>
              <a:gd name="connsiteY52" fmla="*/ 2800952 h 4620126"/>
              <a:gd name="connsiteX53" fmla="*/ 3060834 w 8460606"/>
              <a:gd name="connsiteY53" fmla="*/ 2829827 h 4620126"/>
              <a:gd name="connsiteX54" fmla="*/ 3128211 w 8460606"/>
              <a:gd name="connsiteY54" fmla="*/ 2954956 h 4620126"/>
              <a:gd name="connsiteX55" fmla="*/ 3157086 w 8460606"/>
              <a:gd name="connsiteY55" fmla="*/ 2974206 h 4620126"/>
              <a:gd name="connsiteX56" fmla="*/ 3262964 w 8460606"/>
              <a:gd name="connsiteY56" fmla="*/ 3070459 h 4620126"/>
              <a:gd name="connsiteX57" fmla="*/ 3301465 w 8460606"/>
              <a:gd name="connsiteY57" fmla="*/ 3128211 h 4620126"/>
              <a:gd name="connsiteX58" fmla="*/ 3445844 w 8460606"/>
              <a:gd name="connsiteY58" fmla="*/ 3205213 h 4620126"/>
              <a:gd name="connsiteX59" fmla="*/ 3474720 w 8460606"/>
              <a:gd name="connsiteY59" fmla="*/ 3224463 h 4620126"/>
              <a:gd name="connsiteX60" fmla="*/ 3532472 w 8460606"/>
              <a:gd name="connsiteY60" fmla="*/ 3243714 h 4620126"/>
              <a:gd name="connsiteX61" fmla="*/ 3599849 w 8460606"/>
              <a:gd name="connsiteY61" fmla="*/ 3282215 h 4620126"/>
              <a:gd name="connsiteX62" fmla="*/ 3638350 w 8460606"/>
              <a:gd name="connsiteY62" fmla="*/ 3291840 h 4620126"/>
              <a:gd name="connsiteX63" fmla="*/ 4100362 w 8460606"/>
              <a:gd name="connsiteY63" fmla="*/ 3243714 h 4620126"/>
              <a:gd name="connsiteX64" fmla="*/ 4129238 w 8460606"/>
              <a:gd name="connsiteY64" fmla="*/ 3234088 h 4620126"/>
              <a:gd name="connsiteX65" fmla="*/ 4331369 w 8460606"/>
              <a:gd name="connsiteY65" fmla="*/ 3051208 h 4620126"/>
              <a:gd name="connsiteX66" fmla="*/ 4350619 w 8460606"/>
              <a:gd name="connsiteY66" fmla="*/ 3022333 h 4620126"/>
              <a:gd name="connsiteX67" fmla="*/ 4437246 w 8460606"/>
              <a:gd name="connsiteY67" fmla="*/ 2954956 h 4620126"/>
              <a:gd name="connsiteX68" fmla="*/ 4687503 w 8460606"/>
              <a:gd name="connsiteY68" fmla="*/ 2579571 h 4620126"/>
              <a:gd name="connsiteX69" fmla="*/ 4697129 w 8460606"/>
              <a:gd name="connsiteY69" fmla="*/ 2550695 h 4620126"/>
              <a:gd name="connsiteX70" fmla="*/ 4735630 w 8460606"/>
              <a:gd name="connsiteY70" fmla="*/ 2464067 h 4620126"/>
              <a:gd name="connsiteX71" fmla="*/ 4754880 w 8460606"/>
              <a:gd name="connsiteY71" fmla="*/ 2406316 h 4620126"/>
              <a:gd name="connsiteX72" fmla="*/ 4764505 w 8460606"/>
              <a:gd name="connsiteY72" fmla="*/ 2377440 h 4620126"/>
              <a:gd name="connsiteX73" fmla="*/ 4822257 w 8460606"/>
              <a:gd name="connsiteY73" fmla="*/ 2252312 h 4620126"/>
              <a:gd name="connsiteX74" fmla="*/ 4908884 w 8460606"/>
              <a:gd name="connsiteY74" fmla="*/ 1982804 h 4620126"/>
              <a:gd name="connsiteX75" fmla="*/ 4918510 w 8460606"/>
              <a:gd name="connsiteY75" fmla="*/ 1876926 h 4620126"/>
              <a:gd name="connsiteX76" fmla="*/ 4937760 w 8460606"/>
              <a:gd name="connsiteY76" fmla="*/ 1809549 h 4620126"/>
              <a:gd name="connsiteX77" fmla="*/ 4957011 w 8460606"/>
              <a:gd name="connsiteY77" fmla="*/ 1626669 h 4620126"/>
              <a:gd name="connsiteX78" fmla="*/ 4966636 w 8460606"/>
              <a:gd name="connsiteY78" fmla="*/ 1578543 h 4620126"/>
              <a:gd name="connsiteX79" fmla="*/ 4976261 w 8460606"/>
              <a:gd name="connsiteY79" fmla="*/ 1463040 h 4620126"/>
              <a:gd name="connsiteX80" fmla="*/ 5014762 w 8460606"/>
              <a:gd name="connsiteY80" fmla="*/ 1366787 h 4620126"/>
              <a:gd name="connsiteX81" fmla="*/ 5024388 w 8460606"/>
              <a:gd name="connsiteY81" fmla="*/ 1328286 h 4620126"/>
              <a:gd name="connsiteX82" fmla="*/ 5062889 w 8460606"/>
              <a:gd name="connsiteY82" fmla="*/ 1241659 h 4620126"/>
              <a:gd name="connsiteX83" fmla="*/ 5072514 w 8460606"/>
              <a:gd name="connsiteY83" fmla="*/ 1203158 h 4620126"/>
              <a:gd name="connsiteX84" fmla="*/ 5091764 w 8460606"/>
              <a:gd name="connsiteY84" fmla="*/ 1155032 h 4620126"/>
              <a:gd name="connsiteX85" fmla="*/ 5101390 w 8460606"/>
              <a:gd name="connsiteY85" fmla="*/ 1126156 h 4620126"/>
              <a:gd name="connsiteX86" fmla="*/ 5120640 w 8460606"/>
              <a:gd name="connsiteY86" fmla="*/ 1097280 h 4620126"/>
              <a:gd name="connsiteX87" fmla="*/ 5149516 w 8460606"/>
              <a:gd name="connsiteY87" fmla="*/ 1029903 h 4620126"/>
              <a:gd name="connsiteX88" fmla="*/ 5178392 w 8460606"/>
              <a:gd name="connsiteY88" fmla="*/ 1001027 h 4620126"/>
              <a:gd name="connsiteX89" fmla="*/ 5216893 w 8460606"/>
              <a:gd name="connsiteY89" fmla="*/ 943276 h 4620126"/>
              <a:gd name="connsiteX90" fmla="*/ 5236143 w 8460606"/>
              <a:gd name="connsiteY90" fmla="*/ 914400 h 4620126"/>
              <a:gd name="connsiteX91" fmla="*/ 5274644 w 8460606"/>
              <a:gd name="connsiteY91" fmla="*/ 827773 h 4620126"/>
              <a:gd name="connsiteX92" fmla="*/ 5303520 w 8460606"/>
              <a:gd name="connsiteY92" fmla="*/ 770021 h 4620126"/>
              <a:gd name="connsiteX93" fmla="*/ 5361272 w 8460606"/>
              <a:gd name="connsiteY93" fmla="*/ 741145 h 4620126"/>
              <a:gd name="connsiteX94" fmla="*/ 5390148 w 8460606"/>
              <a:gd name="connsiteY94" fmla="*/ 750771 h 4620126"/>
              <a:gd name="connsiteX95" fmla="*/ 5447899 w 8460606"/>
              <a:gd name="connsiteY95" fmla="*/ 731520 h 4620126"/>
              <a:gd name="connsiteX96" fmla="*/ 5505651 w 8460606"/>
              <a:gd name="connsiteY96" fmla="*/ 770021 h 4620126"/>
              <a:gd name="connsiteX97" fmla="*/ 5515276 w 8460606"/>
              <a:gd name="connsiteY97" fmla="*/ 798897 h 4620126"/>
              <a:gd name="connsiteX98" fmla="*/ 5553777 w 8460606"/>
              <a:gd name="connsiteY98" fmla="*/ 875899 h 4620126"/>
              <a:gd name="connsiteX99" fmla="*/ 5582653 w 8460606"/>
              <a:gd name="connsiteY99" fmla="*/ 962526 h 4620126"/>
              <a:gd name="connsiteX100" fmla="*/ 5592278 w 8460606"/>
              <a:gd name="connsiteY100" fmla="*/ 991402 h 4620126"/>
              <a:gd name="connsiteX101" fmla="*/ 5611529 w 8460606"/>
              <a:gd name="connsiteY101" fmla="*/ 1029903 h 4620126"/>
              <a:gd name="connsiteX102" fmla="*/ 5630779 w 8460606"/>
              <a:gd name="connsiteY102" fmla="*/ 1087655 h 4620126"/>
              <a:gd name="connsiteX103" fmla="*/ 5640404 w 8460606"/>
              <a:gd name="connsiteY103" fmla="*/ 1116531 h 4620126"/>
              <a:gd name="connsiteX104" fmla="*/ 5678905 w 8460606"/>
              <a:gd name="connsiteY104" fmla="*/ 1174282 h 4620126"/>
              <a:gd name="connsiteX105" fmla="*/ 5698156 w 8460606"/>
              <a:gd name="connsiteY105" fmla="*/ 1203158 h 4620126"/>
              <a:gd name="connsiteX106" fmla="*/ 5717406 w 8460606"/>
              <a:gd name="connsiteY106" fmla="*/ 1260909 h 4620126"/>
              <a:gd name="connsiteX107" fmla="*/ 5727032 w 8460606"/>
              <a:gd name="connsiteY107" fmla="*/ 1289785 h 4620126"/>
              <a:gd name="connsiteX108" fmla="*/ 5736657 w 8460606"/>
              <a:gd name="connsiteY108" fmla="*/ 1328286 h 4620126"/>
              <a:gd name="connsiteX109" fmla="*/ 5755908 w 8460606"/>
              <a:gd name="connsiteY109" fmla="*/ 1376413 h 4620126"/>
              <a:gd name="connsiteX110" fmla="*/ 5765533 w 8460606"/>
              <a:gd name="connsiteY110" fmla="*/ 1491916 h 4620126"/>
              <a:gd name="connsiteX111" fmla="*/ 5775158 w 8460606"/>
              <a:gd name="connsiteY111" fmla="*/ 1540042 h 4620126"/>
              <a:gd name="connsiteX112" fmla="*/ 5784783 w 8460606"/>
              <a:gd name="connsiteY112" fmla="*/ 1636295 h 4620126"/>
              <a:gd name="connsiteX113" fmla="*/ 5823284 w 8460606"/>
              <a:gd name="connsiteY113" fmla="*/ 1626669 h 4620126"/>
              <a:gd name="connsiteX114" fmla="*/ 5842535 w 8460606"/>
              <a:gd name="connsiteY114" fmla="*/ 1597794 h 4620126"/>
              <a:gd name="connsiteX115" fmla="*/ 5871411 w 8460606"/>
              <a:gd name="connsiteY115" fmla="*/ 1578543 h 4620126"/>
              <a:gd name="connsiteX116" fmla="*/ 5909912 w 8460606"/>
              <a:gd name="connsiteY116" fmla="*/ 1520792 h 4620126"/>
              <a:gd name="connsiteX117" fmla="*/ 5929162 w 8460606"/>
              <a:gd name="connsiteY117" fmla="*/ 1491916 h 4620126"/>
              <a:gd name="connsiteX118" fmla="*/ 5958038 w 8460606"/>
              <a:gd name="connsiteY118" fmla="*/ 1434164 h 4620126"/>
              <a:gd name="connsiteX119" fmla="*/ 5977289 w 8460606"/>
              <a:gd name="connsiteY119" fmla="*/ 1232034 h 4620126"/>
              <a:gd name="connsiteX120" fmla="*/ 5986914 w 8460606"/>
              <a:gd name="connsiteY120" fmla="*/ 1145406 h 4620126"/>
              <a:gd name="connsiteX121" fmla="*/ 6006164 w 8460606"/>
              <a:gd name="connsiteY121" fmla="*/ 1078029 h 4620126"/>
              <a:gd name="connsiteX122" fmla="*/ 6035040 w 8460606"/>
              <a:gd name="connsiteY122" fmla="*/ 808522 h 4620126"/>
              <a:gd name="connsiteX123" fmla="*/ 6054291 w 8460606"/>
              <a:gd name="connsiteY123" fmla="*/ 741145 h 4620126"/>
              <a:gd name="connsiteX124" fmla="*/ 6073541 w 8460606"/>
              <a:gd name="connsiteY124" fmla="*/ 683394 h 4620126"/>
              <a:gd name="connsiteX125" fmla="*/ 6092792 w 8460606"/>
              <a:gd name="connsiteY125" fmla="*/ 596766 h 4620126"/>
              <a:gd name="connsiteX126" fmla="*/ 6131293 w 8460606"/>
              <a:gd name="connsiteY126" fmla="*/ 462013 h 4620126"/>
              <a:gd name="connsiteX127" fmla="*/ 6150543 w 8460606"/>
              <a:gd name="connsiteY127" fmla="*/ 423512 h 4620126"/>
              <a:gd name="connsiteX128" fmla="*/ 6179419 w 8460606"/>
              <a:gd name="connsiteY128" fmla="*/ 317634 h 4620126"/>
              <a:gd name="connsiteX129" fmla="*/ 6198670 w 8460606"/>
              <a:gd name="connsiteY129" fmla="*/ 279133 h 4620126"/>
              <a:gd name="connsiteX130" fmla="*/ 6217920 w 8460606"/>
              <a:gd name="connsiteY130" fmla="*/ 221381 h 4620126"/>
              <a:gd name="connsiteX131" fmla="*/ 6275672 w 8460606"/>
              <a:gd name="connsiteY131" fmla="*/ 115503 h 4620126"/>
              <a:gd name="connsiteX132" fmla="*/ 6294922 w 8460606"/>
              <a:gd name="connsiteY132" fmla="*/ 57752 h 4620126"/>
              <a:gd name="connsiteX133" fmla="*/ 6304548 w 8460606"/>
              <a:gd name="connsiteY133" fmla="*/ 28876 h 4620126"/>
              <a:gd name="connsiteX134" fmla="*/ 6323798 w 8460606"/>
              <a:gd name="connsiteY134" fmla="*/ 0 h 4620126"/>
              <a:gd name="connsiteX135" fmla="*/ 6352674 w 8460606"/>
              <a:gd name="connsiteY135" fmla="*/ 9625 h 4620126"/>
              <a:gd name="connsiteX136" fmla="*/ 6371924 w 8460606"/>
              <a:gd name="connsiteY136" fmla="*/ 38501 h 4620126"/>
              <a:gd name="connsiteX137" fmla="*/ 6400800 w 8460606"/>
              <a:gd name="connsiteY137" fmla="*/ 67377 h 4620126"/>
              <a:gd name="connsiteX138" fmla="*/ 6420051 w 8460606"/>
              <a:gd name="connsiteY138" fmla="*/ 125128 h 4620126"/>
              <a:gd name="connsiteX139" fmla="*/ 6458552 w 8460606"/>
              <a:gd name="connsiteY139" fmla="*/ 182880 h 4620126"/>
              <a:gd name="connsiteX140" fmla="*/ 6477802 w 8460606"/>
              <a:gd name="connsiteY140" fmla="*/ 211756 h 4620126"/>
              <a:gd name="connsiteX141" fmla="*/ 6516303 w 8460606"/>
              <a:gd name="connsiteY141" fmla="*/ 298383 h 4620126"/>
              <a:gd name="connsiteX142" fmla="*/ 6545179 w 8460606"/>
              <a:gd name="connsiteY142" fmla="*/ 442762 h 4620126"/>
              <a:gd name="connsiteX143" fmla="*/ 6564430 w 8460606"/>
              <a:gd name="connsiteY143" fmla="*/ 471638 h 4620126"/>
              <a:gd name="connsiteX144" fmla="*/ 6593305 w 8460606"/>
              <a:gd name="connsiteY144" fmla="*/ 529389 h 4620126"/>
              <a:gd name="connsiteX145" fmla="*/ 6602931 w 8460606"/>
              <a:gd name="connsiteY145" fmla="*/ 558265 h 4620126"/>
              <a:gd name="connsiteX146" fmla="*/ 6631806 w 8460606"/>
              <a:gd name="connsiteY146" fmla="*/ 567891 h 4620126"/>
              <a:gd name="connsiteX147" fmla="*/ 6651057 w 8460606"/>
              <a:gd name="connsiteY147" fmla="*/ 596766 h 4620126"/>
              <a:gd name="connsiteX148" fmla="*/ 6699183 w 8460606"/>
              <a:gd name="connsiteY148" fmla="*/ 654518 h 4620126"/>
              <a:gd name="connsiteX149" fmla="*/ 6728059 w 8460606"/>
              <a:gd name="connsiteY149" fmla="*/ 712269 h 4620126"/>
              <a:gd name="connsiteX150" fmla="*/ 6737684 w 8460606"/>
              <a:gd name="connsiteY150" fmla="*/ 750771 h 4620126"/>
              <a:gd name="connsiteX151" fmla="*/ 6766560 w 8460606"/>
              <a:gd name="connsiteY151" fmla="*/ 808522 h 4620126"/>
              <a:gd name="connsiteX152" fmla="*/ 6776185 w 8460606"/>
              <a:gd name="connsiteY152" fmla="*/ 847023 h 4620126"/>
              <a:gd name="connsiteX153" fmla="*/ 6785811 w 8460606"/>
              <a:gd name="connsiteY153" fmla="*/ 904775 h 4620126"/>
              <a:gd name="connsiteX154" fmla="*/ 6805061 w 8460606"/>
              <a:gd name="connsiteY154" fmla="*/ 933651 h 4620126"/>
              <a:gd name="connsiteX155" fmla="*/ 6824312 w 8460606"/>
              <a:gd name="connsiteY155" fmla="*/ 1010653 h 4620126"/>
              <a:gd name="connsiteX156" fmla="*/ 6833937 w 8460606"/>
              <a:gd name="connsiteY156" fmla="*/ 1049154 h 4620126"/>
              <a:gd name="connsiteX157" fmla="*/ 6853188 w 8460606"/>
              <a:gd name="connsiteY157" fmla="*/ 1116531 h 4620126"/>
              <a:gd name="connsiteX158" fmla="*/ 6862813 w 8460606"/>
              <a:gd name="connsiteY158" fmla="*/ 1174282 h 4620126"/>
              <a:gd name="connsiteX159" fmla="*/ 6872438 w 8460606"/>
              <a:gd name="connsiteY159" fmla="*/ 1655545 h 4620126"/>
              <a:gd name="connsiteX160" fmla="*/ 6882063 w 8460606"/>
              <a:gd name="connsiteY160" fmla="*/ 1684421 h 4620126"/>
              <a:gd name="connsiteX161" fmla="*/ 6891689 w 8460606"/>
              <a:gd name="connsiteY161" fmla="*/ 1751798 h 4620126"/>
              <a:gd name="connsiteX162" fmla="*/ 6910939 w 8460606"/>
              <a:gd name="connsiteY162" fmla="*/ 1780674 h 4620126"/>
              <a:gd name="connsiteX163" fmla="*/ 6939815 w 8460606"/>
              <a:gd name="connsiteY163" fmla="*/ 1848051 h 4620126"/>
              <a:gd name="connsiteX164" fmla="*/ 6959065 w 8460606"/>
              <a:gd name="connsiteY164" fmla="*/ 1876926 h 4620126"/>
              <a:gd name="connsiteX165" fmla="*/ 6978316 w 8460606"/>
              <a:gd name="connsiteY165" fmla="*/ 1934678 h 4620126"/>
              <a:gd name="connsiteX166" fmla="*/ 7016817 w 8460606"/>
              <a:gd name="connsiteY166" fmla="*/ 1992429 h 4620126"/>
              <a:gd name="connsiteX167" fmla="*/ 7036068 w 8460606"/>
              <a:gd name="connsiteY167" fmla="*/ 2021305 h 4620126"/>
              <a:gd name="connsiteX168" fmla="*/ 7045693 w 8460606"/>
              <a:gd name="connsiteY168" fmla="*/ 2050181 h 4620126"/>
              <a:gd name="connsiteX169" fmla="*/ 7141945 w 8460606"/>
              <a:gd name="connsiteY169" fmla="*/ 2146434 h 4620126"/>
              <a:gd name="connsiteX170" fmla="*/ 7209322 w 8460606"/>
              <a:gd name="connsiteY170" fmla="*/ 2165684 h 4620126"/>
              <a:gd name="connsiteX171" fmla="*/ 7267074 w 8460606"/>
              <a:gd name="connsiteY171" fmla="*/ 2204185 h 4620126"/>
              <a:gd name="connsiteX172" fmla="*/ 7295950 w 8460606"/>
              <a:gd name="connsiteY172" fmla="*/ 2223436 h 4620126"/>
              <a:gd name="connsiteX173" fmla="*/ 7575082 w 8460606"/>
              <a:gd name="connsiteY173" fmla="*/ 2213811 h 4620126"/>
              <a:gd name="connsiteX174" fmla="*/ 7661710 w 8460606"/>
              <a:gd name="connsiteY174" fmla="*/ 2165684 h 4620126"/>
              <a:gd name="connsiteX175" fmla="*/ 7748337 w 8460606"/>
              <a:gd name="connsiteY175" fmla="*/ 2136808 h 4620126"/>
              <a:gd name="connsiteX176" fmla="*/ 7777213 w 8460606"/>
              <a:gd name="connsiteY176" fmla="*/ 2127183 h 4620126"/>
              <a:gd name="connsiteX177" fmla="*/ 7806089 w 8460606"/>
              <a:gd name="connsiteY177" fmla="*/ 2107933 h 4620126"/>
              <a:gd name="connsiteX178" fmla="*/ 7834964 w 8460606"/>
              <a:gd name="connsiteY178" fmla="*/ 2079057 h 4620126"/>
              <a:gd name="connsiteX179" fmla="*/ 7950468 w 8460606"/>
              <a:gd name="connsiteY179" fmla="*/ 2050181 h 4620126"/>
              <a:gd name="connsiteX180" fmla="*/ 7979343 w 8460606"/>
              <a:gd name="connsiteY180" fmla="*/ 2040556 h 4620126"/>
              <a:gd name="connsiteX181" fmla="*/ 8075596 w 8460606"/>
              <a:gd name="connsiteY181" fmla="*/ 2021305 h 4620126"/>
              <a:gd name="connsiteX182" fmla="*/ 8114097 w 8460606"/>
              <a:gd name="connsiteY182" fmla="*/ 2002055 h 4620126"/>
              <a:gd name="connsiteX183" fmla="*/ 8171849 w 8460606"/>
              <a:gd name="connsiteY183" fmla="*/ 1982804 h 4620126"/>
              <a:gd name="connsiteX184" fmla="*/ 8229600 w 8460606"/>
              <a:gd name="connsiteY184" fmla="*/ 1944303 h 4620126"/>
              <a:gd name="connsiteX185" fmla="*/ 8258476 w 8460606"/>
              <a:gd name="connsiteY185" fmla="*/ 1925053 h 4620126"/>
              <a:gd name="connsiteX186" fmla="*/ 8277726 w 8460606"/>
              <a:gd name="connsiteY186" fmla="*/ 1896177 h 4620126"/>
              <a:gd name="connsiteX187" fmla="*/ 8306602 w 8460606"/>
              <a:gd name="connsiteY187" fmla="*/ 1886552 h 4620126"/>
              <a:gd name="connsiteX188" fmla="*/ 8364354 w 8460606"/>
              <a:gd name="connsiteY188" fmla="*/ 1857676 h 4620126"/>
              <a:gd name="connsiteX189" fmla="*/ 8383604 w 8460606"/>
              <a:gd name="connsiteY189" fmla="*/ 1828800 h 4620126"/>
              <a:gd name="connsiteX190" fmla="*/ 8460606 w 8460606"/>
              <a:gd name="connsiteY190"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1029903 w 8460606"/>
              <a:gd name="connsiteY16" fmla="*/ 4148488 h 4620126"/>
              <a:gd name="connsiteX17" fmla="*/ 1039529 w 8460606"/>
              <a:gd name="connsiteY17" fmla="*/ 4119613 h 4620126"/>
              <a:gd name="connsiteX18" fmla="*/ 1126156 w 8460606"/>
              <a:gd name="connsiteY18" fmla="*/ 4061861 h 4620126"/>
              <a:gd name="connsiteX19" fmla="*/ 1232034 w 8460606"/>
              <a:gd name="connsiteY19" fmla="*/ 4032985 h 4620126"/>
              <a:gd name="connsiteX20" fmla="*/ 1270535 w 8460606"/>
              <a:gd name="connsiteY20" fmla="*/ 4023360 h 4620126"/>
              <a:gd name="connsiteX21" fmla="*/ 1299411 w 8460606"/>
              <a:gd name="connsiteY21" fmla="*/ 4004109 h 4620126"/>
              <a:gd name="connsiteX22" fmla="*/ 1443790 w 8460606"/>
              <a:gd name="connsiteY22" fmla="*/ 3898232 h 4620126"/>
              <a:gd name="connsiteX23" fmla="*/ 1501541 w 8460606"/>
              <a:gd name="connsiteY23" fmla="*/ 3840480 h 4620126"/>
              <a:gd name="connsiteX24" fmla="*/ 1559293 w 8460606"/>
              <a:gd name="connsiteY24" fmla="*/ 3782728 h 4620126"/>
              <a:gd name="connsiteX25" fmla="*/ 1588169 w 8460606"/>
              <a:gd name="connsiteY25" fmla="*/ 3744227 h 4620126"/>
              <a:gd name="connsiteX26" fmla="*/ 1626670 w 8460606"/>
              <a:gd name="connsiteY26" fmla="*/ 3715352 h 4620126"/>
              <a:gd name="connsiteX27" fmla="*/ 1867301 w 8460606"/>
              <a:gd name="connsiteY27" fmla="*/ 3465095 h 4620126"/>
              <a:gd name="connsiteX28" fmla="*/ 1905802 w 8460606"/>
              <a:gd name="connsiteY28" fmla="*/ 3426594 h 4620126"/>
              <a:gd name="connsiteX29" fmla="*/ 1963554 w 8460606"/>
              <a:gd name="connsiteY29" fmla="*/ 3359217 h 4620126"/>
              <a:gd name="connsiteX30" fmla="*/ 2050181 w 8460606"/>
              <a:gd name="connsiteY30" fmla="*/ 3262964 h 4620126"/>
              <a:gd name="connsiteX31" fmla="*/ 2088682 w 8460606"/>
              <a:gd name="connsiteY31" fmla="*/ 3214838 h 4620126"/>
              <a:gd name="connsiteX32" fmla="*/ 2156059 w 8460606"/>
              <a:gd name="connsiteY32" fmla="*/ 3099335 h 4620126"/>
              <a:gd name="connsiteX33" fmla="*/ 2175310 w 8460606"/>
              <a:gd name="connsiteY33" fmla="*/ 3060834 h 4620126"/>
              <a:gd name="connsiteX34" fmla="*/ 2194560 w 8460606"/>
              <a:gd name="connsiteY34" fmla="*/ 2993457 h 4620126"/>
              <a:gd name="connsiteX35" fmla="*/ 2213811 w 8460606"/>
              <a:gd name="connsiteY35" fmla="*/ 2954956 h 4620126"/>
              <a:gd name="connsiteX36" fmla="*/ 2233061 w 8460606"/>
              <a:gd name="connsiteY36" fmla="*/ 2887579 h 4620126"/>
              <a:gd name="connsiteX37" fmla="*/ 2261937 w 8460606"/>
              <a:gd name="connsiteY37" fmla="*/ 2675823 h 4620126"/>
              <a:gd name="connsiteX38" fmla="*/ 2281188 w 8460606"/>
              <a:gd name="connsiteY38" fmla="*/ 2598821 h 4620126"/>
              <a:gd name="connsiteX39" fmla="*/ 2310063 w 8460606"/>
              <a:gd name="connsiteY39" fmla="*/ 2531444 h 4620126"/>
              <a:gd name="connsiteX40" fmla="*/ 2377440 w 8460606"/>
              <a:gd name="connsiteY40" fmla="*/ 2473693 h 4620126"/>
              <a:gd name="connsiteX41" fmla="*/ 2406316 w 8460606"/>
              <a:gd name="connsiteY41" fmla="*/ 2464067 h 4620126"/>
              <a:gd name="connsiteX42" fmla="*/ 2435192 w 8460606"/>
              <a:gd name="connsiteY42" fmla="*/ 2444817 h 4620126"/>
              <a:gd name="connsiteX43" fmla="*/ 2608446 w 8460606"/>
              <a:gd name="connsiteY43" fmla="*/ 2290813 h 4620126"/>
              <a:gd name="connsiteX44" fmla="*/ 2704699 w 8460606"/>
              <a:gd name="connsiteY44" fmla="*/ 2329314 h 4620126"/>
              <a:gd name="connsiteX45" fmla="*/ 2733575 w 8460606"/>
              <a:gd name="connsiteY45" fmla="*/ 2338939 h 4620126"/>
              <a:gd name="connsiteX46" fmla="*/ 2791326 w 8460606"/>
              <a:gd name="connsiteY46" fmla="*/ 2367815 h 4620126"/>
              <a:gd name="connsiteX47" fmla="*/ 2916455 w 8460606"/>
              <a:gd name="connsiteY47" fmla="*/ 2483318 h 4620126"/>
              <a:gd name="connsiteX48" fmla="*/ 2954956 w 8460606"/>
              <a:gd name="connsiteY48" fmla="*/ 2569945 h 4620126"/>
              <a:gd name="connsiteX49" fmla="*/ 3022333 w 8460606"/>
              <a:gd name="connsiteY49" fmla="*/ 2714324 h 4620126"/>
              <a:gd name="connsiteX50" fmla="*/ 3041583 w 8460606"/>
              <a:gd name="connsiteY50" fmla="*/ 2772076 h 4620126"/>
              <a:gd name="connsiteX51" fmla="*/ 3051209 w 8460606"/>
              <a:gd name="connsiteY51" fmla="*/ 2800952 h 4620126"/>
              <a:gd name="connsiteX52" fmla="*/ 3060834 w 8460606"/>
              <a:gd name="connsiteY52" fmla="*/ 2829827 h 4620126"/>
              <a:gd name="connsiteX53" fmla="*/ 3128211 w 8460606"/>
              <a:gd name="connsiteY53" fmla="*/ 2954956 h 4620126"/>
              <a:gd name="connsiteX54" fmla="*/ 3157086 w 8460606"/>
              <a:gd name="connsiteY54" fmla="*/ 2974206 h 4620126"/>
              <a:gd name="connsiteX55" fmla="*/ 3262964 w 8460606"/>
              <a:gd name="connsiteY55" fmla="*/ 3070459 h 4620126"/>
              <a:gd name="connsiteX56" fmla="*/ 3301465 w 8460606"/>
              <a:gd name="connsiteY56" fmla="*/ 3128211 h 4620126"/>
              <a:gd name="connsiteX57" fmla="*/ 3445844 w 8460606"/>
              <a:gd name="connsiteY57" fmla="*/ 3205213 h 4620126"/>
              <a:gd name="connsiteX58" fmla="*/ 3474720 w 8460606"/>
              <a:gd name="connsiteY58" fmla="*/ 3224463 h 4620126"/>
              <a:gd name="connsiteX59" fmla="*/ 3532472 w 8460606"/>
              <a:gd name="connsiteY59" fmla="*/ 3243714 h 4620126"/>
              <a:gd name="connsiteX60" fmla="*/ 3599849 w 8460606"/>
              <a:gd name="connsiteY60" fmla="*/ 3282215 h 4620126"/>
              <a:gd name="connsiteX61" fmla="*/ 3638350 w 8460606"/>
              <a:gd name="connsiteY61" fmla="*/ 3291840 h 4620126"/>
              <a:gd name="connsiteX62" fmla="*/ 4100362 w 8460606"/>
              <a:gd name="connsiteY62" fmla="*/ 3243714 h 4620126"/>
              <a:gd name="connsiteX63" fmla="*/ 4129238 w 8460606"/>
              <a:gd name="connsiteY63" fmla="*/ 3234088 h 4620126"/>
              <a:gd name="connsiteX64" fmla="*/ 4331369 w 8460606"/>
              <a:gd name="connsiteY64" fmla="*/ 3051208 h 4620126"/>
              <a:gd name="connsiteX65" fmla="*/ 4350619 w 8460606"/>
              <a:gd name="connsiteY65" fmla="*/ 3022333 h 4620126"/>
              <a:gd name="connsiteX66" fmla="*/ 4437246 w 8460606"/>
              <a:gd name="connsiteY66" fmla="*/ 2954956 h 4620126"/>
              <a:gd name="connsiteX67" fmla="*/ 4687503 w 8460606"/>
              <a:gd name="connsiteY67" fmla="*/ 2579571 h 4620126"/>
              <a:gd name="connsiteX68" fmla="*/ 4697129 w 8460606"/>
              <a:gd name="connsiteY68" fmla="*/ 2550695 h 4620126"/>
              <a:gd name="connsiteX69" fmla="*/ 4735630 w 8460606"/>
              <a:gd name="connsiteY69" fmla="*/ 2464067 h 4620126"/>
              <a:gd name="connsiteX70" fmla="*/ 4754880 w 8460606"/>
              <a:gd name="connsiteY70" fmla="*/ 2406316 h 4620126"/>
              <a:gd name="connsiteX71" fmla="*/ 4764505 w 8460606"/>
              <a:gd name="connsiteY71" fmla="*/ 2377440 h 4620126"/>
              <a:gd name="connsiteX72" fmla="*/ 4822257 w 8460606"/>
              <a:gd name="connsiteY72" fmla="*/ 2252312 h 4620126"/>
              <a:gd name="connsiteX73" fmla="*/ 4908884 w 8460606"/>
              <a:gd name="connsiteY73" fmla="*/ 1982804 h 4620126"/>
              <a:gd name="connsiteX74" fmla="*/ 4918510 w 8460606"/>
              <a:gd name="connsiteY74" fmla="*/ 1876926 h 4620126"/>
              <a:gd name="connsiteX75" fmla="*/ 4937760 w 8460606"/>
              <a:gd name="connsiteY75" fmla="*/ 1809549 h 4620126"/>
              <a:gd name="connsiteX76" fmla="*/ 4957011 w 8460606"/>
              <a:gd name="connsiteY76" fmla="*/ 1626669 h 4620126"/>
              <a:gd name="connsiteX77" fmla="*/ 4966636 w 8460606"/>
              <a:gd name="connsiteY77" fmla="*/ 1578543 h 4620126"/>
              <a:gd name="connsiteX78" fmla="*/ 4976261 w 8460606"/>
              <a:gd name="connsiteY78" fmla="*/ 1463040 h 4620126"/>
              <a:gd name="connsiteX79" fmla="*/ 5014762 w 8460606"/>
              <a:gd name="connsiteY79" fmla="*/ 1366787 h 4620126"/>
              <a:gd name="connsiteX80" fmla="*/ 5024388 w 8460606"/>
              <a:gd name="connsiteY80" fmla="*/ 1328286 h 4620126"/>
              <a:gd name="connsiteX81" fmla="*/ 5062889 w 8460606"/>
              <a:gd name="connsiteY81" fmla="*/ 1241659 h 4620126"/>
              <a:gd name="connsiteX82" fmla="*/ 5072514 w 8460606"/>
              <a:gd name="connsiteY82" fmla="*/ 1203158 h 4620126"/>
              <a:gd name="connsiteX83" fmla="*/ 5091764 w 8460606"/>
              <a:gd name="connsiteY83" fmla="*/ 1155032 h 4620126"/>
              <a:gd name="connsiteX84" fmla="*/ 5101390 w 8460606"/>
              <a:gd name="connsiteY84" fmla="*/ 1126156 h 4620126"/>
              <a:gd name="connsiteX85" fmla="*/ 5120640 w 8460606"/>
              <a:gd name="connsiteY85" fmla="*/ 1097280 h 4620126"/>
              <a:gd name="connsiteX86" fmla="*/ 5149516 w 8460606"/>
              <a:gd name="connsiteY86" fmla="*/ 1029903 h 4620126"/>
              <a:gd name="connsiteX87" fmla="*/ 5178392 w 8460606"/>
              <a:gd name="connsiteY87" fmla="*/ 1001027 h 4620126"/>
              <a:gd name="connsiteX88" fmla="*/ 5216893 w 8460606"/>
              <a:gd name="connsiteY88" fmla="*/ 943276 h 4620126"/>
              <a:gd name="connsiteX89" fmla="*/ 5236143 w 8460606"/>
              <a:gd name="connsiteY89" fmla="*/ 914400 h 4620126"/>
              <a:gd name="connsiteX90" fmla="*/ 5274644 w 8460606"/>
              <a:gd name="connsiteY90" fmla="*/ 827773 h 4620126"/>
              <a:gd name="connsiteX91" fmla="*/ 5303520 w 8460606"/>
              <a:gd name="connsiteY91" fmla="*/ 770021 h 4620126"/>
              <a:gd name="connsiteX92" fmla="*/ 5361272 w 8460606"/>
              <a:gd name="connsiteY92" fmla="*/ 741145 h 4620126"/>
              <a:gd name="connsiteX93" fmla="*/ 5390148 w 8460606"/>
              <a:gd name="connsiteY93" fmla="*/ 750771 h 4620126"/>
              <a:gd name="connsiteX94" fmla="*/ 5447899 w 8460606"/>
              <a:gd name="connsiteY94" fmla="*/ 731520 h 4620126"/>
              <a:gd name="connsiteX95" fmla="*/ 5505651 w 8460606"/>
              <a:gd name="connsiteY95" fmla="*/ 770021 h 4620126"/>
              <a:gd name="connsiteX96" fmla="*/ 5515276 w 8460606"/>
              <a:gd name="connsiteY96" fmla="*/ 798897 h 4620126"/>
              <a:gd name="connsiteX97" fmla="*/ 5553777 w 8460606"/>
              <a:gd name="connsiteY97" fmla="*/ 875899 h 4620126"/>
              <a:gd name="connsiteX98" fmla="*/ 5582653 w 8460606"/>
              <a:gd name="connsiteY98" fmla="*/ 962526 h 4620126"/>
              <a:gd name="connsiteX99" fmla="*/ 5592278 w 8460606"/>
              <a:gd name="connsiteY99" fmla="*/ 991402 h 4620126"/>
              <a:gd name="connsiteX100" fmla="*/ 5611529 w 8460606"/>
              <a:gd name="connsiteY100" fmla="*/ 1029903 h 4620126"/>
              <a:gd name="connsiteX101" fmla="*/ 5630779 w 8460606"/>
              <a:gd name="connsiteY101" fmla="*/ 1087655 h 4620126"/>
              <a:gd name="connsiteX102" fmla="*/ 5640404 w 8460606"/>
              <a:gd name="connsiteY102" fmla="*/ 1116531 h 4620126"/>
              <a:gd name="connsiteX103" fmla="*/ 5678905 w 8460606"/>
              <a:gd name="connsiteY103" fmla="*/ 1174282 h 4620126"/>
              <a:gd name="connsiteX104" fmla="*/ 5698156 w 8460606"/>
              <a:gd name="connsiteY104" fmla="*/ 1203158 h 4620126"/>
              <a:gd name="connsiteX105" fmla="*/ 5717406 w 8460606"/>
              <a:gd name="connsiteY105" fmla="*/ 1260909 h 4620126"/>
              <a:gd name="connsiteX106" fmla="*/ 5727032 w 8460606"/>
              <a:gd name="connsiteY106" fmla="*/ 1289785 h 4620126"/>
              <a:gd name="connsiteX107" fmla="*/ 5736657 w 8460606"/>
              <a:gd name="connsiteY107" fmla="*/ 1328286 h 4620126"/>
              <a:gd name="connsiteX108" fmla="*/ 5755908 w 8460606"/>
              <a:gd name="connsiteY108" fmla="*/ 1376413 h 4620126"/>
              <a:gd name="connsiteX109" fmla="*/ 5765533 w 8460606"/>
              <a:gd name="connsiteY109" fmla="*/ 1491916 h 4620126"/>
              <a:gd name="connsiteX110" fmla="*/ 5775158 w 8460606"/>
              <a:gd name="connsiteY110" fmla="*/ 1540042 h 4620126"/>
              <a:gd name="connsiteX111" fmla="*/ 5784783 w 8460606"/>
              <a:gd name="connsiteY111" fmla="*/ 1636295 h 4620126"/>
              <a:gd name="connsiteX112" fmla="*/ 5823284 w 8460606"/>
              <a:gd name="connsiteY112" fmla="*/ 1626669 h 4620126"/>
              <a:gd name="connsiteX113" fmla="*/ 5842535 w 8460606"/>
              <a:gd name="connsiteY113" fmla="*/ 1597794 h 4620126"/>
              <a:gd name="connsiteX114" fmla="*/ 5871411 w 8460606"/>
              <a:gd name="connsiteY114" fmla="*/ 1578543 h 4620126"/>
              <a:gd name="connsiteX115" fmla="*/ 5909912 w 8460606"/>
              <a:gd name="connsiteY115" fmla="*/ 1520792 h 4620126"/>
              <a:gd name="connsiteX116" fmla="*/ 5929162 w 8460606"/>
              <a:gd name="connsiteY116" fmla="*/ 1491916 h 4620126"/>
              <a:gd name="connsiteX117" fmla="*/ 5958038 w 8460606"/>
              <a:gd name="connsiteY117" fmla="*/ 1434164 h 4620126"/>
              <a:gd name="connsiteX118" fmla="*/ 5977289 w 8460606"/>
              <a:gd name="connsiteY118" fmla="*/ 1232034 h 4620126"/>
              <a:gd name="connsiteX119" fmla="*/ 5986914 w 8460606"/>
              <a:gd name="connsiteY119" fmla="*/ 1145406 h 4620126"/>
              <a:gd name="connsiteX120" fmla="*/ 6006164 w 8460606"/>
              <a:gd name="connsiteY120" fmla="*/ 1078029 h 4620126"/>
              <a:gd name="connsiteX121" fmla="*/ 6035040 w 8460606"/>
              <a:gd name="connsiteY121" fmla="*/ 808522 h 4620126"/>
              <a:gd name="connsiteX122" fmla="*/ 6054291 w 8460606"/>
              <a:gd name="connsiteY122" fmla="*/ 741145 h 4620126"/>
              <a:gd name="connsiteX123" fmla="*/ 6073541 w 8460606"/>
              <a:gd name="connsiteY123" fmla="*/ 683394 h 4620126"/>
              <a:gd name="connsiteX124" fmla="*/ 6092792 w 8460606"/>
              <a:gd name="connsiteY124" fmla="*/ 596766 h 4620126"/>
              <a:gd name="connsiteX125" fmla="*/ 6131293 w 8460606"/>
              <a:gd name="connsiteY125" fmla="*/ 462013 h 4620126"/>
              <a:gd name="connsiteX126" fmla="*/ 6150543 w 8460606"/>
              <a:gd name="connsiteY126" fmla="*/ 423512 h 4620126"/>
              <a:gd name="connsiteX127" fmla="*/ 6179419 w 8460606"/>
              <a:gd name="connsiteY127" fmla="*/ 317634 h 4620126"/>
              <a:gd name="connsiteX128" fmla="*/ 6198670 w 8460606"/>
              <a:gd name="connsiteY128" fmla="*/ 279133 h 4620126"/>
              <a:gd name="connsiteX129" fmla="*/ 6217920 w 8460606"/>
              <a:gd name="connsiteY129" fmla="*/ 221381 h 4620126"/>
              <a:gd name="connsiteX130" fmla="*/ 6275672 w 8460606"/>
              <a:gd name="connsiteY130" fmla="*/ 115503 h 4620126"/>
              <a:gd name="connsiteX131" fmla="*/ 6294922 w 8460606"/>
              <a:gd name="connsiteY131" fmla="*/ 57752 h 4620126"/>
              <a:gd name="connsiteX132" fmla="*/ 6304548 w 8460606"/>
              <a:gd name="connsiteY132" fmla="*/ 28876 h 4620126"/>
              <a:gd name="connsiteX133" fmla="*/ 6323798 w 8460606"/>
              <a:gd name="connsiteY133" fmla="*/ 0 h 4620126"/>
              <a:gd name="connsiteX134" fmla="*/ 6352674 w 8460606"/>
              <a:gd name="connsiteY134" fmla="*/ 9625 h 4620126"/>
              <a:gd name="connsiteX135" fmla="*/ 6371924 w 8460606"/>
              <a:gd name="connsiteY135" fmla="*/ 38501 h 4620126"/>
              <a:gd name="connsiteX136" fmla="*/ 6400800 w 8460606"/>
              <a:gd name="connsiteY136" fmla="*/ 67377 h 4620126"/>
              <a:gd name="connsiteX137" fmla="*/ 6420051 w 8460606"/>
              <a:gd name="connsiteY137" fmla="*/ 125128 h 4620126"/>
              <a:gd name="connsiteX138" fmla="*/ 6458552 w 8460606"/>
              <a:gd name="connsiteY138" fmla="*/ 182880 h 4620126"/>
              <a:gd name="connsiteX139" fmla="*/ 6477802 w 8460606"/>
              <a:gd name="connsiteY139" fmla="*/ 211756 h 4620126"/>
              <a:gd name="connsiteX140" fmla="*/ 6516303 w 8460606"/>
              <a:gd name="connsiteY140" fmla="*/ 298383 h 4620126"/>
              <a:gd name="connsiteX141" fmla="*/ 6545179 w 8460606"/>
              <a:gd name="connsiteY141" fmla="*/ 442762 h 4620126"/>
              <a:gd name="connsiteX142" fmla="*/ 6564430 w 8460606"/>
              <a:gd name="connsiteY142" fmla="*/ 471638 h 4620126"/>
              <a:gd name="connsiteX143" fmla="*/ 6593305 w 8460606"/>
              <a:gd name="connsiteY143" fmla="*/ 529389 h 4620126"/>
              <a:gd name="connsiteX144" fmla="*/ 6602931 w 8460606"/>
              <a:gd name="connsiteY144" fmla="*/ 558265 h 4620126"/>
              <a:gd name="connsiteX145" fmla="*/ 6631806 w 8460606"/>
              <a:gd name="connsiteY145" fmla="*/ 567891 h 4620126"/>
              <a:gd name="connsiteX146" fmla="*/ 6651057 w 8460606"/>
              <a:gd name="connsiteY146" fmla="*/ 596766 h 4620126"/>
              <a:gd name="connsiteX147" fmla="*/ 6699183 w 8460606"/>
              <a:gd name="connsiteY147" fmla="*/ 654518 h 4620126"/>
              <a:gd name="connsiteX148" fmla="*/ 6728059 w 8460606"/>
              <a:gd name="connsiteY148" fmla="*/ 712269 h 4620126"/>
              <a:gd name="connsiteX149" fmla="*/ 6737684 w 8460606"/>
              <a:gd name="connsiteY149" fmla="*/ 750771 h 4620126"/>
              <a:gd name="connsiteX150" fmla="*/ 6766560 w 8460606"/>
              <a:gd name="connsiteY150" fmla="*/ 808522 h 4620126"/>
              <a:gd name="connsiteX151" fmla="*/ 6776185 w 8460606"/>
              <a:gd name="connsiteY151" fmla="*/ 847023 h 4620126"/>
              <a:gd name="connsiteX152" fmla="*/ 6785811 w 8460606"/>
              <a:gd name="connsiteY152" fmla="*/ 904775 h 4620126"/>
              <a:gd name="connsiteX153" fmla="*/ 6805061 w 8460606"/>
              <a:gd name="connsiteY153" fmla="*/ 933651 h 4620126"/>
              <a:gd name="connsiteX154" fmla="*/ 6824312 w 8460606"/>
              <a:gd name="connsiteY154" fmla="*/ 1010653 h 4620126"/>
              <a:gd name="connsiteX155" fmla="*/ 6833937 w 8460606"/>
              <a:gd name="connsiteY155" fmla="*/ 1049154 h 4620126"/>
              <a:gd name="connsiteX156" fmla="*/ 6853188 w 8460606"/>
              <a:gd name="connsiteY156" fmla="*/ 1116531 h 4620126"/>
              <a:gd name="connsiteX157" fmla="*/ 6862813 w 8460606"/>
              <a:gd name="connsiteY157" fmla="*/ 1174282 h 4620126"/>
              <a:gd name="connsiteX158" fmla="*/ 6872438 w 8460606"/>
              <a:gd name="connsiteY158" fmla="*/ 1655545 h 4620126"/>
              <a:gd name="connsiteX159" fmla="*/ 6882063 w 8460606"/>
              <a:gd name="connsiteY159" fmla="*/ 1684421 h 4620126"/>
              <a:gd name="connsiteX160" fmla="*/ 6891689 w 8460606"/>
              <a:gd name="connsiteY160" fmla="*/ 1751798 h 4620126"/>
              <a:gd name="connsiteX161" fmla="*/ 6910939 w 8460606"/>
              <a:gd name="connsiteY161" fmla="*/ 1780674 h 4620126"/>
              <a:gd name="connsiteX162" fmla="*/ 6939815 w 8460606"/>
              <a:gd name="connsiteY162" fmla="*/ 1848051 h 4620126"/>
              <a:gd name="connsiteX163" fmla="*/ 6959065 w 8460606"/>
              <a:gd name="connsiteY163" fmla="*/ 1876926 h 4620126"/>
              <a:gd name="connsiteX164" fmla="*/ 6978316 w 8460606"/>
              <a:gd name="connsiteY164" fmla="*/ 1934678 h 4620126"/>
              <a:gd name="connsiteX165" fmla="*/ 7016817 w 8460606"/>
              <a:gd name="connsiteY165" fmla="*/ 1992429 h 4620126"/>
              <a:gd name="connsiteX166" fmla="*/ 7036068 w 8460606"/>
              <a:gd name="connsiteY166" fmla="*/ 2021305 h 4620126"/>
              <a:gd name="connsiteX167" fmla="*/ 7045693 w 8460606"/>
              <a:gd name="connsiteY167" fmla="*/ 2050181 h 4620126"/>
              <a:gd name="connsiteX168" fmla="*/ 7141945 w 8460606"/>
              <a:gd name="connsiteY168" fmla="*/ 2146434 h 4620126"/>
              <a:gd name="connsiteX169" fmla="*/ 7209322 w 8460606"/>
              <a:gd name="connsiteY169" fmla="*/ 2165684 h 4620126"/>
              <a:gd name="connsiteX170" fmla="*/ 7267074 w 8460606"/>
              <a:gd name="connsiteY170" fmla="*/ 2204185 h 4620126"/>
              <a:gd name="connsiteX171" fmla="*/ 7295950 w 8460606"/>
              <a:gd name="connsiteY171" fmla="*/ 2223436 h 4620126"/>
              <a:gd name="connsiteX172" fmla="*/ 7575082 w 8460606"/>
              <a:gd name="connsiteY172" fmla="*/ 2213811 h 4620126"/>
              <a:gd name="connsiteX173" fmla="*/ 7661710 w 8460606"/>
              <a:gd name="connsiteY173" fmla="*/ 2165684 h 4620126"/>
              <a:gd name="connsiteX174" fmla="*/ 7748337 w 8460606"/>
              <a:gd name="connsiteY174" fmla="*/ 2136808 h 4620126"/>
              <a:gd name="connsiteX175" fmla="*/ 7777213 w 8460606"/>
              <a:gd name="connsiteY175" fmla="*/ 2127183 h 4620126"/>
              <a:gd name="connsiteX176" fmla="*/ 7806089 w 8460606"/>
              <a:gd name="connsiteY176" fmla="*/ 2107933 h 4620126"/>
              <a:gd name="connsiteX177" fmla="*/ 7834964 w 8460606"/>
              <a:gd name="connsiteY177" fmla="*/ 2079057 h 4620126"/>
              <a:gd name="connsiteX178" fmla="*/ 7950468 w 8460606"/>
              <a:gd name="connsiteY178" fmla="*/ 2050181 h 4620126"/>
              <a:gd name="connsiteX179" fmla="*/ 7979343 w 8460606"/>
              <a:gd name="connsiteY179" fmla="*/ 2040556 h 4620126"/>
              <a:gd name="connsiteX180" fmla="*/ 8075596 w 8460606"/>
              <a:gd name="connsiteY180" fmla="*/ 2021305 h 4620126"/>
              <a:gd name="connsiteX181" fmla="*/ 8114097 w 8460606"/>
              <a:gd name="connsiteY181" fmla="*/ 2002055 h 4620126"/>
              <a:gd name="connsiteX182" fmla="*/ 8171849 w 8460606"/>
              <a:gd name="connsiteY182" fmla="*/ 1982804 h 4620126"/>
              <a:gd name="connsiteX183" fmla="*/ 8229600 w 8460606"/>
              <a:gd name="connsiteY183" fmla="*/ 1944303 h 4620126"/>
              <a:gd name="connsiteX184" fmla="*/ 8258476 w 8460606"/>
              <a:gd name="connsiteY184" fmla="*/ 1925053 h 4620126"/>
              <a:gd name="connsiteX185" fmla="*/ 8277726 w 8460606"/>
              <a:gd name="connsiteY185" fmla="*/ 1896177 h 4620126"/>
              <a:gd name="connsiteX186" fmla="*/ 8306602 w 8460606"/>
              <a:gd name="connsiteY186" fmla="*/ 1886552 h 4620126"/>
              <a:gd name="connsiteX187" fmla="*/ 8364354 w 8460606"/>
              <a:gd name="connsiteY187" fmla="*/ 1857676 h 4620126"/>
              <a:gd name="connsiteX188" fmla="*/ 8383604 w 8460606"/>
              <a:gd name="connsiteY188" fmla="*/ 1828800 h 4620126"/>
              <a:gd name="connsiteX189" fmla="*/ 8460606 w 8460606"/>
              <a:gd name="connsiteY189"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24025 w 8460606"/>
              <a:gd name="connsiteY14" fmla="*/ 4254366 h 4620126"/>
              <a:gd name="connsiteX15" fmla="*/ 1029903 w 8460606"/>
              <a:gd name="connsiteY15" fmla="*/ 4148488 h 4620126"/>
              <a:gd name="connsiteX16" fmla="*/ 1039529 w 8460606"/>
              <a:gd name="connsiteY16" fmla="*/ 4119613 h 4620126"/>
              <a:gd name="connsiteX17" fmla="*/ 1126156 w 8460606"/>
              <a:gd name="connsiteY17" fmla="*/ 4061861 h 4620126"/>
              <a:gd name="connsiteX18" fmla="*/ 1232034 w 8460606"/>
              <a:gd name="connsiteY18" fmla="*/ 4032985 h 4620126"/>
              <a:gd name="connsiteX19" fmla="*/ 1270535 w 8460606"/>
              <a:gd name="connsiteY19" fmla="*/ 4023360 h 4620126"/>
              <a:gd name="connsiteX20" fmla="*/ 1299411 w 8460606"/>
              <a:gd name="connsiteY20" fmla="*/ 4004109 h 4620126"/>
              <a:gd name="connsiteX21" fmla="*/ 1443790 w 8460606"/>
              <a:gd name="connsiteY21" fmla="*/ 3898232 h 4620126"/>
              <a:gd name="connsiteX22" fmla="*/ 1501541 w 8460606"/>
              <a:gd name="connsiteY22" fmla="*/ 3840480 h 4620126"/>
              <a:gd name="connsiteX23" fmla="*/ 1559293 w 8460606"/>
              <a:gd name="connsiteY23" fmla="*/ 3782728 h 4620126"/>
              <a:gd name="connsiteX24" fmla="*/ 1588169 w 8460606"/>
              <a:gd name="connsiteY24" fmla="*/ 3744227 h 4620126"/>
              <a:gd name="connsiteX25" fmla="*/ 1626670 w 8460606"/>
              <a:gd name="connsiteY25" fmla="*/ 3715352 h 4620126"/>
              <a:gd name="connsiteX26" fmla="*/ 1867301 w 8460606"/>
              <a:gd name="connsiteY26" fmla="*/ 3465095 h 4620126"/>
              <a:gd name="connsiteX27" fmla="*/ 1905802 w 8460606"/>
              <a:gd name="connsiteY27" fmla="*/ 3426594 h 4620126"/>
              <a:gd name="connsiteX28" fmla="*/ 1963554 w 8460606"/>
              <a:gd name="connsiteY28" fmla="*/ 3359217 h 4620126"/>
              <a:gd name="connsiteX29" fmla="*/ 2050181 w 8460606"/>
              <a:gd name="connsiteY29" fmla="*/ 3262964 h 4620126"/>
              <a:gd name="connsiteX30" fmla="*/ 2088682 w 8460606"/>
              <a:gd name="connsiteY30" fmla="*/ 3214838 h 4620126"/>
              <a:gd name="connsiteX31" fmla="*/ 2156059 w 8460606"/>
              <a:gd name="connsiteY31" fmla="*/ 3099335 h 4620126"/>
              <a:gd name="connsiteX32" fmla="*/ 2175310 w 8460606"/>
              <a:gd name="connsiteY32" fmla="*/ 3060834 h 4620126"/>
              <a:gd name="connsiteX33" fmla="*/ 2194560 w 8460606"/>
              <a:gd name="connsiteY33" fmla="*/ 2993457 h 4620126"/>
              <a:gd name="connsiteX34" fmla="*/ 2213811 w 8460606"/>
              <a:gd name="connsiteY34" fmla="*/ 2954956 h 4620126"/>
              <a:gd name="connsiteX35" fmla="*/ 2233061 w 8460606"/>
              <a:gd name="connsiteY35" fmla="*/ 2887579 h 4620126"/>
              <a:gd name="connsiteX36" fmla="*/ 2261937 w 8460606"/>
              <a:gd name="connsiteY36" fmla="*/ 2675823 h 4620126"/>
              <a:gd name="connsiteX37" fmla="*/ 2281188 w 8460606"/>
              <a:gd name="connsiteY37" fmla="*/ 2598821 h 4620126"/>
              <a:gd name="connsiteX38" fmla="*/ 2310063 w 8460606"/>
              <a:gd name="connsiteY38" fmla="*/ 2531444 h 4620126"/>
              <a:gd name="connsiteX39" fmla="*/ 2377440 w 8460606"/>
              <a:gd name="connsiteY39" fmla="*/ 2473693 h 4620126"/>
              <a:gd name="connsiteX40" fmla="*/ 2406316 w 8460606"/>
              <a:gd name="connsiteY40" fmla="*/ 2464067 h 4620126"/>
              <a:gd name="connsiteX41" fmla="*/ 2435192 w 8460606"/>
              <a:gd name="connsiteY41" fmla="*/ 2444817 h 4620126"/>
              <a:gd name="connsiteX42" fmla="*/ 2608446 w 8460606"/>
              <a:gd name="connsiteY42" fmla="*/ 2290813 h 4620126"/>
              <a:gd name="connsiteX43" fmla="*/ 2704699 w 8460606"/>
              <a:gd name="connsiteY43" fmla="*/ 2329314 h 4620126"/>
              <a:gd name="connsiteX44" fmla="*/ 2733575 w 8460606"/>
              <a:gd name="connsiteY44" fmla="*/ 2338939 h 4620126"/>
              <a:gd name="connsiteX45" fmla="*/ 2791326 w 8460606"/>
              <a:gd name="connsiteY45" fmla="*/ 2367815 h 4620126"/>
              <a:gd name="connsiteX46" fmla="*/ 2916455 w 8460606"/>
              <a:gd name="connsiteY46" fmla="*/ 2483318 h 4620126"/>
              <a:gd name="connsiteX47" fmla="*/ 2954956 w 8460606"/>
              <a:gd name="connsiteY47" fmla="*/ 2569945 h 4620126"/>
              <a:gd name="connsiteX48" fmla="*/ 3022333 w 8460606"/>
              <a:gd name="connsiteY48" fmla="*/ 2714324 h 4620126"/>
              <a:gd name="connsiteX49" fmla="*/ 3041583 w 8460606"/>
              <a:gd name="connsiteY49" fmla="*/ 2772076 h 4620126"/>
              <a:gd name="connsiteX50" fmla="*/ 3051209 w 8460606"/>
              <a:gd name="connsiteY50" fmla="*/ 2800952 h 4620126"/>
              <a:gd name="connsiteX51" fmla="*/ 3060834 w 8460606"/>
              <a:gd name="connsiteY51" fmla="*/ 2829827 h 4620126"/>
              <a:gd name="connsiteX52" fmla="*/ 3128211 w 8460606"/>
              <a:gd name="connsiteY52" fmla="*/ 2954956 h 4620126"/>
              <a:gd name="connsiteX53" fmla="*/ 3157086 w 8460606"/>
              <a:gd name="connsiteY53" fmla="*/ 2974206 h 4620126"/>
              <a:gd name="connsiteX54" fmla="*/ 3262964 w 8460606"/>
              <a:gd name="connsiteY54" fmla="*/ 3070459 h 4620126"/>
              <a:gd name="connsiteX55" fmla="*/ 3301465 w 8460606"/>
              <a:gd name="connsiteY55" fmla="*/ 3128211 h 4620126"/>
              <a:gd name="connsiteX56" fmla="*/ 3445844 w 8460606"/>
              <a:gd name="connsiteY56" fmla="*/ 3205213 h 4620126"/>
              <a:gd name="connsiteX57" fmla="*/ 3474720 w 8460606"/>
              <a:gd name="connsiteY57" fmla="*/ 3224463 h 4620126"/>
              <a:gd name="connsiteX58" fmla="*/ 3532472 w 8460606"/>
              <a:gd name="connsiteY58" fmla="*/ 3243714 h 4620126"/>
              <a:gd name="connsiteX59" fmla="*/ 3599849 w 8460606"/>
              <a:gd name="connsiteY59" fmla="*/ 3282215 h 4620126"/>
              <a:gd name="connsiteX60" fmla="*/ 3638350 w 8460606"/>
              <a:gd name="connsiteY60" fmla="*/ 3291840 h 4620126"/>
              <a:gd name="connsiteX61" fmla="*/ 4100362 w 8460606"/>
              <a:gd name="connsiteY61" fmla="*/ 3243714 h 4620126"/>
              <a:gd name="connsiteX62" fmla="*/ 4129238 w 8460606"/>
              <a:gd name="connsiteY62" fmla="*/ 3234088 h 4620126"/>
              <a:gd name="connsiteX63" fmla="*/ 4331369 w 8460606"/>
              <a:gd name="connsiteY63" fmla="*/ 3051208 h 4620126"/>
              <a:gd name="connsiteX64" fmla="*/ 4350619 w 8460606"/>
              <a:gd name="connsiteY64" fmla="*/ 3022333 h 4620126"/>
              <a:gd name="connsiteX65" fmla="*/ 4437246 w 8460606"/>
              <a:gd name="connsiteY65" fmla="*/ 2954956 h 4620126"/>
              <a:gd name="connsiteX66" fmla="*/ 4687503 w 8460606"/>
              <a:gd name="connsiteY66" fmla="*/ 2579571 h 4620126"/>
              <a:gd name="connsiteX67" fmla="*/ 4697129 w 8460606"/>
              <a:gd name="connsiteY67" fmla="*/ 2550695 h 4620126"/>
              <a:gd name="connsiteX68" fmla="*/ 4735630 w 8460606"/>
              <a:gd name="connsiteY68" fmla="*/ 2464067 h 4620126"/>
              <a:gd name="connsiteX69" fmla="*/ 4754880 w 8460606"/>
              <a:gd name="connsiteY69" fmla="*/ 2406316 h 4620126"/>
              <a:gd name="connsiteX70" fmla="*/ 4764505 w 8460606"/>
              <a:gd name="connsiteY70" fmla="*/ 2377440 h 4620126"/>
              <a:gd name="connsiteX71" fmla="*/ 4822257 w 8460606"/>
              <a:gd name="connsiteY71" fmla="*/ 2252312 h 4620126"/>
              <a:gd name="connsiteX72" fmla="*/ 4908884 w 8460606"/>
              <a:gd name="connsiteY72" fmla="*/ 1982804 h 4620126"/>
              <a:gd name="connsiteX73" fmla="*/ 4918510 w 8460606"/>
              <a:gd name="connsiteY73" fmla="*/ 1876926 h 4620126"/>
              <a:gd name="connsiteX74" fmla="*/ 4937760 w 8460606"/>
              <a:gd name="connsiteY74" fmla="*/ 1809549 h 4620126"/>
              <a:gd name="connsiteX75" fmla="*/ 4957011 w 8460606"/>
              <a:gd name="connsiteY75" fmla="*/ 1626669 h 4620126"/>
              <a:gd name="connsiteX76" fmla="*/ 4966636 w 8460606"/>
              <a:gd name="connsiteY76" fmla="*/ 1578543 h 4620126"/>
              <a:gd name="connsiteX77" fmla="*/ 4976261 w 8460606"/>
              <a:gd name="connsiteY77" fmla="*/ 1463040 h 4620126"/>
              <a:gd name="connsiteX78" fmla="*/ 5014762 w 8460606"/>
              <a:gd name="connsiteY78" fmla="*/ 1366787 h 4620126"/>
              <a:gd name="connsiteX79" fmla="*/ 5024388 w 8460606"/>
              <a:gd name="connsiteY79" fmla="*/ 1328286 h 4620126"/>
              <a:gd name="connsiteX80" fmla="*/ 5062889 w 8460606"/>
              <a:gd name="connsiteY80" fmla="*/ 1241659 h 4620126"/>
              <a:gd name="connsiteX81" fmla="*/ 5072514 w 8460606"/>
              <a:gd name="connsiteY81" fmla="*/ 1203158 h 4620126"/>
              <a:gd name="connsiteX82" fmla="*/ 5091764 w 8460606"/>
              <a:gd name="connsiteY82" fmla="*/ 1155032 h 4620126"/>
              <a:gd name="connsiteX83" fmla="*/ 5101390 w 8460606"/>
              <a:gd name="connsiteY83" fmla="*/ 1126156 h 4620126"/>
              <a:gd name="connsiteX84" fmla="*/ 5120640 w 8460606"/>
              <a:gd name="connsiteY84" fmla="*/ 1097280 h 4620126"/>
              <a:gd name="connsiteX85" fmla="*/ 5149516 w 8460606"/>
              <a:gd name="connsiteY85" fmla="*/ 1029903 h 4620126"/>
              <a:gd name="connsiteX86" fmla="*/ 5178392 w 8460606"/>
              <a:gd name="connsiteY86" fmla="*/ 1001027 h 4620126"/>
              <a:gd name="connsiteX87" fmla="*/ 5216893 w 8460606"/>
              <a:gd name="connsiteY87" fmla="*/ 943276 h 4620126"/>
              <a:gd name="connsiteX88" fmla="*/ 5236143 w 8460606"/>
              <a:gd name="connsiteY88" fmla="*/ 914400 h 4620126"/>
              <a:gd name="connsiteX89" fmla="*/ 5274644 w 8460606"/>
              <a:gd name="connsiteY89" fmla="*/ 827773 h 4620126"/>
              <a:gd name="connsiteX90" fmla="*/ 5303520 w 8460606"/>
              <a:gd name="connsiteY90" fmla="*/ 770021 h 4620126"/>
              <a:gd name="connsiteX91" fmla="*/ 5361272 w 8460606"/>
              <a:gd name="connsiteY91" fmla="*/ 741145 h 4620126"/>
              <a:gd name="connsiteX92" fmla="*/ 5390148 w 8460606"/>
              <a:gd name="connsiteY92" fmla="*/ 750771 h 4620126"/>
              <a:gd name="connsiteX93" fmla="*/ 5447899 w 8460606"/>
              <a:gd name="connsiteY93" fmla="*/ 731520 h 4620126"/>
              <a:gd name="connsiteX94" fmla="*/ 5505651 w 8460606"/>
              <a:gd name="connsiteY94" fmla="*/ 770021 h 4620126"/>
              <a:gd name="connsiteX95" fmla="*/ 5515276 w 8460606"/>
              <a:gd name="connsiteY95" fmla="*/ 798897 h 4620126"/>
              <a:gd name="connsiteX96" fmla="*/ 5553777 w 8460606"/>
              <a:gd name="connsiteY96" fmla="*/ 875899 h 4620126"/>
              <a:gd name="connsiteX97" fmla="*/ 5582653 w 8460606"/>
              <a:gd name="connsiteY97" fmla="*/ 962526 h 4620126"/>
              <a:gd name="connsiteX98" fmla="*/ 5592278 w 8460606"/>
              <a:gd name="connsiteY98" fmla="*/ 991402 h 4620126"/>
              <a:gd name="connsiteX99" fmla="*/ 5611529 w 8460606"/>
              <a:gd name="connsiteY99" fmla="*/ 1029903 h 4620126"/>
              <a:gd name="connsiteX100" fmla="*/ 5630779 w 8460606"/>
              <a:gd name="connsiteY100" fmla="*/ 1087655 h 4620126"/>
              <a:gd name="connsiteX101" fmla="*/ 5640404 w 8460606"/>
              <a:gd name="connsiteY101" fmla="*/ 1116531 h 4620126"/>
              <a:gd name="connsiteX102" fmla="*/ 5678905 w 8460606"/>
              <a:gd name="connsiteY102" fmla="*/ 1174282 h 4620126"/>
              <a:gd name="connsiteX103" fmla="*/ 5698156 w 8460606"/>
              <a:gd name="connsiteY103" fmla="*/ 1203158 h 4620126"/>
              <a:gd name="connsiteX104" fmla="*/ 5717406 w 8460606"/>
              <a:gd name="connsiteY104" fmla="*/ 1260909 h 4620126"/>
              <a:gd name="connsiteX105" fmla="*/ 5727032 w 8460606"/>
              <a:gd name="connsiteY105" fmla="*/ 1289785 h 4620126"/>
              <a:gd name="connsiteX106" fmla="*/ 5736657 w 8460606"/>
              <a:gd name="connsiteY106" fmla="*/ 1328286 h 4620126"/>
              <a:gd name="connsiteX107" fmla="*/ 5755908 w 8460606"/>
              <a:gd name="connsiteY107" fmla="*/ 1376413 h 4620126"/>
              <a:gd name="connsiteX108" fmla="*/ 5765533 w 8460606"/>
              <a:gd name="connsiteY108" fmla="*/ 1491916 h 4620126"/>
              <a:gd name="connsiteX109" fmla="*/ 5775158 w 8460606"/>
              <a:gd name="connsiteY109" fmla="*/ 1540042 h 4620126"/>
              <a:gd name="connsiteX110" fmla="*/ 5784783 w 8460606"/>
              <a:gd name="connsiteY110" fmla="*/ 1636295 h 4620126"/>
              <a:gd name="connsiteX111" fmla="*/ 5823284 w 8460606"/>
              <a:gd name="connsiteY111" fmla="*/ 1626669 h 4620126"/>
              <a:gd name="connsiteX112" fmla="*/ 5842535 w 8460606"/>
              <a:gd name="connsiteY112" fmla="*/ 1597794 h 4620126"/>
              <a:gd name="connsiteX113" fmla="*/ 5871411 w 8460606"/>
              <a:gd name="connsiteY113" fmla="*/ 1578543 h 4620126"/>
              <a:gd name="connsiteX114" fmla="*/ 5909912 w 8460606"/>
              <a:gd name="connsiteY114" fmla="*/ 1520792 h 4620126"/>
              <a:gd name="connsiteX115" fmla="*/ 5929162 w 8460606"/>
              <a:gd name="connsiteY115" fmla="*/ 1491916 h 4620126"/>
              <a:gd name="connsiteX116" fmla="*/ 5958038 w 8460606"/>
              <a:gd name="connsiteY116" fmla="*/ 1434164 h 4620126"/>
              <a:gd name="connsiteX117" fmla="*/ 5977289 w 8460606"/>
              <a:gd name="connsiteY117" fmla="*/ 1232034 h 4620126"/>
              <a:gd name="connsiteX118" fmla="*/ 5986914 w 8460606"/>
              <a:gd name="connsiteY118" fmla="*/ 1145406 h 4620126"/>
              <a:gd name="connsiteX119" fmla="*/ 6006164 w 8460606"/>
              <a:gd name="connsiteY119" fmla="*/ 1078029 h 4620126"/>
              <a:gd name="connsiteX120" fmla="*/ 6035040 w 8460606"/>
              <a:gd name="connsiteY120" fmla="*/ 808522 h 4620126"/>
              <a:gd name="connsiteX121" fmla="*/ 6054291 w 8460606"/>
              <a:gd name="connsiteY121" fmla="*/ 741145 h 4620126"/>
              <a:gd name="connsiteX122" fmla="*/ 6073541 w 8460606"/>
              <a:gd name="connsiteY122" fmla="*/ 683394 h 4620126"/>
              <a:gd name="connsiteX123" fmla="*/ 6092792 w 8460606"/>
              <a:gd name="connsiteY123" fmla="*/ 596766 h 4620126"/>
              <a:gd name="connsiteX124" fmla="*/ 6131293 w 8460606"/>
              <a:gd name="connsiteY124" fmla="*/ 462013 h 4620126"/>
              <a:gd name="connsiteX125" fmla="*/ 6150543 w 8460606"/>
              <a:gd name="connsiteY125" fmla="*/ 423512 h 4620126"/>
              <a:gd name="connsiteX126" fmla="*/ 6179419 w 8460606"/>
              <a:gd name="connsiteY126" fmla="*/ 317634 h 4620126"/>
              <a:gd name="connsiteX127" fmla="*/ 6198670 w 8460606"/>
              <a:gd name="connsiteY127" fmla="*/ 279133 h 4620126"/>
              <a:gd name="connsiteX128" fmla="*/ 6217920 w 8460606"/>
              <a:gd name="connsiteY128" fmla="*/ 221381 h 4620126"/>
              <a:gd name="connsiteX129" fmla="*/ 6275672 w 8460606"/>
              <a:gd name="connsiteY129" fmla="*/ 115503 h 4620126"/>
              <a:gd name="connsiteX130" fmla="*/ 6294922 w 8460606"/>
              <a:gd name="connsiteY130" fmla="*/ 57752 h 4620126"/>
              <a:gd name="connsiteX131" fmla="*/ 6304548 w 8460606"/>
              <a:gd name="connsiteY131" fmla="*/ 28876 h 4620126"/>
              <a:gd name="connsiteX132" fmla="*/ 6323798 w 8460606"/>
              <a:gd name="connsiteY132" fmla="*/ 0 h 4620126"/>
              <a:gd name="connsiteX133" fmla="*/ 6352674 w 8460606"/>
              <a:gd name="connsiteY133" fmla="*/ 9625 h 4620126"/>
              <a:gd name="connsiteX134" fmla="*/ 6371924 w 8460606"/>
              <a:gd name="connsiteY134" fmla="*/ 38501 h 4620126"/>
              <a:gd name="connsiteX135" fmla="*/ 6400800 w 8460606"/>
              <a:gd name="connsiteY135" fmla="*/ 67377 h 4620126"/>
              <a:gd name="connsiteX136" fmla="*/ 6420051 w 8460606"/>
              <a:gd name="connsiteY136" fmla="*/ 125128 h 4620126"/>
              <a:gd name="connsiteX137" fmla="*/ 6458552 w 8460606"/>
              <a:gd name="connsiteY137" fmla="*/ 182880 h 4620126"/>
              <a:gd name="connsiteX138" fmla="*/ 6477802 w 8460606"/>
              <a:gd name="connsiteY138" fmla="*/ 211756 h 4620126"/>
              <a:gd name="connsiteX139" fmla="*/ 6516303 w 8460606"/>
              <a:gd name="connsiteY139" fmla="*/ 298383 h 4620126"/>
              <a:gd name="connsiteX140" fmla="*/ 6545179 w 8460606"/>
              <a:gd name="connsiteY140" fmla="*/ 442762 h 4620126"/>
              <a:gd name="connsiteX141" fmla="*/ 6564430 w 8460606"/>
              <a:gd name="connsiteY141" fmla="*/ 471638 h 4620126"/>
              <a:gd name="connsiteX142" fmla="*/ 6593305 w 8460606"/>
              <a:gd name="connsiteY142" fmla="*/ 529389 h 4620126"/>
              <a:gd name="connsiteX143" fmla="*/ 6602931 w 8460606"/>
              <a:gd name="connsiteY143" fmla="*/ 558265 h 4620126"/>
              <a:gd name="connsiteX144" fmla="*/ 6631806 w 8460606"/>
              <a:gd name="connsiteY144" fmla="*/ 567891 h 4620126"/>
              <a:gd name="connsiteX145" fmla="*/ 6651057 w 8460606"/>
              <a:gd name="connsiteY145" fmla="*/ 596766 h 4620126"/>
              <a:gd name="connsiteX146" fmla="*/ 6699183 w 8460606"/>
              <a:gd name="connsiteY146" fmla="*/ 654518 h 4620126"/>
              <a:gd name="connsiteX147" fmla="*/ 6728059 w 8460606"/>
              <a:gd name="connsiteY147" fmla="*/ 712269 h 4620126"/>
              <a:gd name="connsiteX148" fmla="*/ 6737684 w 8460606"/>
              <a:gd name="connsiteY148" fmla="*/ 750771 h 4620126"/>
              <a:gd name="connsiteX149" fmla="*/ 6766560 w 8460606"/>
              <a:gd name="connsiteY149" fmla="*/ 808522 h 4620126"/>
              <a:gd name="connsiteX150" fmla="*/ 6776185 w 8460606"/>
              <a:gd name="connsiteY150" fmla="*/ 847023 h 4620126"/>
              <a:gd name="connsiteX151" fmla="*/ 6785811 w 8460606"/>
              <a:gd name="connsiteY151" fmla="*/ 904775 h 4620126"/>
              <a:gd name="connsiteX152" fmla="*/ 6805061 w 8460606"/>
              <a:gd name="connsiteY152" fmla="*/ 933651 h 4620126"/>
              <a:gd name="connsiteX153" fmla="*/ 6824312 w 8460606"/>
              <a:gd name="connsiteY153" fmla="*/ 1010653 h 4620126"/>
              <a:gd name="connsiteX154" fmla="*/ 6833937 w 8460606"/>
              <a:gd name="connsiteY154" fmla="*/ 1049154 h 4620126"/>
              <a:gd name="connsiteX155" fmla="*/ 6853188 w 8460606"/>
              <a:gd name="connsiteY155" fmla="*/ 1116531 h 4620126"/>
              <a:gd name="connsiteX156" fmla="*/ 6862813 w 8460606"/>
              <a:gd name="connsiteY156" fmla="*/ 1174282 h 4620126"/>
              <a:gd name="connsiteX157" fmla="*/ 6872438 w 8460606"/>
              <a:gd name="connsiteY157" fmla="*/ 1655545 h 4620126"/>
              <a:gd name="connsiteX158" fmla="*/ 6882063 w 8460606"/>
              <a:gd name="connsiteY158" fmla="*/ 1684421 h 4620126"/>
              <a:gd name="connsiteX159" fmla="*/ 6891689 w 8460606"/>
              <a:gd name="connsiteY159" fmla="*/ 1751798 h 4620126"/>
              <a:gd name="connsiteX160" fmla="*/ 6910939 w 8460606"/>
              <a:gd name="connsiteY160" fmla="*/ 1780674 h 4620126"/>
              <a:gd name="connsiteX161" fmla="*/ 6939815 w 8460606"/>
              <a:gd name="connsiteY161" fmla="*/ 1848051 h 4620126"/>
              <a:gd name="connsiteX162" fmla="*/ 6959065 w 8460606"/>
              <a:gd name="connsiteY162" fmla="*/ 1876926 h 4620126"/>
              <a:gd name="connsiteX163" fmla="*/ 6978316 w 8460606"/>
              <a:gd name="connsiteY163" fmla="*/ 1934678 h 4620126"/>
              <a:gd name="connsiteX164" fmla="*/ 7016817 w 8460606"/>
              <a:gd name="connsiteY164" fmla="*/ 1992429 h 4620126"/>
              <a:gd name="connsiteX165" fmla="*/ 7036068 w 8460606"/>
              <a:gd name="connsiteY165" fmla="*/ 2021305 h 4620126"/>
              <a:gd name="connsiteX166" fmla="*/ 7045693 w 8460606"/>
              <a:gd name="connsiteY166" fmla="*/ 2050181 h 4620126"/>
              <a:gd name="connsiteX167" fmla="*/ 7141945 w 8460606"/>
              <a:gd name="connsiteY167" fmla="*/ 2146434 h 4620126"/>
              <a:gd name="connsiteX168" fmla="*/ 7209322 w 8460606"/>
              <a:gd name="connsiteY168" fmla="*/ 2165684 h 4620126"/>
              <a:gd name="connsiteX169" fmla="*/ 7267074 w 8460606"/>
              <a:gd name="connsiteY169" fmla="*/ 2204185 h 4620126"/>
              <a:gd name="connsiteX170" fmla="*/ 7295950 w 8460606"/>
              <a:gd name="connsiteY170" fmla="*/ 2223436 h 4620126"/>
              <a:gd name="connsiteX171" fmla="*/ 7575082 w 8460606"/>
              <a:gd name="connsiteY171" fmla="*/ 2213811 h 4620126"/>
              <a:gd name="connsiteX172" fmla="*/ 7661710 w 8460606"/>
              <a:gd name="connsiteY172" fmla="*/ 2165684 h 4620126"/>
              <a:gd name="connsiteX173" fmla="*/ 7748337 w 8460606"/>
              <a:gd name="connsiteY173" fmla="*/ 2136808 h 4620126"/>
              <a:gd name="connsiteX174" fmla="*/ 7777213 w 8460606"/>
              <a:gd name="connsiteY174" fmla="*/ 2127183 h 4620126"/>
              <a:gd name="connsiteX175" fmla="*/ 7806089 w 8460606"/>
              <a:gd name="connsiteY175" fmla="*/ 2107933 h 4620126"/>
              <a:gd name="connsiteX176" fmla="*/ 7834964 w 8460606"/>
              <a:gd name="connsiteY176" fmla="*/ 2079057 h 4620126"/>
              <a:gd name="connsiteX177" fmla="*/ 7950468 w 8460606"/>
              <a:gd name="connsiteY177" fmla="*/ 2050181 h 4620126"/>
              <a:gd name="connsiteX178" fmla="*/ 7979343 w 8460606"/>
              <a:gd name="connsiteY178" fmla="*/ 2040556 h 4620126"/>
              <a:gd name="connsiteX179" fmla="*/ 8075596 w 8460606"/>
              <a:gd name="connsiteY179" fmla="*/ 2021305 h 4620126"/>
              <a:gd name="connsiteX180" fmla="*/ 8114097 w 8460606"/>
              <a:gd name="connsiteY180" fmla="*/ 2002055 h 4620126"/>
              <a:gd name="connsiteX181" fmla="*/ 8171849 w 8460606"/>
              <a:gd name="connsiteY181" fmla="*/ 1982804 h 4620126"/>
              <a:gd name="connsiteX182" fmla="*/ 8229600 w 8460606"/>
              <a:gd name="connsiteY182" fmla="*/ 1944303 h 4620126"/>
              <a:gd name="connsiteX183" fmla="*/ 8258476 w 8460606"/>
              <a:gd name="connsiteY183" fmla="*/ 1925053 h 4620126"/>
              <a:gd name="connsiteX184" fmla="*/ 8277726 w 8460606"/>
              <a:gd name="connsiteY184" fmla="*/ 1896177 h 4620126"/>
              <a:gd name="connsiteX185" fmla="*/ 8306602 w 8460606"/>
              <a:gd name="connsiteY185" fmla="*/ 1886552 h 4620126"/>
              <a:gd name="connsiteX186" fmla="*/ 8364354 w 8460606"/>
              <a:gd name="connsiteY186" fmla="*/ 1857676 h 4620126"/>
              <a:gd name="connsiteX187" fmla="*/ 8383604 w 8460606"/>
              <a:gd name="connsiteY187" fmla="*/ 1828800 h 4620126"/>
              <a:gd name="connsiteX188" fmla="*/ 8460606 w 8460606"/>
              <a:gd name="connsiteY18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712270 w 8460606"/>
              <a:gd name="connsiteY9" fmla="*/ 4379495 h 4620126"/>
              <a:gd name="connsiteX10" fmla="*/ 770021 w 8460606"/>
              <a:gd name="connsiteY10" fmla="*/ 4350619 h 4620126"/>
              <a:gd name="connsiteX11" fmla="*/ 798897 w 8460606"/>
              <a:gd name="connsiteY11" fmla="*/ 4321743 h 4620126"/>
              <a:gd name="connsiteX12" fmla="*/ 875899 w 8460606"/>
              <a:gd name="connsiteY12" fmla="*/ 4302493 h 4620126"/>
              <a:gd name="connsiteX13" fmla="*/ 924025 w 8460606"/>
              <a:gd name="connsiteY13" fmla="*/ 4254366 h 4620126"/>
              <a:gd name="connsiteX14" fmla="*/ 1029903 w 8460606"/>
              <a:gd name="connsiteY14" fmla="*/ 4148488 h 4620126"/>
              <a:gd name="connsiteX15" fmla="*/ 1039529 w 8460606"/>
              <a:gd name="connsiteY15" fmla="*/ 4119613 h 4620126"/>
              <a:gd name="connsiteX16" fmla="*/ 1126156 w 8460606"/>
              <a:gd name="connsiteY16" fmla="*/ 4061861 h 4620126"/>
              <a:gd name="connsiteX17" fmla="*/ 1232034 w 8460606"/>
              <a:gd name="connsiteY17" fmla="*/ 4032985 h 4620126"/>
              <a:gd name="connsiteX18" fmla="*/ 1270535 w 8460606"/>
              <a:gd name="connsiteY18" fmla="*/ 4023360 h 4620126"/>
              <a:gd name="connsiteX19" fmla="*/ 1299411 w 8460606"/>
              <a:gd name="connsiteY19" fmla="*/ 4004109 h 4620126"/>
              <a:gd name="connsiteX20" fmla="*/ 1443790 w 8460606"/>
              <a:gd name="connsiteY20" fmla="*/ 3898232 h 4620126"/>
              <a:gd name="connsiteX21" fmla="*/ 1501541 w 8460606"/>
              <a:gd name="connsiteY21" fmla="*/ 3840480 h 4620126"/>
              <a:gd name="connsiteX22" fmla="*/ 1559293 w 8460606"/>
              <a:gd name="connsiteY22" fmla="*/ 3782728 h 4620126"/>
              <a:gd name="connsiteX23" fmla="*/ 1588169 w 8460606"/>
              <a:gd name="connsiteY23" fmla="*/ 3744227 h 4620126"/>
              <a:gd name="connsiteX24" fmla="*/ 1626670 w 8460606"/>
              <a:gd name="connsiteY24" fmla="*/ 3715352 h 4620126"/>
              <a:gd name="connsiteX25" fmla="*/ 1867301 w 8460606"/>
              <a:gd name="connsiteY25" fmla="*/ 3465095 h 4620126"/>
              <a:gd name="connsiteX26" fmla="*/ 1905802 w 8460606"/>
              <a:gd name="connsiteY26" fmla="*/ 3426594 h 4620126"/>
              <a:gd name="connsiteX27" fmla="*/ 1963554 w 8460606"/>
              <a:gd name="connsiteY27" fmla="*/ 3359217 h 4620126"/>
              <a:gd name="connsiteX28" fmla="*/ 2050181 w 8460606"/>
              <a:gd name="connsiteY28" fmla="*/ 3262964 h 4620126"/>
              <a:gd name="connsiteX29" fmla="*/ 2088682 w 8460606"/>
              <a:gd name="connsiteY29" fmla="*/ 3214838 h 4620126"/>
              <a:gd name="connsiteX30" fmla="*/ 2156059 w 8460606"/>
              <a:gd name="connsiteY30" fmla="*/ 3099335 h 4620126"/>
              <a:gd name="connsiteX31" fmla="*/ 2175310 w 8460606"/>
              <a:gd name="connsiteY31" fmla="*/ 3060834 h 4620126"/>
              <a:gd name="connsiteX32" fmla="*/ 2194560 w 8460606"/>
              <a:gd name="connsiteY32" fmla="*/ 2993457 h 4620126"/>
              <a:gd name="connsiteX33" fmla="*/ 2213811 w 8460606"/>
              <a:gd name="connsiteY33" fmla="*/ 2954956 h 4620126"/>
              <a:gd name="connsiteX34" fmla="*/ 2233061 w 8460606"/>
              <a:gd name="connsiteY34" fmla="*/ 2887579 h 4620126"/>
              <a:gd name="connsiteX35" fmla="*/ 2261937 w 8460606"/>
              <a:gd name="connsiteY35" fmla="*/ 2675823 h 4620126"/>
              <a:gd name="connsiteX36" fmla="*/ 2281188 w 8460606"/>
              <a:gd name="connsiteY36" fmla="*/ 2598821 h 4620126"/>
              <a:gd name="connsiteX37" fmla="*/ 2310063 w 8460606"/>
              <a:gd name="connsiteY37" fmla="*/ 2531444 h 4620126"/>
              <a:gd name="connsiteX38" fmla="*/ 2377440 w 8460606"/>
              <a:gd name="connsiteY38" fmla="*/ 2473693 h 4620126"/>
              <a:gd name="connsiteX39" fmla="*/ 2406316 w 8460606"/>
              <a:gd name="connsiteY39" fmla="*/ 2464067 h 4620126"/>
              <a:gd name="connsiteX40" fmla="*/ 2435192 w 8460606"/>
              <a:gd name="connsiteY40" fmla="*/ 2444817 h 4620126"/>
              <a:gd name="connsiteX41" fmla="*/ 2608446 w 8460606"/>
              <a:gd name="connsiteY41" fmla="*/ 2290813 h 4620126"/>
              <a:gd name="connsiteX42" fmla="*/ 2704699 w 8460606"/>
              <a:gd name="connsiteY42" fmla="*/ 2329314 h 4620126"/>
              <a:gd name="connsiteX43" fmla="*/ 2733575 w 8460606"/>
              <a:gd name="connsiteY43" fmla="*/ 2338939 h 4620126"/>
              <a:gd name="connsiteX44" fmla="*/ 2791326 w 8460606"/>
              <a:gd name="connsiteY44" fmla="*/ 2367815 h 4620126"/>
              <a:gd name="connsiteX45" fmla="*/ 2916455 w 8460606"/>
              <a:gd name="connsiteY45" fmla="*/ 2483318 h 4620126"/>
              <a:gd name="connsiteX46" fmla="*/ 2954956 w 8460606"/>
              <a:gd name="connsiteY46" fmla="*/ 2569945 h 4620126"/>
              <a:gd name="connsiteX47" fmla="*/ 3022333 w 8460606"/>
              <a:gd name="connsiteY47" fmla="*/ 2714324 h 4620126"/>
              <a:gd name="connsiteX48" fmla="*/ 3041583 w 8460606"/>
              <a:gd name="connsiteY48" fmla="*/ 2772076 h 4620126"/>
              <a:gd name="connsiteX49" fmla="*/ 3051209 w 8460606"/>
              <a:gd name="connsiteY49" fmla="*/ 2800952 h 4620126"/>
              <a:gd name="connsiteX50" fmla="*/ 3060834 w 8460606"/>
              <a:gd name="connsiteY50" fmla="*/ 2829827 h 4620126"/>
              <a:gd name="connsiteX51" fmla="*/ 3128211 w 8460606"/>
              <a:gd name="connsiteY51" fmla="*/ 2954956 h 4620126"/>
              <a:gd name="connsiteX52" fmla="*/ 3157086 w 8460606"/>
              <a:gd name="connsiteY52" fmla="*/ 2974206 h 4620126"/>
              <a:gd name="connsiteX53" fmla="*/ 3262964 w 8460606"/>
              <a:gd name="connsiteY53" fmla="*/ 3070459 h 4620126"/>
              <a:gd name="connsiteX54" fmla="*/ 3301465 w 8460606"/>
              <a:gd name="connsiteY54" fmla="*/ 3128211 h 4620126"/>
              <a:gd name="connsiteX55" fmla="*/ 3445844 w 8460606"/>
              <a:gd name="connsiteY55" fmla="*/ 3205213 h 4620126"/>
              <a:gd name="connsiteX56" fmla="*/ 3474720 w 8460606"/>
              <a:gd name="connsiteY56" fmla="*/ 3224463 h 4620126"/>
              <a:gd name="connsiteX57" fmla="*/ 3532472 w 8460606"/>
              <a:gd name="connsiteY57" fmla="*/ 3243714 h 4620126"/>
              <a:gd name="connsiteX58" fmla="*/ 3599849 w 8460606"/>
              <a:gd name="connsiteY58" fmla="*/ 3282215 h 4620126"/>
              <a:gd name="connsiteX59" fmla="*/ 3638350 w 8460606"/>
              <a:gd name="connsiteY59" fmla="*/ 3291840 h 4620126"/>
              <a:gd name="connsiteX60" fmla="*/ 4100362 w 8460606"/>
              <a:gd name="connsiteY60" fmla="*/ 3243714 h 4620126"/>
              <a:gd name="connsiteX61" fmla="*/ 4129238 w 8460606"/>
              <a:gd name="connsiteY61" fmla="*/ 3234088 h 4620126"/>
              <a:gd name="connsiteX62" fmla="*/ 4331369 w 8460606"/>
              <a:gd name="connsiteY62" fmla="*/ 3051208 h 4620126"/>
              <a:gd name="connsiteX63" fmla="*/ 4350619 w 8460606"/>
              <a:gd name="connsiteY63" fmla="*/ 3022333 h 4620126"/>
              <a:gd name="connsiteX64" fmla="*/ 4437246 w 8460606"/>
              <a:gd name="connsiteY64" fmla="*/ 2954956 h 4620126"/>
              <a:gd name="connsiteX65" fmla="*/ 4687503 w 8460606"/>
              <a:gd name="connsiteY65" fmla="*/ 2579571 h 4620126"/>
              <a:gd name="connsiteX66" fmla="*/ 4697129 w 8460606"/>
              <a:gd name="connsiteY66" fmla="*/ 2550695 h 4620126"/>
              <a:gd name="connsiteX67" fmla="*/ 4735630 w 8460606"/>
              <a:gd name="connsiteY67" fmla="*/ 2464067 h 4620126"/>
              <a:gd name="connsiteX68" fmla="*/ 4754880 w 8460606"/>
              <a:gd name="connsiteY68" fmla="*/ 2406316 h 4620126"/>
              <a:gd name="connsiteX69" fmla="*/ 4764505 w 8460606"/>
              <a:gd name="connsiteY69" fmla="*/ 2377440 h 4620126"/>
              <a:gd name="connsiteX70" fmla="*/ 4822257 w 8460606"/>
              <a:gd name="connsiteY70" fmla="*/ 2252312 h 4620126"/>
              <a:gd name="connsiteX71" fmla="*/ 4908884 w 8460606"/>
              <a:gd name="connsiteY71" fmla="*/ 1982804 h 4620126"/>
              <a:gd name="connsiteX72" fmla="*/ 4918510 w 8460606"/>
              <a:gd name="connsiteY72" fmla="*/ 1876926 h 4620126"/>
              <a:gd name="connsiteX73" fmla="*/ 4937760 w 8460606"/>
              <a:gd name="connsiteY73" fmla="*/ 1809549 h 4620126"/>
              <a:gd name="connsiteX74" fmla="*/ 4957011 w 8460606"/>
              <a:gd name="connsiteY74" fmla="*/ 1626669 h 4620126"/>
              <a:gd name="connsiteX75" fmla="*/ 4966636 w 8460606"/>
              <a:gd name="connsiteY75" fmla="*/ 1578543 h 4620126"/>
              <a:gd name="connsiteX76" fmla="*/ 4976261 w 8460606"/>
              <a:gd name="connsiteY76" fmla="*/ 1463040 h 4620126"/>
              <a:gd name="connsiteX77" fmla="*/ 5014762 w 8460606"/>
              <a:gd name="connsiteY77" fmla="*/ 1366787 h 4620126"/>
              <a:gd name="connsiteX78" fmla="*/ 5024388 w 8460606"/>
              <a:gd name="connsiteY78" fmla="*/ 1328286 h 4620126"/>
              <a:gd name="connsiteX79" fmla="*/ 5062889 w 8460606"/>
              <a:gd name="connsiteY79" fmla="*/ 1241659 h 4620126"/>
              <a:gd name="connsiteX80" fmla="*/ 5072514 w 8460606"/>
              <a:gd name="connsiteY80" fmla="*/ 1203158 h 4620126"/>
              <a:gd name="connsiteX81" fmla="*/ 5091764 w 8460606"/>
              <a:gd name="connsiteY81" fmla="*/ 1155032 h 4620126"/>
              <a:gd name="connsiteX82" fmla="*/ 5101390 w 8460606"/>
              <a:gd name="connsiteY82" fmla="*/ 1126156 h 4620126"/>
              <a:gd name="connsiteX83" fmla="*/ 5120640 w 8460606"/>
              <a:gd name="connsiteY83" fmla="*/ 1097280 h 4620126"/>
              <a:gd name="connsiteX84" fmla="*/ 5149516 w 8460606"/>
              <a:gd name="connsiteY84" fmla="*/ 1029903 h 4620126"/>
              <a:gd name="connsiteX85" fmla="*/ 5178392 w 8460606"/>
              <a:gd name="connsiteY85" fmla="*/ 1001027 h 4620126"/>
              <a:gd name="connsiteX86" fmla="*/ 5216893 w 8460606"/>
              <a:gd name="connsiteY86" fmla="*/ 943276 h 4620126"/>
              <a:gd name="connsiteX87" fmla="*/ 5236143 w 8460606"/>
              <a:gd name="connsiteY87" fmla="*/ 914400 h 4620126"/>
              <a:gd name="connsiteX88" fmla="*/ 5274644 w 8460606"/>
              <a:gd name="connsiteY88" fmla="*/ 827773 h 4620126"/>
              <a:gd name="connsiteX89" fmla="*/ 5303520 w 8460606"/>
              <a:gd name="connsiteY89" fmla="*/ 770021 h 4620126"/>
              <a:gd name="connsiteX90" fmla="*/ 5361272 w 8460606"/>
              <a:gd name="connsiteY90" fmla="*/ 741145 h 4620126"/>
              <a:gd name="connsiteX91" fmla="*/ 5390148 w 8460606"/>
              <a:gd name="connsiteY91" fmla="*/ 750771 h 4620126"/>
              <a:gd name="connsiteX92" fmla="*/ 5447899 w 8460606"/>
              <a:gd name="connsiteY92" fmla="*/ 731520 h 4620126"/>
              <a:gd name="connsiteX93" fmla="*/ 5505651 w 8460606"/>
              <a:gd name="connsiteY93" fmla="*/ 770021 h 4620126"/>
              <a:gd name="connsiteX94" fmla="*/ 5515276 w 8460606"/>
              <a:gd name="connsiteY94" fmla="*/ 798897 h 4620126"/>
              <a:gd name="connsiteX95" fmla="*/ 5553777 w 8460606"/>
              <a:gd name="connsiteY95" fmla="*/ 875899 h 4620126"/>
              <a:gd name="connsiteX96" fmla="*/ 5582653 w 8460606"/>
              <a:gd name="connsiteY96" fmla="*/ 962526 h 4620126"/>
              <a:gd name="connsiteX97" fmla="*/ 5592278 w 8460606"/>
              <a:gd name="connsiteY97" fmla="*/ 991402 h 4620126"/>
              <a:gd name="connsiteX98" fmla="*/ 5611529 w 8460606"/>
              <a:gd name="connsiteY98" fmla="*/ 1029903 h 4620126"/>
              <a:gd name="connsiteX99" fmla="*/ 5630779 w 8460606"/>
              <a:gd name="connsiteY99" fmla="*/ 1087655 h 4620126"/>
              <a:gd name="connsiteX100" fmla="*/ 5640404 w 8460606"/>
              <a:gd name="connsiteY100" fmla="*/ 1116531 h 4620126"/>
              <a:gd name="connsiteX101" fmla="*/ 5678905 w 8460606"/>
              <a:gd name="connsiteY101" fmla="*/ 1174282 h 4620126"/>
              <a:gd name="connsiteX102" fmla="*/ 5698156 w 8460606"/>
              <a:gd name="connsiteY102" fmla="*/ 1203158 h 4620126"/>
              <a:gd name="connsiteX103" fmla="*/ 5717406 w 8460606"/>
              <a:gd name="connsiteY103" fmla="*/ 1260909 h 4620126"/>
              <a:gd name="connsiteX104" fmla="*/ 5727032 w 8460606"/>
              <a:gd name="connsiteY104" fmla="*/ 1289785 h 4620126"/>
              <a:gd name="connsiteX105" fmla="*/ 5736657 w 8460606"/>
              <a:gd name="connsiteY105" fmla="*/ 1328286 h 4620126"/>
              <a:gd name="connsiteX106" fmla="*/ 5755908 w 8460606"/>
              <a:gd name="connsiteY106" fmla="*/ 1376413 h 4620126"/>
              <a:gd name="connsiteX107" fmla="*/ 5765533 w 8460606"/>
              <a:gd name="connsiteY107" fmla="*/ 1491916 h 4620126"/>
              <a:gd name="connsiteX108" fmla="*/ 5775158 w 8460606"/>
              <a:gd name="connsiteY108" fmla="*/ 1540042 h 4620126"/>
              <a:gd name="connsiteX109" fmla="*/ 5784783 w 8460606"/>
              <a:gd name="connsiteY109" fmla="*/ 1636295 h 4620126"/>
              <a:gd name="connsiteX110" fmla="*/ 5823284 w 8460606"/>
              <a:gd name="connsiteY110" fmla="*/ 1626669 h 4620126"/>
              <a:gd name="connsiteX111" fmla="*/ 5842535 w 8460606"/>
              <a:gd name="connsiteY111" fmla="*/ 1597794 h 4620126"/>
              <a:gd name="connsiteX112" fmla="*/ 5871411 w 8460606"/>
              <a:gd name="connsiteY112" fmla="*/ 1578543 h 4620126"/>
              <a:gd name="connsiteX113" fmla="*/ 5909912 w 8460606"/>
              <a:gd name="connsiteY113" fmla="*/ 1520792 h 4620126"/>
              <a:gd name="connsiteX114" fmla="*/ 5929162 w 8460606"/>
              <a:gd name="connsiteY114" fmla="*/ 1491916 h 4620126"/>
              <a:gd name="connsiteX115" fmla="*/ 5958038 w 8460606"/>
              <a:gd name="connsiteY115" fmla="*/ 1434164 h 4620126"/>
              <a:gd name="connsiteX116" fmla="*/ 5977289 w 8460606"/>
              <a:gd name="connsiteY116" fmla="*/ 1232034 h 4620126"/>
              <a:gd name="connsiteX117" fmla="*/ 5986914 w 8460606"/>
              <a:gd name="connsiteY117" fmla="*/ 1145406 h 4620126"/>
              <a:gd name="connsiteX118" fmla="*/ 6006164 w 8460606"/>
              <a:gd name="connsiteY118" fmla="*/ 1078029 h 4620126"/>
              <a:gd name="connsiteX119" fmla="*/ 6035040 w 8460606"/>
              <a:gd name="connsiteY119" fmla="*/ 808522 h 4620126"/>
              <a:gd name="connsiteX120" fmla="*/ 6054291 w 8460606"/>
              <a:gd name="connsiteY120" fmla="*/ 741145 h 4620126"/>
              <a:gd name="connsiteX121" fmla="*/ 6073541 w 8460606"/>
              <a:gd name="connsiteY121" fmla="*/ 683394 h 4620126"/>
              <a:gd name="connsiteX122" fmla="*/ 6092792 w 8460606"/>
              <a:gd name="connsiteY122" fmla="*/ 596766 h 4620126"/>
              <a:gd name="connsiteX123" fmla="*/ 6131293 w 8460606"/>
              <a:gd name="connsiteY123" fmla="*/ 462013 h 4620126"/>
              <a:gd name="connsiteX124" fmla="*/ 6150543 w 8460606"/>
              <a:gd name="connsiteY124" fmla="*/ 423512 h 4620126"/>
              <a:gd name="connsiteX125" fmla="*/ 6179419 w 8460606"/>
              <a:gd name="connsiteY125" fmla="*/ 317634 h 4620126"/>
              <a:gd name="connsiteX126" fmla="*/ 6198670 w 8460606"/>
              <a:gd name="connsiteY126" fmla="*/ 279133 h 4620126"/>
              <a:gd name="connsiteX127" fmla="*/ 6217920 w 8460606"/>
              <a:gd name="connsiteY127" fmla="*/ 221381 h 4620126"/>
              <a:gd name="connsiteX128" fmla="*/ 6275672 w 8460606"/>
              <a:gd name="connsiteY128" fmla="*/ 115503 h 4620126"/>
              <a:gd name="connsiteX129" fmla="*/ 6294922 w 8460606"/>
              <a:gd name="connsiteY129" fmla="*/ 57752 h 4620126"/>
              <a:gd name="connsiteX130" fmla="*/ 6304548 w 8460606"/>
              <a:gd name="connsiteY130" fmla="*/ 28876 h 4620126"/>
              <a:gd name="connsiteX131" fmla="*/ 6323798 w 8460606"/>
              <a:gd name="connsiteY131" fmla="*/ 0 h 4620126"/>
              <a:gd name="connsiteX132" fmla="*/ 6352674 w 8460606"/>
              <a:gd name="connsiteY132" fmla="*/ 9625 h 4620126"/>
              <a:gd name="connsiteX133" fmla="*/ 6371924 w 8460606"/>
              <a:gd name="connsiteY133" fmla="*/ 38501 h 4620126"/>
              <a:gd name="connsiteX134" fmla="*/ 6400800 w 8460606"/>
              <a:gd name="connsiteY134" fmla="*/ 67377 h 4620126"/>
              <a:gd name="connsiteX135" fmla="*/ 6420051 w 8460606"/>
              <a:gd name="connsiteY135" fmla="*/ 125128 h 4620126"/>
              <a:gd name="connsiteX136" fmla="*/ 6458552 w 8460606"/>
              <a:gd name="connsiteY136" fmla="*/ 182880 h 4620126"/>
              <a:gd name="connsiteX137" fmla="*/ 6477802 w 8460606"/>
              <a:gd name="connsiteY137" fmla="*/ 211756 h 4620126"/>
              <a:gd name="connsiteX138" fmla="*/ 6516303 w 8460606"/>
              <a:gd name="connsiteY138" fmla="*/ 298383 h 4620126"/>
              <a:gd name="connsiteX139" fmla="*/ 6545179 w 8460606"/>
              <a:gd name="connsiteY139" fmla="*/ 442762 h 4620126"/>
              <a:gd name="connsiteX140" fmla="*/ 6564430 w 8460606"/>
              <a:gd name="connsiteY140" fmla="*/ 471638 h 4620126"/>
              <a:gd name="connsiteX141" fmla="*/ 6593305 w 8460606"/>
              <a:gd name="connsiteY141" fmla="*/ 529389 h 4620126"/>
              <a:gd name="connsiteX142" fmla="*/ 6602931 w 8460606"/>
              <a:gd name="connsiteY142" fmla="*/ 558265 h 4620126"/>
              <a:gd name="connsiteX143" fmla="*/ 6631806 w 8460606"/>
              <a:gd name="connsiteY143" fmla="*/ 567891 h 4620126"/>
              <a:gd name="connsiteX144" fmla="*/ 6651057 w 8460606"/>
              <a:gd name="connsiteY144" fmla="*/ 596766 h 4620126"/>
              <a:gd name="connsiteX145" fmla="*/ 6699183 w 8460606"/>
              <a:gd name="connsiteY145" fmla="*/ 654518 h 4620126"/>
              <a:gd name="connsiteX146" fmla="*/ 6728059 w 8460606"/>
              <a:gd name="connsiteY146" fmla="*/ 712269 h 4620126"/>
              <a:gd name="connsiteX147" fmla="*/ 6737684 w 8460606"/>
              <a:gd name="connsiteY147" fmla="*/ 750771 h 4620126"/>
              <a:gd name="connsiteX148" fmla="*/ 6766560 w 8460606"/>
              <a:gd name="connsiteY148" fmla="*/ 808522 h 4620126"/>
              <a:gd name="connsiteX149" fmla="*/ 6776185 w 8460606"/>
              <a:gd name="connsiteY149" fmla="*/ 847023 h 4620126"/>
              <a:gd name="connsiteX150" fmla="*/ 6785811 w 8460606"/>
              <a:gd name="connsiteY150" fmla="*/ 904775 h 4620126"/>
              <a:gd name="connsiteX151" fmla="*/ 6805061 w 8460606"/>
              <a:gd name="connsiteY151" fmla="*/ 933651 h 4620126"/>
              <a:gd name="connsiteX152" fmla="*/ 6824312 w 8460606"/>
              <a:gd name="connsiteY152" fmla="*/ 1010653 h 4620126"/>
              <a:gd name="connsiteX153" fmla="*/ 6833937 w 8460606"/>
              <a:gd name="connsiteY153" fmla="*/ 1049154 h 4620126"/>
              <a:gd name="connsiteX154" fmla="*/ 6853188 w 8460606"/>
              <a:gd name="connsiteY154" fmla="*/ 1116531 h 4620126"/>
              <a:gd name="connsiteX155" fmla="*/ 6862813 w 8460606"/>
              <a:gd name="connsiteY155" fmla="*/ 1174282 h 4620126"/>
              <a:gd name="connsiteX156" fmla="*/ 6872438 w 8460606"/>
              <a:gd name="connsiteY156" fmla="*/ 1655545 h 4620126"/>
              <a:gd name="connsiteX157" fmla="*/ 6882063 w 8460606"/>
              <a:gd name="connsiteY157" fmla="*/ 1684421 h 4620126"/>
              <a:gd name="connsiteX158" fmla="*/ 6891689 w 8460606"/>
              <a:gd name="connsiteY158" fmla="*/ 1751798 h 4620126"/>
              <a:gd name="connsiteX159" fmla="*/ 6910939 w 8460606"/>
              <a:gd name="connsiteY159" fmla="*/ 1780674 h 4620126"/>
              <a:gd name="connsiteX160" fmla="*/ 6939815 w 8460606"/>
              <a:gd name="connsiteY160" fmla="*/ 1848051 h 4620126"/>
              <a:gd name="connsiteX161" fmla="*/ 6959065 w 8460606"/>
              <a:gd name="connsiteY161" fmla="*/ 1876926 h 4620126"/>
              <a:gd name="connsiteX162" fmla="*/ 6978316 w 8460606"/>
              <a:gd name="connsiteY162" fmla="*/ 1934678 h 4620126"/>
              <a:gd name="connsiteX163" fmla="*/ 7016817 w 8460606"/>
              <a:gd name="connsiteY163" fmla="*/ 1992429 h 4620126"/>
              <a:gd name="connsiteX164" fmla="*/ 7036068 w 8460606"/>
              <a:gd name="connsiteY164" fmla="*/ 2021305 h 4620126"/>
              <a:gd name="connsiteX165" fmla="*/ 7045693 w 8460606"/>
              <a:gd name="connsiteY165" fmla="*/ 2050181 h 4620126"/>
              <a:gd name="connsiteX166" fmla="*/ 7141945 w 8460606"/>
              <a:gd name="connsiteY166" fmla="*/ 2146434 h 4620126"/>
              <a:gd name="connsiteX167" fmla="*/ 7209322 w 8460606"/>
              <a:gd name="connsiteY167" fmla="*/ 2165684 h 4620126"/>
              <a:gd name="connsiteX168" fmla="*/ 7267074 w 8460606"/>
              <a:gd name="connsiteY168" fmla="*/ 2204185 h 4620126"/>
              <a:gd name="connsiteX169" fmla="*/ 7295950 w 8460606"/>
              <a:gd name="connsiteY169" fmla="*/ 2223436 h 4620126"/>
              <a:gd name="connsiteX170" fmla="*/ 7575082 w 8460606"/>
              <a:gd name="connsiteY170" fmla="*/ 2213811 h 4620126"/>
              <a:gd name="connsiteX171" fmla="*/ 7661710 w 8460606"/>
              <a:gd name="connsiteY171" fmla="*/ 2165684 h 4620126"/>
              <a:gd name="connsiteX172" fmla="*/ 7748337 w 8460606"/>
              <a:gd name="connsiteY172" fmla="*/ 2136808 h 4620126"/>
              <a:gd name="connsiteX173" fmla="*/ 7777213 w 8460606"/>
              <a:gd name="connsiteY173" fmla="*/ 2127183 h 4620126"/>
              <a:gd name="connsiteX174" fmla="*/ 7806089 w 8460606"/>
              <a:gd name="connsiteY174" fmla="*/ 2107933 h 4620126"/>
              <a:gd name="connsiteX175" fmla="*/ 7834964 w 8460606"/>
              <a:gd name="connsiteY175" fmla="*/ 2079057 h 4620126"/>
              <a:gd name="connsiteX176" fmla="*/ 7950468 w 8460606"/>
              <a:gd name="connsiteY176" fmla="*/ 2050181 h 4620126"/>
              <a:gd name="connsiteX177" fmla="*/ 7979343 w 8460606"/>
              <a:gd name="connsiteY177" fmla="*/ 2040556 h 4620126"/>
              <a:gd name="connsiteX178" fmla="*/ 8075596 w 8460606"/>
              <a:gd name="connsiteY178" fmla="*/ 2021305 h 4620126"/>
              <a:gd name="connsiteX179" fmla="*/ 8114097 w 8460606"/>
              <a:gd name="connsiteY179" fmla="*/ 2002055 h 4620126"/>
              <a:gd name="connsiteX180" fmla="*/ 8171849 w 8460606"/>
              <a:gd name="connsiteY180" fmla="*/ 1982804 h 4620126"/>
              <a:gd name="connsiteX181" fmla="*/ 8229600 w 8460606"/>
              <a:gd name="connsiteY181" fmla="*/ 1944303 h 4620126"/>
              <a:gd name="connsiteX182" fmla="*/ 8258476 w 8460606"/>
              <a:gd name="connsiteY182" fmla="*/ 1925053 h 4620126"/>
              <a:gd name="connsiteX183" fmla="*/ 8277726 w 8460606"/>
              <a:gd name="connsiteY183" fmla="*/ 1896177 h 4620126"/>
              <a:gd name="connsiteX184" fmla="*/ 8306602 w 8460606"/>
              <a:gd name="connsiteY184" fmla="*/ 1886552 h 4620126"/>
              <a:gd name="connsiteX185" fmla="*/ 8364354 w 8460606"/>
              <a:gd name="connsiteY185" fmla="*/ 1857676 h 4620126"/>
              <a:gd name="connsiteX186" fmla="*/ 8383604 w 8460606"/>
              <a:gd name="connsiteY186" fmla="*/ 1828800 h 4620126"/>
              <a:gd name="connsiteX187" fmla="*/ 8460606 w 8460606"/>
              <a:gd name="connsiteY18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346510 w 8460606"/>
              <a:gd name="connsiteY6" fmla="*/ 4514248 h 4620126"/>
              <a:gd name="connsiteX7" fmla="*/ 433137 w 8460606"/>
              <a:gd name="connsiteY7" fmla="*/ 4466122 h 4620126"/>
              <a:gd name="connsiteX8" fmla="*/ 712270 w 8460606"/>
              <a:gd name="connsiteY8" fmla="*/ 4379495 h 4620126"/>
              <a:gd name="connsiteX9" fmla="*/ 770021 w 8460606"/>
              <a:gd name="connsiteY9" fmla="*/ 4350619 h 4620126"/>
              <a:gd name="connsiteX10" fmla="*/ 798897 w 8460606"/>
              <a:gd name="connsiteY10" fmla="*/ 4321743 h 4620126"/>
              <a:gd name="connsiteX11" fmla="*/ 875899 w 8460606"/>
              <a:gd name="connsiteY11" fmla="*/ 4302493 h 4620126"/>
              <a:gd name="connsiteX12" fmla="*/ 924025 w 8460606"/>
              <a:gd name="connsiteY12" fmla="*/ 4254366 h 4620126"/>
              <a:gd name="connsiteX13" fmla="*/ 1029903 w 8460606"/>
              <a:gd name="connsiteY13" fmla="*/ 4148488 h 4620126"/>
              <a:gd name="connsiteX14" fmla="*/ 1039529 w 8460606"/>
              <a:gd name="connsiteY14" fmla="*/ 4119613 h 4620126"/>
              <a:gd name="connsiteX15" fmla="*/ 1126156 w 8460606"/>
              <a:gd name="connsiteY15" fmla="*/ 4061861 h 4620126"/>
              <a:gd name="connsiteX16" fmla="*/ 1232034 w 8460606"/>
              <a:gd name="connsiteY16" fmla="*/ 4032985 h 4620126"/>
              <a:gd name="connsiteX17" fmla="*/ 1270535 w 8460606"/>
              <a:gd name="connsiteY17" fmla="*/ 4023360 h 4620126"/>
              <a:gd name="connsiteX18" fmla="*/ 1299411 w 8460606"/>
              <a:gd name="connsiteY18" fmla="*/ 4004109 h 4620126"/>
              <a:gd name="connsiteX19" fmla="*/ 1443790 w 8460606"/>
              <a:gd name="connsiteY19" fmla="*/ 3898232 h 4620126"/>
              <a:gd name="connsiteX20" fmla="*/ 1501541 w 8460606"/>
              <a:gd name="connsiteY20" fmla="*/ 3840480 h 4620126"/>
              <a:gd name="connsiteX21" fmla="*/ 1559293 w 8460606"/>
              <a:gd name="connsiteY21" fmla="*/ 3782728 h 4620126"/>
              <a:gd name="connsiteX22" fmla="*/ 1588169 w 8460606"/>
              <a:gd name="connsiteY22" fmla="*/ 3744227 h 4620126"/>
              <a:gd name="connsiteX23" fmla="*/ 1626670 w 8460606"/>
              <a:gd name="connsiteY23" fmla="*/ 3715352 h 4620126"/>
              <a:gd name="connsiteX24" fmla="*/ 1867301 w 8460606"/>
              <a:gd name="connsiteY24" fmla="*/ 3465095 h 4620126"/>
              <a:gd name="connsiteX25" fmla="*/ 1905802 w 8460606"/>
              <a:gd name="connsiteY25" fmla="*/ 3426594 h 4620126"/>
              <a:gd name="connsiteX26" fmla="*/ 1963554 w 8460606"/>
              <a:gd name="connsiteY26" fmla="*/ 3359217 h 4620126"/>
              <a:gd name="connsiteX27" fmla="*/ 2050181 w 8460606"/>
              <a:gd name="connsiteY27" fmla="*/ 3262964 h 4620126"/>
              <a:gd name="connsiteX28" fmla="*/ 2088682 w 8460606"/>
              <a:gd name="connsiteY28" fmla="*/ 3214838 h 4620126"/>
              <a:gd name="connsiteX29" fmla="*/ 2156059 w 8460606"/>
              <a:gd name="connsiteY29" fmla="*/ 3099335 h 4620126"/>
              <a:gd name="connsiteX30" fmla="*/ 2175310 w 8460606"/>
              <a:gd name="connsiteY30" fmla="*/ 3060834 h 4620126"/>
              <a:gd name="connsiteX31" fmla="*/ 2194560 w 8460606"/>
              <a:gd name="connsiteY31" fmla="*/ 2993457 h 4620126"/>
              <a:gd name="connsiteX32" fmla="*/ 2213811 w 8460606"/>
              <a:gd name="connsiteY32" fmla="*/ 2954956 h 4620126"/>
              <a:gd name="connsiteX33" fmla="*/ 2233061 w 8460606"/>
              <a:gd name="connsiteY33" fmla="*/ 2887579 h 4620126"/>
              <a:gd name="connsiteX34" fmla="*/ 2261937 w 8460606"/>
              <a:gd name="connsiteY34" fmla="*/ 2675823 h 4620126"/>
              <a:gd name="connsiteX35" fmla="*/ 2281188 w 8460606"/>
              <a:gd name="connsiteY35" fmla="*/ 2598821 h 4620126"/>
              <a:gd name="connsiteX36" fmla="*/ 2310063 w 8460606"/>
              <a:gd name="connsiteY36" fmla="*/ 2531444 h 4620126"/>
              <a:gd name="connsiteX37" fmla="*/ 2377440 w 8460606"/>
              <a:gd name="connsiteY37" fmla="*/ 2473693 h 4620126"/>
              <a:gd name="connsiteX38" fmla="*/ 2406316 w 8460606"/>
              <a:gd name="connsiteY38" fmla="*/ 2464067 h 4620126"/>
              <a:gd name="connsiteX39" fmla="*/ 2435192 w 8460606"/>
              <a:gd name="connsiteY39" fmla="*/ 2444817 h 4620126"/>
              <a:gd name="connsiteX40" fmla="*/ 2608446 w 8460606"/>
              <a:gd name="connsiteY40" fmla="*/ 2290813 h 4620126"/>
              <a:gd name="connsiteX41" fmla="*/ 2704699 w 8460606"/>
              <a:gd name="connsiteY41" fmla="*/ 2329314 h 4620126"/>
              <a:gd name="connsiteX42" fmla="*/ 2733575 w 8460606"/>
              <a:gd name="connsiteY42" fmla="*/ 2338939 h 4620126"/>
              <a:gd name="connsiteX43" fmla="*/ 2791326 w 8460606"/>
              <a:gd name="connsiteY43" fmla="*/ 2367815 h 4620126"/>
              <a:gd name="connsiteX44" fmla="*/ 2916455 w 8460606"/>
              <a:gd name="connsiteY44" fmla="*/ 2483318 h 4620126"/>
              <a:gd name="connsiteX45" fmla="*/ 2954956 w 8460606"/>
              <a:gd name="connsiteY45" fmla="*/ 2569945 h 4620126"/>
              <a:gd name="connsiteX46" fmla="*/ 3022333 w 8460606"/>
              <a:gd name="connsiteY46" fmla="*/ 2714324 h 4620126"/>
              <a:gd name="connsiteX47" fmla="*/ 3041583 w 8460606"/>
              <a:gd name="connsiteY47" fmla="*/ 2772076 h 4620126"/>
              <a:gd name="connsiteX48" fmla="*/ 3051209 w 8460606"/>
              <a:gd name="connsiteY48" fmla="*/ 2800952 h 4620126"/>
              <a:gd name="connsiteX49" fmla="*/ 3060834 w 8460606"/>
              <a:gd name="connsiteY49" fmla="*/ 2829827 h 4620126"/>
              <a:gd name="connsiteX50" fmla="*/ 3128211 w 8460606"/>
              <a:gd name="connsiteY50" fmla="*/ 2954956 h 4620126"/>
              <a:gd name="connsiteX51" fmla="*/ 3157086 w 8460606"/>
              <a:gd name="connsiteY51" fmla="*/ 2974206 h 4620126"/>
              <a:gd name="connsiteX52" fmla="*/ 3262964 w 8460606"/>
              <a:gd name="connsiteY52" fmla="*/ 3070459 h 4620126"/>
              <a:gd name="connsiteX53" fmla="*/ 3301465 w 8460606"/>
              <a:gd name="connsiteY53" fmla="*/ 3128211 h 4620126"/>
              <a:gd name="connsiteX54" fmla="*/ 3445844 w 8460606"/>
              <a:gd name="connsiteY54" fmla="*/ 3205213 h 4620126"/>
              <a:gd name="connsiteX55" fmla="*/ 3474720 w 8460606"/>
              <a:gd name="connsiteY55" fmla="*/ 3224463 h 4620126"/>
              <a:gd name="connsiteX56" fmla="*/ 3532472 w 8460606"/>
              <a:gd name="connsiteY56" fmla="*/ 3243714 h 4620126"/>
              <a:gd name="connsiteX57" fmla="*/ 3599849 w 8460606"/>
              <a:gd name="connsiteY57" fmla="*/ 3282215 h 4620126"/>
              <a:gd name="connsiteX58" fmla="*/ 3638350 w 8460606"/>
              <a:gd name="connsiteY58" fmla="*/ 3291840 h 4620126"/>
              <a:gd name="connsiteX59" fmla="*/ 4100362 w 8460606"/>
              <a:gd name="connsiteY59" fmla="*/ 3243714 h 4620126"/>
              <a:gd name="connsiteX60" fmla="*/ 4129238 w 8460606"/>
              <a:gd name="connsiteY60" fmla="*/ 3234088 h 4620126"/>
              <a:gd name="connsiteX61" fmla="*/ 4331369 w 8460606"/>
              <a:gd name="connsiteY61" fmla="*/ 3051208 h 4620126"/>
              <a:gd name="connsiteX62" fmla="*/ 4350619 w 8460606"/>
              <a:gd name="connsiteY62" fmla="*/ 3022333 h 4620126"/>
              <a:gd name="connsiteX63" fmla="*/ 4437246 w 8460606"/>
              <a:gd name="connsiteY63" fmla="*/ 2954956 h 4620126"/>
              <a:gd name="connsiteX64" fmla="*/ 4687503 w 8460606"/>
              <a:gd name="connsiteY64" fmla="*/ 2579571 h 4620126"/>
              <a:gd name="connsiteX65" fmla="*/ 4697129 w 8460606"/>
              <a:gd name="connsiteY65" fmla="*/ 2550695 h 4620126"/>
              <a:gd name="connsiteX66" fmla="*/ 4735630 w 8460606"/>
              <a:gd name="connsiteY66" fmla="*/ 2464067 h 4620126"/>
              <a:gd name="connsiteX67" fmla="*/ 4754880 w 8460606"/>
              <a:gd name="connsiteY67" fmla="*/ 2406316 h 4620126"/>
              <a:gd name="connsiteX68" fmla="*/ 4764505 w 8460606"/>
              <a:gd name="connsiteY68" fmla="*/ 2377440 h 4620126"/>
              <a:gd name="connsiteX69" fmla="*/ 4822257 w 8460606"/>
              <a:gd name="connsiteY69" fmla="*/ 2252312 h 4620126"/>
              <a:gd name="connsiteX70" fmla="*/ 4908884 w 8460606"/>
              <a:gd name="connsiteY70" fmla="*/ 1982804 h 4620126"/>
              <a:gd name="connsiteX71" fmla="*/ 4918510 w 8460606"/>
              <a:gd name="connsiteY71" fmla="*/ 1876926 h 4620126"/>
              <a:gd name="connsiteX72" fmla="*/ 4937760 w 8460606"/>
              <a:gd name="connsiteY72" fmla="*/ 1809549 h 4620126"/>
              <a:gd name="connsiteX73" fmla="*/ 4957011 w 8460606"/>
              <a:gd name="connsiteY73" fmla="*/ 1626669 h 4620126"/>
              <a:gd name="connsiteX74" fmla="*/ 4966636 w 8460606"/>
              <a:gd name="connsiteY74" fmla="*/ 1578543 h 4620126"/>
              <a:gd name="connsiteX75" fmla="*/ 4976261 w 8460606"/>
              <a:gd name="connsiteY75" fmla="*/ 1463040 h 4620126"/>
              <a:gd name="connsiteX76" fmla="*/ 5014762 w 8460606"/>
              <a:gd name="connsiteY76" fmla="*/ 1366787 h 4620126"/>
              <a:gd name="connsiteX77" fmla="*/ 5024388 w 8460606"/>
              <a:gd name="connsiteY77" fmla="*/ 1328286 h 4620126"/>
              <a:gd name="connsiteX78" fmla="*/ 5062889 w 8460606"/>
              <a:gd name="connsiteY78" fmla="*/ 1241659 h 4620126"/>
              <a:gd name="connsiteX79" fmla="*/ 5072514 w 8460606"/>
              <a:gd name="connsiteY79" fmla="*/ 1203158 h 4620126"/>
              <a:gd name="connsiteX80" fmla="*/ 5091764 w 8460606"/>
              <a:gd name="connsiteY80" fmla="*/ 1155032 h 4620126"/>
              <a:gd name="connsiteX81" fmla="*/ 5101390 w 8460606"/>
              <a:gd name="connsiteY81" fmla="*/ 1126156 h 4620126"/>
              <a:gd name="connsiteX82" fmla="*/ 5120640 w 8460606"/>
              <a:gd name="connsiteY82" fmla="*/ 1097280 h 4620126"/>
              <a:gd name="connsiteX83" fmla="*/ 5149516 w 8460606"/>
              <a:gd name="connsiteY83" fmla="*/ 1029903 h 4620126"/>
              <a:gd name="connsiteX84" fmla="*/ 5178392 w 8460606"/>
              <a:gd name="connsiteY84" fmla="*/ 1001027 h 4620126"/>
              <a:gd name="connsiteX85" fmla="*/ 5216893 w 8460606"/>
              <a:gd name="connsiteY85" fmla="*/ 943276 h 4620126"/>
              <a:gd name="connsiteX86" fmla="*/ 5236143 w 8460606"/>
              <a:gd name="connsiteY86" fmla="*/ 914400 h 4620126"/>
              <a:gd name="connsiteX87" fmla="*/ 5274644 w 8460606"/>
              <a:gd name="connsiteY87" fmla="*/ 827773 h 4620126"/>
              <a:gd name="connsiteX88" fmla="*/ 5303520 w 8460606"/>
              <a:gd name="connsiteY88" fmla="*/ 770021 h 4620126"/>
              <a:gd name="connsiteX89" fmla="*/ 5361272 w 8460606"/>
              <a:gd name="connsiteY89" fmla="*/ 741145 h 4620126"/>
              <a:gd name="connsiteX90" fmla="*/ 5390148 w 8460606"/>
              <a:gd name="connsiteY90" fmla="*/ 750771 h 4620126"/>
              <a:gd name="connsiteX91" fmla="*/ 5447899 w 8460606"/>
              <a:gd name="connsiteY91" fmla="*/ 731520 h 4620126"/>
              <a:gd name="connsiteX92" fmla="*/ 5505651 w 8460606"/>
              <a:gd name="connsiteY92" fmla="*/ 770021 h 4620126"/>
              <a:gd name="connsiteX93" fmla="*/ 5515276 w 8460606"/>
              <a:gd name="connsiteY93" fmla="*/ 798897 h 4620126"/>
              <a:gd name="connsiteX94" fmla="*/ 5553777 w 8460606"/>
              <a:gd name="connsiteY94" fmla="*/ 875899 h 4620126"/>
              <a:gd name="connsiteX95" fmla="*/ 5582653 w 8460606"/>
              <a:gd name="connsiteY95" fmla="*/ 962526 h 4620126"/>
              <a:gd name="connsiteX96" fmla="*/ 5592278 w 8460606"/>
              <a:gd name="connsiteY96" fmla="*/ 991402 h 4620126"/>
              <a:gd name="connsiteX97" fmla="*/ 5611529 w 8460606"/>
              <a:gd name="connsiteY97" fmla="*/ 1029903 h 4620126"/>
              <a:gd name="connsiteX98" fmla="*/ 5630779 w 8460606"/>
              <a:gd name="connsiteY98" fmla="*/ 1087655 h 4620126"/>
              <a:gd name="connsiteX99" fmla="*/ 5640404 w 8460606"/>
              <a:gd name="connsiteY99" fmla="*/ 1116531 h 4620126"/>
              <a:gd name="connsiteX100" fmla="*/ 5678905 w 8460606"/>
              <a:gd name="connsiteY100" fmla="*/ 1174282 h 4620126"/>
              <a:gd name="connsiteX101" fmla="*/ 5698156 w 8460606"/>
              <a:gd name="connsiteY101" fmla="*/ 1203158 h 4620126"/>
              <a:gd name="connsiteX102" fmla="*/ 5717406 w 8460606"/>
              <a:gd name="connsiteY102" fmla="*/ 1260909 h 4620126"/>
              <a:gd name="connsiteX103" fmla="*/ 5727032 w 8460606"/>
              <a:gd name="connsiteY103" fmla="*/ 1289785 h 4620126"/>
              <a:gd name="connsiteX104" fmla="*/ 5736657 w 8460606"/>
              <a:gd name="connsiteY104" fmla="*/ 1328286 h 4620126"/>
              <a:gd name="connsiteX105" fmla="*/ 5755908 w 8460606"/>
              <a:gd name="connsiteY105" fmla="*/ 1376413 h 4620126"/>
              <a:gd name="connsiteX106" fmla="*/ 5765533 w 8460606"/>
              <a:gd name="connsiteY106" fmla="*/ 1491916 h 4620126"/>
              <a:gd name="connsiteX107" fmla="*/ 5775158 w 8460606"/>
              <a:gd name="connsiteY107" fmla="*/ 1540042 h 4620126"/>
              <a:gd name="connsiteX108" fmla="*/ 5784783 w 8460606"/>
              <a:gd name="connsiteY108" fmla="*/ 1636295 h 4620126"/>
              <a:gd name="connsiteX109" fmla="*/ 5823284 w 8460606"/>
              <a:gd name="connsiteY109" fmla="*/ 1626669 h 4620126"/>
              <a:gd name="connsiteX110" fmla="*/ 5842535 w 8460606"/>
              <a:gd name="connsiteY110" fmla="*/ 1597794 h 4620126"/>
              <a:gd name="connsiteX111" fmla="*/ 5871411 w 8460606"/>
              <a:gd name="connsiteY111" fmla="*/ 1578543 h 4620126"/>
              <a:gd name="connsiteX112" fmla="*/ 5909912 w 8460606"/>
              <a:gd name="connsiteY112" fmla="*/ 1520792 h 4620126"/>
              <a:gd name="connsiteX113" fmla="*/ 5929162 w 8460606"/>
              <a:gd name="connsiteY113" fmla="*/ 1491916 h 4620126"/>
              <a:gd name="connsiteX114" fmla="*/ 5958038 w 8460606"/>
              <a:gd name="connsiteY114" fmla="*/ 1434164 h 4620126"/>
              <a:gd name="connsiteX115" fmla="*/ 5977289 w 8460606"/>
              <a:gd name="connsiteY115" fmla="*/ 1232034 h 4620126"/>
              <a:gd name="connsiteX116" fmla="*/ 5986914 w 8460606"/>
              <a:gd name="connsiteY116" fmla="*/ 1145406 h 4620126"/>
              <a:gd name="connsiteX117" fmla="*/ 6006164 w 8460606"/>
              <a:gd name="connsiteY117" fmla="*/ 1078029 h 4620126"/>
              <a:gd name="connsiteX118" fmla="*/ 6035040 w 8460606"/>
              <a:gd name="connsiteY118" fmla="*/ 808522 h 4620126"/>
              <a:gd name="connsiteX119" fmla="*/ 6054291 w 8460606"/>
              <a:gd name="connsiteY119" fmla="*/ 741145 h 4620126"/>
              <a:gd name="connsiteX120" fmla="*/ 6073541 w 8460606"/>
              <a:gd name="connsiteY120" fmla="*/ 683394 h 4620126"/>
              <a:gd name="connsiteX121" fmla="*/ 6092792 w 8460606"/>
              <a:gd name="connsiteY121" fmla="*/ 596766 h 4620126"/>
              <a:gd name="connsiteX122" fmla="*/ 6131293 w 8460606"/>
              <a:gd name="connsiteY122" fmla="*/ 462013 h 4620126"/>
              <a:gd name="connsiteX123" fmla="*/ 6150543 w 8460606"/>
              <a:gd name="connsiteY123" fmla="*/ 423512 h 4620126"/>
              <a:gd name="connsiteX124" fmla="*/ 6179419 w 8460606"/>
              <a:gd name="connsiteY124" fmla="*/ 317634 h 4620126"/>
              <a:gd name="connsiteX125" fmla="*/ 6198670 w 8460606"/>
              <a:gd name="connsiteY125" fmla="*/ 279133 h 4620126"/>
              <a:gd name="connsiteX126" fmla="*/ 6217920 w 8460606"/>
              <a:gd name="connsiteY126" fmla="*/ 221381 h 4620126"/>
              <a:gd name="connsiteX127" fmla="*/ 6275672 w 8460606"/>
              <a:gd name="connsiteY127" fmla="*/ 115503 h 4620126"/>
              <a:gd name="connsiteX128" fmla="*/ 6294922 w 8460606"/>
              <a:gd name="connsiteY128" fmla="*/ 57752 h 4620126"/>
              <a:gd name="connsiteX129" fmla="*/ 6304548 w 8460606"/>
              <a:gd name="connsiteY129" fmla="*/ 28876 h 4620126"/>
              <a:gd name="connsiteX130" fmla="*/ 6323798 w 8460606"/>
              <a:gd name="connsiteY130" fmla="*/ 0 h 4620126"/>
              <a:gd name="connsiteX131" fmla="*/ 6352674 w 8460606"/>
              <a:gd name="connsiteY131" fmla="*/ 9625 h 4620126"/>
              <a:gd name="connsiteX132" fmla="*/ 6371924 w 8460606"/>
              <a:gd name="connsiteY132" fmla="*/ 38501 h 4620126"/>
              <a:gd name="connsiteX133" fmla="*/ 6400800 w 8460606"/>
              <a:gd name="connsiteY133" fmla="*/ 67377 h 4620126"/>
              <a:gd name="connsiteX134" fmla="*/ 6420051 w 8460606"/>
              <a:gd name="connsiteY134" fmla="*/ 125128 h 4620126"/>
              <a:gd name="connsiteX135" fmla="*/ 6458552 w 8460606"/>
              <a:gd name="connsiteY135" fmla="*/ 182880 h 4620126"/>
              <a:gd name="connsiteX136" fmla="*/ 6477802 w 8460606"/>
              <a:gd name="connsiteY136" fmla="*/ 211756 h 4620126"/>
              <a:gd name="connsiteX137" fmla="*/ 6516303 w 8460606"/>
              <a:gd name="connsiteY137" fmla="*/ 298383 h 4620126"/>
              <a:gd name="connsiteX138" fmla="*/ 6545179 w 8460606"/>
              <a:gd name="connsiteY138" fmla="*/ 442762 h 4620126"/>
              <a:gd name="connsiteX139" fmla="*/ 6564430 w 8460606"/>
              <a:gd name="connsiteY139" fmla="*/ 471638 h 4620126"/>
              <a:gd name="connsiteX140" fmla="*/ 6593305 w 8460606"/>
              <a:gd name="connsiteY140" fmla="*/ 529389 h 4620126"/>
              <a:gd name="connsiteX141" fmla="*/ 6602931 w 8460606"/>
              <a:gd name="connsiteY141" fmla="*/ 558265 h 4620126"/>
              <a:gd name="connsiteX142" fmla="*/ 6631806 w 8460606"/>
              <a:gd name="connsiteY142" fmla="*/ 567891 h 4620126"/>
              <a:gd name="connsiteX143" fmla="*/ 6651057 w 8460606"/>
              <a:gd name="connsiteY143" fmla="*/ 596766 h 4620126"/>
              <a:gd name="connsiteX144" fmla="*/ 6699183 w 8460606"/>
              <a:gd name="connsiteY144" fmla="*/ 654518 h 4620126"/>
              <a:gd name="connsiteX145" fmla="*/ 6728059 w 8460606"/>
              <a:gd name="connsiteY145" fmla="*/ 712269 h 4620126"/>
              <a:gd name="connsiteX146" fmla="*/ 6737684 w 8460606"/>
              <a:gd name="connsiteY146" fmla="*/ 750771 h 4620126"/>
              <a:gd name="connsiteX147" fmla="*/ 6766560 w 8460606"/>
              <a:gd name="connsiteY147" fmla="*/ 808522 h 4620126"/>
              <a:gd name="connsiteX148" fmla="*/ 6776185 w 8460606"/>
              <a:gd name="connsiteY148" fmla="*/ 847023 h 4620126"/>
              <a:gd name="connsiteX149" fmla="*/ 6785811 w 8460606"/>
              <a:gd name="connsiteY149" fmla="*/ 904775 h 4620126"/>
              <a:gd name="connsiteX150" fmla="*/ 6805061 w 8460606"/>
              <a:gd name="connsiteY150" fmla="*/ 933651 h 4620126"/>
              <a:gd name="connsiteX151" fmla="*/ 6824312 w 8460606"/>
              <a:gd name="connsiteY151" fmla="*/ 1010653 h 4620126"/>
              <a:gd name="connsiteX152" fmla="*/ 6833937 w 8460606"/>
              <a:gd name="connsiteY152" fmla="*/ 1049154 h 4620126"/>
              <a:gd name="connsiteX153" fmla="*/ 6853188 w 8460606"/>
              <a:gd name="connsiteY153" fmla="*/ 1116531 h 4620126"/>
              <a:gd name="connsiteX154" fmla="*/ 6862813 w 8460606"/>
              <a:gd name="connsiteY154" fmla="*/ 1174282 h 4620126"/>
              <a:gd name="connsiteX155" fmla="*/ 6872438 w 8460606"/>
              <a:gd name="connsiteY155" fmla="*/ 1655545 h 4620126"/>
              <a:gd name="connsiteX156" fmla="*/ 6882063 w 8460606"/>
              <a:gd name="connsiteY156" fmla="*/ 1684421 h 4620126"/>
              <a:gd name="connsiteX157" fmla="*/ 6891689 w 8460606"/>
              <a:gd name="connsiteY157" fmla="*/ 1751798 h 4620126"/>
              <a:gd name="connsiteX158" fmla="*/ 6910939 w 8460606"/>
              <a:gd name="connsiteY158" fmla="*/ 1780674 h 4620126"/>
              <a:gd name="connsiteX159" fmla="*/ 6939815 w 8460606"/>
              <a:gd name="connsiteY159" fmla="*/ 1848051 h 4620126"/>
              <a:gd name="connsiteX160" fmla="*/ 6959065 w 8460606"/>
              <a:gd name="connsiteY160" fmla="*/ 1876926 h 4620126"/>
              <a:gd name="connsiteX161" fmla="*/ 6978316 w 8460606"/>
              <a:gd name="connsiteY161" fmla="*/ 1934678 h 4620126"/>
              <a:gd name="connsiteX162" fmla="*/ 7016817 w 8460606"/>
              <a:gd name="connsiteY162" fmla="*/ 1992429 h 4620126"/>
              <a:gd name="connsiteX163" fmla="*/ 7036068 w 8460606"/>
              <a:gd name="connsiteY163" fmla="*/ 2021305 h 4620126"/>
              <a:gd name="connsiteX164" fmla="*/ 7045693 w 8460606"/>
              <a:gd name="connsiteY164" fmla="*/ 2050181 h 4620126"/>
              <a:gd name="connsiteX165" fmla="*/ 7141945 w 8460606"/>
              <a:gd name="connsiteY165" fmla="*/ 2146434 h 4620126"/>
              <a:gd name="connsiteX166" fmla="*/ 7209322 w 8460606"/>
              <a:gd name="connsiteY166" fmla="*/ 2165684 h 4620126"/>
              <a:gd name="connsiteX167" fmla="*/ 7267074 w 8460606"/>
              <a:gd name="connsiteY167" fmla="*/ 2204185 h 4620126"/>
              <a:gd name="connsiteX168" fmla="*/ 7295950 w 8460606"/>
              <a:gd name="connsiteY168" fmla="*/ 2223436 h 4620126"/>
              <a:gd name="connsiteX169" fmla="*/ 7575082 w 8460606"/>
              <a:gd name="connsiteY169" fmla="*/ 2213811 h 4620126"/>
              <a:gd name="connsiteX170" fmla="*/ 7661710 w 8460606"/>
              <a:gd name="connsiteY170" fmla="*/ 2165684 h 4620126"/>
              <a:gd name="connsiteX171" fmla="*/ 7748337 w 8460606"/>
              <a:gd name="connsiteY171" fmla="*/ 2136808 h 4620126"/>
              <a:gd name="connsiteX172" fmla="*/ 7777213 w 8460606"/>
              <a:gd name="connsiteY172" fmla="*/ 2127183 h 4620126"/>
              <a:gd name="connsiteX173" fmla="*/ 7806089 w 8460606"/>
              <a:gd name="connsiteY173" fmla="*/ 2107933 h 4620126"/>
              <a:gd name="connsiteX174" fmla="*/ 7834964 w 8460606"/>
              <a:gd name="connsiteY174" fmla="*/ 2079057 h 4620126"/>
              <a:gd name="connsiteX175" fmla="*/ 7950468 w 8460606"/>
              <a:gd name="connsiteY175" fmla="*/ 2050181 h 4620126"/>
              <a:gd name="connsiteX176" fmla="*/ 7979343 w 8460606"/>
              <a:gd name="connsiteY176" fmla="*/ 2040556 h 4620126"/>
              <a:gd name="connsiteX177" fmla="*/ 8075596 w 8460606"/>
              <a:gd name="connsiteY177" fmla="*/ 2021305 h 4620126"/>
              <a:gd name="connsiteX178" fmla="*/ 8114097 w 8460606"/>
              <a:gd name="connsiteY178" fmla="*/ 2002055 h 4620126"/>
              <a:gd name="connsiteX179" fmla="*/ 8171849 w 8460606"/>
              <a:gd name="connsiteY179" fmla="*/ 1982804 h 4620126"/>
              <a:gd name="connsiteX180" fmla="*/ 8229600 w 8460606"/>
              <a:gd name="connsiteY180" fmla="*/ 1944303 h 4620126"/>
              <a:gd name="connsiteX181" fmla="*/ 8258476 w 8460606"/>
              <a:gd name="connsiteY181" fmla="*/ 1925053 h 4620126"/>
              <a:gd name="connsiteX182" fmla="*/ 8277726 w 8460606"/>
              <a:gd name="connsiteY182" fmla="*/ 1896177 h 4620126"/>
              <a:gd name="connsiteX183" fmla="*/ 8306602 w 8460606"/>
              <a:gd name="connsiteY183" fmla="*/ 1886552 h 4620126"/>
              <a:gd name="connsiteX184" fmla="*/ 8364354 w 8460606"/>
              <a:gd name="connsiteY184" fmla="*/ 1857676 h 4620126"/>
              <a:gd name="connsiteX185" fmla="*/ 8383604 w 8460606"/>
              <a:gd name="connsiteY185" fmla="*/ 1828800 h 4620126"/>
              <a:gd name="connsiteX186" fmla="*/ 8460606 w 8460606"/>
              <a:gd name="connsiteY18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346510 w 8460606"/>
              <a:gd name="connsiteY5" fmla="*/ 4514248 h 4620126"/>
              <a:gd name="connsiteX6" fmla="*/ 433137 w 8460606"/>
              <a:gd name="connsiteY6" fmla="*/ 4466122 h 4620126"/>
              <a:gd name="connsiteX7" fmla="*/ 712270 w 8460606"/>
              <a:gd name="connsiteY7" fmla="*/ 4379495 h 4620126"/>
              <a:gd name="connsiteX8" fmla="*/ 770021 w 8460606"/>
              <a:gd name="connsiteY8" fmla="*/ 4350619 h 4620126"/>
              <a:gd name="connsiteX9" fmla="*/ 798897 w 8460606"/>
              <a:gd name="connsiteY9" fmla="*/ 4321743 h 4620126"/>
              <a:gd name="connsiteX10" fmla="*/ 875899 w 8460606"/>
              <a:gd name="connsiteY10" fmla="*/ 4302493 h 4620126"/>
              <a:gd name="connsiteX11" fmla="*/ 924025 w 8460606"/>
              <a:gd name="connsiteY11" fmla="*/ 4254366 h 4620126"/>
              <a:gd name="connsiteX12" fmla="*/ 1029903 w 8460606"/>
              <a:gd name="connsiteY12" fmla="*/ 4148488 h 4620126"/>
              <a:gd name="connsiteX13" fmla="*/ 1039529 w 8460606"/>
              <a:gd name="connsiteY13" fmla="*/ 4119613 h 4620126"/>
              <a:gd name="connsiteX14" fmla="*/ 1126156 w 8460606"/>
              <a:gd name="connsiteY14" fmla="*/ 4061861 h 4620126"/>
              <a:gd name="connsiteX15" fmla="*/ 1232034 w 8460606"/>
              <a:gd name="connsiteY15" fmla="*/ 4032985 h 4620126"/>
              <a:gd name="connsiteX16" fmla="*/ 1270535 w 8460606"/>
              <a:gd name="connsiteY16" fmla="*/ 4023360 h 4620126"/>
              <a:gd name="connsiteX17" fmla="*/ 1299411 w 8460606"/>
              <a:gd name="connsiteY17" fmla="*/ 4004109 h 4620126"/>
              <a:gd name="connsiteX18" fmla="*/ 1443790 w 8460606"/>
              <a:gd name="connsiteY18" fmla="*/ 3898232 h 4620126"/>
              <a:gd name="connsiteX19" fmla="*/ 1501541 w 8460606"/>
              <a:gd name="connsiteY19" fmla="*/ 3840480 h 4620126"/>
              <a:gd name="connsiteX20" fmla="*/ 1559293 w 8460606"/>
              <a:gd name="connsiteY20" fmla="*/ 3782728 h 4620126"/>
              <a:gd name="connsiteX21" fmla="*/ 1588169 w 8460606"/>
              <a:gd name="connsiteY21" fmla="*/ 3744227 h 4620126"/>
              <a:gd name="connsiteX22" fmla="*/ 1626670 w 8460606"/>
              <a:gd name="connsiteY22" fmla="*/ 3715352 h 4620126"/>
              <a:gd name="connsiteX23" fmla="*/ 1867301 w 8460606"/>
              <a:gd name="connsiteY23" fmla="*/ 3465095 h 4620126"/>
              <a:gd name="connsiteX24" fmla="*/ 1905802 w 8460606"/>
              <a:gd name="connsiteY24" fmla="*/ 3426594 h 4620126"/>
              <a:gd name="connsiteX25" fmla="*/ 1963554 w 8460606"/>
              <a:gd name="connsiteY25" fmla="*/ 3359217 h 4620126"/>
              <a:gd name="connsiteX26" fmla="*/ 2050181 w 8460606"/>
              <a:gd name="connsiteY26" fmla="*/ 3262964 h 4620126"/>
              <a:gd name="connsiteX27" fmla="*/ 2088682 w 8460606"/>
              <a:gd name="connsiteY27" fmla="*/ 3214838 h 4620126"/>
              <a:gd name="connsiteX28" fmla="*/ 2156059 w 8460606"/>
              <a:gd name="connsiteY28" fmla="*/ 3099335 h 4620126"/>
              <a:gd name="connsiteX29" fmla="*/ 2175310 w 8460606"/>
              <a:gd name="connsiteY29" fmla="*/ 3060834 h 4620126"/>
              <a:gd name="connsiteX30" fmla="*/ 2194560 w 8460606"/>
              <a:gd name="connsiteY30" fmla="*/ 2993457 h 4620126"/>
              <a:gd name="connsiteX31" fmla="*/ 2213811 w 8460606"/>
              <a:gd name="connsiteY31" fmla="*/ 2954956 h 4620126"/>
              <a:gd name="connsiteX32" fmla="*/ 2233061 w 8460606"/>
              <a:gd name="connsiteY32" fmla="*/ 2887579 h 4620126"/>
              <a:gd name="connsiteX33" fmla="*/ 2261937 w 8460606"/>
              <a:gd name="connsiteY33" fmla="*/ 2675823 h 4620126"/>
              <a:gd name="connsiteX34" fmla="*/ 2281188 w 8460606"/>
              <a:gd name="connsiteY34" fmla="*/ 2598821 h 4620126"/>
              <a:gd name="connsiteX35" fmla="*/ 2310063 w 8460606"/>
              <a:gd name="connsiteY35" fmla="*/ 2531444 h 4620126"/>
              <a:gd name="connsiteX36" fmla="*/ 2377440 w 8460606"/>
              <a:gd name="connsiteY36" fmla="*/ 2473693 h 4620126"/>
              <a:gd name="connsiteX37" fmla="*/ 2406316 w 8460606"/>
              <a:gd name="connsiteY37" fmla="*/ 2464067 h 4620126"/>
              <a:gd name="connsiteX38" fmla="*/ 2435192 w 8460606"/>
              <a:gd name="connsiteY38" fmla="*/ 2444817 h 4620126"/>
              <a:gd name="connsiteX39" fmla="*/ 2608446 w 8460606"/>
              <a:gd name="connsiteY39" fmla="*/ 2290813 h 4620126"/>
              <a:gd name="connsiteX40" fmla="*/ 2704699 w 8460606"/>
              <a:gd name="connsiteY40" fmla="*/ 2329314 h 4620126"/>
              <a:gd name="connsiteX41" fmla="*/ 2733575 w 8460606"/>
              <a:gd name="connsiteY41" fmla="*/ 2338939 h 4620126"/>
              <a:gd name="connsiteX42" fmla="*/ 2791326 w 8460606"/>
              <a:gd name="connsiteY42" fmla="*/ 2367815 h 4620126"/>
              <a:gd name="connsiteX43" fmla="*/ 2916455 w 8460606"/>
              <a:gd name="connsiteY43" fmla="*/ 2483318 h 4620126"/>
              <a:gd name="connsiteX44" fmla="*/ 2954956 w 8460606"/>
              <a:gd name="connsiteY44" fmla="*/ 2569945 h 4620126"/>
              <a:gd name="connsiteX45" fmla="*/ 3022333 w 8460606"/>
              <a:gd name="connsiteY45" fmla="*/ 2714324 h 4620126"/>
              <a:gd name="connsiteX46" fmla="*/ 3041583 w 8460606"/>
              <a:gd name="connsiteY46" fmla="*/ 2772076 h 4620126"/>
              <a:gd name="connsiteX47" fmla="*/ 3051209 w 8460606"/>
              <a:gd name="connsiteY47" fmla="*/ 2800952 h 4620126"/>
              <a:gd name="connsiteX48" fmla="*/ 3060834 w 8460606"/>
              <a:gd name="connsiteY48" fmla="*/ 2829827 h 4620126"/>
              <a:gd name="connsiteX49" fmla="*/ 3128211 w 8460606"/>
              <a:gd name="connsiteY49" fmla="*/ 2954956 h 4620126"/>
              <a:gd name="connsiteX50" fmla="*/ 3157086 w 8460606"/>
              <a:gd name="connsiteY50" fmla="*/ 2974206 h 4620126"/>
              <a:gd name="connsiteX51" fmla="*/ 3262964 w 8460606"/>
              <a:gd name="connsiteY51" fmla="*/ 3070459 h 4620126"/>
              <a:gd name="connsiteX52" fmla="*/ 3301465 w 8460606"/>
              <a:gd name="connsiteY52" fmla="*/ 3128211 h 4620126"/>
              <a:gd name="connsiteX53" fmla="*/ 3445844 w 8460606"/>
              <a:gd name="connsiteY53" fmla="*/ 3205213 h 4620126"/>
              <a:gd name="connsiteX54" fmla="*/ 3474720 w 8460606"/>
              <a:gd name="connsiteY54" fmla="*/ 3224463 h 4620126"/>
              <a:gd name="connsiteX55" fmla="*/ 3532472 w 8460606"/>
              <a:gd name="connsiteY55" fmla="*/ 3243714 h 4620126"/>
              <a:gd name="connsiteX56" fmla="*/ 3599849 w 8460606"/>
              <a:gd name="connsiteY56" fmla="*/ 3282215 h 4620126"/>
              <a:gd name="connsiteX57" fmla="*/ 3638350 w 8460606"/>
              <a:gd name="connsiteY57" fmla="*/ 3291840 h 4620126"/>
              <a:gd name="connsiteX58" fmla="*/ 4100362 w 8460606"/>
              <a:gd name="connsiteY58" fmla="*/ 3243714 h 4620126"/>
              <a:gd name="connsiteX59" fmla="*/ 4129238 w 8460606"/>
              <a:gd name="connsiteY59" fmla="*/ 3234088 h 4620126"/>
              <a:gd name="connsiteX60" fmla="*/ 4331369 w 8460606"/>
              <a:gd name="connsiteY60" fmla="*/ 3051208 h 4620126"/>
              <a:gd name="connsiteX61" fmla="*/ 4350619 w 8460606"/>
              <a:gd name="connsiteY61" fmla="*/ 3022333 h 4620126"/>
              <a:gd name="connsiteX62" fmla="*/ 4437246 w 8460606"/>
              <a:gd name="connsiteY62" fmla="*/ 2954956 h 4620126"/>
              <a:gd name="connsiteX63" fmla="*/ 4687503 w 8460606"/>
              <a:gd name="connsiteY63" fmla="*/ 2579571 h 4620126"/>
              <a:gd name="connsiteX64" fmla="*/ 4697129 w 8460606"/>
              <a:gd name="connsiteY64" fmla="*/ 2550695 h 4620126"/>
              <a:gd name="connsiteX65" fmla="*/ 4735630 w 8460606"/>
              <a:gd name="connsiteY65" fmla="*/ 2464067 h 4620126"/>
              <a:gd name="connsiteX66" fmla="*/ 4754880 w 8460606"/>
              <a:gd name="connsiteY66" fmla="*/ 2406316 h 4620126"/>
              <a:gd name="connsiteX67" fmla="*/ 4764505 w 8460606"/>
              <a:gd name="connsiteY67" fmla="*/ 2377440 h 4620126"/>
              <a:gd name="connsiteX68" fmla="*/ 4822257 w 8460606"/>
              <a:gd name="connsiteY68" fmla="*/ 2252312 h 4620126"/>
              <a:gd name="connsiteX69" fmla="*/ 4908884 w 8460606"/>
              <a:gd name="connsiteY69" fmla="*/ 1982804 h 4620126"/>
              <a:gd name="connsiteX70" fmla="*/ 4918510 w 8460606"/>
              <a:gd name="connsiteY70" fmla="*/ 1876926 h 4620126"/>
              <a:gd name="connsiteX71" fmla="*/ 4937760 w 8460606"/>
              <a:gd name="connsiteY71" fmla="*/ 1809549 h 4620126"/>
              <a:gd name="connsiteX72" fmla="*/ 4957011 w 8460606"/>
              <a:gd name="connsiteY72" fmla="*/ 1626669 h 4620126"/>
              <a:gd name="connsiteX73" fmla="*/ 4966636 w 8460606"/>
              <a:gd name="connsiteY73" fmla="*/ 1578543 h 4620126"/>
              <a:gd name="connsiteX74" fmla="*/ 4976261 w 8460606"/>
              <a:gd name="connsiteY74" fmla="*/ 1463040 h 4620126"/>
              <a:gd name="connsiteX75" fmla="*/ 5014762 w 8460606"/>
              <a:gd name="connsiteY75" fmla="*/ 1366787 h 4620126"/>
              <a:gd name="connsiteX76" fmla="*/ 5024388 w 8460606"/>
              <a:gd name="connsiteY76" fmla="*/ 1328286 h 4620126"/>
              <a:gd name="connsiteX77" fmla="*/ 5062889 w 8460606"/>
              <a:gd name="connsiteY77" fmla="*/ 1241659 h 4620126"/>
              <a:gd name="connsiteX78" fmla="*/ 5072514 w 8460606"/>
              <a:gd name="connsiteY78" fmla="*/ 1203158 h 4620126"/>
              <a:gd name="connsiteX79" fmla="*/ 5091764 w 8460606"/>
              <a:gd name="connsiteY79" fmla="*/ 1155032 h 4620126"/>
              <a:gd name="connsiteX80" fmla="*/ 5101390 w 8460606"/>
              <a:gd name="connsiteY80" fmla="*/ 1126156 h 4620126"/>
              <a:gd name="connsiteX81" fmla="*/ 5120640 w 8460606"/>
              <a:gd name="connsiteY81" fmla="*/ 1097280 h 4620126"/>
              <a:gd name="connsiteX82" fmla="*/ 5149516 w 8460606"/>
              <a:gd name="connsiteY82" fmla="*/ 1029903 h 4620126"/>
              <a:gd name="connsiteX83" fmla="*/ 5178392 w 8460606"/>
              <a:gd name="connsiteY83" fmla="*/ 1001027 h 4620126"/>
              <a:gd name="connsiteX84" fmla="*/ 5216893 w 8460606"/>
              <a:gd name="connsiteY84" fmla="*/ 943276 h 4620126"/>
              <a:gd name="connsiteX85" fmla="*/ 5236143 w 8460606"/>
              <a:gd name="connsiteY85" fmla="*/ 914400 h 4620126"/>
              <a:gd name="connsiteX86" fmla="*/ 5274644 w 8460606"/>
              <a:gd name="connsiteY86" fmla="*/ 827773 h 4620126"/>
              <a:gd name="connsiteX87" fmla="*/ 5303520 w 8460606"/>
              <a:gd name="connsiteY87" fmla="*/ 770021 h 4620126"/>
              <a:gd name="connsiteX88" fmla="*/ 5361272 w 8460606"/>
              <a:gd name="connsiteY88" fmla="*/ 741145 h 4620126"/>
              <a:gd name="connsiteX89" fmla="*/ 5390148 w 8460606"/>
              <a:gd name="connsiteY89" fmla="*/ 750771 h 4620126"/>
              <a:gd name="connsiteX90" fmla="*/ 5447899 w 8460606"/>
              <a:gd name="connsiteY90" fmla="*/ 731520 h 4620126"/>
              <a:gd name="connsiteX91" fmla="*/ 5505651 w 8460606"/>
              <a:gd name="connsiteY91" fmla="*/ 770021 h 4620126"/>
              <a:gd name="connsiteX92" fmla="*/ 5515276 w 8460606"/>
              <a:gd name="connsiteY92" fmla="*/ 798897 h 4620126"/>
              <a:gd name="connsiteX93" fmla="*/ 5553777 w 8460606"/>
              <a:gd name="connsiteY93" fmla="*/ 875899 h 4620126"/>
              <a:gd name="connsiteX94" fmla="*/ 5582653 w 8460606"/>
              <a:gd name="connsiteY94" fmla="*/ 962526 h 4620126"/>
              <a:gd name="connsiteX95" fmla="*/ 5592278 w 8460606"/>
              <a:gd name="connsiteY95" fmla="*/ 991402 h 4620126"/>
              <a:gd name="connsiteX96" fmla="*/ 5611529 w 8460606"/>
              <a:gd name="connsiteY96" fmla="*/ 1029903 h 4620126"/>
              <a:gd name="connsiteX97" fmla="*/ 5630779 w 8460606"/>
              <a:gd name="connsiteY97" fmla="*/ 1087655 h 4620126"/>
              <a:gd name="connsiteX98" fmla="*/ 5640404 w 8460606"/>
              <a:gd name="connsiteY98" fmla="*/ 1116531 h 4620126"/>
              <a:gd name="connsiteX99" fmla="*/ 5678905 w 8460606"/>
              <a:gd name="connsiteY99" fmla="*/ 1174282 h 4620126"/>
              <a:gd name="connsiteX100" fmla="*/ 5698156 w 8460606"/>
              <a:gd name="connsiteY100" fmla="*/ 1203158 h 4620126"/>
              <a:gd name="connsiteX101" fmla="*/ 5717406 w 8460606"/>
              <a:gd name="connsiteY101" fmla="*/ 1260909 h 4620126"/>
              <a:gd name="connsiteX102" fmla="*/ 5727032 w 8460606"/>
              <a:gd name="connsiteY102" fmla="*/ 1289785 h 4620126"/>
              <a:gd name="connsiteX103" fmla="*/ 5736657 w 8460606"/>
              <a:gd name="connsiteY103" fmla="*/ 1328286 h 4620126"/>
              <a:gd name="connsiteX104" fmla="*/ 5755908 w 8460606"/>
              <a:gd name="connsiteY104" fmla="*/ 1376413 h 4620126"/>
              <a:gd name="connsiteX105" fmla="*/ 5765533 w 8460606"/>
              <a:gd name="connsiteY105" fmla="*/ 1491916 h 4620126"/>
              <a:gd name="connsiteX106" fmla="*/ 5775158 w 8460606"/>
              <a:gd name="connsiteY106" fmla="*/ 1540042 h 4620126"/>
              <a:gd name="connsiteX107" fmla="*/ 5784783 w 8460606"/>
              <a:gd name="connsiteY107" fmla="*/ 1636295 h 4620126"/>
              <a:gd name="connsiteX108" fmla="*/ 5823284 w 8460606"/>
              <a:gd name="connsiteY108" fmla="*/ 1626669 h 4620126"/>
              <a:gd name="connsiteX109" fmla="*/ 5842535 w 8460606"/>
              <a:gd name="connsiteY109" fmla="*/ 1597794 h 4620126"/>
              <a:gd name="connsiteX110" fmla="*/ 5871411 w 8460606"/>
              <a:gd name="connsiteY110" fmla="*/ 1578543 h 4620126"/>
              <a:gd name="connsiteX111" fmla="*/ 5909912 w 8460606"/>
              <a:gd name="connsiteY111" fmla="*/ 1520792 h 4620126"/>
              <a:gd name="connsiteX112" fmla="*/ 5929162 w 8460606"/>
              <a:gd name="connsiteY112" fmla="*/ 1491916 h 4620126"/>
              <a:gd name="connsiteX113" fmla="*/ 5958038 w 8460606"/>
              <a:gd name="connsiteY113" fmla="*/ 1434164 h 4620126"/>
              <a:gd name="connsiteX114" fmla="*/ 5977289 w 8460606"/>
              <a:gd name="connsiteY114" fmla="*/ 1232034 h 4620126"/>
              <a:gd name="connsiteX115" fmla="*/ 5986914 w 8460606"/>
              <a:gd name="connsiteY115" fmla="*/ 1145406 h 4620126"/>
              <a:gd name="connsiteX116" fmla="*/ 6006164 w 8460606"/>
              <a:gd name="connsiteY116" fmla="*/ 1078029 h 4620126"/>
              <a:gd name="connsiteX117" fmla="*/ 6035040 w 8460606"/>
              <a:gd name="connsiteY117" fmla="*/ 808522 h 4620126"/>
              <a:gd name="connsiteX118" fmla="*/ 6054291 w 8460606"/>
              <a:gd name="connsiteY118" fmla="*/ 741145 h 4620126"/>
              <a:gd name="connsiteX119" fmla="*/ 6073541 w 8460606"/>
              <a:gd name="connsiteY119" fmla="*/ 683394 h 4620126"/>
              <a:gd name="connsiteX120" fmla="*/ 6092792 w 8460606"/>
              <a:gd name="connsiteY120" fmla="*/ 596766 h 4620126"/>
              <a:gd name="connsiteX121" fmla="*/ 6131293 w 8460606"/>
              <a:gd name="connsiteY121" fmla="*/ 462013 h 4620126"/>
              <a:gd name="connsiteX122" fmla="*/ 6150543 w 8460606"/>
              <a:gd name="connsiteY122" fmla="*/ 423512 h 4620126"/>
              <a:gd name="connsiteX123" fmla="*/ 6179419 w 8460606"/>
              <a:gd name="connsiteY123" fmla="*/ 317634 h 4620126"/>
              <a:gd name="connsiteX124" fmla="*/ 6198670 w 8460606"/>
              <a:gd name="connsiteY124" fmla="*/ 279133 h 4620126"/>
              <a:gd name="connsiteX125" fmla="*/ 6217920 w 8460606"/>
              <a:gd name="connsiteY125" fmla="*/ 221381 h 4620126"/>
              <a:gd name="connsiteX126" fmla="*/ 6275672 w 8460606"/>
              <a:gd name="connsiteY126" fmla="*/ 115503 h 4620126"/>
              <a:gd name="connsiteX127" fmla="*/ 6294922 w 8460606"/>
              <a:gd name="connsiteY127" fmla="*/ 57752 h 4620126"/>
              <a:gd name="connsiteX128" fmla="*/ 6304548 w 8460606"/>
              <a:gd name="connsiteY128" fmla="*/ 28876 h 4620126"/>
              <a:gd name="connsiteX129" fmla="*/ 6323798 w 8460606"/>
              <a:gd name="connsiteY129" fmla="*/ 0 h 4620126"/>
              <a:gd name="connsiteX130" fmla="*/ 6352674 w 8460606"/>
              <a:gd name="connsiteY130" fmla="*/ 9625 h 4620126"/>
              <a:gd name="connsiteX131" fmla="*/ 6371924 w 8460606"/>
              <a:gd name="connsiteY131" fmla="*/ 38501 h 4620126"/>
              <a:gd name="connsiteX132" fmla="*/ 6400800 w 8460606"/>
              <a:gd name="connsiteY132" fmla="*/ 67377 h 4620126"/>
              <a:gd name="connsiteX133" fmla="*/ 6420051 w 8460606"/>
              <a:gd name="connsiteY133" fmla="*/ 125128 h 4620126"/>
              <a:gd name="connsiteX134" fmla="*/ 6458552 w 8460606"/>
              <a:gd name="connsiteY134" fmla="*/ 182880 h 4620126"/>
              <a:gd name="connsiteX135" fmla="*/ 6477802 w 8460606"/>
              <a:gd name="connsiteY135" fmla="*/ 211756 h 4620126"/>
              <a:gd name="connsiteX136" fmla="*/ 6516303 w 8460606"/>
              <a:gd name="connsiteY136" fmla="*/ 298383 h 4620126"/>
              <a:gd name="connsiteX137" fmla="*/ 6545179 w 8460606"/>
              <a:gd name="connsiteY137" fmla="*/ 442762 h 4620126"/>
              <a:gd name="connsiteX138" fmla="*/ 6564430 w 8460606"/>
              <a:gd name="connsiteY138" fmla="*/ 471638 h 4620126"/>
              <a:gd name="connsiteX139" fmla="*/ 6593305 w 8460606"/>
              <a:gd name="connsiteY139" fmla="*/ 529389 h 4620126"/>
              <a:gd name="connsiteX140" fmla="*/ 6602931 w 8460606"/>
              <a:gd name="connsiteY140" fmla="*/ 558265 h 4620126"/>
              <a:gd name="connsiteX141" fmla="*/ 6631806 w 8460606"/>
              <a:gd name="connsiteY141" fmla="*/ 567891 h 4620126"/>
              <a:gd name="connsiteX142" fmla="*/ 6651057 w 8460606"/>
              <a:gd name="connsiteY142" fmla="*/ 596766 h 4620126"/>
              <a:gd name="connsiteX143" fmla="*/ 6699183 w 8460606"/>
              <a:gd name="connsiteY143" fmla="*/ 654518 h 4620126"/>
              <a:gd name="connsiteX144" fmla="*/ 6728059 w 8460606"/>
              <a:gd name="connsiteY144" fmla="*/ 712269 h 4620126"/>
              <a:gd name="connsiteX145" fmla="*/ 6737684 w 8460606"/>
              <a:gd name="connsiteY145" fmla="*/ 750771 h 4620126"/>
              <a:gd name="connsiteX146" fmla="*/ 6766560 w 8460606"/>
              <a:gd name="connsiteY146" fmla="*/ 808522 h 4620126"/>
              <a:gd name="connsiteX147" fmla="*/ 6776185 w 8460606"/>
              <a:gd name="connsiteY147" fmla="*/ 847023 h 4620126"/>
              <a:gd name="connsiteX148" fmla="*/ 6785811 w 8460606"/>
              <a:gd name="connsiteY148" fmla="*/ 904775 h 4620126"/>
              <a:gd name="connsiteX149" fmla="*/ 6805061 w 8460606"/>
              <a:gd name="connsiteY149" fmla="*/ 933651 h 4620126"/>
              <a:gd name="connsiteX150" fmla="*/ 6824312 w 8460606"/>
              <a:gd name="connsiteY150" fmla="*/ 1010653 h 4620126"/>
              <a:gd name="connsiteX151" fmla="*/ 6833937 w 8460606"/>
              <a:gd name="connsiteY151" fmla="*/ 1049154 h 4620126"/>
              <a:gd name="connsiteX152" fmla="*/ 6853188 w 8460606"/>
              <a:gd name="connsiteY152" fmla="*/ 1116531 h 4620126"/>
              <a:gd name="connsiteX153" fmla="*/ 6862813 w 8460606"/>
              <a:gd name="connsiteY153" fmla="*/ 1174282 h 4620126"/>
              <a:gd name="connsiteX154" fmla="*/ 6872438 w 8460606"/>
              <a:gd name="connsiteY154" fmla="*/ 1655545 h 4620126"/>
              <a:gd name="connsiteX155" fmla="*/ 6882063 w 8460606"/>
              <a:gd name="connsiteY155" fmla="*/ 1684421 h 4620126"/>
              <a:gd name="connsiteX156" fmla="*/ 6891689 w 8460606"/>
              <a:gd name="connsiteY156" fmla="*/ 1751798 h 4620126"/>
              <a:gd name="connsiteX157" fmla="*/ 6910939 w 8460606"/>
              <a:gd name="connsiteY157" fmla="*/ 1780674 h 4620126"/>
              <a:gd name="connsiteX158" fmla="*/ 6939815 w 8460606"/>
              <a:gd name="connsiteY158" fmla="*/ 1848051 h 4620126"/>
              <a:gd name="connsiteX159" fmla="*/ 6959065 w 8460606"/>
              <a:gd name="connsiteY159" fmla="*/ 1876926 h 4620126"/>
              <a:gd name="connsiteX160" fmla="*/ 6978316 w 8460606"/>
              <a:gd name="connsiteY160" fmla="*/ 1934678 h 4620126"/>
              <a:gd name="connsiteX161" fmla="*/ 7016817 w 8460606"/>
              <a:gd name="connsiteY161" fmla="*/ 1992429 h 4620126"/>
              <a:gd name="connsiteX162" fmla="*/ 7036068 w 8460606"/>
              <a:gd name="connsiteY162" fmla="*/ 2021305 h 4620126"/>
              <a:gd name="connsiteX163" fmla="*/ 7045693 w 8460606"/>
              <a:gd name="connsiteY163" fmla="*/ 2050181 h 4620126"/>
              <a:gd name="connsiteX164" fmla="*/ 7141945 w 8460606"/>
              <a:gd name="connsiteY164" fmla="*/ 2146434 h 4620126"/>
              <a:gd name="connsiteX165" fmla="*/ 7209322 w 8460606"/>
              <a:gd name="connsiteY165" fmla="*/ 2165684 h 4620126"/>
              <a:gd name="connsiteX166" fmla="*/ 7267074 w 8460606"/>
              <a:gd name="connsiteY166" fmla="*/ 2204185 h 4620126"/>
              <a:gd name="connsiteX167" fmla="*/ 7295950 w 8460606"/>
              <a:gd name="connsiteY167" fmla="*/ 2223436 h 4620126"/>
              <a:gd name="connsiteX168" fmla="*/ 7575082 w 8460606"/>
              <a:gd name="connsiteY168" fmla="*/ 2213811 h 4620126"/>
              <a:gd name="connsiteX169" fmla="*/ 7661710 w 8460606"/>
              <a:gd name="connsiteY169" fmla="*/ 2165684 h 4620126"/>
              <a:gd name="connsiteX170" fmla="*/ 7748337 w 8460606"/>
              <a:gd name="connsiteY170" fmla="*/ 2136808 h 4620126"/>
              <a:gd name="connsiteX171" fmla="*/ 7777213 w 8460606"/>
              <a:gd name="connsiteY171" fmla="*/ 2127183 h 4620126"/>
              <a:gd name="connsiteX172" fmla="*/ 7806089 w 8460606"/>
              <a:gd name="connsiteY172" fmla="*/ 2107933 h 4620126"/>
              <a:gd name="connsiteX173" fmla="*/ 7834964 w 8460606"/>
              <a:gd name="connsiteY173" fmla="*/ 2079057 h 4620126"/>
              <a:gd name="connsiteX174" fmla="*/ 7950468 w 8460606"/>
              <a:gd name="connsiteY174" fmla="*/ 2050181 h 4620126"/>
              <a:gd name="connsiteX175" fmla="*/ 7979343 w 8460606"/>
              <a:gd name="connsiteY175" fmla="*/ 2040556 h 4620126"/>
              <a:gd name="connsiteX176" fmla="*/ 8075596 w 8460606"/>
              <a:gd name="connsiteY176" fmla="*/ 2021305 h 4620126"/>
              <a:gd name="connsiteX177" fmla="*/ 8114097 w 8460606"/>
              <a:gd name="connsiteY177" fmla="*/ 2002055 h 4620126"/>
              <a:gd name="connsiteX178" fmla="*/ 8171849 w 8460606"/>
              <a:gd name="connsiteY178" fmla="*/ 1982804 h 4620126"/>
              <a:gd name="connsiteX179" fmla="*/ 8229600 w 8460606"/>
              <a:gd name="connsiteY179" fmla="*/ 1944303 h 4620126"/>
              <a:gd name="connsiteX180" fmla="*/ 8258476 w 8460606"/>
              <a:gd name="connsiteY180" fmla="*/ 1925053 h 4620126"/>
              <a:gd name="connsiteX181" fmla="*/ 8277726 w 8460606"/>
              <a:gd name="connsiteY181" fmla="*/ 1896177 h 4620126"/>
              <a:gd name="connsiteX182" fmla="*/ 8306602 w 8460606"/>
              <a:gd name="connsiteY182" fmla="*/ 1886552 h 4620126"/>
              <a:gd name="connsiteX183" fmla="*/ 8364354 w 8460606"/>
              <a:gd name="connsiteY183" fmla="*/ 1857676 h 4620126"/>
              <a:gd name="connsiteX184" fmla="*/ 8383604 w 8460606"/>
              <a:gd name="connsiteY184" fmla="*/ 1828800 h 4620126"/>
              <a:gd name="connsiteX185" fmla="*/ 8460606 w 8460606"/>
              <a:gd name="connsiteY18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346510 w 8460606"/>
              <a:gd name="connsiteY4" fmla="*/ 4514248 h 4620126"/>
              <a:gd name="connsiteX5" fmla="*/ 433137 w 8460606"/>
              <a:gd name="connsiteY5" fmla="*/ 4466122 h 4620126"/>
              <a:gd name="connsiteX6" fmla="*/ 712270 w 8460606"/>
              <a:gd name="connsiteY6" fmla="*/ 4379495 h 4620126"/>
              <a:gd name="connsiteX7" fmla="*/ 770021 w 8460606"/>
              <a:gd name="connsiteY7" fmla="*/ 4350619 h 4620126"/>
              <a:gd name="connsiteX8" fmla="*/ 798897 w 8460606"/>
              <a:gd name="connsiteY8" fmla="*/ 4321743 h 4620126"/>
              <a:gd name="connsiteX9" fmla="*/ 875899 w 8460606"/>
              <a:gd name="connsiteY9" fmla="*/ 4302493 h 4620126"/>
              <a:gd name="connsiteX10" fmla="*/ 924025 w 8460606"/>
              <a:gd name="connsiteY10" fmla="*/ 4254366 h 4620126"/>
              <a:gd name="connsiteX11" fmla="*/ 1029903 w 8460606"/>
              <a:gd name="connsiteY11" fmla="*/ 4148488 h 4620126"/>
              <a:gd name="connsiteX12" fmla="*/ 1039529 w 8460606"/>
              <a:gd name="connsiteY12" fmla="*/ 4119613 h 4620126"/>
              <a:gd name="connsiteX13" fmla="*/ 1126156 w 8460606"/>
              <a:gd name="connsiteY13" fmla="*/ 4061861 h 4620126"/>
              <a:gd name="connsiteX14" fmla="*/ 1232034 w 8460606"/>
              <a:gd name="connsiteY14" fmla="*/ 4032985 h 4620126"/>
              <a:gd name="connsiteX15" fmla="*/ 1270535 w 8460606"/>
              <a:gd name="connsiteY15" fmla="*/ 4023360 h 4620126"/>
              <a:gd name="connsiteX16" fmla="*/ 1299411 w 8460606"/>
              <a:gd name="connsiteY16" fmla="*/ 4004109 h 4620126"/>
              <a:gd name="connsiteX17" fmla="*/ 1443790 w 8460606"/>
              <a:gd name="connsiteY17" fmla="*/ 3898232 h 4620126"/>
              <a:gd name="connsiteX18" fmla="*/ 1501541 w 8460606"/>
              <a:gd name="connsiteY18" fmla="*/ 3840480 h 4620126"/>
              <a:gd name="connsiteX19" fmla="*/ 1559293 w 8460606"/>
              <a:gd name="connsiteY19" fmla="*/ 3782728 h 4620126"/>
              <a:gd name="connsiteX20" fmla="*/ 1588169 w 8460606"/>
              <a:gd name="connsiteY20" fmla="*/ 3744227 h 4620126"/>
              <a:gd name="connsiteX21" fmla="*/ 1626670 w 8460606"/>
              <a:gd name="connsiteY21" fmla="*/ 3715352 h 4620126"/>
              <a:gd name="connsiteX22" fmla="*/ 1867301 w 8460606"/>
              <a:gd name="connsiteY22" fmla="*/ 3465095 h 4620126"/>
              <a:gd name="connsiteX23" fmla="*/ 1905802 w 8460606"/>
              <a:gd name="connsiteY23" fmla="*/ 3426594 h 4620126"/>
              <a:gd name="connsiteX24" fmla="*/ 1963554 w 8460606"/>
              <a:gd name="connsiteY24" fmla="*/ 3359217 h 4620126"/>
              <a:gd name="connsiteX25" fmla="*/ 2050181 w 8460606"/>
              <a:gd name="connsiteY25" fmla="*/ 3262964 h 4620126"/>
              <a:gd name="connsiteX26" fmla="*/ 2088682 w 8460606"/>
              <a:gd name="connsiteY26" fmla="*/ 3214838 h 4620126"/>
              <a:gd name="connsiteX27" fmla="*/ 2156059 w 8460606"/>
              <a:gd name="connsiteY27" fmla="*/ 3099335 h 4620126"/>
              <a:gd name="connsiteX28" fmla="*/ 2175310 w 8460606"/>
              <a:gd name="connsiteY28" fmla="*/ 3060834 h 4620126"/>
              <a:gd name="connsiteX29" fmla="*/ 2194560 w 8460606"/>
              <a:gd name="connsiteY29" fmla="*/ 2993457 h 4620126"/>
              <a:gd name="connsiteX30" fmla="*/ 2213811 w 8460606"/>
              <a:gd name="connsiteY30" fmla="*/ 2954956 h 4620126"/>
              <a:gd name="connsiteX31" fmla="*/ 2233061 w 8460606"/>
              <a:gd name="connsiteY31" fmla="*/ 2887579 h 4620126"/>
              <a:gd name="connsiteX32" fmla="*/ 2261937 w 8460606"/>
              <a:gd name="connsiteY32" fmla="*/ 2675823 h 4620126"/>
              <a:gd name="connsiteX33" fmla="*/ 2281188 w 8460606"/>
              <a:gd name="connsiteY33" fmla="*/ 2598821 h 4620126"/>
              <a:gd name="connsiteX34" fmla="*/ 2310063 w 8460606"/>
              <a:gd name="connsiteY34" fmla="*/ 2531444 h 4620126"/>
              <a:gd name="connsiteX35" fmla="*/ 2377440 w 8460606"/>
              <a:gd name="connsiteY35" fmla="*/ 2473693 h 4620126"/>
              <a:gd name="connsiteX36" fmla="*/ 2406316 w 8460606"/>
              <a:gd name="connsiteY36" fmla="*/ 2464067 h 4620126"/>
              <a:gd name="connsiteX37" fmla="*/ 2435192 w 8460606"/>
              <a:gd name="connsiteY37" fmla="*/ 2444817 h 4620126"/>
              <a:gd name="connsiteX38" fmla="*/ 2608446 w 8460606"/>
              <a:gd name="connsiteY38" fmla="*/ 2290813 h 4620126"/>
              <a:gd name="connsiteX39" fmla="*/ 2704699 w 8460606"/>
              <a:gd name="connsiteY39" fmla="*/ 2329314 h 4620126"/>
              <a:gd name="connsiteX40" fmla="*/ 2733575 w 8460606"/>
              <a:gd name="connsiteY40" fmla="*/ 2338939 h 4620126"/>
              <a:gd name="connsiteX41" fmla="*/ 2791326 w 8460606"/>
              <a:gd name="connsiteY41" fmla="*/ 2367815 h 4620126"/>
              <a:gd name="connsiteX42" fmla="*/ 2916455 w 8460606"/>
              <a:gd name="connsiteY42" fmla="*/ 2483318 h 4620126"/>
              <a:gd name="connsiteX43" fmla="*/ 2954956 w 8460606"/>
              <a:gd name="connsiteY43" fmla="*/ 2569945 h 4620126"/>
              <a:gd name="connsiteX44" fmla="*/ 3022333 w 8460606"/>
              <a:gd name="connsiteY44" fmla="*/ 2714324 h 4620126"/>
              <a:gd name="connsiteX45" fmla="*/ 3041583 w 8460606"/>
              <a:gd name="connsiteY45" fmla="*/ 2772076 h 4620126"/>
              <a:gd name="connsiteX46" fmla="*/ 3051209 w 8460606"/>
              <a:gd name="connsiteY46" fmla="*/ 2800952 h 4620126"/>
              <a:gd name="connsiteX47" fmla="*/ 3060834 w 8460606"/>
              <a:gd name="connsiteY47" fmla="*/ 2829827 h 4620126"/>
              <a:gd name="connsiteX48" fmla="*/ 3128211 w 8460606"/>
              <a:gd name="connsiteY48" fmla="*/ 2954956 h 4620126"/>
              <a:gd name="connsiteX49" fmla="*/ 3157086 w 8460606"/>
              <a:gd name="connsiteY49" fmla="*/ 2974206 h 4620126"/>
              <a:gd name="connsiteX50" fmla="*/ 3262964 w 8460606"/>
              <a:gd name="connsiteY50" fmla="*/ 3070459 h 4620126"/>
              <a:gd name="connsiteX51" fmla="*/ 3301465 w 8460606"/>
              <a:gd name="connsiteY51" fmla="*/ 3128211 h 4620126"/>
              <a:gd name="connsiteX52" fmla="*/ 3445844 w 8460606"/>
              <a:gd name="connsiteY52" fmla="*/ 3205213 h 4620126"/>
              <a:gd name="connsiteX53" fmla="*/ 3474720 w 8460606"/>
              <a:gd name="connsiteY53" fmla="*/ 3224463 h 4620126"/>
              <a:gd name="connsiteX54" fmla="*/ 3532472 w 8460606"/>
              <a:gd name="connsiteY54" fmla="*/ 3243714 h 4620126"/>
              <a:gd name="connsiteX55" fmla="*/ 3599849 w 8460606"/>
              <a:gd name="connsiteY55" fmla="*/ 3282215 h 4620126"/>
              <a:gd name="connsiteX56" fmla="*/ 3638350 w 8460606"/>
              <a:gd name="connsiteY56" fmla="*/ 3291840 h 4620126"/>
              <a:gd name="connsiteX57" fmla="*/ 4100362 w 8460606"/>
              <a:gd name="connsiteY57" fmla="*/ 3243714 h 4620126"/>
              <a:gd name="connsiteX58" fmla="*/ 4129238 w 8460606"/>
              <a:gd name="connsiteY58" fmla="*/ 3234088 h 4620126"/>
              <a:gd name="connsiteX59" fmla="*/ 4331369 w 8460606"/>
              <a:gd name="connsiteY59" fmla="*/ 3051208 h 4620126"/>
              <a:gd name="connsiteX60" fmla="*/ 4350619 w 8460606"/>
              <a:gd name="connsiteY60" fmla="*/ 3022333 h 4620126"/>
              <a:gd name="connsiteX61" fmla="*/ 4437246 w 8460606"/>
              <a:gd name="connsiteY61" fmla="*/ 2954956 h 4620126"/>
              <a:gd name="connsiteX62" fmla="*/ 4687503 w 8460606"/>
              <a:gd name="connsiteY62" fmla="*/ 2579571 h 4620126"/>
              <a:gd name="connsiteX63" fmla="*/ 4697129 w 8460606"/>
              <a:gd name="connsiteY63" fmla="*/ 2550695 h 4620126"/>
              <a:gd name="connsiteX64" fmla="*/ 4735630 w 8460606"/>
              <a:gd name="connsiteY64" fmla="*/ 2464067 h 4620126"/>
              <a:gd name="connsiteX65" fmla="*/ 4754880 w 8460606"/>
              <a:gd name="connsiteY65" fmla="*/ 2406316 h 4620126"/>
              <a:gd name="connsiteX66" fmla="*/ 4764505 w 8460606"/>
              <a:gd name="connsiteY66" fmla="*/ 2377440 h 4620126"/>
              <a:gd name="connsiteX67" fmla="*/ 4822257 w 8460606"/>
              <a:gd name="connsiteY67" fmla="*/ 2252312 h 4620126"/>
              <a:gd name="connsiteX68" fmla="*/ 4908884 w 8460606"/>
              <a:gd name="connsiteY68" fmla="*/ 1982804 h 4620126"/>
              <a:gd name="connsiteX69" fmla="*/ 4918510 w 8460606"/>
              <a:gd name="connsiteY69" fmla="*/ 1876926 h 4620126"/>
              <a:gd name="connsiteX70" fmla="*/ 4937760 w 8460606"/>
              <a:gd name="connsiteY70" fmla="*/ 1809549 h 4620126"/>
              <a:gd name="connsiteX71" fmla="*/ 4957011 w 8460606"/>
              <a:gd name="connsiteY71" fmla="*/ 1626669 h 4620126"/>
              <a:gd name="connsiteX72" fmla="*/ 4966636 w 8460606"/>
              <a:gd name="connsiteY72" fmla="*/ 1578543 h 4620126"/>
              <a:gd name="connsiteX73" fmla="*/ 4976261 w 8460606"/>
              <a:gd name="connsiteY73" fmla="*/ 1463040 h 4620126"/>
              <a:gd name="connsiteX74" fmla="*/ 5014762 w 8460606"/>
              <a:gd name="connsiteY74" fmla="*/ 1366787 h 4620126"/>
              <a:gd name="connsiteX75" fmla="*/ 5024388 w 8460606"/>
              <a:gd name="connsiteY75" fmla="*/ 1328286 h 4620126"/>
              <a:gd name="connsiteX76" fmla="*/ 5062889 w 8460606"/>
              <a:gd name="connsiteY76" fmla="*/ 1241659 h 4620126"/>
              <a:gd name="connsiteX77" fmla="*/ 5072514 w 8460606"/>
              <a:gd name="connsiteY77" fmla="*/ 1203158 h 4620126"/>
              <a:gd name="connsiteX78" fmla="*/ 5091764 w 8460606"/>
              <a:gd name="connsiteY78" fmla="*/ 1155032 h 4620126"/>
              <a:gd name="connsiteX79" fmla="*/ 5101390 w 8460606"/>
              <a:gd name="connsiteY79" fmla="*/ 1126156 h 4620126"/>
              <a:gd name="connsiteX80" fmla="*/ 5120640 w 8460606"/>
              <a:gd name="connsiteY80" fmla="*/ 1097280 h 4620126"/>
              <a:gd name="connsiteX81" fmla="*/ 5149516 w 8460606"/>
              <a:gd name="connsiteY81" fmla="*/ 1029903 h 4620126"/>
              <a:gd name="connsiteX82" fmla="*/ 5178392 w 8460606"/>
              <a:gd name="connsiteY82" fmla="*/ 1001027 h 4620126"/>
              <a:gd name="connsiteX83" fmla="*/ 5216893 w 8460606"/>
              <a:gd name="connsiteY83" fmla="*/ 943276 h 4620126"/>
              <a:gd name="connsiteX84" fmla="*/ 5236143 w 8460606"/>
              <a:gd name="connsiteY84" fmla="*/ 914400 h 4620126"/>
              <a:gd name="connsiteX85" fmla="*/ 5274644 w 8460606"/>
              <a:gd name="connsiteY85" fmla="*/ 827773 h 4620126"/>
              <a:gd name="connsiteX86" fmla="*/ 5303520 w 8460606"/>
              <a:gd name="connsiteY86" fmla="*/ 770021 h 4620126"/>
              <a:gd name="connsiteX87" fmla="*/ 5361272 w 8460606"/>
              <a:gd name="connsiteY87" fmla="*/ 741145 h 4620126"/>
              <a:gd name="connsiteX88" fmla="*/ 5390148 w 8460606"/>
              <a:gd name="connsiteY88" fmla="*/ 750771 h 4620126"/>
              <a:gd name="connsiteX89" fmla="*/ 5447899 w 8460606"/>
              <a:gd name="connsiteY89" fmla="*/ 731520 h 4620126"/>
              <a:gd name="connsiteX90" fmla="*/ 5505651 w 8460606"/>
              <a:gd name="connsiteY90" fmla="*/ 770021 h 4620126"/>
              <a:gd name="connsiteX91" fmla="*/ 5515276 w 8460606"/>
              <a:gd name="connsiteY91" fmla="*/ 798897 h 4620126"/>
              <a:gd name="connsiteX92" fmla="*/ 5553777 w 8460606"/>
              <a:gd name="connsiteY92" fmla="*/ 875899 h 4620126"/>
              <a:gd name="connsiteX93" fmla="*/ 5582653 w 8460606"/>
              <a:gd name="connsiteY93" fmla="*/ 962526 h 4620126"/>
              <a:gd name="connsiteX94" fmla="*/ 5592278 w 8460606"/>
              <a:gd name="connsiteY94" fmla="*/ 991402 h 4620126"/>
              <a:gd name="connsiteX95" fmla="*/ 5611529 w 8460606"/>
              <a:gd name="connsiteY95" fmla="*/ 1029903 h 4620126"/>
              <a:gd name="connsiteX96" fmla="*/ 5630779 w 8460606"/>
              <a:gd name="connsiteY96" fmla="*/ 1087655 h 4620126"/>
              <a:gd name="connsiteX97" fmla="*/ 5640404 w 8460606"/>
              <a:gd name="connsiteY97" fmla="*/ 1116531 h 4620126"/>
              <a:gd name="connsiteX98" fmla="*/ 5678905 w 8460606"/>
              <a:gd name="connsiteY98" fmla="*/ 1174282 h 4620126"/>
              <a:gd name="connsiteX99" fmla="*/ 5698156 w 8460606"/>
              <a:gd name="connsiteY99" fmla="*/ 1203158 h 4620126"/>
              <a:gd name="connsiteX100" fmla="*/ 5717406 w 8460606"/>
              <a:gd name="connsiteY100" fmla="*/ 1260909 h 4620126"/>
              <a:gd name="connsiteX101" fmla="*/ 5727032 w 8460606"/>
              <a:gd name="connsiteY101" fmla="*/ 1289785 h 4620126"/>
              <a:gd name="connsiteX102" fmla="*/ 5736657 w 8460606"/>
              <a:gd name="connsiteY102" fmla="*/ 1328286 h 4620126"/>
              <a:gd name="connsiteX103" fmla="*/ 5755908 w 8460606"/>
              <a:gd name="connsiteY103" fmla="*/ 1376413 h 4620126"/>
              <a:gd name="connsiteX104" fmla="*/ 5765533 w 8460606"/>
              <a:gd name="connsiteY104" fmla="*/ 1491916 h 4620126"/>
              <a:gd name="connsiteX105" fmla="*/ 5775158 w 8460606"/>
              <a:gd name="connsiteY105" fmla="*/ 1540042 h 4620126"/>
              <a:gd name="connsiteX106" fmla="*/ 5784783 w 8460606"/>
              <a:gd name="connsiteY106" fmla="*/ 1636295 h 4620126"/>
              <a:gd name="connsiteX107" fmla="*/ 5823284 w 8460606"/>
              <a:gd name="connsiteY107" fmla="*/ 1626669 h 4620126"/>
              <a:gd name="connsiteX108" fmla="*/ 5842535 w 8460606"/>
              <a:gd name="connsiteY108" fmla="*/ 1597794 h 4620126"/>
              <a:gd name="connsiteX109" fmla="*/ 5871411 w 8460606"/>
              <a:gd name="connsiteY109" fmla="*/ 1578543 h 4620126"/>
              <a:gd name="connsiteX110" fmla="*/ 5909912 w 8460606"/>
              <a:gd name="connsiteY110" fmla="*/ 1520792 h 4620126"/>
              <a:gd name="connsiteX111" fmla="*/ 5929162 w 8460606"/>
              <a:gd name="connsiteY111" fmla="*/ 1491916 h 4620126"/>
              <a:gd name="connsiteX112" fmla="*/ 5958038 w 8460606"/>
              <a:gd name="connsiteY112" fmla="*/ 1434164 h 4620126"/>
              <a:gd name="connsiteX113" fmla="*/ 5977289 w 8460606"/>
              <a:gd name="connsiteY113" fmla="*/ 1232034 h 4620126"/>
              <a:gd name="connsiteX114" fmla="*/ 5986914 w 8460606"/>
              <a:gd name="connsiteY114" fmla="*/ 1145406 h 4620126"/>
              <a:gd name="connsiteX115" fmla="*/ 6006164 w 8460606"/>
              <a:gd name="connsiteY115" fmla="*/ 1078029 h 4620126"/>
              <a:gd name="connsiteX116" fmla="*/ 6035040 w 8460606"/>
              <a:gd name="connsiteY116" fmla="*/ 808522 h 4620126"/>
              <a:gd name="connsiteX117" fmla="*/ 6054291 w 8460606"/>
              <a:gd name="connsiteY117" fmla="*/ 741145 h 4620126"/>
              <a:gd name="connsiteX118" fmla="*/ 6073541 w 8460606"/>
              <a:gd name="connsiteY118" fmla="*/ 683394 h 4620126"/>
              <a:gd name="connsiteX119" fmla="*/ 6092792 w 8460606"/>
              <a:gd name="connsiteY119" fmla="*/ 596766 h 4620126"/>
              <a:gd name="connsiteX120" fmla="*/ 6131293 w 8460606"/>
              <a:gd name="connsiteY120" fmla="*/ 462013 h 4620126"/>
              <a:gd name="connsiteX121" fmla="*/ 6150543 w 8460606"/>
              <a:gd name="connsiteY121" fmla="*/ 423512 h 4620126"/>
              <a:gd name="connsiteX122" fmla="*/ 6179419 w 8460606"/>
              <a:gd name="connsiteY122" fmla="*/ 317634 h 4620126"/>
              <a:gd name="connsiteX123" fmla="*/ 6198670 w 8460606"/>
              <a:gd name="connsiteY123" fmla="*/ 279133 h 4620126"/>
              <a:gd name="connsiteX124" fmla="*/ 6217920 w 8460606"/>
              <a:gd name="connsiteY124" fmla="*/ 221381 h 4620126"/>
              <a:gd name="connsiteX125" fmla="*/ 6275672 w 8460606"/>
              <a:gd name="connsiteY125" fmla="*/ 115503 h 4620126"/>
              <a:gd name="connsiteX126" fmla="*/ 6294922 w 8460606"/>
              <a:gd name="connsiteY126" fmla="*/ 57752 h 4620126"/>
              <a:gd name="connsiteX127" fmla="*/ 6304548 w 8460606"/>
              <a:gd name="connsiteY127" fmla="*/ 28876 h 4620126"/>
              <a:gd name="connsiteX128" fmla="*/ 6323798 w 8460606"/>
              <a:gd name="connsiteY128" fmla="*/ 0 h 4620126"/>
              <a:gd name="connsiteX129" fmla="*/ 6352674 w 8460606"/>
              <a:gd name="connsiteY129" fmla="*/ 9625 h 4620126"/>
              <a:gd name="connsiteX130" fmla="*/ 6371924 w 8460606"/>
              <a:gd name="connsiteY130" fmla="*/ 38501 h 4620126"/>
              <a:gd name="connsiteX131" fmla="*/ 6400800 w 8460606"/>
              <a:gd name="connsiteY131" fmla="*/ 67377 h 4620126"/>
              <a:gd name="connsiteX132" fmla="*/ 6420051 w 8460606"/>
              <a:gd name="connsiteY132" fmla="*/ 125128 h 4620126"/>
              <a:gd name="connsiteX133" fmla="*/ 6458552 w 8460606"/>
              <a:gd name="connsiteY133" fmla="*/ 182880 h 4620126"/>
              <a:gd name="connsiteX134" fmla="*/ 6477802 w 8460606"/>
              <a:gd name="connsiteY134" fmla="*/ 211756 h 4620126"/>
              <a:gd name="connsiteX135" fmla="*/ 6516303 w 8460606"/>
              <a:gd name="connsiteY135" fmla="*/ 298383 h 4620126"/>
              <a:gd name="connsiteX136" fmla="*/ 6545179 w 8460606"/>
              <a:gd name="connsiteY136" fmla="*/ 442762 h 4620126"/>
              <a:gd name="connsiteX137" fmla="*/ 6564430 w 8460606"/>
              <a:gd name="connsiteY137" fmla="*/ 471638 h 4620126"/>
              <a:gd name="connsiteX138" fmla="*/ 6593305 w 8460606"/>
              <a:gd name="connsiteY138" fmla="*/ 529389 h 4620126"/>
              <a:gd name="connsiteX139" fmla="*/ 6602931 w 8460606"/>
              <a:gd name="connsiteY139" fmla="*/ 558265 h 4620126"/>
              <a:gd name="connsiteX140" fmla="*/ 6631806 w 8460606"/>
              <a:gd name="connsiteY140" fmla="*/ 567891 h 4620126"/>
              <a:gd name="connsiteX141" fmla="*/ 6651057 w 8460606"/>
              <a:gd name="connsiteY141" fmla="*/ 596766 h 4620126"/>
              <a:gd name="connsiteX142" fmla="*/ 6699183 w 8460606"/>
              <a:gd name="connsiteY142" fmla="*/ 654518 h 4620126"/>
              <a:gd name="connsiteX143" fmla="*/ 6728059 w 8460606"/>
              <a:gd name="connsiteY143" fmla="*/ 712269 h 4620126"/>
              <a:gd name="connsiteX144" fmla="*/ 6737684 w 8460606"/>
              <a:gd name="connsiteY144" fmla="*/ 750771 h 4620126"/>
              <a:gd name="connsiteX145" fmla="*/ 6766560 w 8460606"/>
              <a:gd name="connsiteY145" fmla="*/ 808522 h 4620126"/>
              <a:gd name="connsiteX146" fmla="*/ 6776185 w 8460606"/>
              <a:gd name="connsiteY146" fmla="*/ 847023 h 4620126"/>
              <a:gd name="connsiteX147" fmla="*/ 6785811 w 8460606"/>
              <a:gd name="connsiteY147" fmla="*/ 904775 h 4620126"/>
              <a:gd name="connsiteX148" fmla="*/ 6805061 w 8460606"/>
              <a:gd name="connsiteY148" fmla="*/ 933651 h 4620126"/>
              <a:gd name="connsiteX149" fmla="*/ 6824312 w 8460606"/>
              <a:gd name="connsiteY149" fmla="*/ 1010653 h 4620126"/>
              <a:gd name="connsiteX150" fmla="*/ 6833937 w 8460606"/>
              <a:gd name="connsiteY150" fmla="*/ 1049154 h 4620126"/>
              <a:gd name="connsiteX151" fmla="*/ 6853188 w 8460606"/>
              <a:gd name="connsiteY151" fmla="*/ 1116531 h 4620126"/>
              <a:gd name="connsiteX152" fmla="*/ 6862813 w 8460606"/>
              <a:gd name="connsiteY152" fmla="*/ 1174282 h 4620126"/>
              <a:gd name="connsiteX153" fmla="*/ 6872438 w 8460606"/>
              <a:gd name="connsiteY153" fmla="*/ 1655545 h 4620126"/>
              <a:gd name="connsiteX154" fmla="*/ 6882063 w 8460606"/>
              <a:gd name="connsiteY154" fmla="*/ 1684421 h 4620126"/>
              <a:gd name="connsiteX155" fmla="*/ 6891689 w 8460606"/>
              <a:gd name="connsiteY155" fmla="*/ 1751798 h 4620126"/>
              <a:gd name="connsiteX156" fmla="*/ 6910939 w 8460606"/>
              <a:gd name="connsiteY156" fmla="*/ 1780674 h 4620126"/>
              <a:gd name="connsiteX157" fmla="*/ 6939815 w 8460606"/>
              <a:gd name="connsiteY157" fmla="*/ 1848051 h 4620126"/>
              <a:gd name="connsiteX158" fmla="*/ 6959065 w 8460606"/>
              <a:gd name="connsiteY158" fmla="*/ 1876926 h 4620126"/>
              <a:gd name="connsiteX159" fmla="*/ 6978316 w 8460606"/>
              <a:gd name="connsiteY159" fmla="*/ 1934678 h 4620126"/>
              <a:gd name="connsiteX160" fmla="*/ 7016817 w 8460606"/>
              <a:gd name="connsiteY160" fmla="*/ 1992429 h 4620126"/>
              <a:gd name="connsiteX161" fmla="*/ 7036068 w 8460606"/>
              <a:gd name="connsiteY161" fmla="*/ 2021305 h 4620126"/>
              <a:gd name="connsiteX162" fmla="*/ 7045693 w 8460606"/>
              <a:gd name="connsiteY162" fmla="*/ 2050181 h 4620126"/>
              <a:gd name="connsiteX163" fmla="*/ 7141945 w 8460606"/>
              <a:gd name="connsiteY163" fmla="*/ 2146434 h 4620126"/>
              <a:gd name="connsiteX164" fmla="*/ 7209322 w 8460606"/>
              <a:gd name="connsiteY164" fmla="*/ 2165684 h 4620126"/>
              <a:gd name="connsiteX165" fmla="*/ 7267074 w 8460606"/>
              <a:gd name="connsiteY165" fmla="*/ 2204185 h 4620126"/>
              <a:gd name="connsiteX166" fmla="*/ 7295950 w 8460606"/>
              <a:gd name="connsiteY166" fmla="*/ 2223436 h 4620126"/>
              <a:gd name="connsiteX167" fmla="*/ 7575082 w 8460606"/>
              <a:gd name="connsiteY167" fmla="*/ 2213811 h 4620126"/>
              <a:gd name="connsiteX168" fmla="*/ 7661710 w 8460606"/>
              <a:gd name="connsiteY168" fmla="*/ 2165684 h 4620126"/>
              <a:gd name="connsiteX169" fmla="*/ 7748337 w 8460606"/>
              <a:gd name="connsiteY169" fmla="*/ 2136808 h 4620126"/>
              <a:gd name="connsiteX170" fmla="*/ 7777213 w 8460606"/>
              <a:gd name="connsiteY170" fmla="*/ 2127183 h 4620126"/>
              <a:gd name="connsiteX171" fmla="*/ 7806089 w 8460606"/>
              <a:gd name="connsiteY171" fmla="*/ 2107933 h 4620126"/>
              <a:gd name="connsiteX172" fmla="*/ 7834964 w 8460606"/>
              <a:gd name="connsiteY172" fmla="*/ 2079057 h 4620126"/>
              <a:gd name="connsiteX173" fmla="*/ 7950468 w 8460606"/>
              <a:gd name="connsiteY173" fmla="*/ 2050181 h 4620126"/>
              <a:gd name="connsiteX174" fmla="*/ 7979343 w 8460606"/>
              <a:gd name="connsiteY174" fmla="*/ 2040556 h 4620126"/>
              <a:gd name="connsiteX175" fmla="*/ 8075596 w 8460606"/>
              <a:gd name="connsiteY175" fmla="*/ 2021305 h 4620126"/>
              <a:gd name="connsiteX176" fmla="*/ 8114097 w 8460606"/>
              <a:gd name="connsiteY176" fmla="*/ 2002055 h 4620126"/>
              <a:gd name="connsiteX177" fmla="*/ 8171849 w 8460606"/>
              <a:gd name="connsiteY177" fmla="*/ 1982804 h 4620126"/>
              <a:gd name="connsiteX178" fmla="*/ 8229600 w 8460606"/>
              <a:gd name="connsiteY178" fmla="*/ 1944303 h 4620126"/>
              <a:gd name="connsiteX179" fmla="*/ 8258476 w 8460606"/>
              <a:gd name="connsiteY179" fmla="*/ 1925053 h 4620126"/>
              <a:gd name="connsiteX180" fmla="*/ 8277726 w 8460606"/>
              <a:gd name="connsiteY180" fmla="*/ 1896177 h 4620126"/>
              <a:gd name="connsiteX181" fmla="*/ 8306602 w 8460606"/>
              <a:gd name="connsiteY181" fmla="*/ 1886552 h 4620126"/>
              <a:gd name="connsiteX182" fmla="*/ 8364354 w 8460606"/>
              <a:gd name="connsiteY182" fmla="*/ 1857676 h 4620126"/>
              <a:gd name="connsiteX183" fmla="*/ 8383604 w 8460606"/>
              <a:gd name="connsiteY183" fmla="*/ 1828800 h 4620126"/>
              <a:gd name="connsiteX184" fmla="*/ 8460606 w 8460606"/>
              <a:gd name="connsiteY18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01541 w 8460606"/>
              <a:gd name="connsiteY17" fmla="*/ 3840480 h 4620126"/>
              <a:gd name="connsiteX18" fmla="*/ 1559293 w 8460606"/>
              <a:gd name="connsiteY18" fmla="*/ 3782728 h 4620126"/>
              <a:gd name="connsiteX19" fmla="*/ 1588169 w 8460606"/>
              <a:gd name="connsiteY19" fmla="*/ 3744227 h 4620126"/>
              <a:gd name="connsiteX20" fmla="*/ 1626670 w 8460606"/>
              <a:gd name="connsiteY20" fmla="*/ 3715352 h 4620126"/>
              <a:gd name="connsiteX21" fmla="*/ 1867301 w 8460606"/>
              <a:gd name="connsiteY21" fmla="*/ 3465095 h 4620126"/>
              <a:gd name="connsiteX22" fmla="*/ 1905802 w 8460606"/>
              <a:gd name="connsiteY22" fmla="*/ 3426594 h 4620126"/>
              <a:gd name="connsiteX23" fmla="*/ 1963554 w 8460606"/>
              <a:gd name="connsiteY23" fmla="*/ 3359217 h 4620126"/>
              <a:gd name="connsiteX24" fmla="*/ 2050181 w 8460606"/>
              <a:gd name="connsiteY24" fmla="*/ 3262964 h 4620126"/>
              <a:gd name="connsiteX25" fmla="*/ 2088682 w 8460606"/>
              <a:gd name="connsiteY25" fmla="*/ 3214838 h 4620126"/>
              <a:gd name="connsiteX26" fmla="*/ 2156059 w 8460606"/>
              <a:gd name="connsiteY26" fmla="*/ 3099335 h 4620126"/>
              <a:gd name="connsiteX27" fmla="*/ 2175310 w 8460606"/>
              <a:gd name="connsiteY27" fmla="*/ 3060834 h 4620126"/>
              <a:gd name="connsiteX28" fmla="*/ 2194560 w 8460606"/>
              <a:gd name="connsiteY28" fmla="*/ 2993457 h 4620126"/>
              <a:gd name="connsiteX29" fmla="*/ 2213811 w 8460606"/>
              <a:gd name="connsiteY29" fmla="*/ 2954956 h 4620126"/>
              <a:gd name="connsiteX30" fmla="*/ 2233061 w 8460606"/>
              <a:gd name="connsiteY30" fmla="*/ 2887579 h 4620126"/>
              <a:gd name="connsiteX31" fmla="*/ 2261937 w 8460606"/>
              <a:gd name="connsiteY31" fmla="*/ 2675823 h 4620126"/>
              <a:gd name="connsiteX32" fmla="*/ 2281188 w 8460606"/>
              <a:gd name="connsiteY32" fmla="*/ 2598821 h 4620126"/>
              <a:gd name="connsiteX33" fmla="*/ 2310063 w 8460606"/>
              <a:gd name="connsiteY33" fmla="*/ 2531444 h 4620126"/>
              <a:gd name="connsiteX34" fmla="*/ 2377440 w 8460606"/>
              <a:gd name="connsiteY34" fmla="*/ 2473693 h 4620126"/>
              <a:gd name="connsiteX35" fmla="*/ 2406316 w 8460606"/>
              <a:gd name="connsiteY35" fmla="*/ 2464067 h 4620126"/>
              <a:gd name="connsiteX36" fmla="*/ 2435192 w 8460606"/>
              <a:gd name="connsiteY36" fmla="*/ 2444817 h 4620126"/>
              <a:gd name="connsiteX37" fmla="*/ 2608446 w 8460606"/>
              <a:gd name="connsiteY37" fmla="*/ 2290813 h 4620126"/>
              <a:gd name="connsiteX38" fmla="*/ 2704699 w 8460606"/>
              <a:gd name="connsiteY38" fmla="*/ 2329314 h 4620126"/>
              <a:gd name="connsiteX39" fmla="*/ 2733575 w 8460606"/>
              <a:gd name="connsiteY39" fmla="*/ 2338939 h 4620126"/>
              <a:gd name="connsiteX40" fmla="*/ 2791326 w 8460606"/>
              <a:gd name="connsiteY40" fmla="*/ 2367815 h 4620126"/>
              <a:gd name="connsiteX41" fmla="*/ 2916455 w 8460606"/>
              <a:gd name="connsiteY41" fmla="*/ 2483318 h 4620126"/>
              <a:gd name="connsiteX42" fmla="*/ 2954956 w 8460606"/>
              <a:gd name="connsiteY42" fmla="*/ 2569945 h 4620126"/>
              <a:gd name="connsiteX43" fmla="*/ 3022333 w 8460606"/>
              <a:gd name="connsiteY43" fmla="*/ 2714324 h 4620126"/>
              <a:gd name="connsiteX44" fmla="*/ 3041583 w 8460606"/>
              <a:gd name="connsiteY44" fmla="*/ 2772076 h 4620126"/>
              <a:gd name="connsiteX45" fmla="*/ 3051209 w 8460606"/>
              <a:gd name="connsiteY45" fmla="*/ 2800952 h 4620126"/>
              <a:gd name="connsiteX46" fmla="*/ 3060834 w 8460606"/>
              <a:gd name="connsiteY46" fmla="*/ 2829827 h 4620126"/>
              <a:gd name="connsiteX47" fmla="*/ 3128211 w 8460606"/>
              <a:gd name="connsiteY47" fmla="*/ 2954956 h 4620126"/>
              <a:gd name="connsiteX48" fmla="*/ 3157086 w 8460606"/>
              <a:gd name="connsiteY48" fmla="*/ 2974206 h 4620126"/>
              <a:gd name="connsiteX49" fmla="*/ 3262964 w 8460606"/>
              <a:gd name="connsiteY49" fmla="*/ 3070459 h 4620126"/>
              <a:gd name="connsiteX50" fmla="*/ 3301465 w 8460606"/>
              <a:gd name="connsiteY50" fmla="*/ 3128211 h 4620126"/>
              <a:gd name="connsiteX51" fmla="*/ 3445844 w 8460606"/>
              <a:gd name="connsiteY51" fmla="*/ 3205213 h 4620126"/>
              <a:gd name="connsiteX52" fmla="*/ 3474720 w 8460606"/>
              <a:gd name="connsiteY52" fmla="*/ 3224463 h 4620126"/>
              <a:gd name="connsiteX53" fmla="*/ 3532472 w 8460606"/>
              <a:gd name="connsiteY53" fmla="*/ 3243714 h 4620126"/>
              <a:gd name="connsiteX54" fmla="*/ 3599849 w 8460606"/>
              <a:gd name="connsiteY54" fmla="*/ 3282215 h 4620126"/>
              <a:gd name="connsiteX55" fmla="*/ 3638350 w 8460606"/>
              <a:gd name="connsiteY55" fmla="*/ 3291840 h 4620126"/>
              <a:gd name="connsiteX56" fmla="*/ 4100362 w 8460606"/>
              <a:gd name="connsiteY56" fmla="*/ 3243714 h 4620126"/>
              <a:gd name="connsiteX57" fmla="*/ 4129238 w 8460606"/>
              <a:gd name="connsiteY57" fmla="*/ 3234088 h 4620126"/>
              <a:gd name="connsiteX58" fmla="*/ 4331369 w 8460606"/>
              <a:gd name="connsiteY58" fmla="*/ 3051208 h 4620126"/>
              <a:gd name="connsiteX59" fmla="*/ 4350619 w 8460606"/>
              <a:gd name="connsiteY59" fmla="*/ 3022333 h 4620126"/>
              <a:gd name="connsiteX60" fmla="*/ 4437246 w 8460606"/>
              <a:gd name="connsiteY60" fmla="*/ 2954956 h 4620126"/>
              <a:gd name="connsiteX61" fmla="*/ 4687503 w 8460606"/>
              <a:gd name="connsiteY61" fmla="*/ 2579571 h 4620126"/>
              <a:gd name="connsiteX62" fmla="*/ 4697129 w 8460606"/>
              <a:gd name="connsiteY62" fmla="*/ 2550695 h 4620126"/>
              <a:gd name="connsiteX63" fmla="*/ 4735630 w 8460606"/>
              <a:gd name="connsiteY63" fmla="*/ 2464067 h 4620126"/>
              <a:gd name="connsiteX64" fmla="*/ 4754880 w 8460606"/>
              <a:gd name="connsiteY64" fmla="*/ 2406316 h 4620126"/>
              <a:gd name="connsiteX65" fmla="*/ 4764505 w 8460606"/>
              <a:gd name="connsiteY65" fmla="*/ 2377440 h 4620126"/>
              <a:gd name="connsiteX66" fmla="*/ 4822257 w 8460606"/>
              <a:gd name="connsiteY66" fmla="*/ 2252312 h 4620126"/>
              <a:gd name="connsiteX67" fmla="*/ 4908884 w 8460606"/>
              <a:gd name="connsiteY67" fmla="*/ 1982804 h 4620126"/>
              <a:gd name="connsiteX68" fmla="*/ 4918510 w 8460606"/>
              <a:gd name="connsiteY68" fmla="*/ 1876926 h 4620126"/>
              <a:gd name="connsiteX69" fmla="*/ 4937760 w 8460606"/>
              <a:gd name="connsiteY69" fmla="*/ 1809549 h 4620126"/>
              <a:gd name="connsiteX70" fmla="*/ 4957011 w 8460606"/>
              <a:gd name="connsiteY70" fmla="*/ 1626669 h 4620126"/>
              <a:gd name="connsiteX71" fmla="*/ 4966636 w 8460606"/>
              <a:gd name="connsiteY71" fmla="*/ 1578543 h 4620126"/>
              <a:gd name="connsiteX72" fmla="*/ 4976261 w 8460606"/>
              <a:gd name="connsiteY72" fmla="*/ 1463040 h 4620126"/>
              <a:gd name="connsiteX73" fmla="*/ 5014762 w 8460606"/>
              <a:gd name="connsiteY73" fmla="*/ 1366787 h 4620126"/>
              <a:gd name="connsiteX74" fmla="*/ 5024388 w 8460606"/>
              <a:gd name="connsiteY74" fmla="*/ 1328286 h 4620126"/>
              <a:gd name="connsiteX75" fmla="*/ 5062889 w 8460606"/>
              <a:gd name="connsiteY75" fmla="*/ 1241659 h 4620126"/>
              <a:gd name="connsiteX76" fmla="*/ 5072514 w 8460606"/>
              <a:gd name="connsiteY76" fmla="*/ 1203158 h 4620126"/>
              <a:gd name="connsiteX77" fmla="*/ 5091764 w 8460606"/>
              <a:gd name="connsiteY77" fmla="*/ 1155032 h 4620126"/>
              <a:gd name="connsiteX78" fmla="*/ 5101390 w 8460606"/>
              <a:gd name="connsiteY78" fmla="*/ 1126156 h 4620126"/>
              <a:gd name="connsiteX79" fmla="*/ 5120640 w 8460606"/>
              <a:gd name="connsiteY79" fmla="*/ 1097280 h 4620126"/>
              <a:gd name="connsiteX80" fmla="*/ 5149516 w 8460606"/>
              <a:gd name="connsiteY80" fmla="*/ 1029903 h 4620126"/>
              <a:gd name="connsiteX81" fmla="*/ 5178392 w 8460606"/>
              <a:gd name="connsiteY81" fmla="*/ 1001027 h 4620126"/>
              <a:gd name="connsiteX82" fmla="*/ 5216893 w 8460606"/>
              <a:gd name="connsiteY82" fmla="*/ 943276 h 4620126"/>
              <a:gd name="connsiteX83" fmla="*/ 5236143 w 8460606"/>
              <a:gd name="connsiteY83" fmla="*/ 914400 h 4620126"/>
              <a:gd name="connsiteX84" fmla="*/ 5274644 w 8460606"/>
              <a:gd name="connsiteY84" fmla="*/ 827773 h 4620126"/>
              <a:gd name="connsiteX85" fmla="*/ 5303520 w 8460606"/>
              <a:gd name="connsiteY85" fmla="*/ 770021 h 4620126"/>
              <a:gd name="connsiteX86" fmla="*/ 5361272 w 8460606"/>
              <a:gd name="connsiteY86" fmla="*/ 741145 h 4620126"/>
              <a:gd name="connsiteX87" fmla="*/ 5390148 w 8460606"/>
              <a:gd name="connsiteY87" fmla="*/ 750771 h 4620126"/>
              <a:gd name="connsiteX88" fmla="*/ 5447899 w 8460606"/>
              <a:gd name="connsiteY88" fmla="*/ 731520 h 4620126"/>
              <a:gd name="connsiteX89" fmla="*/ 5505651 w 8460606"/>
              <a:gd name="connsiteY89" fmla="*/ 770021 h 4620126"/>
              <a:gd name="connsiteX90" fmla="*/ 5515276 w 8460606"/>
              <a:gd name="connsiteY90" fmla="*/ 798897 h 4620126"/>
              <a:gd name="connsiteX91" fmla="*/ 5553777 w 8460606"/>
              <a:gd name="connsiteY91" fmla="*/ 875899 h 4620126"/>
              <a:gd name="connsiteX92" fmla="*/ 5582653 w 8460606"/>
              <a:gd name="connsiteY92" fmla="*/ 962526 h 4620126"/>
              <a:gd name="connsiteX93" fmla="*/ 5592278 w 8460606"/>
              <a:gd name="connsiteY93" fmla="*/ 991402 h 4620126"/>
              <a:gd name="connsiteX94" fmla="*/ 5611529 w 8460606"/>
              <a:gd name="connsiteY94" fmla="*/ 1029903 h 4620126"/>
              <a:gd name="connsiteX95" fmla="*/ 5630779 w 8460606"/>
              <a:gd name="connsiteY95" fmla="*/ 1087655 h 4620126"/>
              <a:gd name="connsiteX96" fmla="*/ 5640404 w 8460606"/>
              <a:gd name="connsiteY96" fmla="*/ 1116531 h 4620126"/>
              <a:gd name="connsiteX97" fmla="*/ 5678905 w 8460606"/>
              <a:gd name="connsiteY97" fmla="*/ 1174282 h 4620126"/>
              <a:gd name="connsiteX98" fmla="*/ 5698156 w 8460606"/>
              <a:gd name="connsiteY98" fmla="*/ 1203158 h 4620126"/>
              <a:gd name="connsiteX99" fmla="*/ 5717406 w 8460606"/>
              <a:gd name="connsiteY99" fmla="*/ 1260909 h 4620126"/>
              <a:gd name="connsiteX100" fmla="*/ 5727032 w 8460606"/>
              <a:gd name="connsiteY100" fmla="*/ 1289785 h 4620126"/>
              <a:gd name="connsiteX101" fmla="*/ 5736657 w 8460606"/>
              <a:gd name="connsiteY101" fmla="*/ 1328286 h 4620126"/>
              <a:gd name="connsiteX102" fmla="*/ 5755908 w 8460606"/>
              <a:gd name="connsiteY102" fmla="*/ 1376413 h 4620126"/>
              <a:gd name="connsiteX103" fmla="*/ 5765533 w 8460606"/>
              <a:gd name="connsiteY103" fmla="*/ 1491916 h 4620126"/>
              <a:gd name="connsiteX104" fmla="*/ 5775158 w 8460606"/>
              <a:gd name="connsiteY104" fmla="*/ 1540042 h 4620126"/>
              <a:gd name="connsiteX105" fmla="*/ 5784783 w 8460606"/>
              <a:gd name="connsiteY105" fmla="*/ 1636295 h 4620126"/>
              <a:gd name="connsiteX106" fmla="*/ 5823284 w 8460606"/>
              <a:gd name="connsiteY106" fmla="*/ 1626669 h 4620126"/>
              <a:gd name="connsiteX107" fmla="*/ 5842535 w 8460606"/>
              <a:gd name="connsiteY107" fmla="*/ 1597794 h 4620126"/>
              <a:gd name="connsiteX108" fmla="*/ 5871411 w 8460606"/>
              <a:gd name="connsiteY108" fmla="*/ 1578543 h 4620126"/>
              <a:gd name="connsiteX109" fmla="*/ 5909912 w 8460606"/>
              <a:gd name="connsiteY109" fmla="*/ 1520792 h 4620126"/>
              <a:gd name="connsiteX110" fmla="*/ 5929162 w 8460606"/>
              <a:gd name="connsiteY110" fmla="*/ 1491916 h 4620126"/>
              <a:gd name="connsiteX111" fmla="*/ 5958038 w 8460606"/>
              <a:gd name="connsiteY111" fmla="*/ 1434164 h 4620126"/>
              <a:gd name="connsiteX112" fmla="*/ 5977289 w 8460606"/>
              <a:gd name="connsiteY112" fmla="*/ 1232034 h 4620126"/>
              <a:gd name="connsiteX113" fmla="*/ 5986914 w 8460606"/>
              <a:gd name="connsiteY113" fmla="*/ 1145406 h 4620126"/>
              <a:gd name="connsiteX114" fmla="*/ 6006164 w 8460606"/>
              <a:gd name="connsiteY114" fmla="*/ 1078029 h 4620126"/>
              <a:gd name="connsiteX115" fmla="*/ 6035040 w 8460606"/>
              <a:gd name="connsiteY115" fmla="*/ 808522 h 4620126"/>
              <a:gd name="connsiteX116" fmla="*/ 6054291 w 8460606"/>
              <a:gd name="connsiteY116" fmla="*/ 741145 h 4620126"/>
              <a:gd name="connsiteX117" fmla="*/ 6073541 w 8460606"/>
              <a:gd name="connsiteY117" fmla="*/ 683394 h 4620126"/>
              <a:gd name="connsiteX118" fmla="*/ 6092792 w 8460606"/>
              <a:gd name="connsiteY118" fmla="*/ 596766 h 4620126"/>
              <a:gd name="connsiteX119" fmla="*/ 6131293 w 8460606"/>
              <a:gd name="connsiteY119" fmla="*/ 462013 h 4620126"/>
              <a:gd name="connsiteX120" fmla="*/ 6150543 w 8460606"/>
              <a:gd name="connsiteY120" fmla="*/ 423512 h 4620126"/>
              <a:gd name="connsiteX121" fmla="*/ 6179419 w 8460606"/>
              <a:gd name="connsiteY121" fmla="*/ 317634 h 4620126"/>
              <a:gd name="connsiteX122" fmla="*/ 6198670 w 8460606"/>
              <a:gd name="connsiteY122" fmla="*/ 279133 h 4620126"/>
              <a:gd name="connsiteX123" fmla="*/ 6217920 w 8460606"/>
              <a:gd name="connsiteY123" fmla="*/ 221381 h 4620126"/>
              <a:gd name="connsiteX124" fmla="*/ 6275672 w 8460606"/>
              <a:gd name="connsiteY124" fmla="*/ 115503 h 4620126"/>
              <a:gd name="connsiteX125" fmla="*/ 6294922 w 8460606"/>
              <a:gd name="connsiteY125" fmla="*/ 57752 h 4620126"/>
              <a:gd name="connsiteX126" fmla="*/ 6304548 w 8460606"/>
              <a:gd name="connsiteY126" fmla="*/ 28876 h 4620126"/>
              <a:gd name="connsiteX127" fmla="*/ 6323798 w 8460606"/>
              <a:gd name="connsiteY127" fmla="*/ 0 h 4620126"/>
              <a:gd name="connsiteX128" fmla="*/ 6352674 w 8460606"/>
              <a:gd name="connsiteY128" fmla="*/ 9625 h 4620126"/>
              <a:gd name="connsiteX129" fmla="*/ 6371924 w 8460606"/>
              <a:gd name="connsiteY129" fmla="*/ 38501 h 4620126"/>
              <a:gd name="connsiteX130" fmla="*/ 6400800 w 8460606"/>
              <a:gd name="connsiteY130" fmla="*/ 67377 h 4620126"/>
              <a:gd name="connsiteX131" fmla="*/ 6420051 w 8460606"/>
              <a:gd name="connsiteY131" fmla="*/ 125128 h 4620126"/>
              <a:gd name="connsiteX132" fmla="*/ 6458552 w 8460606"/>
              <a:gd name="connsiteY132" fmla="*/ 182880 h 4620126"/>
              <a:gd name="connsiteX133" fmla="*/ 6477802 w 8460606"/>
              <a:gd name="connsiteY133" fmla="*/ 211756 h 4620126"/>
              <a:gd name="connsiteX134" fmla="*/ 6516303 w 8460606"/>
              <a:gd name="connsiteY134" fmla="*/ 298383 h 4620126"/>
              <a:gd name="connsiteX135" fmla="*/ 6545179 w 8460606"/>
              <a:gd name="connsiteY135" fmla="*/ 442762 h 4620126"/>
              <a:gd name="connsiteX136" fmla="*/ 6564430 w 8460606"/>
              <a:gd name="connsiteY136" fmla="*/ 471638 h 4620126"/>
              <a:gd name="connsiteX137" fmla="*/ 6593305 w 8460606"/>
              <a:gd name="connsiteY137" fmla="*/ 529389 h 4620126"/>
              <a:gd name="connsiteX138" fmla="*/ 6602931 w 8460606"/>
              <a:gd name="connsiteY138" fmla="*/ 558265 h 4620126"/>
              <a:gd name="connsiteX139" fmla="*/ 6631806 w 8460606"/>
              <a:gd name="connsiteY139" fmla="*/ 567891 h 4620126"/>
              <a:gd name="connsiteX140" fmla="*/ 6651057 w 8460606"/>
              <a:gd name="connsiteY140" fmla="*/ 596766 h 4620126"/>
              <a:gd name="connsiteX141" fmla="*/ 6699183 w 8460606"/>
              <a:gd name="connsiteY141" fmla="*/ 654518 h 4620126"/>
              <a:gd name="connsiteX142" fmla="*/ 6728059 w 8460606"/>
              <a:gd name="connsiteY142" fmla="*/ 712269 h 4620126"/>
              <a:gd name="connsiteX143" fmla="*/ 6737684 w 8460606"/>
              <a:gd name="connsiteY143" fmla="*/ 750771 h 4620126"/>
              <a:gd name="connsiteX144" fmla="*/ 6766560 w 8460606"/>
              <a:gd name="connsiteY144" fmla="*/ 808522 h 4620126"/>
              <a:gd name="connsiteX145" fmla="*/ 6776185 w 8460606"/>
              <a:gd name="connsiteY145" fmla="*/ 847023 h 4620126"/>
              <a:gd name="connsiteX146" fmla="*/ 6785811 w 8460606"/>
              <a:gd name="connsiteY146" fmla="*/ 904775 h 4620126"/>
              <a:gd name="connsiteX147" fmla="*/ 6805061 w 8460606"/>
              <a:gd name="connsiteY147" fmla="*/ 933651 h 4620126"/>
              <a:gd name="connsiteX148" fmla="*/ 6824312 w 8460606"/>
              <a:gd name="connsiteY148" fmla="*/ 1010653 h 4620126"/>
              <a:gd name="connsiteX149" fmla="*/ 6833937 w 8460606"/>
              <a:gd name="connsiteY149" fmla="*/ 1049154 h 4620126"/>
              <a:gd name="connsiteX150" fmla="*/ 6853188 w 8460606"/>
              <a:gd name="connsiteY150" fmla="*/ 1116531 h 4620126"/>
              <a:gd name="connsiteX151" fmla="*/ 6862813 w 8460606"/>
              <a:gd name="connsiteY151" fmla="*/ 1174282 h 4620126"/>
              <a:gd name="connsiteX152" fmla="*/ 6872438 w 8460606"/>
              <a:gd name="connsiteY152" fmla="*/ 1655545 h 4620126"/>
              <a:gd name="connsiteX153" fmla="*/ 6882063 w 8460606"/>
              <a:gd name="connsiteY153" fmla="*/ 1684421 h 4620126"/>
              <a:gd name="connsiteX154" fmla="*/ 6891689 w 8460606"/>
              <a:gd name="connsiteY154" fmla="*/ 1751798 h 4620126"/>
              <a:gd name="connsiteX155" fmla="*/ 6910939 w 8460606"/>
              <a:gd name="connsiteY155" fmla="*/ 1780674 h 4620126"/>
              <a:gd name="connsiteX156" fmla="*/ 6939815 w 8460606"/>
              <a:gd name="connsiteY156" fmla="*/ 1848051 h 4620126"/>
              <a:gd name="connsiteX157" fmla="*/ 6959065 w 8460606"/>
              <a:gd name="connsiteY157" fmla="*/ 1876926 h 4620126"/>
              <a:gd name="connsiteX158" fmla="*/ 6978316 w 8460606"/>
              <a:gd name="connsiteY158" fmla="*/ 1934678 h 4620126"/>
              <a:gd name="connsiteX159" fmla="*/ 7016817 w 8460606"/>
              <a:gd name="connsiteY159" fmla="*/ 1992429 h 4620126"/>
              <a:gd name="connsiteX160" fmla="*/ 7036068 w 8460606"/>
              <a:gd name="connsiteY160" fmla="*/ 2021305 h 4620126"/>
              <a:gd name="connsiteX161" fmla="*/ 7045693 w 8460606"/>
              <a:gd name="connsiteY161" fmla="*/ 2050181 h 4620126"/>
              <a:gd name="connsiteX162" fmla="*/ 7141945 w 8460606"/>
              <a:gd name="connsiteY162" fmla="*/ 2146434 h 4620126"/>
              <a:gd name="connsiteX163" fmla="*/ 7209322 w 8460606"/>
              <a:gd name="connsiteY163" fmla="*/ 2165684 h 4620126"/>
              <a:gd name="connsiteX164" fmla="*/ 7267074 w 8460606"/>
              <a:gd name="connsiteY164" fmla="*/ 2204185 h 4620126"/>
              <a:gd name="connsiteX165" fmla="*/ 7295950 w 8460606"/>
              <a:gd name="connsiteY165" fmla="*/ 2223436 h 4620126"/>
              <a:gd name="connsiteX166" fmla="*/ 7575082 w 8460606"/>
              <a:gd name="connsiteY166" fmla="*/ 2213811 h 4620126"/>
              <a:gd name="connsiteX167" fmla="*/ 7661710 w 8460606"/>
              <a:gd name="connsiteY167" fmla="*/ 2165684 h 4620126"/>
              <a:gd name="connsiteX168" fmla="*/ 7748337 w 8460606"/>
              <a:gd name="connsiteY168" fmla="*/ 2136808 h 4620126"/>
              <a:gd name="connsiteX169" fmla="*/ 7777213 w 8460606"/>
              <a:gd name="connsiteY169" fmla="*/ 2127183 h 4620126"/>
              <a:gd name="connsiteX170" fmla="*/ 7806089 w 8460606"/>
              <a:gd name="connsiteY170" fmla="*/ 2107933 h 4620126"/>
              <a:gd name="connsiteX171" fmla="*/ 7834964 w 8460606"/>
              <a:gd name="connsiteY171" fmla="*/ 2079057 h 4620126"/>
              <a:gd name="connsiteX172" fmla="*/ 7950468 w 8460606"/>
              <a:gd name="connsiteY172" fmla="*/ 2050181 h 4620126"/>
              <a:gd name="connsiteX173" fmla="*/ 7979343 w 8460606"/>
              <a:gd name="connsiteY173" fmla="*/ 2040556 h 4620126"/>
              <a:gd name="connsiteX174" fmla="*/ 8075596 w 8460606"/>
              <a:gd name="connsiteY174" fmla="*/ 2021305 h 4620126"/>
              <a:gd name="connsiteX175" fmla="*/ 8114097 w 8460606"/>
              <a:gd name="connsiteY175" fmla="*/ 2002055 h 4620126"/>
              <a:gd name="connsiteX176" fmla="*/ 8171849 w 8460606"/>
              <a:gd name="connsiteY176" fmla="*/ 1982804 h 4620126"/>
              <a:gd name="connsiteX177" fmla="*/ 8229600 w 8460606"/>
              <a:gd name="connsiteY177" fmla="*/ 1944303 h 4620126"/>
              <a:gd name="connsiteX178" fmla="*/ 8258476 w 8460606"/>
              <a:gd name="connsiteY178" fmla="*/ 1925053 h 4620126"/>
              <a:gd name="connsiteX179" fmla="*/ 8277726 w 8460606"/>
              <a:gd name="connsiteY179" fmla="*/ 1896177 h 4620126"/>
              <a:gd name="connsiteX180" fmla="*/ 8306602 w 8460606"/>
              <a:gd name="connsiteY180" fmla="*/ 1886552 h 4620126"/>
              <a:gd name="connsiteX181" fmla="*/ 8364354 w 8460606"/>
              <a:gd name="connsiteY181" fmla="*/ 1857676 h 4620126"/>
              <a:gd name="connsiteX182" fmla="*/ 8383604 w 8460606"/>
              <a:gd name="connsiteY182" fmla="*/ 1828800 h 4620126"/>
              <a:gd name="connsiteX183" fmla="*/ 8460606 w 8460606"/>
              <a:gd name="connsiteY18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01541 w 8460606"/>
              <a:gd name="connsiteY17" fmla="*/ 3840480 h 4620126"/>
              <a:gd name="connsiteX18" fmla="*/ 1559293 w 8460606"/>
              <a:gd name="connsiteY18" fmla="*/ 3782728 h 4620126"/>
              <a:gd name="connsiteX19" fmla="*/ 1588169 w 8460606"/>
              <a:gd name="connsiteY19" fmla="*/ 3744227 h 4620126"/>
              <a:gd name="connsiteX20" fmla="*/ 1626670 w 8460606"/>
              <a:gd name="connsiteY20" fmla="*/ 3715352 h 4620126"/>
              <a:gd name="connsiteX21" fmla="*/ 1867301 w 8460606"/>
              <a:gd name="connsiteY21" fmla="*/ 3465095 h 4620126"/>
              <a:gd name="connsiteX22" fmla="*/ 1905802 w 8460606"/>
              <a:gd name="connsiteY22" fmla="*/ 3426594 h 4620126"/>
              <a:gd name="connsiteX23" fmla="*/ 1963554 w 8460606"/>
              <a:gd name="connsiteY23" fmla="*/ 3359217 h 4620126"/>
              <a:gd name="connsiteX24" fmla="*/ 2050181 w 8460606"/>
              <a:gd name="connsiteY24" fmla="*/ 3262964 h 4620126"/>
              <a:gd name="connsiteX25" fmla="*/ 2088682 w 8460606"/>
              <a:gd name="connsiteY25" fmla="*/ 3214838 h 4620126"/>
              <a:gd name="connsiteX26" fmla="*/ 2156059 w 8460606"/>
              <a:gd name="connsiteY26" fmla="*/ 3099335 h 4620126"/>
              <a:gd name="connsiteX27" fmla="*/ 2175310 w 8460606"/>
              <a:gd name="connsiteY27" fmla="*/ 3060834 h 4620126"/>
              <a:gd name="connsiteX28" fmla="*/ 2194560 w 8460606"/>
              <a:gd name="connsiteY28" fmla="*/ 2993457 h 4620126"/>
              <a:gd name="connsiteX29" fmla="*/ 2233061 w 8460606"/>
              <a:gd name="connsiteY29" fmla="*/ 2887579 h 4620126"/>
              <a:gd name="connsiteX30" fmla="*/ 2261937 w 8460606"/>
              <a:gd name="connsiteY30" fmla="*/ 2675823 h 4620126"/>
              <a:gd name="connsiteX31" fmla="*/ 2281188 w 8460606"/>
              <a:gd name="connsiteY31" fmla="*/ 2598821 h 4620126"/>
              <a:gd name="connsiteX32" fmla="*/ 2310063 w 8460606"/>
              <a:gd name="connsiteY32" fmla="*/ 2531444 h 4620126"/>
              <a:gd name="connsiteX33" fmla="*/ 2377440 w 8460606"/>
              <a:gd name="connsiteY33" fmla="*/ 2473693 h 4620126"/>
              <a:gd name="connsiteX34" fmla="*/ 2406316 w 8460606"/>
              <a:gd name="connsiteY34" fmla="*/ 2464067 h 4620126"/>
              <a:gd name="connsiteX35" fmla="*/ 2435192 w 8460606"/>
              <a:gd name="connsiteY35" fmla="*/ 2444817 h 4620126"/>
              <a:gd name="connsiteX36" fmla="*/ 2608446 w 8460606"/>
              <a:gd name="connsiteY36" fmla="*/ 2290813 h 4620126"/>
              <a:gd name="connsiteX37" fmla="*/ 2704699 w 8460606"/>
              <a:gd name="connsiteY37" fmla="*/ 2329314 h 4620126"/>
              <a:gd name="connsiteX38" fmla="*/ 2733575 w 8460606"/>
              <a:gd name="connsiteY38" fmla="*/ 2338939 h 4620126"/>
              <a:gd name="connsiteX39" fmla="*/ 2791326 w 8460606"/>
              <a:gd name="connsiteY39" fmla="*/ 2367815 h 4620126"/>
              <a:gd name="connsiteX40" fmla="*/ 2916455 w 8460606"/>
              <a:gd name="connsiteY40" fmla="*/ 2483318 h 4620126"/>
              <a:gd name="connsiteX41" fmla="*/ 2954956 w 8460606"/>
              <a:gd name="connsiteY41" fmla="*/ 2569945 h 4620126"/>
              <a:gd name="connsiteX42" fmla="*/ 3022333 w 8460606"/>
              <a:gd name="connsiteY42" fmla="*/ 2714324 h 4620126"/>
              <a:gd name="connsiteX43" fmla="*/ 3041583 w 8460606"/>
              <a:gd name="connsiteY43" fmla="*/ 2772076 h 4620126"/>
              <a:gd name="connsiteX44" fmla="*/ 3051209 w 8460606"/>
              <a:gd name="connsiteY44" fmla="*/ 2800952 h 4620126"/>
              <a:gd name="connsiteX45" fmla="*/ 3060834 w 8460606"/>
              <a:gd name="connsiteY45" fmla="*/ 2829827 h 4620126"/>
              <a:gd name="connsiteX46" fmla="*/ 3128211 w 8460606"/>
              <a:gd name="connsiteY46" fmla="*/ 2954956 h 4620126"/>
              <a:gd name="connsiteX47" fmla="*/ 3157086 w 8460606"/>
              <a:gd name="connsiteY47" fmla="*/ 2974206 h 4620126"/>
              <a:gd name="connsiteX48" fmla="*/ 3262964 w 8460606"/>
              <a:gd name="connsiteY48" fmla="*/ 3070459 h 4620126"/>
              <a:gd name="connsiteX49" fmla="*/ 3301465 w 8460606"/>
              <a:gd name="connsiteY49" fmla="*/ 3128211 h 4620126"/>
              <a:gd name="connsiteX50" fmla="*/ 3445844 w 8460606"/>
              <a:gd name="connsiteY50" fmla="*/ 3205213 h 4620126"/>
              <a:gd name="connsiteX51" fmla="*/ 3474720 w 8460606"/>
              <a:gd name="connsiteY51" fmla="*/ 3224463 h 4620126"/>
              <a:gd name="connsiteX52" fmla="*/ 3532472 w 8460606"/>
              <a:gd name="connsiteY52" fmla="*/ 3243714 h 4620126"/>
              <a:gd name="connsiteX53" fmla="*/ 3599849 w 8460606"/>
              <a:gd name="connsiteY53" fmla="*/ 3282215 h 4620126"/>
              <a:gd name="connsiteX54" fmla="*/ 3638350 w 8460606"/>
              <a:gd name="connsiteY54" fmla="*/ 3291840 h 4620126"/>
              <a:gd name="connsiteX55" fmla="*/ 4100362 w 8460606"/>
              <a:gd name="connsiteY55" fmla="*/ 3243714 h 4620126"/>
              <a:gd name="connsiteX56" fmla="*/ 4129238 w 8460606"/>
              <a:gd name="connsiteY56" fmla="*/ 3234088 h 4620126"/>
              <a:gd name="connsiteX57" fmla="*/ 4331369 w 8460606"/>
              <a:gd name="connsiteY57" fmla="*/ 3051208 h 4620126"/>
              <a:gd name="connsiteX58" fmla="*/ 4350619 w 8460606"/>
              <a:gd name="connsiteY58" fmla="*/ 3022333 h 4620126"/>
              <a:gd name="connsiteX59" fmla="*/ 4437246 w 8460606"/>
              <a:gd name="connsiteY59" fmla="*/ 2954956 h 4620126"/>
              <a:gd name="connsiteX60" fmla="*/ 4687503 w 8460606"/>
              <a:gd name="connsiteY60" fmla="*/ 2579571 h 4620126"/>
              <a:gd name="connsiteX61" fmla="*/ 4697129 w 8460606"/>
              <a:gd name="connsiteY61" fmla="*/ 2550695 h 4620126"/>
              <a:gd name="connsiteX62" fmla="*/ 4735630 w 8460606"/>
              <a:gd name="connsiteY62" fmla="*/ 2464067 h 4620126"/>
              <a:gd name="connsiteX63" fmla="*/ 4754880 w 8460606"/>
              <a:gd name="connsiteY63" fmla="*/ 2406316 h 4620126"/>
              <a:gd name="connsiteX64" fmla="*/ 4764505 w 8460606"/>
              <a:gd name="connsiteY64" fmla="*/ 2377440 h 4620126"/>
              <a:gd name="connsiteX65" fmla="*/ 4822257 w 8460606"/>
              <a:gd name="connsiteY65" fmla="*/ 2252312 h 4620126"/>
              <a:gd name="connsiteX66" fmla="*/ 4908884 w 8460606"/>
              <a:gd name="connsiteY66" fmla="*/ 1982804 h 4620126"/>
              <a:gd name="connsiteX67" fmla="*/ 4918510 w 8460606"/>
              <a:gd name="connsiteY67" fmla="*/ 1876926 h 4620126"/>
              <a:gd name="connsiteX68" fmla="*/ 4937760 w 8460606"/>
              <a:gd name="connsiteY68" fmla="*/ 1809549 h 4620126"/>
              <a:gd name="connsiteX69" fmla="*/ 4957011 w 8460606"/>
              <a:gd name="connsiteY69" fmla="*/ 1626669 h 4620126"/>
              <a:gd name="connsiteX70" fmla="*/ 4966636 w 8460606"/>
              <a:gd name="connsiteY70" fmla="*/ 1578543 h 4620126"/>
              <a:gd name="connsiteX71" fmla="*/ 4976261 w 8460606"/>
              <a:gd name="connsiteY71" fmla="*/ 1463040 h 4620126"/>
              <a:gd name="connsiteX72" fmla="*/ 5014762 w 8460606"/>
              <a:gd name="connsiteY72" fmla="*/ 1366787 h 4620126"/>
              <a:gd name="connsiteX73" fmla="*/ 5024388 w 8460606"/>
              <a:gd name="connsiteY73" fmla="*/ 1328286 h 4620126"/>
              <a:gd name="connsiteX74" fmla="*/ 5062889 w 8460606"/>
              <a:gd name="connsiteY74" fmla="*/ 1241659 h 4620126"/>
              <a:gd name="connsiteX75" fmla="*/ 5072514 w 8460606"/>
              <a:gd name="connsiteY75" fmla="*/ 1203158 h 4620126"/>
              <a:gd name="connsiteX76" fmla="*/ 5091764 w 8460606"/>
              <a:gd name="connsiteY76" fmla="*/ 1155032 h 4620126"/>
              <a:gd name="connsiteX77" fmla="*/ 5101390 w 8460606"/>
              <a:gd name="connsiteY77" fmla="*/ 1126156 h 4620126"/>
              <a:gd name="connsiteX78" fmla="*/ 5120640 w 8460606"/>
              <a:gd name="connsiteY78" fmla="*/ 1097280 h 4620126"/>
              <a:gd name="connsiteX79" fmla="*/ 5149516 w 8460606"/>
              <a:gd name="connsiteY79" fmla="*/ 1029903 h 4620126"/>
              <a:gd name="connsiteX80" fmla="*/ 5178392 w 8460606"/>
              <a:gd name="connsiteY80" fmla="*/ 1001027 h 4620126"/>
              <a:gd name="connsiteX81" fmla="*/ 5216893 w 8460606"/>
              <a:gd name="connsiteY81" fmla="*/ 943276 h 4620126"/>
              <a:gd name="connsiteX82" fmla="*/ 5236143 w 8460606"/>
              <a:gd name="connsiteY82" fmla="*/ 914400 h 4620126"/>
              <a:gd name="connsiteX83" fmla="*/ 5274644 w 8460606"/>
              <a:gd name="connsiteY83" fmla="*/ 827773 h 4620126"/>
              <a:gd name="connsiteX84" fmla="*/ 5303520 w 8460606"/>
              <a:gd name="connsiteY84" fmla="*/ 770021 h 4620126"/>
              <a:gd name="connsiteX85" fmla="*/ 5361272 w 8460606"/>
              <a:gd name="connsiteY85" fmla="*/ 741145 h 4620126"/>
              <a:gd name="connsiteX86" fmla="*/ 5390148 w 8460606"/>
              <a:gd name="connsiteY86" fmla="*/ 750771 h 4620126"/>
              <a:gd name="connsiteX87" fmla="*/ 5447899 w 8460606"/>
              <a:gd name="connsiteY87" fmla="*/ 731520 h 4620126"/>
              <a:gd name="connsiteX88" fmla="*/ 5505651 w 8460606"/>
              <a:gd name="connsiteY88" fmla="*/ 770021 h 4620126"/>
              <a:gd name="connsiteX89" fmla="*/ 5515276 w 8460606"/>
              <a:gd name="connsiteY89" fmla="*/ 798897 h 4620126"/>
              <a:gd name="connsiteX90" fmla="*/ 5553777 w 8460606"/>
              <a:gd name="connsiteY90" fmla="*/ 875899 h 4620126"/>
              <a:gd name="connsiteX91" fmla="*/ 5582653 w 8460606"/>
              <a:gd name="connsiteY91" fmla="*/ 962526 h 4620126"/>
              <a:gd name="connsiteX92" fmla="*/ 5592278 w 8460606"/>
              <a:gd name="connsiteY92" fmla="*/ 991402 h 4620126"/>
              <a:gd name="connsiteX93" fmla="*/ 5611529 w 8460606"/>
              <a:gd name="connsiteY93" fmla="*/ 1029903 h 4620126"/>
              <a:gd name="connsiteX94" fmla="*/ 5630779 w 8460606"/>
              <a:gd name="connsiteY94" fmla="*/ 1087655 h 4620126"/>
              <a:gd name="connsiteX95" fmla="*/ 5640404 w 8460606"/>
              <a:gd name="connsiteY95" fmla="*/ 1116531 h 4620126"/>
              <a:gd name="connsiteX96" fmla="*/ 5678905 w 8460606"/>
              <a:gd name="connsiteY96" fmla="*/ 1174282 h 4620126"/>
              <a:gd name="connsiteX97" fmla="*/ 5698156 w 8460606"/>
              <a:gd name="connsiteY97" fmla="*/ 1203158 h 4620126"/>
              <a:gd name="connsiteX98" fmla="*/ 5717406 w 8460606"/>
              <a:gd name="connsiteY98" fmla="*/ 1260909 h 4620126"/>
              <a:gd name="connsiteX99" fmla="*/ 5727032 w 8460606"/>
              <a:gd name="connsiteY99" fmla="*/ 1289785 h 4620126"/>
              <a:gd name="connsiteX100" fmla="*/ 5736657 w 8460606"/>
              <a:gd name="connsiteY100" fmla="*/ 1328286 h 4620126"/>
              <a:gd name="connsiteX101" fmla="*/ 5755908 w 8460606"/>
              <a:gd name="connsiteY101" fmla="*/ 1376413 h 4620126"/>
              <a:gd name="connsiteX102" fmla="*/ 5765533 w 8460606"/>
              <a:gd name="connsiteY102" fmla="*/ 1491916 h 4620126"/>
              <a:gd name="connsiteX103" fmla="*/ 5775158 w 8460606"/>
              <a:gd name="connsiteY103" fmla="*/ 1540042 h 4620126"/>
              <a:gd name="connsiteX104" fmla="*/ 5784783 w 8460606"/>
              <a:gd name="connsiteY104" fmla="*/ 1636295 h 4620126"/>
              <a:gd name="connsiteX105" fmla="*/ 5823284 w 8460606"/>
              <a:gd name="connsiteY105" fmla="*/ 1626669 h 4620126"/>
              <a:gd name="connsiteX106" fmla="*/ 5842535 w 8460606"/>
              <a:gd name="connsiteY106" fmla="*/ 1597794 h 4620126"/>
              <a:gd name="connsiteX107" fmla="*/ 5871411 w 8460606"/>
              <a:gd name="connsiteY107" fmla="*/ 1578543 h 4620126"/>
              <a:gd name="connsiteX108" fmla="*/ 5909912 w 8460606"/>
              <a:gd name="connsiteY108" fmla="*/ 1520792 h 4620126"/>
              <a:gd name="connsiteX109" fmla="*/ 5929162 w 8460606"/>
              <a:gd name="connsiteY109" fmla="*/ 1491916 h 4620126"/>
              <a:gd name="connsiteX110" fmla="*/ 5958038 w 8460606"/>
              <a:gd name="connsiteY110" fmla="*/ 1434164 h 4620126"/>
              <a:gd name="connsiteX111" fmla="*/ 5977289 w 8460606"/>
              <a:gd name="connsiteY111" fmla="*/ 1232034 h 4620126"/>
              <a:gd name="connsiteX112" fmla="*/ 5986914 w 8460606"/>
              <a:gd name="connsiteY112" fmla="*/ 1145406 h 4620126"/>
              <a:gd name="connsiteX113" fmla="*/ 6006164 w 8460606"/>
              <a:gd name="connsiteY113" fmla="*/ 1078029 h 4620126"/>
              <a:gd name="connsiteX114" fmla="*/ 6035040 w 8460606"/>
              <a:gd name="connsiteY114" fmla="*/ 808522 h 4620126"/>
              <a:gd name="connsiteX115" fmla="*/ 6054291 w 8460606"/>
              <a:gd name="connsiteY115" fmla="*/ 741145 h 4620126"/>
              <a:gd name="connsiteX116" fmla="*/ 6073541 w 8460606"/>
              <a:gd name="connsiteY116" fmla="*/ 683394 h 4620126"/>
              <a:gd name="connsiteX117" fmla="*/ 6092792 w 8460606"/>
              <a:gd name="connsiteY117" fmla="*/ 596766 h 4620126"/>
              <a:gd name="connsiteX118" fmla="*/ 6131293 w 8460606"/>
              <a:gd name="connsiteY118" fmla="*/ 462013 h 4620126"/>
              <a:gd name="connsiteX119" fmla="*/ 6150543 w 8460606"/>
              <a:gd name="connsiteY119" fmla="*/ 423512 h 4620126"/>
              <a:gd name="connsiteX120" fmla="*/ 6179419 w 8460606"/>
              <a:gd name="connsiteY120" fmla="*/ 317634 h 4620126"/>
              <a:gd name="connsiteX121" fmla="*/ 6198670 w 8460606"/>
              <a:gd name="connsiteY121" fmla="*/ 279133 h 4620126"/>
              <a:gd name="connsiteX122" fmla="*/ 6217920 w 8460606"/>
              <a:gd name="connsiteY122" fmla="*/ 221381 h 4620126"/>
              <a:gd name="connsiteX123" fmla="*/ 6275672 w 8460606"/>
              <a:gd name="connsiteY123" fmla="*/ 115503 h 4620126"/>
              <a:gd name="connsiteX124" fmla="*/ 6294922 w 8460606"/>
              <a:gd name="connsiteY124" fmla="*/ 57752 h 4620126"/>
              <a:gd name="connsiteX125" fmla="*/ 6304548 w 8460606"/>
              <a:gd name="connsiteY125" fmla="*/ 28876 h 4620126"/>
              <a:gd name="connsiteX126" fmla="*/ 6323798 w 8460606"/>
              <a:gd name="connsiteY126" fmla="*/ 0 h 4620126"/>
              <a:gd name="connsiteX127" fmla="*/ 6352674 w 8460606"/>
              <a:gd name="connsiteY127" fmla="*/ 9625 h 4620126"/>
              <a:gd name="connsiteX128" fmla="*/ 6371924 w 8460606"/>
              <a:gd name="connsiteY128" fmla="*/ 38501 h 4620126"/>
              <a:gd name="connsiteX129" fmla="*/ 6400800 w 8460606"/>
              <a:gd name="connsiteY129" fmla="*/ 67377 h 4620126"/>
              <a:gd name="connsiteX130" fmla="*/ 6420051 w 8460606"/>
              <a:gd name="connsiteY130" fmla="*/ 125128 h 4620126"/>
              <a:gd name="connsiteX131" fmla="*/ 6458552 w 8460606"/>
              <a:gd name="connsiteY131" fmla="*/ 182880 h 4620126"/>
              <a:gd name="connsiteX132" fmla="*/ 6477802 w 8460606"/>
              <a:gd name="connsiteY132" fmla="*/ 211756 h 4620126"/>
              <a:gd name="connsiteX133" fmla="*/ 6516303 w 8460606"/>
              <a:gd name="connsiteY133" fmla="*/ 298383 h 4620126"/>
              <a:gd name="connsiteX134" fmla="*/ 6545179 w 8460606"/>
              <a:gd name="connsiteY134" fmla="*/ 442762 h 4620126"/>
              <a:gd name="connsiteX135" fmla="*/ 6564430 w 8460606"/>
              <a:gd name="connsiteY135" fmla="*/ 471638 h 4620126"/>
              <a:gd name="connsiteX136" fmla="*/ 6593305 w 8460606"/>
              <a:gd name="connsiteY136" fmla="*/ 529389 h 4620126"/>
              <a:gd name="connsiteX137" fmla="*/ 6602931 w 8460606"/>
              <a:gd name="connsiteY137" fmla="*/ 558265 h 4620126"/>
              <a:gd name="connsiteX138" fmla="*/ 6631806 w 8460606"/>
              <a:gd name="connsiteY138" fmla="*/ 567891 h 4620126"/>
              <a:gd name="connsiteX139" fmla="*/ 6651057 w 8460606"/>
              <a:gd name="connsiteY139" fmla="*/ 596766 h 4620126"/>
              <a:gd name="connsiteX140" fmla="*/ 6699183 w 8460606"/>
              <a:gd name="connsiteY140" fmla="*/ 654518 h 4620126"/>
              <a:gd name="connsiteX141" fmla="*/ 6728059 w 8460606"/>
              <a:gd name="connsiteY141" fmla="*/ 712269 h 4620126"/>
              <a:gd name="connsiteX142" fmla="*/ 6737684 w 8460606"/>
              <a:gd name="connsiteY142" fmla="*/ 750771 h 4620126"/>
              <a:gd name="connsiteX143" fmla="*/ 6766560 w 8460606"/>
              <a:gd name="connsiteY143" fmla="*/ 808522 h 4620126"/>
              <a:gd name="connsiteX144" fmla="*/ 6776185 w 8460606"/>
              <a:gd name="connsiteY144" fmla="*/ 847023 h 4620126"/>
              <a:gd name="connsiteX145" fmla="*/ 6785811 w 8460606"/>
              <a:gd name="connsiteY145" fmla="*/ 904775 h 4620126"/>
              <a:gd name="connsiteX146" fmla="*/ 6805061 w 8460606"/>
              <a:gd name="connsiteY146" fmla="*/ 933651 h 4620126"/>
              <a:gd name="connsiteX147" fmla="*/ 6824312 w 8460606"/>
              <a:gd name="connsiteY147" fmla="*/ 1010653 h 4620126"/>
              <a:gd name="connsiteX148" fmla="*/ 6833937 w 8460606"/>
              <a:gd name="connsiteY148" fmla="*/ 1049154 h 4620126"/>
              <a:gd name="connsiteX149" fmla="*/ 6853188 w 8460606"/>
              <a:gd name="connsiteY149" fmla="*/ 1116531 h 4620126"/>
              <a:gd name="connsiteX150" fmla="*/ 6862813 w 8460606"/>
              <a:gd name="connsiteY150" fmla="*/ 1174282 h 4620126"/>
              <a:gd name="connsiteX151" fmla="*/ 6872438 w 8460606"/>
              <a:gd name="connsiteY151" fmla="*/ 1655545 h 4620126"/>
              <a:gd name="connsiteX152" fmla="*/ 6882063 w 8460606"/>
              <a:gd name="connsiteY152" fmla="*/ 1684421 h 4620126"/>
              <a:gd name="connsiteX153" fmla="*/ 6891689 w 8460606"/>
              <a:gd name="connsiteY153" fmla="*/ 1751798 h 4620126"/>
              <a:gd name="connsiteX154" fmla="*/ 6910939 w 8460606"/>
              <a:gd name="connsiteY154" fmla="*/ 1780674 h 4620126"/>
              <a:gd name="connsiteX155" fmla="*/ 6939815 w 8460606"/>
              <a:gd name="connsiteY155" fmla="*/ 1848051 h 4620126"/>
              <a:gd name="connsiteX156" fmla="*/ 6959065 w 8460606"/>
              <a:gd name="connsiteY156" fmla="*/ 1876926 h 4620126"/>
              <a:gd name="connsiteX157" fmla="*/ 6978316 w 8460606"/>
              <a:gd name="connsiteY157" fmla="*/ 1934678 h 4620126"/>
              <a:gd name="connsiteX158" fmla="*/ 7016817 w 8460606"/>
              <a:gd name="connsiteY158" fmla="*/ 1992429 h 4620126"/>
              <a:gd name="connsiteX159" fmla="*/ 7036068 w 8460606"/>
              <a:gd name="connsiteY159" fmla="*/ 2021305 h 4620126"/>
              <a:gd name="connsiteX160" fmla="*/ 7045693 w 8460606"/>
              <a:gd name="connsiteY160" fmla="*/ 2050181 h 4620126"/>
              <a:gd name="connsiteX161" fmla="*/ 7141945 w 8460606"/>
              <a:gd name="connsiteY161" fmla="*/ 2146434 h 4620126"/>
              <a:gd name="connsiteX162" fmla="*/ 7209322 w 8460606"/>
              <a:gd name="connsiteY162" fmla="*/ 2165684 h 4620126"/>
              <a:gd name="connsiteX163" fmla="*/ 7267074 w 8460606"/>
              <a:gd name="connsiteY163" fmla="*/ 2204185 h 4620126"/>
              <a:gd name="connsiteX164" fmla="*/ 7295950 w 8460606"/>
              <a:gd name="connsiteY164" fmla="*/ 2223436 h 4620126"/>
              <a:gd name="connsiteX165" fmla="*/ 7575082 w 8460606"/>
              <a:gd name="connsiteY165" fmla="*/ 2213811 h 4620126"/>
              <a:gd name="connsiteX166" fmla="*/ 7661710 w 8460606"/>
              <a:gd name="connsiteY166" fmla="*/ 2165684 h 4620126"/>
              <a:gd name="connsiteX167" fmla="*/ 7748337 w 8460606"/>
              <a:gd name="connsiteY167" fmla="*/ 2136808 h 4620126"/>
              <a:gd name="connsiteX168" fmla="*/ 7777213 w 8460606"/>
              <a:gd name="connsiteY168" fmla="*/ 2127183 h 4620126"/>
              <a:gd name="connsiteX169" fmla="*/ 7806089 w 8460606"/>
              <a:gd name="connsiteY169" fmla="*/ 2107933 h 4620126"/>
              <a:gd name="connsiteX170" fmla="*/ 7834964 w 8460606"/>
              <a:gd name="connsiteY170" fmla="*/ 2079057 h 4620126"/>
              <a:gd name="connsiteX171" fmla="*/ 7950468 w 8460606"/>
              <a:gd name="connsiteY171" fmla="*/ 2050181 h 4620126"/>
              <a:gd name="connsiteX172" fmla="*/ 7979343 w 8460606"/>
              <a:gd name="connsiteY172" fmla="*/ 2040556 h 4620126"/>
              <a:gd name="connsiteX173" fmla="*/ 8075596 w 8460606"/>
              <a:gd name="connsiteY173" fmla="*/ 2021305 h 4620126"/>
              <a:gd name="connsiteX174" fmla="*/ 8114097 w 8460606"/>
              <a:gd name="connsiteY174" fmla="*/ 2002055 h 4620126"/>
              <a:gd name="connsiteX175" fmla="*/ 8171849 w 8460606"/>
              <a:gd name="connsiteY175" fmla="*/ 1982804 h 4620126"/>
              <a:gd name="connsiteX176" fmla="*/ 8229600 w 8460606"/>
              <a:gd name="connsiteY176" fmla="*/ 1944303 h 4620126"/>
              <a:gd name="connsiteX177" fmla="*/ 8258476 w 8460606"/>
              <a:gd name="connsiteY177" fmla="*/ 1925053 h 4620126"/>
              <a:gd name="connsiteX178" fmla="*/ 8277726 w 8460606"/>
              <a:gd name="connsiteY178" fmla="*/ 1896177 h 4620126"/>
              <a:gd name="connsiteX179" fmla="*/ 8306602 w 8460606"/>
              <a:gd name="connsiteY179" fmla="*/ 1886552 h 4620126"/>
              <a:gd name="connsiteX180" fmla="*/ 8364354 w 8460606"/>
              <a:gd name="connsiteY180" fmla="*/ 1857676 h 4620126"/>
              <a:gd name="connsiteX181" fmla="*/ 8383604 w 8460606"/>
              <a:gd name="connsiteY181" fmla="*/ 1828800 h 4620126"/>
              <a:gd name="connsiteX182" fmla="*/ 8460606 w 8460606"/>
              <a:gd name="connsiteY18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01541 w 8460606"/>
              <a:gd name="connsiteY17" fmla="*/ 3840480 h 4620126"/>
              <a:gd name="connsiteX18" fmla="*/ 1559293 w 8460606"/>
              <a:gd name="connsiteY18" fmla="*/ 3782728 h 4620126"/>
              <a:gd name="connsiteX19" fmla="*/ 1588169 w 8460606"/>
              <a:gd name="connsiteY19" fmla="*/ 3744227 h 4620126"/>
              <a:gd name="connsiteX20" fmla="*/ 1626670 w 8460606"/>
              <a:gd name="connsiteY20" fmla="*/ 3715352 h 4620126"/>
              <a:gd name="connsiteX21" fmla="*/ 1867301 w 8460606"/>
              <a:gd name="connsiteY21" fmla="*/ 3465095 h 4620126"/>
              <a:gd name="connsiteX22" fmla="*/ 1905802 w 8460606"/>
              <a:gd name="connsiteY22" fmla="*/ 3426594 h 4620126"/>
              <a:gd name="connsiteX23" fmla="*/ 1963554 w 8460606"/>
              <a:gd name="connsiteY23" fmla="*/ 3359217 h 4620126"/>
              <a:gd name="connsiteX24" fmla="*/ 2088682 w 8460606"/>
              <a:gd name="connsiteY24" fmla="*/ 3214838 h 4620126"/>
              <a:gd name="connsiteX25" fmla="*/ 2156059 w 8460606"/>
              <a:gd name="connsiteY25" fmla="*/ 3099335 h 4620126"/>
              <a:gd name="connsiteX26" fmla="*/ 2175310 w 8460606"/>
              <a:gd name="connsiteY26" fmla="*/ 3060834 h 4620126"/>
              <a:gd name="connsiteX27" fmla="*/ 2194560 w 8460606"/>
              <a:gd name="connsiteY27" fmla="*/ 2993457 h 4620126"/>
              <a:gd name="connsiteX28" fmla="*/ 2233061 w 8460606"/>
              <a:gd name="connsiteY28" fmla="*/ 2887579 h 4620126"/>
              <a:gd name="connsiteX29" fmla="*/ 2261937 w 8460606"/>
              <a:gd name="connsiteY29" fmla="*/ 2675823 h 4620126"/>
              <a:gd name="connsiteX30" fmla="*/ 2281188 w 8460606"/>
              <a:gd name="connsiteY30" fmla="*/ 2598821 h 4620126"/>
              <a:gd name="connsiteX31" fmla="*/ 2310063 w 8460606"/>
              <a:gd name="connsiteY31" fmla="*/ 2531444 h 4620126"/>
              <a:gd name="connsiteX32" fmla="*/ 2377440 w 8460606"/>
              <a:gd name="connsiteY32" fmla="*/ 2473693 h 4620126"/>
              <a:gd name="connsiteX33" fmla="*/ 2406316 w 8460606"/>
              <a:gd name="connsiteY33" fmla="*/ 2464067 h 4620126"/>
              <a:gd name="connsiteX34" fmla="*/ 2435192 w 8460606"/>
              <a:gd name="connsiteY34" fmla="*/ 2444817 h 4620126"/>
              <a:gd name="connsiteX35" fmla="*/ 2608446 w 8460606"/>
              <a:gd name="connsiteY35" fmla="*/ 2290813 h 4620126"/>
              <a:gd name="connsiteX36" fmla="*/ 2704699 w 8460606"/>
              <a:gd name="connsiteY36" fmla="*/ 2329314 h 4620126"/>
              <a:gd name="connsiteX37" fmla="*/ 2733575 w 8460606"/>
              <a:gd name="connsiteY37" fmla="*/ 2338939 h 4620126"/>
              <a:gd name="connsiteX38" fmla="*/ 2791326 w 8460606"/>
              <a:gd name="connsiteY38" fmla="*/ 2367815 h 4620126"/>
              <a:gd name="connsiteX39" fmla="*/ 2916455 w 8460606"/>
              <a:gd name="connsiteY39" fmla="*/ 2483318 h 4620126"/>
              <a:gd name="connsiteX40" fmla="*/ 2954956 w 8460606"/>
              <a:gd name="connsiteY40" fmla="*/ 2569945 h 4620126"/>
              <a:gd name="connsiteX41" fmla="*/ 3022333 w 8460606"/>
              <a:gd name="connsiteY41" fmla="*/ 2714324 h 4620126"/>
              <a:gd name="connsiteX42" fmla="*/ 3041583 w 8460606"/>
              <a:gd name="connsiteY42" fmla="*/ 2772076 h 4620126"/>
              <a:gd name="connsiteX43" fmla="*/ 3051209 w 8460606"/>
              <a:gd name="connsiteY43" fmla="*/ 2800952 h 4620126"/>
              <a:gd name="connsiteX44" fmla="*/ 3060834 w 8460606"/>
              <a:gd name="connsiteY44" fmla="*/ 2829827 h 4620126"/>
              <a:gd name="connsiteX45" fmla="*/ 3128211 w 8460606"/>
              <a:gd name="connsiteY45" fmla="*/ 2954956 h 4620126"/>
              <a:gd name="connsiteX46" fmla="*/ 3157086 w 8460606"/>
              <a:gd name="connsiteY46" fmla="*/ 2974206 h 4620126"/>
              <a:gd name="connsiteX47" fmla="*/ 3262964 w 8460606"/>
              <a:gd name="connsiteY47" fmla="*/ 3070459 h 4620126"/>
              <a:gd name="connsiteX48" fmla="*/ 3301465 w 8460606"/>
              <a:gd name="connsiteY48" fmla="*/ 3128211 h 4620126"/>
              <a:gd name="connsiteX49" fmla="*/ 3445844 w 8460606"/>
              <a:gd name="connsiteY49" fmla="*/ 3205213 h 4620126"/>
              <a:gd name="connsiteX50" fmla="*/ 3474720 w 8460606"/>
              <a:gd name="connsiteY50" fmla="*/ 3224463 h 4620126"/>
              <a:gd name="connsiteX51" fmla="*/ 3532472 w 8460606"/>
              <a:gd name="connsiteY51" fmla="*/ 3243714 h 4620126"/>
              <a:gd name="connsiteX52" fmla="*/ 3599849 w 8460606"/>
              <a:gd name="connsiteY52" fmla="*/ 3282215 h 4620126"/>
              <a:gd name="connsiteX53" fmla="*/ 3638350 w 8460606"/>
              <a:gd name="connsiteY53" fmla="*/ 3291840 h 4620126"/>
              <a:gd name="connsiteX54" fmla="*/ 4100362 w 8460606"/>
              <a:gd name="connsiteY54" fmla="*/ 3243714 h 4620126"/>
              <a:gd name="connsiteX55" fmla="*/ 4129238 w 8460606"/>
              <a:gd name="connsiteY55" fmla="*/ 3234088 h 4620126"/>
              <a:gd name="connsiteX56" fmla="*/ 4331369 w 8460606"/>
              <a:gd name="connsiteY56" fmla="*/ 3051208 h 4620126"/>
              <a:gd name="connsiteX57" fmla="*/ 4350619 w 8460606"/>
              <a:gd name="connsiteY57" fmla="*/ 3022333 h 4620126"/>
              <a:gd name="connsiteX58" fmla="*/ 4437246 w 8460606"/>
              <a:gd name="connsiteY58" fmla="*/ 2954956 h 4620126"/>
              <a:gd name="connsiteX59" fmla="*/ 4687503 w 8460606"/>
              <a:gd name="connsiteY59" fmla="*/ 2579571 h 4620126"/>
              <a:gd name="connsiteX60" fmla="*/ 4697129 w 8460606"/>
              <a:gd name="connsiteY60" fmla="*/ 2550695 h 4620126"/>
              <a:gd name="connsiteX61" fmla="*/ 4735630 w 8460606"/>
              <a:gd name="connsiteY61" fmla="*/ 2464067 h 4620126"/>
              <a:gd name="connsiteX62" fmla="*/ 4754880 w 8460606"/>
              <a:gd name="connsiteY62" fmla="*/ 2406316 h 4620126"/>
              <a:gd name="connsiteX63" fmla="*/ 4764505 w 8460606"/>
              <a:gd name="connsiteY63" fmla="*/ 2377440 h 4620126"/>
              <a:gd name="connsiteX64" fmla="*/ 4822257 w 8460606"/>
              <a:gd name="connsiteY64" fmla="*/ 2252312 h 4620126"/>
              <a:gd name="connsiteX65" fmla="*/ 4908884 w 8460606"/>
              <a:gd name="connsiteY65" fmla="*/ 1982804 h 4620126"/>
              <a:gd name="connsiteX66" fmla="*/ 4918510 w 8460606"/>
              <a:gd name="connsiteY66" fmla="*/ 1876926 h 4620126"/>
              <a:gd name="connsiteX67" fmla="*/ 4937760 w 8460606"/>
              <a:gd name="connsiteY67" fmla="*/ 1809549 h 4620126"/>
              <a:gd name="connsiteX68" fmla="*/ 4957011 w 8460606"/>
              <a:gd name="connsiteY68" fmla="*/ 1626669 h 4620126"/>
              <a:gd name="connsiteX69" fmla="*/ 4966636 w 8460606"/>
              <a:gd name="connsiteY69" fmla="*/ 1578543 h 4620126"/>
              <a:gd name="connsiteX70" fmla="*/ 4976261 w 8460606"/>
              <a:gd name="connsiteY70" fmla="*/ 1463040 h 4620126"/>
              <a:gd name="connsiteX71" fmla="*/ 5014762 w 8460606"/>
              <a:gd name="connsiteY71" fmla="*/ 1366787 h 4620126"/>
              <a:gd name="connsiteX72" fmla="*/ 5024388 w 8460606"/>
              <a:gd name="connsiteY72" fmla="*/ 1328286 h 4620126"/>
              <a:gd name="connsiteX73" fmla="*/ 5062889 w 8460606"/>
              <a:gd name="connsiteY73" fmla="*/ 1241659 h 4620126"/>
              <a:gd name="connsiteX74" fmla="*/ 5072514 w 8460606"/>
              <a:gd name="connsiteY74" fmla="*/ 1203158 h 4620126"/>
              <a:gd name="connsiteX75" fmla="*/ 5091764 w 8460606"/>
              <a:gd name="connsiteY75" fmla="*/ 1155032 h 4620126"/>
              <a:gd name="connsiteX76" fmla="*/ 5101390 w 8460606"/>
              <a:gd name="connsiteY76" fmla="*/ 1126156 h 4620126"/>
              <a:gd name="connsiteX77" fmla="*/ 5120640 w 8460606"/>
              <a:gd name="connsiteY77" fmla="*/ 1097280 h 4620126"/>
              <a:gd name="connsiteX78" fmla="*/ 5149516 w 8460606"/>
              <a:gd name="connsiteY78" fmla="*/ 1029903 h 4620126"/>
              <a:gd name="connsiteX79" fmla="*/ 5178392 w 8460606"/>
              <a:gd name="connsiteY79" fmla="*/ 1001027 h 4620126"/>
              <a:gd name="connsiteX80" fmla="*/ 5216893 w 8460606"/>
              <a:gd name="connsiteY80" fmla="*/ 943276 h 4620126"/>
              <a:gd name="connsiteX81" fmla="*/ 5236143 w 8460606"/>
              <a:gd name="connsiteY81" fmla="*/ 914400 h 4620126"/>
              <a:gd name="connsiteX82" fmla="*/ 5274644 w 8460606"/>
              <a:gd name="connsiteY82" fmla="*/ 827773 h 4620126"/>
              <a:gd name="connsiteX83" fmla="*/ 5303520 w 8460606"/>
              <a:gd name="connsiteY83" fmla="*/ 770021 h 4620126"/>
              <a:gd name="connsiteX84" fmla="*/ 5361272 w 8460606"/>
              <a:gd name="connsiteY84" fmla="*/ 741145 h 4620126"/>
              <a:gd name="connsiteX85" fmla="*/ 5390148 w 8460606"/>
              <a:gd name="connsiteY85" fmla="*/ 750771 h 4620126"/>
              <a:gd name="connsiteX86" fmla="*/ 5447899 w 8460606"/>
              <a:gd name="connsiteY86" fmla="*/ 731520 h 4620126"/>
              <a:gd name="connsiteX87" fmla="*/ 5505651 w 8460606"/>
              <a:gd name="connsiteY87" fmla="*/ 770021 h 4620126"/>
              <a:gd name="connsiteX88" fmla="*/ 5515276 w 8460606"/>
              <a:gd name="connsiteY88" fmla="*/ 798897 h 4620126"/>
              <a:gd name="connsiteX89" fmla="*/ 5553777 w 8460606"/>
              <a:gd name="connsiteY89" fmla="*/ 875899 h 4620126"/>
              <a:gd name="connsiteX90" fmla="*/ 5582653 w 8460606"/>
              <a:gd name="connsiteY90" fmla="*/ 962526 h 4620126"/>
              <a:gd name="connsiteX91" fmla="*/ 5592278 w 8460606"/>
              <a:gd name="connsiteY91" fmla="*/ 991402 h 4620126"/>
              <a:gd name="connsiteX92" fmla="*/ 5611529 w 8460606"/>
              <a:gd name="connsiteY92" fmla="*/ 1029903 h 4620126"/>
              <a:gd name="connsiteX93" fmla="*/ 5630779 w 8460606"/>
              <a:gd name="connsiteY93" fmla="*/ 1087655 h 4620126"/>
              <a:gd name="connsiteX94" fmla="*/ 5640404 w 8460606"/>
              <a:gd name="connsiteY94" fmla="*/ 1116531 h 4620126"/>
              <a:gd name="connsiteX95" fmla="*/ 5678905 w 8460606"/>
              <a:gd name="connsiteY95" fmla="*/ 1174282 h 4620126"/>
              <a:gd name="connsiteX96" fmla="*/ 5698156 w 8460606"/>
              <a:gd name="connsiteY96" fmla="*/ 1203158 h 4620126"/>
              <a:gd name="connsiteX97" fmla="*/ 5717406 w 8460606"/>
              <a:gd name="connsiteY97" fmla="*/ 1260909 h 4620126"/>
              <a:gd name="connsiteX98" fmla="*/ 5727032 w 8460606"/>
              <a:gd name="connsiteY98" fmla="*/ 1289785 h 4620126"/>
              <a:gd name="connsiteX99" fmla="*/ 5736657 w 8460606"/>
              <a:gd name="connsiteY99" fmla="*/ 1328286 h 4620126"/>
              <a:gd name="connsiteX100" fmla="*/ 5755908 w 8460606"/>
              <a:gd name="connsiteY100" fmla="*/ 1376413 h 4620126"/>
              <a:gd name="connsiteX101" fmla="*/ 5765533 w 8460606"/>
              <a:gd name="connsiteY101" fmla="*/ 1491916 h 4620126"/>
              <a:gd name="connsiteX102" fmla="*/ 5775158 w 8460606"/>
              <a:gd name="connsiteY102" fmla="*/ 1540042 h 4620126"/>
              <a:gd name="connsiteX103" fmla="*/ 5784783 w 8460606"/>
              <a:gd name="connsiteY103" fmla="*/ 1636295 h 4620126"/>
              <a:gd name="connsiteX104" fmla="*/ 5823284 w 8460606"/>
              <a:gd name="connsiteY104" fmla="*/ 1626669 h 4620126"/>
              <a:gd name="connsiteX105" fmla="*/ 5842535 w 8460606"/>
              <a:gd name="connsiteY105" fmla="*/ 1597794 h 4620126"/>
              <a:gd name="connsiteX106" fmla="*/ 5871411 w 8460606"/>
              <a:gd name="connsiteY106" fmla="*/ 1578543 h 4620126"/>
              <a:gd name="connsiteX107" fmla="*/ 5909912 w 8460606"/>
              <a:gd name="connsiteY107" fmla="*/ 1520792 h 4620126"/>
              <a:gd name="connsiteX108" fmla="*/ 5929162 w 8460606"/>
              <a:gd name="connsiteY108" fmla="*/ 1491916 h 4620126"/>
              <a:gd name="connsiteX109" fmla="*/ 5958038 w 8460606"/>
              <a:gd name="connsiteY109" fmla="*/ 1434164 h 4620126"/>
              <a:gd name="connsiteX110" fmla="*/ 5977289 w 8460606"/>
              <a:gd name="connsiteY110" fmla="*/ 1232034 h 4620126"/>
              <a:gd name="connsiteX111" fmla="*/ 5986914 w 8460606"/>
              <a:gd name="connsiteY111" fmla="*/ 1145406 h 4620126"/>
              <a:gd name="connsiteX112" fmla="*/ 6006164 w 8460606"/>
              <a:gd name="connsiteY112" fmla="*/ 1078029 h 4620126"/>
              <a:gd name="connsiteX113" fmla="*/ 6035040 w 8460606"/>
              <a:gd name="connsiteY113" fmla="*/ 808522 h 4620126"/>
              <a:gd name="connsiteX114" fmla="*/ 6054291 w 8460606"/>
              <a:gd name="connsiteY114" fmla="*/ 741145 h 4620126"/>
              <a:gd name="connsiteX115" fmla="*/ 6073541 w 8460606"/>
              <a:gd name="connsiteY115" fmla="*/ 683394 h 4620126"/>
              <a:gd name="connsiteX116" fmla="*/ 6092792 w 8460606"/>
              <a:gd name="connsiteY116" fmla="*/ 596766 h 4620126"/>
              <a:gd name="connsiteX117" fmla="*/ 6131293 w 8460606"/>
              <a:gd name="connsiteY117" fmla="*/ 462013 h 4620126"/>
              <a:gd name="connsiteX118" fmla="*/ 6150543 w 8460606"/>
              <a:gd name="connsiteY118" fmla="*/ 423512 h 4620126"/>
              <a:gd name="connsiteX119" fmla="*/ 6179419 w 8460606"/>
              <a:gd name="connsiteY119" fmla="*/ 317634 h 4620126"/>
              <a:gd name="connsiteX120" fmla="*/ 6198670 w 8460606"/>
              <a:gd name="connsiteY120" fmla="*/ 279133 h 4620126"/>
              <a:gd name="connsiteX121" fmla="*/ 6217920 w 8460606"/>
              <a:gd name="connsiteY121" fmla="*/ 221381 h 4620126"/>
              <a:gd name="connsiteX122" fmla="*/ 6275672 w 8460606"/>
              <a:gd name="connsiteY122" fmla="*/ 115503 h 4620126"/>
              <a:gd name="connsiteX123" fmla="*/ 6294922 w 8460606"/>
              <a:gd name="connsiteY123" fmla="*/ 57752 h 4620126"/>
              <a:gd name="connsiteX124" fmla="*/ 6304548 w 8460606"/>
              <a:gd name="connsiteY124" fmla="*/ 28876 h 4620126"/>
              <a:gd name="connsiteX125" fmla="*/ 6323798 w 8460606"/>
              <a:gd name="connsiteY125" fmla="*/ 0 h 4620126"/>
              <a:gd name="connsiteX126" fmla="*/ 6352674 w 8460606"/>
              <a:gd name="connsiteY126" fmla="*/ 9625 h 4620126"/>
              <a:gd name="connsiteX127" fmla="*/ 6371924 w 8460606"/>
              <a:gd name="connsiteY127" fmla="*/ 38501 h 4620126"/>
              <a:gd name="connsiteX128" fmla="*/ 6400800 w 8460606"/>
              <a:gd name="connsiteY128" fmla="*/ 67377 h 4620126"/>
              <a:gd name="connsiteX129" fmla="*/ 6420051 w 8460606"/>
              <a:gd name="connsiteY129" fmla="*/ 125128 h 4620126"/>
              <a:gd name="connsiteX130" fmla="*/ 6458552 w 8460606"/>
              <a:gd name="connsiteY130" fmla="*/ 182880 h 4620126"/>
              <a:gd name="connsiteX131" fmla="*/ 6477802 w 8460606"/>
              <a:gd name="connsiteY131" fmla="*/ 211756 h 4620126"/>
              <a:gd name="connsiteX132" fmla="*/ 6516303 w 8460606"/>
              <a:gd name="connsiteY132" fmla="*/ 298383 h 4620126"/>
              <a:gd name="connsiteX133" fmla="*/ 6545179 w 8460606"/>
              <a:gd name="connsiteY133" fmla="*/ 442762 h 4620126"/>
              <a:gd name="connsiteX134" fmla="*/ 6564430 w 8460606"/>
              <a:gd name="connsiteY134" fmla="*/ 471638 h 4620126"/>
              <a:gd name="connsiteX135" fmla="*/ 6593305 w 8460606"/>
              <a:gd name="connsiteY135" fmla="*/ 529389 h 4620126"/>
              <a:gd name="connsiteX136" fmla="*/ 6602931 w 8460606"/>
              <a:gd name="connsiteY136" fmla="*/ 558265 h 4620126"/>
              <a:gd name="connsiteX137" fmla="*/ 6631806 w 8460606"/>
              <a:gd name="connsiteY137" fmla="*/ 567891 h 4620126"/>
              <a:gd name="connsiteX138" fmla="*/ 6651057 w 8460606"/>
              <a:gd name="connsiteY138" fmla="*/ 596766 h 4620126"/>
              <a:gd name="connsiteX139" fmla="*/ 6699183 w 8460606"/>
              <a:gd name="connsiteY139" fmla="*/ 654518 h 4620126"/>
              <a:gd name="connsiteX140" fmla="*/ 6728059 w 8460606"/>
              <a:gd name="connsiteY140" fmla="*/ 712269 h 4620126"/>
              <a:gd name="connsiteX141" fmla="*/ 6737684 w 8460606"/>
              <a:gd name="connsiteY141" fmla="*/ 750771 h 4620126"/>
              <a:gd name="connsiteX142" fmla="*/ 6766560 w 8460606"/>
              <a:gd name="connsiteY142" fmla="*/ 808522 h 4620126"/>
              <a:gd name="connsiteX143" fmla="*/ 6776185 w 8460606"/>
              <a:gd name="connsiteY143" fmla="*/ 847023 h 4620126"/>
              <a:gd name="connsiteX144" fmla="*/ 6785811 w 8460606"/>
              <a:gd name="connsiteY144" fmla="*/ 904775 h 4620126"/>
              <a:gd name="connsiteX145" fmla="*/ 6805061 w 8460606"/>
              <a:gd name="connsiteY145" fmla="*/ 933651 h 4620126"/>
              <a:gd name="connsiteX146" fmla="*/ 6824312 w 8460606"/>
              <a:gd name="connsiteY146" fmla="*/ 1010653 h 4620126"/>
              <a:gd name="connsiteX147" fmla="*/ 6833937 w 8460606"/>
              <a:gd name="connsiteY147" fmla="*/ 1049154 h 4620126"/>
              <a:gd name="connsiteX148" fmla="*/ 6853188 w 8460606"/>
              <a:gd name="connsiteY148" fmla="*/ 1116531 h 4620126"/>
              <a:gd name="connsiteX149" fmla="*/ 6862813 w 8460606"/>
              <a:gd name="connsiteY149" fmla="*/ 1174282 h 4620126"/>
              <a:gd name="connsiteX150" fmla="*/ 6872438 w 8460606"/>
              <a:gd name="connsiteY150" fmla="*/ 1655545 h 4620126"/>
              <a:gd name="connsiteX151" fmla="*/ 6882063 w 8460606"/>
              <a:gd name="connsiteY151" fmla="*/ 1684421 h 4620126"/>
              <a:gd name="connsiteX152" fmla="*/ 6891689 w 8460606"/>
              <a:gd name="connsiteY152" fmla="*/ 1751798 h 4620126"/>
              <a:gd name="connsiteX153" fmla="*/ 6910939 w 8460606"/>
              <a:gd name="connsiteY153" fmla="*/ 1780674 h 4620126"/>
              <a:gd name="connsiteX154" fmla="*/ 6939815 w 8460606"/>
              <a:gd name="connsiteY154" fmla="*/ 1848051 h 4620126"/>
              <a:gd name="connsiteX155" fmla="*/ 6959065 w 8460606"/>
              <a:gd name="connsiteY155" fmla="*/ 1876926 h 4620126"/>
              <a:gd name="connsiteX156" fmla="*/ 6978316 w 8460606"/>
              <a:gd name="connsiteY156" fmla="*/ 1934678 h 4620126"/>
              <a:gd name="connsiteX157" fmla="*/ 7016817 w 8460606"/>
              <a:gd name="connsiteY157" fmla="*/ 1992429 h 4620126"/>
              <a:gd name="connsiteX158" fmla="*/ 7036068 w 8460606"/>
              <a:gd name="connsiteY158" fmla="*/ 2021305 h 4620126"/>
              <a:gd name="connsiteX159" fmla="*/ 7045693 w 8460606"/>
              <a:gd name="connsiteY159" fmla="*/ 2050181 h 4620126"/>
              <a:gd name="connsiteX160" fmla="*/ 7141945 w 8460606"/>
              <a:gd name="connsiteY160" fmla="*/ 2146434 h 4620126"/>
              <a:gd name="connsiteX161" fmla="*/ 7209322 w 8460606"/>
              <a:gd name="connsiteY161" fmla="*/ 2165684 h 4620126"/>
              <a:gd name="connsiteX162" fmla="*/ 7267074 w 8460606"/>
              <a:gd name="connsiteY162" fmla="*/ 2204185 h 4620126"/>
              <a:gd name="connsiteX163" fmla="*/ 7295950 w 8460606"/>
              <a:gd name="connsiteY163" fmla="*/ 2223436 h 4620126"/>
              <a:gd name="connsiteX164" fmla="*/ 7575082 w 8460606"/>
              <a:gd name="connsiteY164" fmla="*/ 2213811 h 4620126"/>
              <a:gd name="connsiteX165" fmla="*/ 7661710 w 8460606"/>
              <a:gd name="connsiteY165" fmla="*/ 2165684 h 4620126"/>
              <a:gd name="connsiteX166" fmla="*/ 7748337 w 8460606"/>
              <a:gd name="connsiteY166" fmla="*/ 2136808 h 4620126"/>
              <a:gd name="connsiteX167" fmla="*/ 7777213 w 8460606"/>
              <a:gd name="connsiteY167" fmla="*/ 2127183 h 4620126"/>
              <a:gd name="connsiteX168" fmla="*/ 7806089 w 8460606"/>
              <a:gd name="connsiteY168" fmla="*/ 2107933 h 4620126"/>
              <a:gd name="connsiteX169" fmla="*/ 7834964 w 8460606"/>
              <a:gd name="connsiteY169" fmla="*/ 2079057 h 4620126"/>
              <a:gd name="connsiteX170" fmla="*/ 7950468 w 8460606"/>
              <a:gd name="connsiteY170" fmla="*/ 2050181 h 4620126"/>
              <a:gd name="connsiteX171" fmla="*/ 7979343 w 8460606"/>
              <a:gd name="connsiteY171" fmla="*/ 2040556 h 4620126"/>
              <a:gd name="connsiteX172" fmla="*/ 8075596 w 8460606"/>
              <a:gd name="connsiteY172" fmla="*/ 2021305 h 4620126"/>
              <a:gd name="connsiteX173" fmla="*/ 8114097 w 8460606"/>
              <a:gd name="connsiteY173" fmla="*/ 2002055 h 4620126"/>
              <a:gd name="connsiteX174" fmla="*/ 8171849 w 8460606"/>
              <a:gd name="connsiteY174" fmla="*/ 1982804 h 4620126"/>
              <a:gd name="connsiteX175" fmla="*/ 8229600 w 8460606"/>
              <a:gd name="connsiteY175" fmla="*/ 1944303 h 4620126"/>
              <a:gd name="connsiteX176" fmla="*/ 8258476 w 8460606"/>
              <a:gd name="connsiteY176" fmla="*/ 1925053 h 4620126"/>
              <a:gd name="connsiteX177" fmla="*/ 8277726 w 8460606"/>
              <a:gd name="connsiteY177" fmla="*/ 1896177 h 4620126"/>
              <a:gd name="connsiteX178" fmla="*/ 8306602 w 8460606"/>
              <a:gd name="connsiteY178" fmla="*/ 1886552 h 4620126"/>
              <a:gd name="connsiteX179" fmla="*/ 8364354 w 8460606"/>
              <a:gd name="connsiteY179" fmla="*/ 1857676 h 4620126"/>
              <a:gd name="connsiteX180" fmla="*/ 8383604 w 8460606"/>
              <a:gd name="connsiteY180" fmla="*/ 1828800 h 4620126"/>
              <a:gd name="connsiteX181" fmla="*/ 8460606 w 8460606"/>
              <a:gd name="connsiteY18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01541 w 8460606"/>
              <a:gd name="connsiteY17" fmla="*/ 3840480 h 4620126"/>
              <a:gd name="connsiteX18" fmla="*/ 1559293 w 8460606"/>
              <a:gd name="connsiteY18" fmla="*/ 3782728 h 4620126"/>
              <a:gd name="connsiteX19" fmla="*/ 1588169 w 8460606"/>
              <a:gd name="connsiteY19" fmla="*/ 3744227 h 4620126"/>
              <a:gd name="connsiteX20" fmla="*/ 1626670 w 8460606"/>
              <a:gd name="connsiteY20" fmla="*/ 3715352 h 4620126"/>
              <a:gd name="connsiteX21" fmla="*/ 1867301 w 8460606"/>
              <a:gd name="connsiteY21" fmla="*/ 3465095 h 4620126"/>
              <a:gd name="connsiteX22" fmla="*/ 1963554 w 8460606"/>
              <a:gd name="connsiteY22" fmla="*/ 3359217 h 4620126"/>
              <a:gd name="connsiteX23" fmla="*/ 2088682 w 8460606"/>
              <a:gd name="connsiteY23" fmla="*/ 3214838 h 4620126"/>
              <a:gd name="connsiteX24" fmla="*/ 2156059 w 8460606"/>
              <a:gd name="connsiteY24" fmla="*/ 3099335 h 4620126"/>
              <a:gd name="connsiteX25" fmla="*/ 2175310 w 8460606"/>
              <a:gd name="connsiteY25" fmla="*/ 3060834 h 4620126"/>
              <a:gd name="connsiteX26" fmla="*/ 2194560 w 8460606"/>
              <a:gd name="connsiteY26" fmla="*/ 2993457 h 4620126"/>
              <a:gd name="connsiteX27" fmla="*/ 2233061 w 8460606"/>
              <a:gd name="connsiteY27" fmla="*/ 2887579 h 4620126"/>
              <a:gd name="connsiteX28" fmla="*/ 2261937 w 8460606"/>
              <a:gd name="connsiteY28" fmla="*/ 2675823 h 4620126"/>
              <a:gd name="connsiteX29" fmla="*/ 2281188 w 8460606"/>
              <a:gd name="connsiteY29" fmla="*/ 2598821 h 4620126"/>
              <a:gd name="connsiteX30" fmla="*/ 2310063 w 8460606"/>
              <a:gd name="connsiteY30" fmla="*/ 2531444 h 4620126"/>
              <a:gd name="connsiteX31" fmla="*/ 2377440 w 8460606"/>
              <a:gd name="connsiteY31" fmla="*/ 2473693 h 4620126"/>
              <a:gd name="connsiteX32" fmla="*/ 2406316 w 8460606"/>
              <a:gd name="connsiteY32" fmla="*/ 2464067 h 4620126"/>
              <a:gd name="connsiteX33" fmla="*/ 2435192 w 8460606"/>
              <a:gd name="connsiteY33" fmla="*/ 2444817 h 4620126"/>
              <a:gd name="connsiteX34" fmla="*/ 2608446 w 8460606"/>
              <a:gd name="connsiteY34" fmla="*/ 2290813 h 4620126"/>
              <a:gd name="connsiteX35" fmla="*/ 2704699 w 8460606"/>
              <a:gd name="connsiteY35" fmla="*/ 2329314 h 4620126"/>
              <a:gd name="connsiteX36" fmla="*/ 2733575 w 8460606"/>
              <a:gd name="connsiteY36" fmla="*/ 2338939 h 4620126"/>
              <a:gd name="connsiteX37" fmla="*/ 2791326 w 8460606"/>
              <a:gd name="connsiteY37" fmla="*/ 2367815 h 4620126"/>
              <a:gd name="connsiteX38" fmla="*/ 2916455 w 8460606"/>
              <a:gd name="connsiteY38" fmla="*/ 2483318 h 4620126"/>
              <a:gd name="connsiteX39" fmla="*/ 2954956 w 8460606"/>
              <a:gd name="connsiteY39" fmla="*/ 2569945 h 4620126"/>
              <a:gd name="connsiteX40" fmla="*/ 3022333 w 8460606"/>
              <a:gd name="connsiteY40" fmla="*/ 2714324 h 4620126"/>
              <a:gd name="connsiteX41" fmla="*/ 3041583 w 8460606"/>
              <a:gd name="connsiteY41" fmla="*/ 2772076 h 4620126"/>
              <a:gd name="connsiteX42" fmla="*/ 3051209 w 8460606"/>
              <a:gd name="connsiteY42" fmla="*/ 2800952 h 4620126"/>
              <a:gd name="connsiteX43" fmla="*/ 3060834 w 8460606"/>
              <a:gd name="connsiteY43" fmla="*/ 2829827 h 4620126"/>
              <a:gd name="connsiteX44" fmla="*/ 3128211 w 8460606"/>
              <a:gd name="connsiteY44" fmla="*/ 2954956 h 4620126"/>
              <a:gd name="connsiteX45" fmla="*/ 3157086 w 8460606"/>
              <a:gd name="connsiteY45" fmla="*/ 2974206 h 4620126"/>
              <a:gd name="connsiteX46" fmla="*/ 3262964 w 8460606"/>
              <a:gd name="connsiteY46" fmla="*/ 3070459 h 4620126"/>
              <a:gd name="connsiteX47" fmla="*/ 3301465 w 8460606"/>
              <a:gd name="connsiteY47" fmla="*/ 3128211 h 4620126"/>
              <a:gd name="connsiteX48" fmla="*/ 3445844 w 8460606"/>
              <a:gd name="connsiteY48" fmla="*/ 3205213 h 4620126"/>
              <a:gd name="connsiteX49" fmla="*/ 3474720 w 8460606"/>
              <a:gd name="connsiteY49" fmla="*/ 3224463 h 4620126"/>
              <a:gd name="connsiteX50" fmla="*/ 3532472 w 8460606"/>
              <a:gd name="connsiteY50" fmla="*/ 3243714 h 4620126"/>
              <a:gd name="connsiteX51" fmla="*/ 3599849 w 8460606"/>
              <a:gd name="connsiteY51" fmla="*/ 3282215 h 4620126"/>
              <a:gd name="connsiteX52" fmla="*/ 3638350 w 8460606"/>
              <a:gd name="connsiteY52" fmla="*/ 3291840 h 4620126"/>
              <a:gd name="connsiteX53" fmla="*/ 4100362 w 8460606"/>
              <a:gd name="connsiteY53" fmla="*/ 3243714 h 4620126"/>
              <a:gd name="connsiteX54" fmla="*/ 4129238 w 8460606"/>
              <a:gd name="connsiteY54" fmla="*/ 3234088 h 4620126"/>
              <a:gd name="connsiteX55" fmla="*/ 4331369 w 8460606"/>
              <a:gd name="connsiteY55" fmla="*/ 3051208 h 4620126"/>
              <a:gd name="connsiteX56" fmla="*/ 4350619 w 8460606"/>
              <a:gd name="connsiteY56" fmla="*/ 3022333 h 4620126"/>
              <a:gd name="connsiteX57" fmla="*/ 4437246 w 8460606"/>
              <a:gd name="connsiteY57" fmla="*/ 2954956 h 4620126"/>
              <a:gd name="connsiteX58" fmla="*/ 4687503 w 8460606"/>
              <a:gd name="connsiteY58" fmla="*/ 2579571 h 4620126"/>
              <a:gd name="connsiteX59" fmla="*/ 4697129 w 8460606"/>
              <a:gd name="connsiteY59" fmla="*/ 2550695 h 4620126"/>
              <a:gd name="connsiteX60" fmla="*/ 4735630 w 8460606"/>
              <a:gd name="connsiteY60" fmla="*/ 2464067 h 4620126"/>
              <a:gd name="connsiteX61" fmla="*/ 4754880 w 8460606"/>
              <a:gd name="connsiteY61" fmla="*/ 2406316 h 4620126"/>
              <a:gd name="connsiteX62" fmla="*/ 4764505 w 8460606"/>
              <a:gd name="connsiteY62" fmla="*/ 2377440 h 4620126"/>
              <a:gd name="connsiteX63" fmla="*/ 4822257 w 8460606"/>
              <a:gd name="connsiteY63" fmla="*/ 2252312 h 4620126"/>
              <a:gd name="connsiteX64" fmla="*/ 4908884 w 8460606"/>
              <a:gd name="connsiteY64" fmla="*/ 1982804 h 4620126"/>
              <a:gd name="connsiteX65" fmla="*/ 4918510 w 8460606"/>
              <a:gd name="connsiteY65" fmla="*/ 1876926 h 4620126"/>
              <a:gd name="connsiteX66" fmla="*/ 4937760 w 8460606"/>
              <a:gd name="connsiteY66" fmla="*/ 1809549 h 4620126"/>
              <a:gd name="connsiteX67" fmla="*/ 4957011 w 8460606"/>
              <a:gd name="connsiteY67" fmla="*/ 1626669 h 4620126"/>
              <a:gd name="connsiteX68" fmla="*/ 4966636 w 8460606"/>
              <a:gd name="connsiteY68" fmla="*/ 1578543 h 4620126"/>
              <a:gd name="connsiteX69" fmla="*/ 4976261 w 8460606"/>
              <a:gd name="connsiteY69" fmla="*/ 1463040 h 4620126"/>
              <a:gd name="connsiteX70" fmla="*/ 5014762 w 8460606"/>
              <a:gd name="connsiteY70" fmla="*/ 1366787 h 4620126"/>
              <a:gd name="connsiteX71" fmla="*/ 5024388 w 8460606"/>
              <a:gd name="connsiteY71" fmla="*/ 1328286 h 4620126"/>
              <a:gd name="connsiteX72" fmla="*/ 5062889 w 8460606"/>
              <a:gd name="connsiteY72" fmla="*/ 1241659 h 4620126"/>
              <a:gd name="connsiteX73" fmla="*/ 5072514 w 8460606"/>
              <a:gd name="connsiteY73" fmla="*/ 1203158 h 4620126"/>
              <a:gd name="connsiteX74" fmla="*/ 5091764 w 8460606"/>
              <a:gd name="connsiteY74" fmla="*/ 1155032 h 4620126"/>
              <a:gd name="connsiteX75" fmla="*/ 5101390 w 8460606"/>
              <a:gd name="connsiteY75" fmla="*/ 1126156 h 4620126"/>
              <a:gd name="connsiteX76" fmla="*/ 5120640 w 8460606"/>
              <a:gd name="connsiteY76" fmla="*/ 1097280 h 4620126"/>
              <a:gd name="connsiteX77" fmla="*/ 5149516 w 8460606"/>
              <a:gd name="connsiteY77" fmla="*/ 1029903 h 4620126"/>
              <a:gd name="connsiteX78" fmla="*/ 5178392 w 8460606"/>
              <a:gd name="connsiteY78" fmla="*/ 1001027 h 4620126"/>
              <a:gd name="connsiteX79" fmla="*/ 5216893 w 8460606"/>
              <a:gd name="connsiteY79" fmla="*/ 943276 h 4620126"/>
              <a:gd name="connsiteX80" fmla="*/ 5236143 w 8460606"/>
              <a:gd name="connsiteY80" fmla="*/ 914400 h 4620126"/>
              <a:gd name="connsiteX81" fmla="*/ 5274644 w 8460606"/>
              <a:gd name="connsiteY81" fmla="*/ 827773 h 4620126"/>
              <a:gd name="connsiteX82" fmla="*/ 5303520 w 8460606"/>
              <a:gd name="connsiteY82" fmla="*/ 770021 h 4620126"/>
              <a:gd name="connsiteX83" fmla="*/ 5361272 w 8460606"/>
              <a:gd name="connsiteY83" fmla="*/ 741145 h 4620126"/>
              <a:gd name="connsiteX84" fmla="*/ 5390148 w 8460606"/>
              <a:gd name="connsiteY84" fmla="*/ 750771 h 4620126"/>
              <a:gd name="connsiteX85" fmla="*/ 5447899 w 8460606"/>
              <a:gd name="connsiteY85" fmla="*/ 731520 h 4620126"/>
              <a:gd name="connsiteX86" fmla="*/ 5505651 w 8460606"/>
              <a:gd name="connsiteY86" fmla="*/ 770021 h 4620126"/>
              <a:gd name="connsiteX87" fmla="*/ 5515276 w 8460606"/>
              <a:gd name="connsiteY87" fmla="*/ 798897 h 4620126"/>
              <a:gd name="connsiteX88" fmla="*/ 5553777 w 8460606"/>
              <a:gd name="connsiteY88" fmla="*/ 875899 h 4620126"/>
              <a:gd name="connsiteX89" fmla="*/ 5582653 w 8460606"/>
              <a:gd name="connsiteY89" fmla="*/ 962526 h 4620126"/>
              <a:gd name="connsiteX90" fmla="*/ 5592278 w 8460606"/>
              <a:gd name="connsiteY90" fmla="*/ 991402 h 4620126"/>
              <a:gd name="connsiteX91" fmla="*/ 5611529 w 8460606"/>
              <a:gd name="connsiteY91" fmla="*/ 1029903 h 4620126"/>
              <a:gd name="connsiteX92" fmla="*/ 5630779 w 8460606"/>
              <a:gd name="connsiteY92" fmla="*/ 1087655 h 4620126"/>
              <a:gd name="connsiteX93" fmla="*/ 5640404 w 8460606"/>
              <a:gd name="connsiteY93" fmla="*/ 1116531 h 4620126"/>
              <a:gd name="connsiteX94" fmla="*/ 5678905 w 8460606"/>
              <a:gd name="connsiteY94" fmla="*/ 1174282 h 4620126"/>
              <a:gd name="connsiteX95" fmla="*/ 5698156 w 8460606"/>
              <a:gd name="connsiteY95" fmla="*/ 1203158 h 4620126"/>
              <a:gd name="connsiteX96" fmla="*/ 5717406 w 8460606"/>
              <a:gd name="connsiteY96" fmla="*/ 1260909 h 4620126"/>
              <a:gd name="connsiteX97" fmla="*/ 5727032 w 8460606"/>
              <a:gd name="connsiteY97" fmla="*/ 1289785 h 4620126"/>
              <a:gd name="connsiteX98" fmla="*/ 5736657 w 8460606"/>
              <a:gd name="connsiteY98" fmla="*/ 1328286 h 4620126"/>
              <a:gd name="connsiteX99" fmla="*/ 5755908 w 8460606"/>
              <a:gd name="connsiteY99" fmla="*/ 1376413 h 4620126"/>
              <a:gd name="connsiteX100" fmla="*/ 5765533 w 8460606"/>
              <a:gd name="connsiteY100" fmla="*/ 1491916 h 4620126"/>
              <a:gd name="connsiteX101" fmla="*/ 5775158 w 8460606"/>
              <a:gd name="connsiteY101" fmla="*/ 1540042 h 4620126"/>
              <a:gd name="connsiteX102" fmla="*/ 5784783 w 8460606"/>
              <a:gd name="connsiteY102" fmla="*/ 1636295 h 4620126"/>
              <a:gd name="connsiteX103" fmla="*/ 5823284 w 8460606"/>
              <a:gd name="connsiteY103" fmla="*/ 1626669 h 4620126"/>
              <a:gd name="connsiteX104" fmla="*/ 5842535 w 8460606"/>
              <a:gd name="connsiteY104" fmla="*/ 1597794 h 4620126"/>
              <a:gd name="connsiteX105" fmla="*/ 5871411 w 8460606"/>
              <a:gd name="connsiteY105" fmla="*/ 1578543 h 4620126"/>
              <a:gd name="connsiteX106" fmla="*/ 5909912 w 8460606"/>
              <a:gd name="connsiteY106" fmla="*/ 1520792 h 4620126"/>
              <a:gd name="connsiteX107" fmla="*/ 5929162 w 8460606"/>
              <a:gd name="connsiteY107" fmla="*/ 1491916 h 4620126"/>
              <a:gd name="connsiteX108" fmla="*/ 5958038 w 8460606"/>
              <a:gd name="connsiteY108" fmla="*/ 1434164 h 4620126"/>
              <a:gd name="connsiteX109" fmla="*/ 5977289 w 8460606"/>
              <a:gd name="connsiteY109" fmla="*/ 1232034 h 4620126"/>
              <a:gd name="connsiteX110" fmla="*/ 5986914 w 8460606"/>
              <a:gd name="connsiteY110" fmla="*/ 1145406 h 4620126"/>
              <a:gd name="connsiteX111" fmla="*/ 6006164 w 8460606"/>
              <a:gd name="connsiteY111" fmla="*/ 1078029 h 4620126"/>
              <a:gd name="connsiteX112" fmla="*/ 6035040 w 8460606"/>
              <a:gd name="connsiteY112" fmla="*/ 808522 h 4620126"/>
              <a:gd name="connsiteX113" fmla="*/ 6054291 w 8460606"/>
              <a:gd name="connsiteY113" fmla="*/ 741145 h 4620126"/>
              <a:gd name="connsiteX114" fmla="*/ 6073541 w 8460606"/>
              <a:gd name="connsiteY114" fmla="*/ 683394 h 4620126"/>
              <a:gd name="connsiteX115" fmla="*/ 6092792 w 8460606"/>
              <a:gd name="connsiteY115" fmla="*/ 596766 h 4620126"/>
              <a:gd name="connsiteX116" fmla="*/ 6131293 w 8460606"/>
              <a:gd name="connsiteY116" fmla="*/ 462013 h 4620126"/>
              <a:gd name="connsiteX117" fmla="*/ 6150543 w 8460606"/>
              <a:gd name="connsiteY117" fmla="*/ 423512 h 4620126"/>
              <a:gd name="connsiteX118" fmla="*/ 6179419 w 8460606"/>
              <a:gd name="connsiteY118" fmla="*/ 317634 h 4620126"/>
              <a:gd name="connsiteX119" fmla="*/ 6198670 w 8460606"/>
              <a:gd name="connsiteY119" fmla="*/ 279133 h 4620126"/>
              <a:gd name="connsiteX120" fmla="*/ 6217920 w 8460606"/>
              <a:gd name="connsiteY120" fmla="*/ 221381 h 4620126"/>
              <a:gd name="connsiteX121" fmla="*/ 6275672 w 8460606"/>
              <a:gd name="connsiteY121" fmla="*/ 115503 h 4620126"/>
              <a:gd name="connsiteX122" fmla="*/ 6294922 w 8460606"/>
              <a:gd name="connsiteY122" fmla="*/ 57752 h 4620126"/>
              <a:gd name="connsiteX123" fmla="*/ 6304548 w 8460606"/>
              <a:gd name="connsiteY123" fmla="*/ 28876 h 4620126"/>
              <a:gd name="connsiteX124" fmla="*/ 6323798 w 8460606"/>
              <a:gd name="connsiteY124" fmla="*/ 0 h 4620126"/>
              <a:gd name="connsiteX125" fmla="*/ 6352674 w 8460606"/>
              <a:gd name="connsiteY125" fmla="*/ 9625 h 4620126"/>
              <a:gd name="connsiteX126" fmla="*/ 6371924 w 8460606"/>
              <a:gd name="connsiteY126" fmla="*/ 38501 h 4620126"/>
              <a:gd name="connsiteX127" fmla="*/ 6400800 w 8460606"/>
              <a:gd name="connsiteY127" fmla="*/ 67377 h 4620126"/>
              <a:gd name="connsiteX128" fmla="*/ 6420051 w 8460606"/>
              <a:gd name="connsiteY128" fmla="*/ 125128 h 4620126"/>
              <a:gd name="connsiteX129" fmla="*/ 6458552 w 8460606"/>
              <a:gd name="connsiteY129" fmla="*/ 182880 h 4620126"/>
              <a:gd name="connsiteX130" fmla="*/ 6477802 w 8460606"/>
              <a:gd name="connsiteY130" fmla="*/ 211756 h 4620126"/>
              <a:gd name="connsiteX131" fmla="*/ 6516303 w 8460606"/>
              <a:gd name="connsiteY131" fmla="*/ 298383 h 4620126"/>
              <a:gd name="connsiteX132" fmla="*/ 6545179 w 8460606"/>
              <a:gd name="connsiteY132" fmla="*/ 442762 h 4620126"/>
              <a:gd name="connsiteX133" fmla="*/ 6564430 w 8460606"/>
              <a:gd name="connsiteY133" fmla="*/ 471638 h 4620126"/>
              <a:gd name="connsiteX134" fmla="*/ 6593305 w 8460606"/>
              <a:gd name="connsiteY134" fmla="*/ 529389 h 4620126"/>
              <a:gd name="connsiteX135" fmla="*/ 6602931 w 8460606"/>
              <a:gd name="connsiteY135" fmla="*/ 558265 h 4620126"/>
              <a:gd name="connsiteX136" fmla="*/ 6631806 w 8460606"/>
              <a:gd name="connsiteY136" fmla="*/ 567891 h 4620126"/>
              <a:gd name="connsiteX137" fmla="*/ 6651057 w 8460606"/>
              <a:gd name="connsiteY137" fmla="*/ 596766 h 4620126"/>
              <a:gd name="connsiteX138" fmla="*/ 6699183 w 8460606"/>
              <a:gd name="connsiteY138" fmla="*/ 654518 h 4620126"/>
              <a:gd name="connsiteX139" fmla="*/ 6728059 w 8460606"/>
              <a:gd name="connsiteY139" fmla="*/ 712269 h 4620126"/>
              <a:gd name="connsiteX140" fmla="*/ 6737684 w 8460606"/>
              <a:gd name="connsiteY140" fmla="*/ 750771 h 4620126"/>
              <a:gd name="connsiteX141" fmla="*/ 6766560 w 8460606"/>
              <a:gd name="connsiteY141" fmla="*/ 808522 h 4620126"/>
              <a:gd name="connsiteX142" fmla="*/ 6776185 w 8460606"/>
              <a:gd name="connsiteY142" fmla="*/ 847023 h 4620126"/>
              <a:gd name="connsiteX143" fmla="*/ 6785811 w 8460606"/>
              <a:gd name="connsiteY143" fmla="*/ 904775 h 4620126"/>
              <a:gd name="connsiteX144" fmla="*/ 6805061 w 8460606"/>
              <a:gd name="connsiteY144" fmla="*/ 933651 h 4620126"/>
              <a:gd name="connsiteX145" fmla="*/ 6824312 w 8460606"/>
              <a:gd name="connsiteY145" fmla="*/ 1010653 h 4620126"/>
              <a:gd name="connsiteX146" fmla="*/ 6833937 w 8460606"/>
              <a:gd name="connsiteY146" fmla="*/ 1049154 h 4620126"/>
              <a:gd name="connsiteX147" fmla="*/ 6853188 w 8460606"/>
              <a:gd name="connsiteY147" fmla="*/ 1116531 h 4620126"/>
              <a:gd name="connsiteX148" fmla="*/ 6862813 w 8460606"/>
              <a:gd name="connsiteY148" fmla="*/ 1174282 h 4620126"/>
              <a:gd name="connsiteX149" fmla="*/ 6872438 w 8460606"/>
              <a:gd name="connsiteY149" fmla="*/ 1655545 h 4620126"/>
              <a:gd name="connsiteX150" fmla="*/ 6882063 w 8460606"/>
              <a:gd name="connsiteY150" fmla="*/ 1684421 h 4620126"/>
              <a:gd name="connsiteX151" fmla="*/ 6891689 w 8460606"/>
              <a:gd name="connsiteY151" fmla="*/ 1751798 h 4620126"/>
              <a:gd name="connsiteX152" fmla="*/ 6910939 w 8460606"/>
              <a:gd name="connsiteY152" fmla="*/ 1780674 h 4620126"/>
              <a:gd name="connsiteX153" fmla="*/ 6939815 w 8460606"/>
              <a:gd name="connsiteY153" fmla="*/ 1848051 h 4620126"/>
              <a:gd name="connsiteX154" fmla="*/ 6959065 w 8460606"/>
              <a:gd name="connsiteY154" fmla="*/ 1876926 h 4620126"/>
              <a:gd name="connsiteX155" fmla="*/ 6978316 w 8460606"/>
              <a:gd name="connsiteY155" fmla="*/ 1934678 h 4620126"/>
              <a:gd name="connsiteX156" fmla="*/ 7016817 w 8460606"/>
              <a:gd name="connsiteY156" fmla="*/ 1992429 h 4620126"/>
              <a:gd name="connsiteX157" fmla="*/ 7036068 w 8460606"/>
              <a:gd name="connsiteY157" fmla="*/ 2021305 h 4620126"/>
              <a:gd name="connsiteX158" fmla="*/ 7045693 w 8460606"/>
              <a:gd name="connsiteY158" fmla="*/ 2050181 h 4620126"/>
              <a:gd name="connsiteX159" fmla="*/ 7141945 w 8460606"/>
              <a:gd name="connsiteY159" fmla="*/ 2146434 h 4620126"/>
              <a:gd name="connsiteX160" fmla="*/ 7209322 w 8460606"/>
              <a:gd name="connsiteY160" fmla="*/ 2165684 h 4620126"/>
              <a:gd name="connsiteX161" fmla="*/ 7267074 w 8460606"/>
              <a:gd name="connsiteY161" fmla="*/ 2204185 h 4620126"/>
              <a:gd name="connsiteX162" fmla="*/ 7295950 w 8460606"/>
              <a:gd name="connsiteY162" fmla="*/ 2223436 h 4620126"/>
              <a:gd name="connsiteX163" fmla="*/ 7575082 w 8460606"/>
              <a:gd name="connsiteY163" fmla="*/ 2213811 h 4620126"/>
              <a:gd name="connsiteX164" fmla="*/ 7661710 w 8460606"/>
              <a:gd name="connsiteY164" fmla="*/ 2165684 h 4620126"/>
              <a:gd name="connsiteX165" fmla="*/ 7748337 w 8460606"/>
              <a:gd name="connsiteY165" fmla="*/ 2136808 h 4620126"/>
              <a:gd name="connsiteX166" fmla="*/ 7777213 w 8460606"/>
              <a:gd name="connsiteY166" fmla="*/ 2127183 h 4620126"/>
              <a:gd name="connsiteX167" fmla="*/ 7806089 w 8460606"/>
              <a:gd name="connsiteY167" fmla="*/ 2107933 h 4620126"/>
              <a:gd name="connsiteX168" fmla="*/ 7834964 w 8460606"/>
              <a:gd name="connsiteY168" fmla="*/ 2079057 h 4620126"/>
              <a:gd name="connsiteX169" fmla="*/ 7950468 w 8460606"/>
              <a:gd name="connsiteY169" fmla="*/ 2050181 h 4620126"/>
              <a:gd name="connsiteX170" fmla="*/ 7979343 w 8460606"/>
              <a:gd name="connsiteY170" fmla="*/ 2040556 h 4620126"/>
              <a:gd name="connsiteX171" fmla="*/ 8075596 w 8460606"/>
              <a:gd name="connsiteY171" fmla="*/ 2021305 h 4620126"/>
              <a:gd name="connsiteX172" fmla="*/ 8114097 w 8460606"/>
              <a:gd name="connsiteY172" fmla="*/ 2002055 h 4620126"/>
              <a:gd name="connsiteX173" fmla="*/ 8171849 w 8460606"/>
              <a:gd name="connsiteY173" fmla="*/ 1982804 h 4620126"/>
              <a:gd name="connsiteX174" fmla="*/ 8229600 w 8460606"/>
              <a:gd name="connsiteY174" fmla="*/ 1944303 h 4620126"/>
              <a:gd name="connsiteX175" fmla="*/ 8258476 w 8460606"/>
              <a:gd name="connsiteY175" fmla="*/ 1925053 h 4620126"/>
              <a:gd name="connsiteX176" fmla="*/ 8277726 w 8460606"/>
              <a:gd name="connsiteY176" fmla="*/ 1896177 h 4620126"/>
              <a:gd name="connsiteX177" fmla="*/ 8306602 w 8460606"/>
              <a:gd name="connsiteY177" fmla="*/ 1886552 h 4620126"/>
              <a:gd name="connsiteX178" fmla="*/ 8364354 w 8460606"/>
              <a:gd name="connsiteY178" fmla="*/ 1857676 h 4620126"/>
              <a:gd name="connsiteX179" fmla="*/ 8383604 w 8460606"/>
              <a:gd name="connsiteY179" fmla="*/ 1828800 h 4620126"/>
              <a:gd name="connsiteX180" fmla="*/ 8460606 w 8460606"/>
              <a:gd name="connsiteY180"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01541 w 8460606"/>
              <a:gd name="connsiteY17" fmla="*/ 3840480 h 4620126"/>
              <a:gd name="connsiteX18" fmla="*/ 1559293 w 8460606"/>
              <a:gd name="connsiteY18" fmla="*/ 3782728 h 4620126"/>
              <a:gd name="connsiteX19" fmla="*/ 1588169 w 8460606"/>
              <a:gd name="connsiteY19" fmla="*/ 3744227 h 4620126"/>
              <a:gd name="connsiteX20" fmla="*/ 1626670 w 8460606"/>
              <a:gd name="connsiteY20" fmla="*/ 3715352 h 4620126"/>
              <a:gd name="connsiteX21" fmla="*/ 1867301 w 8460606"/>
              <a:gd name="connsiteY21" fmla="*/ 3465095 h 4620126"/>
              <a:gd name="connsiteX22" fmla="*/ 1963554 w 8460606"/>
              <a:gd name="connsiteY22" fmla="*/ 3359217 h 4620126"/>
              <a:gd name="connsiteX23" fmla="*/ 2088682 w 8460606"/>
              <a:gd name="connsiteY23" fmla="*/ 3214838 h 4620126"/>
              <a:gd name="connsiteX24" fmla="*/ 2156059 w 8460606"/>
              <a:gd name="connsiteY24" fmla="*/ 3099335 h 4620126"/>
              <a:gd name="connsiteX25" fmla="*/ 2175310 w 8460606"/>
              <a:gd name="connsiteY25" fmla="*/ 3060834 h 4620126"/>
              <a:gd name="connsiteX26" fmla="*/ 2194560 w 8460606"/>
              <a:gd name="connsiteY26" fmla="*/ 2993457 h 4620126"/>
              <a:gd name="connsiteX27" fmla="*/ 2233061 w 8460606"/>
              <a:gd name="connsiteY27" fmla="*/ 2887579 h 4620126"/>
              <a:gd name="connsiteX28" fmla="*/ 2261937 w 8460606"/>
              <a:gd name="connsiteY28" fmla="*/ 2675823 h 4620126"/>
              <a:gd name="connsiteX29" fmla="*/ 2281188 w 8460606"/>
              <a:gd name="connsiteY29" fmla="*/ 2598821 h 4620126"/>
              <a:gd name="connsiteX30" fmla="*/ 2310063 w 8460606"/>
              <a:gd name="connsiteY30" fmla="*/ 2531444 h 4620126"/>
              <a:gd name="connsiteX31" fmla="*/ 2406316 w 8460606"/>
              <a:gd name="connsiteY31" fmla="*/ 2464067 h 4620126"/>
              <a:gd name="connsiteX32" fmla="*/ 2435192 w 8460606"/>
              <a:gd name="connsiteY32" fmla="*/ 2444817 h 4620126"/>
              <a:gd name="connsiteX33" fmla="*/ 2608446 w 8460606"/>
              <a:gd name="connsiteY33" fmla="*/ 2290813 h 4620126"/>
              <a:gd name="connsiteX34" fmla="*/ 2704699 w 8460606"/>
              <a:gd name="connsiteY34" fmla="*/ 2329314 h 4620126"/>
              <a:gd name="connsiteX35" fmla="*/ 2733575 w 8460606"/>
              <a:gd name="connsiteY35" fmla="*/ 2338939 h 4620126"/>
              <a:gd name="connsiteX36" fmla="*/ 2791326 w 8460606"/>
              <a:gd name="connsiteY36" fmla="*/ 2367815 h 4620126"/>
              <a:gd name="connsiteX37" fmla="*/ 2916455 w 8460606"/>
              <a:gd name="connsiteY37" fmla="*/ 2483318 h 4620126"/>
              <a:gd name="connsiteX38" fmla="*/ 2954956 w 8460606"/>
              <a:gd name="connsiteY38" fmla="*/ 2569945 h 4620126"/>
              <a:gd name="connsiteX39" fmla="*/ 3022333 w 8460606"/>
              <a:gd name="connsiteY39" fmla="*/ 2714324 h 4620126"/>
              <a:gd name="connsiteX40" fmla="*/ 3041583 w 8460606"/>
              <a:gd name="connsiteY40" fmla="*/ 2772076 h 4620126"/>
              <a:gd name="connsiteX41" fmla="*/ 3051209 w 8460606"/>
              <a:gd name="connsiteY41" fmla="*/ 2800952 h 4620126"/>
              <a:gd name="connsiteX42" fmla="*/ 3060834 w 8460606"/>
              <a:gd name="connsiteY42" fmla="*/ 2829827 h 4620126"/>
              <a:gd name="connsiteX43" fmla="*/ 3128211 w 8460606"/>
              <a:gd name="connsiteY43" fmla="*/ 2954956 h 4620126"/>
              <a:gd name="connsiteX44" fmla="*/ 3157086 w 8460606"/>
              <a:gd name="connsiteY44" fmla="*/ 2974206 h 4620126"/>
              <a:gd name="connsiteX45" fmla="*/ 3262964 w 8460606"/>
              <a:gd name="connsiteY45" fmla="*/ 3070459 h 4620126"/>
              <a:gd name="connsiteX46" fmla="*/ 3301465 w 8460606"/>
              <a:gd name="connsiteY46" fmla="*/ 3128211 h 4620126"/>
              <a:gd name="connsiteX47" fmla="*/ 3445844 w 8460606"/>
              <a:gd name="connsiteY47" fmla="*/ 3205213 h 4620126"/>
              <a:gd name="connsiteX48" fmla="*/ 3474720 w 8460606"/>
              <a:gd name="connsiteY48" fmla="*/ 3224463 h 4620126"/>
              <a:gd name="connsiteX49" fmla="*/ 3532472 w 8460606"/>
              <a:gd name="connsiteY49" fmla="*/ 3243714 h 4620126"/>
              <a:gd name="connsiteX50" fmla="*/ 3599849 w 8460606"/>
              <a:gd name="connsiteY50" fmla="*/ 3282215 h 4620126"/>
              <a:gd name="connsiteX51" fmla="*/ 3638350 w 8460606"/>
              <a:gd name="connsiteY51" fmla="*/ 3291840 h 4620126"/>
              <a:gd name="connsiteX52" fmla="*/ 4100362 w 8460606"/>
              <a:gd name="connsiteY52" fmla="*/ 3243714 h 4620126"/>
              <a:gd name="connsiteX53" fmla="*/ 4129238 w 8460606"/>
              <a:gd name="connsiteY53" fmla="*/ 3234088 h 4620126"/>
              <a:gd name="connsiteX54" fmla="*/ 4331369 w 8460606"/>
              <a:gd name="connsiteY54" fmla="*/ 3051208 h 4620126"/>
              <a:gd name="connsiteX55" fmla="*/ 4350619 w 8460606"/>
              <a:gd name="connsiteY55" fmla="*/ 3022333 h 4620126"/>
              <a:gd name="connsiteX56" fmla="*/ 4437246 w 8460606"/>
              <a:gd name="connsiteY56" fmla="*/ 2954956 h 4620126"/>
              <a:gd name="connsiteX57" fmla="*/ 4687503 w 8460606"/>
              <a:gd name="connsiteY57" fmla="*/ 2579571 h 4620126"/>
              <a:gd name="connsiteX58" fmla="*/ 4697129 w 8460606"/>
              <a:gd name="connsiteY58" fmla="*/ 2550695 h 4620126"/>
              <a:gd name="connsiteX59" fmla="*/ 4735630 w 8460606"/>
              <a:gd name="connsiteY59" fmla="*/ 2464067 h 4620126"/>
              <a:gd name="connsiteX60" fmla="*/ 4754880 w 8460606"/>
              <a:gd name="connsiteY60" fmla="*/ 2406316 h 4620126"/>
              <a:gd name="connsiteX61" fmla="*/ 4764505 w 8460606"/>
              <a:gd name="connsiteY61" fmla="*/ 2377440 h 4620126"/>
              <a:gd name="connsiteX62" fmla="*/ 4822257 w 8460606"/>
              <a:gd name="connsiteY62" fmla="*/ 2252312 h 4620126"/>
              <a:gd name="connsiteX63" fmla="*/ 4908884 w 8460606"/>
              <a:gd name="connsiteY63" fmla="*/ 1982804 h 4620126"/>
              <a:gd name="connsiteX64" fmla="*/ 4918510 w 8460606"/>
              <a:gd name="connsiteY64" fmla="*/ 1876926 h 4620126"/>
              <a:gd name="connsiteX65" fmla="*/ 4937760 w 8460606"/>
              <a:gd name="connsiteY65" fmla="*/ 1809549 h 4620126"/>
              <a:gd name="connsiteX66" fmla="*/ 4957011 w 8460606"/>
              <a:gd name="connsiteY66" fmla="*/ 1626669 h 4620126"/>
              <a:gd name="connsiteX67" fmla="*/ 4966636 w 8460606"/>
              <a:gd name="connsiteY67" fmla="*/ 1578543 h 4620126"/>
              <a:gd name="connsiteX68" fmla="*/ 4976261 w 8460606"/>
              <a:gd name="connsiteY68" fmla="*/ 1463040 h 4620126"/>
              <a:gd name="connsiteX69" fmla="*/ 5014762 w 8460606"/>
              <a:gd name="connsiteY69" fmla="*/ 1366787 h 4620126"/>
              <a:gd name="connsiteX70" fmla="*/ 5024388 w 8460606"/>
              <a:gd name="connsiteY70" fmla="*/ 1328286 h 4620126"/>
              <a:gd name="connsiteX71" fmla="*/ 5062889 w 8460606"/>
              <a:gd name="connsiteY71" fmla="*/ 1241659 h 4620126"/>
              <a:gd name="connsiteX72" fmla="*/ 5072514 w 8460606"/>
              <a:gd name="connsiteY72" fmla="*/ 1203158 h 4620126"/>
              <a:gd name="connsiteX73" fmla="*/ 5091764 w 8460606"/>
              <a:gd name="connsiteY73" fmla="*/ 1155032 h 4620126"/>
              <a:gd name="connsiteX74" fmla="*/ 5101390 w 8460606"/>
              <a:gd name="connsiteY74" fmla="*/ 1126156 h 4620126"/>
              <a:gd name="connsiteX75" fmla="*/ 5120640 w 8460606"/>
              <a:gd name="connsiteY75" fmla="*/ 1097280 h 4620126"/>
              <a:gd name="connsiteX76" fmla="*/ 5149516 w 8460606"/>
              <a:gd name="connsiteY76" fmla="*/ 1029903 h 4620126"/>
              <a:gd name="connsiteX77" fmla="*/ 5178392 w 8460606"/>
              <a:gd name="connsiteY77" fmla="*/ 1001027 h 4620126"/>
              <a:gd name="connsiteX78" fmla="*/ 5216893 w 8460606"/>
              <a:gd name="connsiteY78" fmla="*/ 943276 h 4620126"/>
              <a:gd name="connsiteX79" fmla="*/ 5236143 w 8460606"/>
              <a:gd name="connsiteY79" fmla="*/ 914400 h 4620126"/>
              <a:gd name="connsiteX80" fmla="*/ 5274644 w 8460606"/>
              <a:gd name="connsiteY80" fmla="*/ 827773 h 4620126"/>
              <a:gd name="connsiteX81" fmla="*/ 5303520 w 8460606"/>
              <a:gd name="connsiteY81" fmla="*/ 770021 h 4620126"/>
              <a:gd name="connsiteX82" fmla="*/ 5361272 w 8460606"/>
              <a:gd name="connsiteY82" fmla="*/ 741145 h 4620126"/>
              <a:gd name="connsiteX83" fmla="*/ 5390148 w 8460606"/>
              <a:gd name="connsiteY83" fmla="*/ 750771 h 4620126"/>
              <a:gd name="connsiteX84" fmla="*/ 5447899 w 8460606"/>
              <a:gd name="connsiteY84" fmla="*/ 731520 h 4620126"/>
              <a:gd name="connsiteX85" fmla="*/ 5505651 w 8460606"/>
              <a:gd name="connsiteY85" fmla="*/ 770021 h 4620126"/>
              <a:gd name="connsiteX86" fmla="*/ 5515276 w 8460606"/>
              <a:gd name="connsiteY86" fmla="*/ 798897 h 4620126"/>
              <a:gd name="connsiteX87" fmla="*/ 5553777 w 8460606"/>
              <a:gd name="connsiteY87" fmla="*/ 875899 h 4620126"/>
              <a:gd name="connsiteX88" fmla="*/ 5582653 w 8460606"/>
              <a:gd name="connsiteY88" fmla="*/ 962526 h 4620126"/>
              <a:gd name="connsiteX89" fmla="*/ 5592278 w 8460606"/>
              <a:gd name="connsiteY89" fmla="*/ 991402 h 4620126"/>
              <a:gd name="connsiteX90" fmla="*/ 5611529 w 8460606"/>
              <a:gd name="connsiteY90" fmla="*/ 1029903 h 4620126"/>
              <a:gd name="connsiteX91" fmla="*/ 5630779 w 8460606"/>
              <a:gd name="connsiteY91" fmla="*/ 1087655 h 4620126"/>
              <a:gd name="connsiteX92" fmla="*/ 5640404 w 8460606"/>
              <a:gd name="connsiteY92" fmla="*/ 1116531 h 4620126"/>
              <a:gd name="connsiteX93" fmla="*/ 5678905 w 8460606"/>
              <a:gd name="connsiteY93" fmla="*/ 1174282 h 4620126"/>
              <a:gd name="connsiteX94" fmla="*/ 5698156 w 8460606"/>
              <a:gd name="connsiteY94" fmla="*/ 1203158 h 4620126"/>
              <a:gd name="connsiteX95" fmla="*/ 5717406 w 8460606"/>
              <a:gd name="connsiteY95" fmla="*/ 1260909 h 4620126"/>
              <a:gd name="connsiteX96" fmla="*/ 5727032 w 8460606"/>
              <a:gd name="connsiteY96" fmla="*/ 1289785 h 4620126"/>
              <a:gd name="connsiteX97" fmla="*/ 5736657 w 8460606"/>
              <a:gd name="connsiteY97" fmla="*/ 1328286 h 4620126"/>
              <a:gd name="connsiteX98" fmla="*/ 5755908 w 8460606"/>
              <a:gd name="connsiteY98" fmla="*/ 1376413 h 4620126"/>
              <a:gd name="connsiteX99" fmla="*/ 5765533 w 8460606"/>
              <a:gd name="connsiteY99" fmla="*/ 1491916 h 4620126"/>
              <a:gd name="connsiteX100" fmla="*/ 5775158 w 8460606"/>
              <a:gd name="connsiteY100" fmla="*/ 1540042 h 4620126"/>
              <a:gd name="connsiteX101" fmla="*/ 5784783 w 8460606"/>
              <a:gd name="connsiteY101" fmla="*/ 1636295 h 4620126"/>
              <a:gd name="connsiteX102" fmla="*/ 5823284 w 8460606"/>
              <a:gd name="connsiteY102" fmla="*/ 1626669 h 4620126"/>
              <a:gd name="connsiteX103" fmla="*/ 5842535 w 8460606"/>
              <a:gd name="connsiteY103" fmla="*/ 1597794 h 4620126"/>
              <a:gd name="connsiteX104" fmla="*/ 5871411 w 8460606"/>
              <a:gd name="connsiteY104" fmla="*/ 1578543 h 4620126"/>
              <a:gd name="connsiteX105" fmla="*/ 5909912 w 8460606"/>
              <a:gd name="connsiteY105" fmla="*/ 1520792 h 4620126"/>
              <a:gd name="connsiteX106" fmla="*/ 5929162 w 8460606"/>
              <a:gd name="connsiteY106" fmla="*/ 1491916 h 4620126"/>
              <a:gd name="connsiteX107" fmla="*/ 5958038 w 8460606"/>
              <a:gd name="connsiteY107" fmla="*/ 1434164 h 4620126"/>
              <a:gd name="connsiteX108" fmla="*/ 5977289 w 8460606"/>
              <a:gd name="connsiteY108" fmla="*/ 1232034 h 4620126"/>
              <a:gd name="connsiteX109" fmla="*/ 5986914 w 8460606"/>
              <a:gd name="connsiteY109" fmla="*/ 1145406 h 4620126"/>
              <a:gd name="connsiteX110" fmla="*/ 6006164 w 8460606"/>
              <a:gd name="connsiteY110" fmla="*/ 1078029 h 4620126"/>
              <a:gd name="connsiteX111" fmla="*/ 6035040 w 8460606"/>
              <a:gd name="connsiteY111" fmla="*/ 808522 h 4620126"/>
              <a:gd name="connsiteX112" fmla="*/ 6054291 w 8460606"/>
              <a:gd name="connsiteY112" fmla="*/ 741145 h 4620126"/>
              <a:gd name="connsiteX113" fmla="*/ 6073541 w 8460606"/>
              <a:gd name="connsiteY113" fmla="*/ 683394 h 4620126"/>
              <a:gd name="connsiteX114" fmla="*/ 6092792 w 8460606"/>
              <a:gd name="connsiteY114" fmla="*/ 596766 h 4620126"/>
              <a:gd name="connsiteX115" fmla="*/ 6131293 w 8460606"/>
              <a:gd name="connsiteY115" fmla="*/ 462013 h 4620126"/>
              <a:gd name="connsiteX116" fmla="*/ 6150543 w 8460606"/>
              <a:gd name="connsiteY116" fmla="*/ 423512 h 4620126"/>
              <a:gd name="connsiteX117" fmla="*/ 6179419 w 8460606"/>
              <a:gd name="connsiteY117" fmla="*/ 317634 h 4620126"/>
              <a:gd name="connsiteX118" fmla="*/ 6198670 w 8460606"/>
              <a:gd name="connsiteY118" fmla="*/ 279133 h 4620126"/>
              <a:gd name="connsiteX119" fmla="*/ 6217920 w 8460606"/>
              <a:gd name="connsiteY119" fmla="*/ 221381 h 4620126"/>
              <a:gd name="connsiteX120" fmla="*/ 6275672 w 8460606"/>
              <a:gd name="connsiteY120" fmla="*/ 115503 h 4620126"/>
              <a:gd name="connsiteX121" fmla="*/ 6294922 w 8460606"/>
              <a:gd name="connsiteY121" fmla="*/ 57752 h 4620126"/>
              <a:gd name="connsiteX122" fmla="*/ 6304548 w 8460606"/>
              <a:gd name="connsiteY122" fmla="*/ 28876 h 4620126"/>
              <a:gd name="connsiteX123" fmla="*/ 6323798 w 8460606"/>
              <a:gd name="connsiteY123" fmla="*/ 0 h 4620126"/>
              <a:gd name="connsiteX124" fmla="*/ 6352674 w 8460606"/>
              <a:gd name="connsiteY124" fmla="*/ 9625 h 4620126"/>
              <a:gd name="connsiteX125" fmla="*/ 6371924 w 8460606"/>
              <a:gd name="connsiteY125" fmla="*/ 38501 h 4620126"/>
              <a:gd name="connsiteX126" fmla="*/ 6400800 w 8460606"/>
              <a:gd name="connsiteY126" fmla="*/ 67377 h 4620126"/>
              <a:gd name="connsiteX127" fmla="*/ 6420051 w 8460606"/>
              <a:gd name="connsiteY127" fmla="*/ 125128 h 4620126"/>
              <a:gd name="connsiteX128" fmla="*/ 6458552 w 8460606"/>
              <a:gd name="connsiteY128" fmla="*/ 182880 h 4620126"/>
              <a:gd name="connsiteX129" fmla="*/ 6477802 w 8460606"/>
              <a:gd name="connsiteY129" fmla="*/ 211756 h 4620126"/>
              <a:gd name="connsiteX130" fmla="*/ 6516303 w 8460606"/>
              <a:gd name="connsiteY130" fmla="*/ 298383 h 4620126"/>
              <a:gd name="connsiteX131" fmla="*/ 6545179 w 8460606"/>
              <a:gd name="connsiteY131" fmla="*/ 442762 h 4620126"/>
              <a:gd name="connsiteX132" fmla="*/ 6564430 w 8460606"/>
              <a:gd name="connsiteY132" fmla="*/ 471638 h 4620126"/>
              <a:gd name="connsiteX133" fmla="*/ 6593305 w 8460606"/>
              <a:gd name="connsiteY133" fmla="*/ 529389 h 4620126"/>
              <a:gd name="connsiteX134" fmla="*/ 6602931 w 8460606"/>
              <a:gd name="connsiteY134" fmla="*/ 558265 h 4620126"/>
              <a:gd name="connsiteX135" fmla="*/ 6631806 w 8460606"/>
              <a:gd name="connsiteY135" fmla="*/ 567891 h 4620126"/>
              <a:gd name="connsiteX136" fmla="*/ 6651057 w 8460606"/>
              <a:gd name="connsiteY136" fmla="*/ 596766 h 4620126"/>
              <a:gd name="connsiteX137" fmla="*/ 6699183 w 8460606"/>
              <a:gd name="connsiteY137" fmla="*/ 654518 h 4620126"/>
              <a:gd name="connsiteX138" fmla="*/ 6728059 w 8460606"/>
              <a:gd name="connsiteY138" fmla="*/ 712269 h 4620126"/>
              <a:gd name="connsiteX139" fmla="*/ 6737684 w 8460606"/>
              <a:gd name="connsiteY139" fmla="*/ 750771 h 4620126"/>
              <a:gd name="connsiteX140" fmla="*/ 6766560 w 8460606"/>
              <a:gd name="connsiteY140" fmla="*/ 808522 h 4620126"/>
              <a:gd name="connsiteX141" fmla="*/ 6776185 w 8460606"/>
              <a:gd name="connsiteY141" fmla="*/ 847023 h 4620126"/>
              <a:gd name="connsiteX142" fmla="*/ 6785811 w 8460606"/>
              <a:gd name="connsiteY142" fmla="*/ 904775 h 4620126"/>
              <a:gd name="connsiteX143" fmla="*/ 6805061 w 8460606"/>
              <a:gd name="connsiteY143" fmla="*/ 933651 h 4620126"/>
              <a:gd name="connsiteX144" fmla="*/ 6824312 w 8460606"/>
              <a:gd name="connsiteY144" fmla="*/ 1010653 h 4620126"/>
              <a:gd name="connsiteX145" fmla="*/ 6833937 w 8460606"/>
              <a:gd name="connsiteY145" fmla="*/ 1049154 h 4620126"/>
              <a:gd name="connsiteX146" fmla="*/ 6853188 w 8460606"/>
              <a:gd name="connsiteY146" fmla="*/ 1116531 h 4620126"/>
              <a:gd name="connsiteX147" fmla="*/ 6862813 w 8460606"/>
              <a:gd name="connsiteY147" fmla="*/ 1174282 h 4620126"/>
              <a:gd name="connsiteX148" fmla="*/ 6872438 w 8460606"/>
              <a:gd name="connsiteY148" fmla="*/ 1655545 h 4620126"/>
              <a:gd name="connsiteX149" fmla="*/ 6882063 w 8460606"/>
              <a:gd name="connsiteY149" fmla="*/ 1684421 h 4620126"/>
              <a:gd name="connsiteX150" fmla="*/ 6891689 w 8460606"/>
              <a:gd name="connsiteY150" fmla="*/ 1751798 h 4620126"/>
              <a:gd name="connsiteX151" fmla="*/ 6910939 w 8460606"/>
              <a:gd name="connsiteY151" fmla="*/ 1780674 h 4620126"/>
              <a:gd name="connsiteX152" fmla="*/ 6939815 w 8460606"/>
              <a:gd name="connsiteY152" fmla="*/ 1848051 h 4620126"/>
              <a:gd name="connsiteX153" fmla="*/ 6959065 w 8460606"/>
              <a:gd name="connsiteY153" fmla="*/ 1876926 h 4620126"/>
              <a:gd name="connsiteX154" fmla="*/ 6978316 w 8460606"/>
              <a:gd name="connsiteY154" fmla="*/ 1934678 h 4620126"/>
              <a:gd name="connsiteX155" fmla="*/ 7016817 w 8460606"/>
              <a:gd name="connsiteY155" fmla="*/ 1992429 h 4620126"/>
              <a:gd name="connsiteX156" fmla="*/ 7036068 w 8460606"/>
              <a:gd name="connsiteY156" fmla="*/ 2021305 h 4620126"/>
              <a:gd name="connsiteX157" fmla="*/ 7045693 w 8460606"/>
              <a:gd name="connsiteY157" fmla="*/ 2050181 h 4620126"/>
              <a:gd name="connsiteX158" fmla="*/ 7141945 w 8460606"/>
              <a:gd name="connsiteY158" fmla="*/ 2146434 h 4620126"/>
              <a:gd name="connsiteX159" fmla="*/ 7209322 w 8460606"/>
              <a:gd name="connsiteY159" fmla="*/ 2165684 h 4620126"/>
              <a:gd name="connsiteX160" fmla="*/ 7267074 w 8460606"/>
              <a:gd name="connsiteY160" fmla="*/ 2204185 h 4620126"/>
              <a:gd name="connsiteX161" fmla="*/ 7295950 w 8460606"/>
              <a:gd name="connsiteY161" fmla="*/ 2223436 h 4620126"/>
              <a:gd name="connsiteX162" fmla="*/ 7575082 w 8460606"/>
              <a:gd name="connsiteY162" fmla="*/ 2213811 h 4620126"/>
              <a:gd name="connsiteX163" fmla="*/ 7661710 w 8460606"/>
              <a:gd name="connsiteY163" fmla="*/ 2165684 h 4620126"/>
              <a:gd name="connsiteX164" fmla="*/ 7748337 w 8460606"/>
              <a:gd name="connsiteY164" fmla="*/ 2136808 h 4620126"/>
              <a:gd name="connsiteX165" fmla="*/ 7777213 w 8460606"/>
              <a:gd name="connsiteY165" fmla="*/ 2127183 h 4620126"/>
              <a:gd name="connsiteX166" fmla="*/ 7806089 w 8460606"/>
              <a:gd name="connsiteY166" fmla="*/ 2107933 h 4620126"/>
              <a:gd name="connsiteX167" fmla="*/ 7834964 w 8460606"/>
              <a:gd name="connsiteY167" fmla="*/ 2079057 h 4620126"/>
              <a:gd name="connsiteX168" fmla="*/ 7950468 w 8460606"/>
              <a:gd name="connsiteY168" fmla="*/ 2050181 h 4620126"/>
              <a:gd name="connsiteX169" fmla="*/ 7979343 w 8460606"/>
              <a:gd name="connsiteY169" fmla="*/ 2040556 h 4620126"/>
              <a:gd name="connsiteX170" fmla="*/ 8075596 w 8460606"/>
              <a:gd name="connsiteY170" fmla="*/ 2021305 h 4620126"/>
              <a:gd name="connsiteX171" fmla="*/ 8114097 w 8460606"/>
              <a:gd name="connsiteY171" fmla="*/ 2002055 h 4620126"/>
              <a:gd name="connsiteX172" fmla="*/ 8171849 w 8460606"/>
              <a:gd name="connsiteY172" fmla="*/ 1982804 h 4620126"/>
              <a:gd name="connsiteX173" fmla="*/ 8229600 w 8460606"/>
              <a:gd name="connsiteY173" fmla="*/ 1944303 h 4620126"/>
              <a:gd name="connsiteX174" fmla="*/ 8258476 w 8460606"/>
              <a:gd name="connsiteY174" fmla="*/ 1925053 h 4620126"/>
              <a:gd name="connsiteX175" fmla="*/ 8277726 w 8460606"/>
              <a:gd name="connsiteY175" fmla="*/ 1896177 h 4620126"/>
              <a:gd name="connsiteX176" fmla="*/ 8306602 w 8460606"/>
              <a:gd name="connsiteY176" fmla="*/ 1886552 h 4620126"/>
              <a:gd name="connsiteX177" fmla="*/ 8364354 w 8460606"/>
              <a:gd name="connsiteY177" fmla="*/ 1857676 h 4620126"/>
              <a:gd name="connsiteX178" fmla="*/ 8383604 w 8460606"/>
              <a:gd name="connsiteY178" fmla="*/ 1828800 h 4620126"/>
              <a:gd name="connsiteX179" fmla="*/ 8460606 w 8460606"/>
              <a:gd name="connsiteY179"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01541 w 8460606"/>
              <a:gd name="connsiteY17" fmla="*/ 3840480 h 4620126"/>
              <a:gd name="connsiteX18" fmla="*/ 1559293 w 8460606"/>
              <a:gd name="connsiteY18" fmla="*/ 3782728 h 4620126"/>
              <a:gd name="connsiteX19" fmla="*/ 1588169 w 8460606"/>
              <a:gd name="connsiteY19" fmla="*/ 3744227 h 4620126"/>
              <a:gd name="connsiteX20" fmla="*/ 1626670 w 8460606"/>
              <a:gd name="connsiteY20" fmla="*/ 3715352 h 4620126"/>
              <a:gd name="connsiteX21" fmla="*/ 1867301 w 8460606"/>
              <a:gd name="connsiteY21" fmla="*/ 3465095 h 4620126"/>
              <a:gd name="connsiteX22" fmla="*/ 1963554 w 8460606"/>
              <a:gd name="connsiteY22" fmla="*/ 3359217 h 4620126"/>
              <a:gd name="connsiteX23" fmla="*/ 2088682 w 8460606"/>
              <a:gd name="connsiteY23" fmla="*/ 3214838 h 4620126"/>
              <a:gd name="connsiteX24" fmla="*/ 2156059 w 8460606"/>
              <a:gd name="connsiteY24" fmla="*/ 3099335 h 4620126"/>
              <a:gd name="connsiteX25" fmla="*/ 2175310 w 8460606"/>
              <a:gd name="connsiteY25" fmla="*/ 3060834 h 4620126"/>
              <a:gd name="connsiteX26" fmla="*/ 2194560 w 8460606"/>
              <a:gd name="connsiteY26" fmla="*/ 2993457 h 4620126"/>
              <a:gd name="connsiteX27" fmla="*/ 2233061 w 8460606"/>
              <a:gd name="connsiteY27" fmla="*/ 2887579 h 4620126"/>
              <a:gd name="connsiteX28" fmla="*/ 2261937 w 8460606"/>
              <a:gd name="connsiteY28" fmla="*/ 2675823 h 4620126"/>
              <a:gd name="connsiteX29" fmla="*/ 2281188 w 8460606"/>
              <a:gd name="connsiteY29" fmla="*/ 2598821 h 4620126"/>
              <a:gd name="connsiteX30" fmla="*/ 2310063 w 8460606"/>
              <a:gd name="connsiteY30" fmla="*/ 2531444 h 4620126"/>
              <a:gd name="connsiteX31" fmla="*/ 2406316 w 8460606"/>
              <a:gd name="connsiteY31" fmla="*/ 2464067 h 4620126"/>
              <a:gd name="connsiteX32" fmla="*/ 2608446 w 8460606"/>
              <a:gd name="connsiteY32" fmla="*/ 2290813 h 4620126"/>
              <a:gd name="connsiteX33" fmla="*/ 2704699 w 8460606"/>
              <a:gd name="connsiteY33" fmla="*/ 2329314 h 4620126"/>
              <a:gd name="connsiteX34" fmla="*/ 2733575 w 8460606"/>
              <a:gd name="connsiteY34" fmla="*/ 2338939 h 4620126"/>
              <a:gd name="connsiteX35" fmla="*/ 2791326 w 8460606"/>
              <a:gd name="connsiteY35" fmla="*/ 2367815 h 4620126"/>
              <a:gd name="connsiteX36" fmla="*/ 2916455 w 8460606"/>
              <a:gd name="connsiteY36" fmla="*/ 2483318 h 4620126"/>
              <a:gd name="connsiteX37" fmla="*/ 2954956 w 8460606"/>
              <a:gd name="connsiteY37" fmla="*/ 2569945 h 4620126"/>
              <a:gd name="connsiteX38" fmla="*/ 3022333 w 8460606"/>
              <a:gd name="connsiteY38" fmla="*/ 2714324 h 4620126"/>
              <a:gd name="connsiteX39" fmla="*/ 3041583 w 8460606"/>
              <a:gd name="connsiteY39" fmla="*/ 2772076 h 4620126"/>
              <a:gd name="connsiteX40" fmla="*/ 3051209 w 8460606"/>
              <a:gd name="connsiteY40" fmla="*/ 2800952 h 4620126"/>
              <a:gd name="connsiteX41" fmla="*/ 3060834 w 8460606"/>
              <a:gd name="connsiteY41" fmla="*/ 2829827 h 4620126"/>
              <a:gd name="connsiteX42" fmla="*/ 3128211 w 8460606"/>
              <a:gd name="connsiteY42" fmla="*/ 2954956 h 4620126"/>
              <a:gd name="connsiteX43" fmla="*/ 3157086 w 8460606"/>
              <a:gd name="connsiteY43" fmla="*/ 2974206 h 4620126"/>
              <a:gd name="connsiteX44" fmla="*/ 3262964 w 8460606"/>
              <a:gd name="connsiteY44" fmla="*/ 3070459 h 4620126"/>
              <a:gd name="connsiteX45" fmla="*/ 3301465 w 8460606"/>
              <a:gd name="connsiteY45" fmla="*/ 3128211 h 4620126"/>
              <a:gd name="connsiteX46" fmla="*/ 3445844 w 8460606"/>
              <a:gd name="connsiteY46" fmla="*/ 3205213 h 4620126"/>
              <a:gd name="connsiteX47" fmla="*/ 3474720 w 8460606"/>
              <a:gd name="connsiteY47" fmla="*/ 3224463 h 4620126"/>
              <a:gd name="connsiteX48" fmla="*/ 3532472 w 8460606"/>
              <a:gd name="connsiteY48" fmla="*/ 3243714 h 4620126"/>
              <a:gd name="connsiteX49" fmla="*/ 3599849 w 8460606"/>
              <a:gd name="connsiteY49" fmla="*/ 3282215 h 4620126"/>
              <a:gd name="connsiteX50" fmla="*/ 3638350 w 8460606"/>
              <a:gd name="connsiteY50" fmla="*/ 3291840 h 4620126"/>
              <a:gd name="connsiteX51" fmla="*/ 4100362 w 8460606"/>
              <a:gd name="connsiteY51" fmla="*/ 3243714 h 4620126"/>
              <a:gd name="connsiteX52" fmla="*/ 4129238 w 8460606"/>
              <a:gd name="connsiteY52" fmla="*/ 3234088 h 4620126"/>
              <a:gd name="connsiteX53" fmla="*/ 4331369 w 8460606"/>
              <a:gd name="connsiteY53" fmla="*/ 3051208 h 4620126"/>
              <a:gd name="connsiteX54" fmla="*/ 4350619 w 8460606"/>
              <a:gd name="connsiteY54" fmla="*/ 3022333 h 4620126"/>
              <a:gd name="connsiteX55" fmla="*/ 4437246 w 8460606"/>
              <a:gd name="connsiteY55" fmla="*/ 2954956 h 4620126"/>
              <a:gd name="connsiteX56" fmla="*/ 4687503 w 8460606"/>
              <a:gd name="connsiteY56" fmla="*/ 2579571 h 4620126"/>
              <a:gd name="connsiteX57" fmla="*/ 4697129 w 8460606"/>
              <a:gd name="connsiteY57" fmla="*/ 2550695 h 4620126"/>
              <a:gd name="connsiteX58" fmla="*/ 4735630 w 8460606"/>
              <a:gd name="connsiteY58" fmla="*/ 2464067 h 4620126"/>
              <a:gd name="connsiteX59" fmla="*/ 4754880 w 8460606"/>
              <a:gd name="connsiteY59" fmla="*/ 2406316 h 4620126"/>
              <a:gd name="connsiteX60" fmla="*/ 4764505 w 8460606"/>
              <a:gd name="connsiteY60" fmla="*/ 2377440 h 4620126"/>
              <a:gd name="connsiteX61" fmla="*/ 4822257 w 8460606"/>
              <a:gd name="connsiteY61" fmla="*/ 2252312 h 4620126"/>
              <a:gd name="connsiteX62" fmla="*/ 4908884 w 8460606"/>
              <a:gd name="connsiteY62" fmla="*/ 1982804 h 4620126"/>
              <a:gd name="connsiteX63" fmla="*/ 4918510 w 8460606"/>
              <a:gd name="connsiteY63" fmla="*/ 1876926 h 4620126"/>
              <a:gd name="connsiteX64" fmla="*/ 4937760 w 8460606"/>
              <a:gd name="connsiteY64" fmla="*/ 1809549 h 4620126"/>
              <a:gd name="connsiteX65" fmla="*/ 4957011 w 8460606"/>
              <a:gd name="connsiteY65" fmla="*/ 1626669 h 4620126"/>
              <a:gd name="connsiteX66" fmla="*/ 4966636 w 8460606"/>
              <a:gd name="connsiteY66" fmla="*/ 1578543 h 4620126"/>
              <a:gd name="connsiteX67" fmla="*/ 4976261 w 8460606"/>
              <a:gd name="connsiteY67" fmla="*/ 1463040 h 4620126"/>
              <a:gd name="connsiteX68" fmla="*/ 5014762 w 8460606"/>
              <a:gd name="connsiteY68" fmla="*/ 1366787 h 4620126"/>
              <a:gd name="connsiteX69" fmla="*/ 5024388 w 8460606"/>
              <a:gd name="connsiteY69" fmla="*/ 1328286 h 4620126"/>
              <a:gd name="connsiteX70" fmla="*/ 5062889 w 8460606"/>
              <a:gd name="connsiteY70" fmla="*/ 1241659 h 4620126"/>
              <a:gd name="connsiteX71" fmla="*/ 5072514 w 8460606"/>
              <a:gd name="connsiteY71" fmla="*/ 1203158 h 4620126"/>
              <a:gd name="connsiteX72" fmla="*/ 5091764 w 8460606"/>
              <a:gd name="connsiteY72" fmla="*/ 1155032 h 4620126"/>
              <a:gd name="connsiteX73" fmla="*/ 5101390 w 8460606"/>
              <a:gd name="connsiteY73" fmla="*/ 1126156 h 4620126"/>
              <a:gd name="connsiteX74" fmla="*/ 5120640 w 8460606"/>
              <a:gd name="connsiteY74" fmla="*/ 1097280 h 4620126"/>
              <a:gd name="connsiteX75" fmla="*/ 5149516 w 8460606"/>
              <a:gd name="connsiteY75" fmla="*/ 1029903 h 4620126"/>
              <a:gd name="connsiteX76" fmla="*/ 5178392 w 8460606"/>
              <a:gd name="connsiteY76" fmla="*/ 1001027 h 4620126"/>
              <a:gd name="connsiteX77" fmla="*/ 5216893 w 8460606"/>
              <a:gd name="connsiteY77" fmla="*/ 943276 h 4620126"/>
              <a:gd name="connsiteX78" fmla="*/ 5236143 w 8460606"/>
              <a:gd name="connsiteY78" fmla="*/ 914400 h 4620126"/>
              <a:gd name="connsiteX79" fmla="*/ 5274644 w 8460606"/>
              <a:gd name="connsiteY79" fmla="*/ 827773 h 4620126"/>
              <a:gd name="connsiteX80" fmla="*/ 5303520 w 8460606"/>
              <a:gd name="connsiteY80" fmla="*/ 770021 h 4620126"/>
              <a:gd name="connsiteX81" fmla="*/ 5361272 w 8460606"/>
              <a:gd name="connsiteY81" fmla="*/ 741145 h 4620126"/>
              <a:gd name="connsiteX82" fmla="*/ 5390148 w 8460606"/>
              <a:gd name="connsiteY82" fmla="*/ 750771 h 4620126"/>
              <a:gd name="connsiteX83" fmla="*/ 5447899 w 8460606"/>
              <a:gd name="connsiteY83" fmla="*/ 731520 h 4620126"/>
              <a:gd name="connsiteX84" fmla="*/ 5505651 w 8460606"/>
              <a:gd name="connsiteY84" fmla="*/ 770021 h 4620126"/>
              <a:gd name="connsiteX85" fmla="*/ 5515276 w 8460606"/>
              <a:gd name="connsiteY85" fmla="*/ 798897 h 4620126"/>
              <a:gd name="connsiteX86" fmla="*/ 5553777 w 8460606"/>
              <a:gd name="connsiteY86" fmla="*/ 875899 h 4620126"/>
              <a:gd name="connsiteX87" fmla="*/ 5582653 w 8460606"/>
              <a:gd name="connsiteY87" fmla="*/ 962526 h 4620126"/>
              <a:gd name="connsiteX88" fmla="*/ 5592278 w 8460606"/>
              <a:gd name="connsiteY88" fmla="*/ 991402 h 4620126"/>
              <a:gd name="connsiteX89" fmla="*/ 5611529 w 8460606"/>
              <a:gd name="connsiteY89" fmla="*/ 1029903 h 4620126"/>
              <a:gd name="connsiteX90" fmla="*/ 5630779 w 8460606"/>
              <a:gd name="connsiteY90" fmla="*/ 1087655 h 4620126"/>
              <a:gd name="connsiteX91" fmla="*/ 5640404 w 8460606"/>
              <a:gd name="connsiteY91" fmla="*/ 1116531 h 4620126"/>
              <a:gd name="connsiteX92" fmla="*/ 5678905 w 8460606"/>
              <a:gd name="connsiteY92" fmla="*/ 1174282 h 4620126"/>
              <a:gd name="connsiteX93" fmla="*/ 5698156 w 8460606"/>
              <a:gd name="connsiteY93" fmla="*/ 1203158 h 4620126"/>
              <a:gd name="connsiteX94" fmla="*/ 5717406 w 8460606"/>
              <a:gd name="connsiteY94" fmla="*/ 1260909 h 4620126"/>
              <a:gd name="connsiteX95" fmla="*/ 5727032 w 8460606"/>
              <a:gd name="connsiteY95" fmla="*/ 1289785 h 4620126"/>
              <a:gd name="connsiteX96" fmla="*/ 5736657 w 8460606"/>
              <a:gd name="connsiteY96" fmla="*/ 1328286 h 4620126"/>
              <a:gd name="connsiteX97" fmla="*/ 5755908 w 8460606"/>
              <a:gd name="connsiteY97" fmla="*/ 1376413 h 4620126"/>
              <a:gd name="connsiteX98" fmla="*/ 5765533 w 8460606"/>
              <a:gd name="connsiteY98" fmla="*/ 1491916 h 4620126"/>
              <a:gd name="connsiteX99" fmla="*/ 5775158 w 8460606"/>
              <a:gd name="connsiteY99" fmla="*/ 1540042 h 4620126"/>
              <a:gd name="connsiteX100" fmla="*/ 5784783 w 8460606"/>
              <a:gd name="connsiteY100" fmla="*/ 1636295 h 4620126"/>
              <a:gd name="connsiteX101" fmla="*/ 5823284 w 8460606"/>
              <a:gd name="connsiteY101" fmla="*/ 1626669 h 4620126"/>
              <a:gd name="connsiteX102" fmla="*/ 5842535 w 8460606"/>
              <a:gd name="connsiteY102" fmla="*/ 1597794 h 4620126"/>
              <a:gd name="connsiteX103" fmla="*/ 5871411 w 8460606"/>
              <a:gd name="connsiteY103" fmla="*/ 1578543 h 4620126"/>
              <a:gd name="connsiteX104" fmla="*/ 5909912 w 8460606"/>
              <a:gd name="connsiteY104" fmla="*/ 1520792 h 4620126"/>
              <a:gd name="connsiteX105" fmla="*/ 5929162 w 8460606"/>
              <a:gd name="connsiteY105" fmla="*/ 1491916 h 4620126"/>
              <a:gd name="connsiteX106" fmla="*/ 5958038 w 8460606"/>
              <a:gd name="connsiteY106" fmla="*/ 1434164 h 4620126"/>
              <a:gd name="connsiteX107" fmla="*/ 5977289 w 8460606"/>
              <a:gd name="connsiteY107" fmla="*/ 1232034 h 4620126"/>
              <a:gd name="connsiteX108" fmla="*/ 5986914 w 8460606"/>
              <a:gd name="connsiteY108" fmla="*/ 1145406 h 4620126"/>
              <a:gd name="connsiteX109" fmla="*/ 6006164 w 8460606"/>
              <a:gd name="connsiteY109" fmla="*/ 1078029 h 4620126"/>
              <a:gd name="connsiteX110" fmla="*/ 6035040 w 8460606"/>
              <a:gd name="connsiteY110" fmla="*/ 808522 h 4620126"/>
              <a:gd name="connsiteX111" fmla="*/ 6054291 w 8460606"/>
              <a:gd name="connsiteY111" fmla="*/ 741145 h 4620126"/>
              <a:gd name="connsiteX112" fmla="*/ 6073541 w 8460606"/>
              <a:gd name="connsiteY112" fmla="*/ 683394 h 4620126"/>
              <a:gd name="connsiteX113" fmla="*/ 6092792 w 8460606"/>
              <a:gd name="connsiteY113" fmla="*/ 596766 h 4620126"/>
              <a:gd name="connsiteX114" fmla="*/ 6131293 w 8460606"/>
              <a:gd name="connsiteY114" fmla="*/ 462013 h 4620126"/>
              <a:gd name="connsiteX115" fmla="*/ 6150543 w 8460606"/>
              <a:gd name="connsiteY115" fmla="*/ 423512 h 4620126"/>
              <a:gd name="connsiteX116" fmla="*/ 6179419 w 8460606"/>
              <a:gd name="connsiteY116" fmla="*/ 317634 h 4620126"/>
              <a:gd name="connsiteX117" fmla="*/ 6198670 w 8460606"/>
              <a:gd name="connsiteY117" fmla="*/ 279133 h 4620126"/>
              <a:gd name="connsiteX118" fmla="*/ 6217920 w 8460606"/>
              <a:gd name="connsiteY118" fmla="*/ 221381 h 4620126"/>
              <a:gd name="connsiteX119" fmla="*/ 6275672 w 8460606"/>
              <a:gd name="connsiteY119" fmla="*/ 115503 h 4620126"/>
              <a:gd name="connsiteX120" fmla="*/ 6294922 w 8460606"/>
              <a:gd name="connsiteY120" fmla="*/ 57752 h 4620126"/>
              <a:gd name="connsiteX121" fmla="*/ 6304548 w 8460606"/>
              <a:gd name="connsiteY121" fmla="*/ 28876 h 4620126"/>
              <a:gd name="connsiteX122" fmla="*/ 6323798 w 8460606"/>
              <a:gd name="connsiteY122" fmla="*/ 0 h 4620126"/>
              <a:gd name="connsiteX123" fmla="*/ 6352674 w 8460606"/>
              <a:gd name="connsiteY123" fmla="*/ 9625 h 4620126"/>
              <a:gd name="connsiteX124" fmla="*/ 6371924 w 8460606"/>
              <a:gd name="connsiteY124" fmla="*/ 38501 h 4620126"/>
              <a:gd name="connsiteX125" fmla="*/ 6400800 w 8460606"/>
              <a:gd name="connsiteY125" fmla="*/ 67377 h 4620126"/>
              <a:gd name="connsiteX126" fmla="*/ 6420051 w 8460606"/>
              <a:gd name="connsiteY126" fmla="*/ 125128 h 4620126"/>
              <a:gd name="connsiteX127" fmla="*/ 6458552 w 8460606"/>
              <a:gd name="connsiteY127" fmla="*/ 182880 h 4620126"/>
              <a:gd name="connsiteX128" fmla="*/ 6477802 w 8460606"/>
              <a:gd name="connsiteY128" fmla="*/ 211756 h 4620126"/>
              <a:gd name="connsiteX129" fmla="*/ 6516303 w 8460606"/>
              <a:gd name="connsiteY129" fmla="*/ 298383 h 4620126"/>
              <a:gd name="connsiteX130" fmla="*/ 6545179 w 8460606"/>
              <a:gd name="connsiteY130" fmla="*/ 442762 h 4620126"/>
              <a:gd name="connsiteX131" fmla="*/ 6564430 w 8460606"/>
              <a:gd name="connsiteY131" fmla="*/ 471638 h 4620126"/>
              <a:gd name="connsiteX132" fmla="*/ 6593305 w 8460606"/>
              <a:gd name="connsiteY132" fmla="*/ 529389 h 4620126"/>
              <a:gd name="connsiteX133" fmla="*/ 6602931 w 8460606"/>
              <a:gd name="connsiteY133" fmla="*/ 558265 h 4620126"/>
              <a:gd name="connsiteX134" fmla="*/ 6631806 w 8460606"/>
              <a:gd name="connsiteY134" fmla="*/ 567891 h 4620126"/>
              <a:gd name="connsiteX135" fmla="*/ 6651057 w 8460606"/>
              <a:gd name="connsiteY135" fmla="*/ 596766 h 4620126"/>
              <a:gd name="connsiteX136" fmla="*/ 6699183 w 8460606"/>
              <a:gd name="connsiteY136" fmla="*/ 654518 h 4620126"/>
              <a:gd name="connsiteX137" fmla="*/ 6728059 w 8460606"/>
              <a:gd name="connsiteY137" fmla="*/ 712269 h 4620126"/>
              <a:gd name="connsiteX138" fmla="*/ 6737684 w 8460606"/>
              <a:gd name="connsiteY138" fmla="*/ 750771 h 4620126"/>
              <a:gd name="connsiteX139" fmla="*/ 6766560 w 8460606"/>
              <a:gd name="connsiteY139" fmla="*/ 808522 h 4620126"/>
              <a:gd name="connsiteX140" fmla="*/ 6776185 w 8460606"/>
              <a:gd name="connsiteY140" fmla="*/ 847023 h 4620126"/>
              <a:gd name="connsiteX141" fmla="*/ 6785811 w 8460606"/>
              <a:gd name="connsiteY141" fmla="*/ 904775 h 4620126"/>
              <a:gd name="connsiteX142" fmla="*/ 6805061 w 8460606"/>
              <a:gd name="connsiteY142" fmla="*/ 933651 h 4620126"/>
              <a:gd name="connsiteX143" fmla="*/ 6824312 w 8460606"/>
              <a:gd name="connsiteY143" fmla="*/ 1010653 h 4620126"/>
              <a:gd name="connsiteX144" fmla="*/ 6833937 w 8460606"/>
              <a:gd name="connsiteY144" fmla="*/ 1049154 h 4620126"/>
              <a:gd name="connsiteX145" fmla="*/ 6853188 w 8460606"/>
              <a:gd name="connsiteY145" fmla="*/ 1116531 h 4620126"/>
              <a:gd name="connsiteX146" fmla="*/ 6862813 w 8460606"/>
              <a:gd name="connsiteY146" fmla="*/ 1174282 h 4620126"/>
              <a:gd name="connsiteX147" fmla="*/ 6872438 w 8460606"/>
              <a:gd name="connsiteY147" fmla="*/ 1655545 h 4620126"/>
              <a:gd name="connsiteX148" fmla="*/ 6882063 w 8460606"/>
              <a:gd name="connsiteY148" fmla="*/ 1684421 h 4620126"/>
              <a:gd name="connsiteX149" fmla="*/ 6891689 w 8460606"/>
              <a:gd name="connsiteY149" fmla="*/ 1751798 h 4620126"/>
              <a:gd name="connsiteX150" fmla="*/ 6910939 w 8460606"/>
              <a:gd name="connsiteY150" fmla="*/ 1780674 h 4620126"/>
              <a:gd name="connsiteX151" fmla="*/ 6939815 w 8460606"/>
              <a:gd name="connsiteY151" fmla="*/ 1848051 h 4620126"/>
              <a:gd name="connsiteX152" fmla="*/ 6959065 w 8460606"/>
              <a:gd name="connsiteY152" fmla="*/ 1876926 h 4620126"/>
              <a:gd name="connsiteX153" fmla="*/ 6978316 w 8460606"/>
              <a:gd name="connsiteY153" fmla="*/ 1934678 h 4620126"/>
              <a:gd name="connsiteX154" fmla="*/ 7016817 w 8460606"/>
              <a:gd name="connsiteY154" fmla="*/ 1992429 h 4620126"/>
              <a:gd name="connsiteX155" fmla="*/ 7036068 w 8460606"/>
              <a:gd name="connsiteY155" fmla="*/ 2021305 h 4620126"/>
              <a:gd name="connsiteX156" fmla="*/ 7045693 w 8460606"/>
              <a:gd name="connsiteY156" fmla="*/ 2050181 h 4620126"/>
              <a:gd name="connsiteX157" fmla="*/ 7141945 w 8460606"/>
              <a:gd name="connsiteY157" fmla="*/ 2146434 h 4620126"/>
              <a:gd name="connsiteX158" fmla="*/ 7209322 w 8460606"/>
              <a:gd name="connsiteY158" fmla="*/ 2165684 h 4620126"/>
              <a:gd name="connsiteX159" fmla="*/ 7267074 w 8460606"/>
              <a:gd name="connsiteY159" fmla="*/ 2204185 h 4620126"/>
              <a:gd name="connsiteX160" fmla="*/ 7295950 w 8460606"/>
              <a:gd name="connsiteY160" fmla="*/ 2223436 h 4620126"/>
              <a:gd name="connsiteX161" fmla="*/ 7575082 w 8460606"/>
              <a:gd name="connsiteY161" fmla="*/ 2213811 h 4620126"/>
              <a:gd name="connsiteX162" fmla="*/ 7661710 w 8460606"/>
              <a:gd name="connsiteY162" fmla="*/ 2165684 h 4620126"/>
              <a:gd name="connsiteX163" fmla="*/ 7748337 w 8460606"/>
              <a:gd name="connsiteY163" fmla="*/ 2136808 h 4620126"/>
              <a:gd name="connsiteX164" fmla="*/ 7777213 w 8460606"/>
              <a:gd name="connsiteY164" fmla="*/ 2127183 h 4620126"/>
              <a:gd name="connsiteX165" fmla="*/ 7806089 w 8460606"/>
              <a:gd name="connsiteY165" fmla="*/ 2107933 h 4620126"/>
              <a:gd name="connsiteX166" fmla="*/ 7834964 w 8460606"/>
              <a:gd name="connsiteY166" fmla="*/ 2079057 h 4620126"/>
              <a:gd name="connsiteX167" fmla="*/ 7950468 w 8460606"/>
              <a:gd name="connsiteY167" fmla="*/ 2050181 h 4620126"/>
              <a:gd name="connsiteX168" fmla="*/ 7979343 w 8460606"/>
              <a:gd name="connsiteY168" fmla="*/ 2040556 h 4620126"/>
              <a:gd name="connsiteX169" fmla="*/ 8075596 w 8460606"/>
              <a:gd name="connsiteY169" fmla="*/ 2021305 h 4620126"/>
              <a:gd name="connsiteX170" fmla="*/ 8114097 w 8460606"/>
              <a:gd name="connsiteY170" fmla="*/ 2002055 h 4620126"/>
              <a:gd name="connsiteX171" fmla="*/ 8171849 w 8460606"/>
              <a:gd name="connsiteY171" fmla="*/ 1982804 h 4620126"/>
              <a:gd name="connsiteX172" fmla="*/ 8229600 w 8460606"/>
              <a:gd name="connsiteY172" fmla="*/ 1944303 h 4620126"/>
              <a:gd name="connsiteX173" fmla="*/ 8258476 w 8460606"/>
              <a:gd name="connsiteY173" fmla="*/ 1925053 h 4620126"/>
              <a:gd name="connsiteX174" fmla="*/ 8277726 w 8460606"/>
              <a:gd name="connsiteY174" fmla="*/ 1896177 h 4620126"/>
              <a:gd name="connsiteX175" fmla="*/ 8306602 w 8460606"/>
              <a:gd name="connsiteY175" fmla="*/ 1886552 h 4620126"/>
              <a:gd name="connsiteX176" fmla="*/ 8364354 w 8460606"/>
              <a:gd name="connsiteY176" fmla="*/ 1857676 h 4620126"/>
              <a:gd name="connsiteX177" fmla="*/ 8383604 w 8460606"/>
              <a:gd name="connsiteY177" fmla="*/ 1828800 h 4620126"/>
              <a:gd name="connsiteX178" fmla="*/ 8460606 w 8460606"/>
              <a:gd name="connsiteY17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01541 w 8460606"/>
              <a:gd name="connsiteY17" fmla="*/ 3840480 h 4620126"/>
              <a:gd name="connsiteX18" fmla="*/ 1559293 w 8460606"/>
              <a:gd name="connsiteY18" fmla="*/ 3782728 h 4620126"/>
              <a:gd name="connsiteX19" fmla="*/ 1588169 w 8460606"/>
              <a:gd name="connsiteY19" fmla="*/ 3744227 h 4620126"/>
              <a:gd name="connsiteX20" fmla="*/ 1626670 w 8460606"/>
              <a:gd name="connsiteY20" fmla="*/ 3715352 h 4620126"/>
              <a:gd name="connsiteX21" fmla="*/ 1867301 w 8460606"/>
              <a:gd name="connsiteY21" fmla="*/ 3465095 h 4620126"/>
              <a:gd name="connsiteX22" fmla="*/ 1963554 w 8460606"/>
              <a:gd name="connsiteY22" fmla="*/ 3359217 h 4620126"/>
              <a:gd name="connsiteX23" fmla="*/ 2088682 w 8460606"/>
              <a:gd name="connsiteY23" fmla="*/ 3214838 h 4620126"/>
              <a:gd name="connsiteX24" fmla="*/ 2156059 w 8460606"/>
              <a:gd name="connsiteY24" fmla="*/ 3099335 h 4620126"/>
              <a:gd name="connsiteX25" fmla="*/ 2175310 w 8460606"/>
              <a:gd name="connsiteY25" fmla="*/ 3060834 h 4620126"/>
              <a:gd name="connsiteX26" fmla="*/ 2194560 w 8460606"/>
              <a:gd name="connsiteY26" fmla="*/ 2993457 h 4620126"/>
              <a:gd name="connsiteX27" fmla="*/ 2233061 w 8460606"/>
              <a:gd name="connsiteY27" fmla="*/ 2887579 h 4620126"/>
              <a:gd name="connsiteX28" fmla="*/ 2261937 w 8460606"/>
              <a:gd name="connsiteY28" fmla="*/ 2675823 h 4620126"/>
              <a:gd name="connsiteX29" fmla="*/ 2281188 w 8460606"/>
              <a:gd name="connsiteY29" fmla="*/ 2598821 h 4620126"/>
              <a:gd name="connsiteX30" fmla="*/ 2310063 w 8460606"/>
              <a:gd name="connsiteY30" fmla="*/ 2531444 h 4620126"/>
              <a:gd name="connsiteX31" fmla="*/ 2406316 w 8460606"/>
              <a:gd name="connsiteY31" fmla="*/ 2464067 h 4620126"/>
              <a:gd name="connsiteX32" fmla="*/ 2608446 w 8460606"/>
              <a:gd name="connsiteY32" fmla="*/ 2290813 h 4620126"/>
              <a:gd name="connsiteX33" fmla="*/ 2704699 w 8460606"/>
              <a:gd name="connsiteY33" fmla="*/ 2329314 h 4620126"/>
              <a:gd name="connsiteX34" fmla="*/ 2791326 w 8460606"/>
              <a:gd name="connsiteY34" fmla="*/ 2367815 h 4620126"/>
              <a:gd name="connsiteX35" fmla="*/ 2916455 w 8460606"/>
              <a:gd name="connsiteY35" fmla="*/ 2483318 h 4620126"/>
              <a:gd name="connsiteX36" fmla="*/ 2954956 w 8460606"/>
              <a:gd name="connsiteY36" fmla="*/ 2569945 h 4620126"/>
              <a:gd name="connsiteX37" fmla="*/ 3022333 w 8460606"/>
              <a:gd name="connsiteY37" fmla="*/ 2714324 h 4620126"/>
              <a:gd name="connsiteX38" fmla="*/ 3041583 w 8460606"/>
              <a:gd name="connsiteY38" fmla="*/ 2772076 h 4620126"/>
              <a:gd name="connsiteX39" fmla="*/ 3051209 w 8460606"/>
              <a:gd name="connsiteY39" fmla="*/ 2800952 h 4620126"/>
              <a:gd name="connsiteX40" fmla="*/ 3060834 w 8460606"/>
              <a:gd name="connsiteY40" fmla="*/ 2829827 h 4620126"/>
              <a:gd name="connsiteX41" fmla="*/ 3128211 w 8460606"/>
              <a:gd name="connsiteY41" fmla="*/ 2954956 h 4620126"/>
              <a:gd name="connsiteX42" fmla="*/ 3157086 w 8460606"/>
              <a:gd name="connsiteY42" fmla="*/ 2974206 h 4620126"/>
              <a:gd name="connsiteX43" fmla="*/ 3262964 w 8460606"/>
              <a:gd name="connsiteY43" fmla="*/ 3070459 h 4620126"/>
              <a:gd name="connsiteX44" fmla="*/ 3301465 w 8460606"/>
              <a:gd name="connsiteY44" fmla="*/ 3128211 h 4620126"/>
              <a:gd name="connsiteX45" fmla="*/ 3445844 w 8460606"/>
              <a:gd name="connsiteY45" fmla="*/ 3205213 h 4620126"/>
              <a:gd name="connsiteX46" fmla="*/ 3474720 w 8460606"/>
              <a:gd name="connsiteY46" fmla="*/ 3224463 h 4620126"/>
              <a:gd name="connsiteX47" fmla="*/ 3532472 w 8460606"/>
              <a:gd name="connsiteY47" fmla="*/ 3243714 h 4620126"/>
              <a:gd name="connsiteX48" fmla="*/ 3599849 w 8460606"/>
              <a:gd name="connsiteY48" fmla="*/ 3282215 h 4620126"/>
              <a:gd name="connsiteX49" fmla="*/ 3638350 w 8460606"/>
              <a:gd name="connsiteY49" fmla="*/ 3291840 h 4620126"/>
              <a:gd name="connsiteX50" fmla="*/ 4100362 w 8460606"/>
              <a:gd name="connsiteY50" fmla="*/ 3243714 h 4620126"/>
              <a:gd name="connsiteX51" fmla="*/ 4129238 w 8460606"/>
              <a:gd name="connsiteY51" fmla="*/ 3234088 h 4620126"/>
              <a:gd name="connsiteX52" fmla="*/ 4331369 w 8460606"/>
              <a:gd name="connsiteY52" fmla="*/ 3051208 h 4620126"/>
              <a:gd name="connsiteX53" fmla="*/ 4350619 w 8460606"/>
              <a:gd name="connsiteY53" fmla="*/ 3022333 h 4620126"/>
              <a:gd name="connsiteX54" fmla="*/ 4437246 w 8460606"/>
              <a:gd name="connsiteY54" fmla="*/ 2954956 h 4620126"/>
              <a:gd name="connsiteX55" fmla="*/ 4687503 w 8460606"/>
              <a:gd name="connsiteY55" fmla="*/ 2579571 h 4620126"/>
              <a:gd name="connsiteX56" fmla="*/ 4697129 w 8460606"/>
              <a:gd name="connsiteY56" fmla="*/ 2550695 h 4620126"/>
              <a:gd name="connsiteX57" fmla="*/ 4735630 w 8460606"/>
              <a:gd name="connsiteY57" fmla="*/ 2464067 h 4620126"/>
              <a:gd name="connsiteX58" fmla="*/ 4754880 w 8460606"/>
              <a:gd name="connsiteY58" fmla="*/ 2406316 h 4620126"/>
              <a:gd name="connsiteX59" fmla="*/ 4764505 w 8460606"/>
              <a:gd name="connsiteY59" fmla="*/ 2377440 h 4620126"/>
              <a:gd name="connsiteX60" fmla="*/ 4822257 w 8460606"/>
              <a:gd name="connsiteY60" fmla="*/ 2252312 h 4620126"/>
              <a:gd name="connsiteX61" fmla="*/ 4908884 w 8460606"/>
              <a:gd name="connsiteY61" fmla="*/ 1982804 h 4620126"/>
              <a:gd name="connsiteX62" fmla="*/ 4918510 w 8460606"/>
              <a:gd name="connsiteY62" fmla="*/ 1876926 h 4620126"/>
              <a:gd name="connsiteX63" fmla="*/ 4937760 w 8460606"/>
              <a:gd name="connsiteY63" fmla="*/ 1809549 h 4620126"/>
              <a:gd name="connsiteX64" fmla="*/ 4957011 w 8460606"/>
              <a:gd name="connsiteY64" fmla="*/ 1626669 h 4620126"/>
              <a:gd name="connsiteX65" fmla="*/ 4966636 w 8460606"/>
              <a:gd name="connsiteY65" fmla="*/ 1578543 h 4620126"/>
              <a:gd name="connsiteX66" fmla="*/ 4976261 w 8460606"/>
              <a:gd name="connsiteY66" fmla="*/ 1463040 h 4620126"/>
              <a:gd name="connsiteX67" fmla="*/ 5014762 w 8460606"/>
              <a:gd name="connsiteY67" fmla="*/ 1366787 h 4620126"/>
              <a:gd name="connsiteX68" fmla="*/ 5024388 w 8460606"/>
              <a:gd name="connsiteY68" fmla="*/ 1328286 h 4620126"/>
              <a:gd name="connsiteX69" fmla="*/ 5062889 w 8460606"/>
              <a:gd name="connsiteY69" fmla="*/ 1241659 h 4620126"/>
              <a:gd name="connsiteX70" fmla="*/ 5072514 w 8460606"/>
              <a:gd name="connsiteY70" fmla="*/ 1203158 h 4620126"/>
              <a:gd name="connsiteX71" fmla="*/ 5091764 w 8460606"/>
              <a:gd name="connsiteY71" fmla="*/ 1155032 h 4620126"/>
              <a:gd name="connsiteX72" fmla="*/ 5101390 w 8460606"/>
              <a:gd name="connsiteY72" fmla="*/ 1126156 h 4620126"/>
              <a:gd name="connsiteX73" fmla="*/ 5120640 w 8460606"/>
              <a:gd name="connsiteY73" fmla="*/ 1097280 h 4620126"/>
              <a:gd name="connsiteX74" fmla="*/ 5149516 w 8460606"/>
              <a:gd name="connsiteY74" fmla="*/ 1029903 h 4620126"/>
              <a:gd name="connsiteX75" fmla="*/ 5178392 w 8460606"/>
              <a:gd name="connsiteY75" fmla="*/ 1001027 h 4620126"/>
              <a:gd name="connsiteX76" fmla="*/ 5216893 w 8460606"/>
              <a:gd name="connsiteY76" fmla="*/ 943276 h 4620126"/>
              <a:gd name="connsiteX77" fmla="*/ 5236143 w 8460606"/>
              <a:gd name="connsiteY77" fmla="*/ 914400 h 4620126"/>
              <a:gd name="connsiteX78" fmla="*/ 5274644 w 8460606"/>
              <a:gd name="connsiteY78" fmla="*/ 827773 h 4620126"/>
              <a:gd name="connsiteX79" fmla="*/ 5303520 w 8460606"/>
              <a:gd name="connsiteY79" fmla="*/ 770021 h 4620126"/>
              <a:gd name="connsiteX80" fmla="*/ 5361272 w 8460606"/>
              <a:gd name="connsiteY80" fmla="*/ 741145 h 4620126"/>
              <a:gd name="connsiteX81" fmla="*/ 5390148 w 8460606"/>
              <a:gd name="connsiteY81" fmla="*/ 750771 h 4620126"/>
              <a:gd name="connsiteX82" fmla="*/ 5447899 w 8460606"/>
              <a:gd name="connsiteY82" fmla="*/ 731520 h 4620126"/>
              <a:gd name="connsiteX83" fmla="*/ 5505651 w 8460606"/>
              <a:gd name="connsiteY83" fmla="*/ 770021 h 4620126"/>
              <a:gd name="connsiteX84" fmla="*/ 5515276 w 8460606"/>
              <a:gd name="connsiteY84" fmla="*/ 798897 h 4620126"/>
              <a:gd name="connsiteX85" fmla="*/ 5553777 w 8460606"/>
              <a:gd name="connsiteY85" fmla="*/ 875899 h 4620126"/>
              <a:gd name="connsiteX86" fmla="*/ 5582653 w 8460606"/>
              <a:gd name="connsiteY86" fmla="*/ 962526 h 4620126"/>
              <a:gd name="connsiteX87" fmla="*/ 5592278 w 8460606"/>
              <a:gd name="connsiteY87" fmla="*/ 991402 h 4620126"/>
              <a:gd name="connsiteX88" fmla="*/ 5611529 w 8460606"/>
              <a:gd name="connsiteY88" fmla="*/ 1029903 h 4620126"/>
              <a:gd name="connsiteX89" fmla="*/ 5630779 w 8460606"/>
              <a:gd name="connsiteY89" fmla="*/ 1087655 h 4620126"/>
              <a:gd name="connsiteX90" fmla="*/ 5640404 w 8460606"/>
              <a:gd name="connsiteY90" fmla="*/ 1116531 h 4620126"/>
              <a:gd name="connsiteX91" fmla="*/ 5678905 w 8460606"/>
              <a:gd name="connsiteY91" fmla="*/ 1174282 h 4620126"/>
              <a:gd name="connsiteX92" fmla="*/ 5698156 w 8460606"/>
              <a:gd name="connsiteY92" fmla="*/ 1203158 h 4620126"/>
              <a:gd name="connsiteX93" fmla="*/ 5717406 w 8460606"/>
              <a:gd name="connsiteY93" fmla="*/ 1260909 h 4620126"/>
              <a:gd name="connsiteX94" fmla="*/ 5727032 w 8460606"/>
              <a:gd name="connsiteY94" fmla="*/ 1289785 h 4620126"/>
              <a:gd name="connsiteX95" fmla="*/ 5736657 w 8460606"/>
              <a:gd name="connsiteY95" fmla="*/ 1328286 h 4620126"/>
              <a:gd name="connsiteX96" fmla="*/ 5755908 w 8460606"/>
              <a:gd name="connsiteY96" fmla="*/ 1376413 h 4620126"/>
              <a:gd name="connsiteX97" fmla="*/ 5765533 w 8460606"/>
              <a:gd name="connsiteY97" fmla="*/ 1491916 h 4620126"/>
              <a:gd name="connsiteX98" fmla="*/ 5775158 w 8460606"/>
              <a:gd name="connsiteY98" fmla="*/ 1540042 h 4620126"/>
              <a:gd name="connsiteX99" fmla="*/ 5784783 w 8460606"/>
              <a:gd name="connsiteY99" fmla="*/ 1636295 h 4620126"/>
              <a:gd name="connsiteX100" fmla="*/ 5823284 w 8460606"/>
              <a:gd name="connsiteY100" fmla="*/ 1626669 h 4620126"/>
              <a:gd name="connsiteX101" fmla="*/ 5842535 w 8460606"/>
              <a:gd name="connsiteY101" fmla="*/ 1597794 h 4620126"/>
              <a:gd name="connsiteX102" fmla="*/ 5871411 w 8460606"/>
              <a:gd name="connsiteY102" fmla="*/ 1578543 h 4620126"/>
              <a:gd name="connsiteX103" fmla="*/ 5909912 w 8460606"/>
              <a:gd name="connsiteY103" fmla="*/ 1520792 h 4620126"/>
              <a:gd name="connsiteX104" fmla="*/ 5929162 w 8460606"/>
              <a:gd name="connsiteY104" fmla="*/ 1491916 h 4620126"/>
              <a:gd name="connsiteX105" fmla="*/ 5958038 w 8460606"/>
              <a:gd name="connsiteY105" fmla="*/ 1434164 h 4620126"/>
              <a:gd name="connsiteX106" fmla="*/ 5977289 w 8460606"/>
              <a:gd name="connsiteY106" fmla="*/ 1232034 h 4620126"/>
              <a:gd name="connsiteX107" fmla="*/ 5986914 w 8460606"/>
              <a:gd name="connsiteY107" fmla="*/ 1145406 h 4620126"/>
              <a:gd name="connsiteX108" fmla="*/ 6006164 w 8460606"/>
              <a:gd name="connsiteY108" fmla="*/ 1078029 h 4620126"/>
              <a:gd name="connsiteX109" fmla="*/ 6035040 w 8460606"/>
              <a:gd name="connsiteY109" fmla="*/ 808522 h 4620126"/>
              <a:gd name="connsiteX110" fmla="*/ 6054291 w 8460606"/>
              <a:gd name="connsiteY110" fmla="*/ 741145 h 4620126"/>
              <a:gd name="connsiteX111" fmla="*/ 6073541 w 8460606"/>
              <a:gd name="connsiteY111" fmla="*/ 683394 h 4620126"/>
              <a:gd name="connsiteX112" fmla="*/ 6092792 w 8460606"/>
              <a:gd name="connsiteY112" fmla="*/ 596766 h 4620126"/>
              <a:gd name="connsiteX113" fmla="*/ 6131293 w 8460606"/>
              <a:gd name="connsiteY113" fmla="*/ 462013 h 4620126"/>
              <a:gd name="connsiteX114" fmla="*/ 6150543 w 8460606"/>
              <a:gd name="connsiteY114" fmla="*/ 423512 h 4620126"/>
              <a:gd name="connsiteX115" fmla="*/ 6179419 w 8460606"/>
              <a:gd name="connsiteY115" fmla="*/ 317634 h 4620126"/>
              <a:gd name="connsiteX116" fmla="*/ 6198670 w 8460606"/>
              <a:gd name="connsiteY116" fmla="*/ 279133 h 4620126"/>
              <a:gd name="connsiteX117" fmla="*/ 6217920 w 8460606"/>
              <a:gd name="connsiteY117" fmla="*/ 221381 h 4620126"/>
              <a:gd name="connsiteX118" fmla="*/ 6275672 w 8460606"/>
              <a:gd name="connsiteY118" fmla="*/ 115503 h 4620126"/>
              <a:gd name="connsiteX119" fmla="*/ 6294922 w 8460606"/>
              <a:gd name="connsiteY119" fmla="*/ 57752 h 4620126"/>
              <a:gd name="connsiteX120" fmla="*/ 6304548 w 8460606"/>
              <a:gd name="connsiteY120" fmla="*/ 28876 h 4620126"/>
              <a:gd name="connsiteX121" fmla="*/ 6323798 w 8460606"/>
              <a:gd name="connsiteY121" fmla="*/ 0 h 4620126"/>
              <a:gd name="connsiteX122" fmla="*/ 6352674 w 8460606"/>
              <a:gd name="connsiteY122" fmla="*/ 9625 h 4620126"/>
              <a:gd name="connsiteX123" fmla="*/ 6371924 w 8460606"/>
              <a:gd name="connsiteY123" fmla="*/ 38501 h 4620126"/>
              <a:gd name="connsiteX124" fmla="*/ 6400800 w 8460606"/>
              <a:gd name="connsiteY124" fmla="*/ 67377 h 4620126"/>
              <a:gd name="connsiteX125" fmla="*/ 6420051 w 8460606"/>
              <a:gd name="connsiteY125" fmla="*/ 125128 h 4620126"/>
              <a:gd name="connsiteX126" fmla="*/ 6458552 w 8460606"/>
              <a:gd name="connsiteY126" fmla="*/ 182880 h 4620126"/>
              <a:gd name="connsiteX127" fmla="*/ 6477802 w 8460606"/>
              <a:gd name="connsiteY127" fmla="*/ 211756 h 4620126"/>
              <a:gd name="connsiteX128" fmla="*/ 6516303 w 8460606"/>
              <a:gd name="connsiteY128" fmla="*/ 298383 h 4620126"/>
              <a:gd name="connsiteX129" fmla="*/ 6545179 w 8460606"/>
              <a:gd name="connsiteY129" fmla="*/ 442762 h 4620126"/>
              <a:gd name="connsiteX130" fmla="*/ 6564430 w 8460606"/>
              <a:gd name="connsiteY130" fmla="*/ 471638 h 4620126"/>
              <a:gd name="connsiteX131" fmla="*/ 6593305 w 8460606"/>
              <a:gd name="connsiteY131" fmla="*/ 529389 h 4620126"/>
              <a:gd name="connsiteX132" fmla="*/ 6602931 w 8460606"/>
              <a:gd name="connsiteY132" fmla="*/ 558265 h 4620126"/>
              <a:gd name="connsiteX133" fmla="*/ 6631806 w 8460606"/>
              <a:gd name="connsiteY133" fmla="*/ 567891 h 4620126"/>
              <a:gd name="connsiteX134" fmla="*/ 6651057 w 8460606"/>
              <a:gd name="connsiteY134" fmla="*/ 596766 h 4620126"/>
              <a:gd name="connsiteX135" fmla="*/ 6699183 w 8460606"/>
              <a:gd name="connsiteY135" fmla="*/ 654518 h 4620126"/>
              <a:gd name="connsiteX136" fmla="*/ 6728059 w 8460606"/>
              <a:gd name="connsiteY136" fmla="*/ 712269 h 4620126"/>
              <a:gd name="connsiteX137" fmla="*/ 6737684 w 8460606"/>
              <a:gd name="connsiteY137" fmla="*/ 750771 h 4620126"/>
              <a:gd name="connsiteX138" fmla="*/ 6766560 w 8460606"/>
              <a:gd name="connsiteY138" fmla="*/ 808522 h 4620126"/>
              <a:gd name="connsiteX139" fmla="*/ 6776185 w 8460606"/>
              <a:gd name="connsiteY139" fmla="*/ 847023 h 4620126"/>
              <a:gd name="connsiteX140" fmla="*/ 6785811 w 8460606"/>
              <a:gd name="connsiteY140" fmla="*/ 904775 h 4620126"/>
              <a:gd name="connsiteX141" fmla="*/ 6805061 w 8460606"/>
              <a:gd name="connsiteY141" fmla="*/ 933651 h 4620126"/>
              <a:gd name="connsiteX142" fmla="*/ 6824312 w 8460606"/>
              <a:gd name="connsiteY142" fmla="*/ 1010653 h 4620126"/>
              <a:gd name="connsiteX143" fmla="*/ 6833937 w 8460606"/>
              <a:gd name="connsiteY143" fmla="*/ 1049154 h 4620126"/>
              <a:gd name="connsiteX144" fmla="*/ 6853188 w 8460606"/>
              <a:gd name="connsiteY144" fmla="*/ 1116531 h 4620126"/>
              <a:gd name="connsiteX145" fmla="*/ 6862813 w 8460606"/>
              <a:gd name="connsiteY145" fmla="*/ 1174282 h 4620126"/>
              <a:gd name="connsiteX146" fmla="*/ 6872438 w 8460606"/>
              <a:gd name="connsiteY146" fmla="*/ 1655545 h 4620126"/>
              <a:gd name="connsiteX147" fmla="*/ 6882063 w 8460606"/>
              <a:gd name="connsiteY147" fmla="*/ 1684421 h 4620126"/>
              <a:gd name="connsiteX148" fmla="*/ 6891689 w 8460606"/>
              <a:gd name="connsiteY148" fmla="*/ 1751798 h 4620126"/>
              <a:gd name="connsiteX149" fmla="*/ 6910939 w 8460606"/>
              <a:gd name="connsiteY149" fmla="*/ 1780674 h 4620126"/>
              <a:gd name="connsiteX150" fmla="*/ 6939815 w 8460606"/>
              <a:gd name="connsiteY150" fmla="*/ 1848051 h 4620126"/>
              <a:gd name="connsiteX151" fmla="*/ 6959065 w 8460606"/>
              <a:gd name="connsiteY151" fmla="*/ 1876926 h 4620126"/>
              <a:gd name="connsiteX152" fmla="*/ 6978316 w 8460606"/>
              <a:gd name="connsiteY152" fmla="*/ 1934678 h 4620126"/>
              <a:gd name="connsiteX153" fmla="*/ 7016817 w 8460606"/>
              <a:gd name="connsiteY153" fmla="*/ 1992429 h 4620126"/>
              <a:gd name="connsiteX154" fmla="*/ 7036068 w 8460606"/>
              <a:gd name="connsiteY154" fmla="*/ 2021305 h 4620126"/>
              <a:gd name="connsiteX155" fmla="*/ 7045693 w 8460606"/>
              <a:gd name="connsiteY155" fmla="*/ 2050181 h 4620126"/>
              <a:gd name="connsiteX156" fmla="*/ 7141945 w 8460606"/>
              <a:gd name="connsiteY156" fmla="*/ 2146434 h 4620126"/>
              <a:gd name="connsiteX157" fmla="*/ 7209322 w 8460606"/>
              <a:gd name="connsiteY157" fmla="*/ 2165684 h 4620126"/>
              <a:gd name="connsiteX158" fmla="*/ 7267074 w 8460606"/>
              <a:gd name="connsiteY158" fmla="*/ 2204185 h 4620126"/>
              <a:gd name="connsiteX159" fmla="*/ 7295950 w 8460606"/>
              <a:gd name="connsiteY159" fmla="*/ 2223436 h 4620126"/>
              <a:gd name="connsiteX160" fmla="*/ 7575082 w 8460606"/>
              <a:gd name="connsiteY160" fmla="*/ 2213811 h 4620126"/>
              <a:gd name="connsiteX161" fmla="*/ 7661710 w 8460606"/>
              <a:gd name="connsiteY161" fmla="*/ 2165684 h 4620126"/>
              <a:gd name="connsiteX162" fmla="*/ 7748337 w 8460606"/>
              <a:gd name="connsiteY162" fmla="*/ 2136808 h 4620126"/>
              <a:gd name="connsiteX163" fmla="*/ 7777213 w 8460606"/>
              <a:gd name="connsiteY163" fmla="*/ 2127183 h 4620126"/>
              <a:gd name="connsiteX164" fmla="*/ 7806089 w 8460606"/>
              <a:gd name="connsiteY164" fmla="*/ 2107933 h 4620126"/>
              <a:gd name="connsiteX165" fmla="*/ 7834964 w 8460606"/>
              <a:gd name="connsiteY165" fmla="*/ 2079057 h 4620126"/>
              <a:gd name="connsiteX166" fmla="*/ 7950468 w 8460606"/>
              <a:gd name="connsiteY166" fmla="*/ 2050181 h 4620126"/>
              <a:gd name="connsiteX167" fmla="*/ 7979343 w 8460606"/>
              <a:gd name="connsiteY167" fmla="*/ 2040556 h 4620126"/>
              <a:gd name="connsiteX168" fmla="*/ 8075596 w 8460606"/>
              <a:gd name="connsiteY168" fmla="*/ 2021305 h 4620126"/>
              <a:gd name="connsiteX169" fmla="*/ 8114097 w 8460606"/>
              <a:gd name="connsiteY169" fmla="*/ 2002055 h 4620126"/>
              <a:gd name="connsiteX170" fmla="*/ 8171849 w 8460606"/>
              <a:gd name="connsiteY170" fmla="*/ 1982804 h 4620126"/>
              <a:gd name="connsiteX171" fmla="*/ 8229600 w 8460606"/>
              <a:gd name="connsiteY171" fmla="*/ 1944303 h 4620126"/>
              <a:gd name="connsiteX172" fmla="*/ 8258476 w 8460606"/>
              <a:gd name="connsiteY172" fmla="*/ 1925053 h 4620126"/>
              <a:gd name="connsiteX173" fmla="*/ 8277726 w 8460606"/>
              <a:gd name="connsiteY173" fmla="*/ 1896177 h 4620126"/>
              <a:gd name="connsiteX174" fmla="*/ 8306602 w 8460606"/>
              <a:gd name="connsiteY174" fmla="*/ 1886552 h 4620126"/>
              <a:gd name="connsiteX175" fmla="*/ 8364354 w 8460606"/>
              <a:gd name="connsiteY175" fmla="*/ 1857676 h 4620126"/>
              <a:gd name="connsiteX176" fmla="*/ 8383604 w 8460606"/>
              <a:gd name="connsiteY176" fmla="*/ 1828800 h 4620126"/>
              <a:gd name="connsiteX177" fmla="*/ 8460606 w 8460606"/>
              <a:gd name="connsiteY17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01541 w 8460606"/>
              <a:gd name="connsiteY17" fmla="*/ 3840480 h 4620126"/>
              <a:gd name="connsiteX18" fmla="*/ 1559293 w 8460606"/>
              <a:gd name="connsiteY18" fmla="*/ 3782728 h 4620126"/>
              <a:gd name="connsiteX19" fmla="*/ 1588169 w 8460606"/>
              <a:gd name="connsiteY19" fmla="*/ 3744227 h 4620126"/>
              <a:gd name="connsiteX20" fmla="*/ 1626670 w 8460606"/>
              <a:gd name="connsiteY20" fmla="*/ 3715352 h 4620126"/>
              <a:gd name="connsiteX21" fmla="*/ 1867301 w 8460606"/>
              <a:gd name="connsiteY21" fmla="*/ 3465095 h 4620126"/>
              <a:gd name="connsiteX22" fmla="*/ 1963554 w 8460606"/>
              <a:gd name="connsiteY22" fmla="*/ 3359217 h 4620126"/>
              <a:gd name="connsiteX23" fmla="*/ 2088682 w 8460606"/>
              <a:gd name="connsiteY23" fmla="*/ 3214838 h 4620126"/>
              <a:gd name="connsiteX24" fmla="*/ 2156059 w 8460606"/>
              <a:gd name="connsiteY24" fmla="*/ 3099335 h 4620126"/>
              <a:gd name="connsiteX25" fmla="*/ 2175310 w 8460606"/>
              <a:gd name="connsiteY25" fmla="*/ 3060834 h 4620126"/>
              <a:gd name="connsiteX26" fmla="*/ 2194560 w 8460606"/>
              <a:gd name="connsiteY26" fmla="*/ 2993457 h 4620126"/>
              <a:gd name="connsiteX27" fmla="*/ 2233061 w 8460606"/>
              <a:gd name="connsiteY27" fmla="*/ 2887579 h 4620126"/>
              <a:gd name="connsiteX28" fmla="*/ 2261937 w 8460606"/>
              <a:gd name="connsiteY28" fmla="*/ 2675823 h 4620126"/>
              <a:gd name="connsiteX29" fmla="*/ 2281188 w 8460606"/>
              <a:gd name="connsiteY29" fmla="*/ 2598821 h 4620126"/>
              <a:gd name="connsiteX30" fmla="*/ 2310063 w 8460606"/>
              <a:gd name="connsiteY30" fmla="*/ 2531444 h 4620126"/>
              <a:gd name="connsiteX31" fmla="*/ 2406316 w 8460606"/>
              <a:gd name="connsiteY31" fmla="*/ 2464067 h 4620126"/>
              <a:gd name="connsiteX32" fmla="*/ 2608446 w 8460606"/>
              <a:gd name="connsiteY32" fmla="*/ 2290813 h 4620126"/>
              <a:gd name="connsiteX33" fmla="*/ 2704699 w 8460606"/>
              <a:gd name="connsiteY33" fmla="*/ 2329314 h 4620126"/>
              <a:gd name="connsiteX34" fmla="*/ 2791326 w 8460606"/>
              <a:gd name="connsiteY34" fmla="*/ 2367815 h 4620126"/>
              <a:gd name="connsiteX35" fmla="*/ 2916455 w 8460606"/>
              <a:gd name="connsiteY35" fmla="*/ 2483318 h 4620126"/>
              <a:gd name="connsiteX36" fmla="*/ 2954956 w 8460606"/>
              <a:gd name="connsiteY36" fmla="*/ 2569945 h 4620126"/>
              <a:gd name="connsiteX37" fmla="*/ 3022333 w 8460606"/>
              <a:gd name="connsiteY37" fmla="*/ 2714324 h 4620126"/>
              <a:gd name="connsiteX38" fmla="*/ 3041583 w 8460606"/>
              <a:gd name="connsiteY38" fmla="*/ 2772076 h 4620126"/>
              <a:gd name="connsiteX39" fmla="*/ 3060834 w 8460606"/>
              <a:gd name="connsiteY39" fmla="*/ 2829827 h 4620126"/>
              <a:gd name="connsiteX40" fmla="*/ 3128211 w 8460606"/>
              <a:gd name="connsiteY40" fmla="*/ 2954956 h 4620126"/>
              <a:gd name="connsiteX41" fmla="*/ 3157086 w 8460606"/>
              <a:gd name="connsiteY41" fmla="*/ 2974206 h 4620126"/>
              <a:gd name="connsiteX42" fmla="*/ 3262964 w 8460606"/>
              <a:gd name="connsiteY42" fmla="*/ 3070459 h 4620126"/>
              <a:gd name="connsiteX43" fmla="*/ 3301465 w 8460606"/>
              <a:gd name="connsiteY43" fmla="*/ 3128211 h 4620126"/>
              <a:gd name="connsiteX44" fmla="*/ 3445844 w 8460606"/>
              <a:gd name="connsiteY44" fmla="*/ 3205213 h 4620126"/>
              <a:gd name="connsiteX45" fmla="*/ 3474720 w 8460606"/>
              <a:gd name="connsiteY45" fmla="*/ 3224463 h 4620126"/>
              <a:gd name="connsiteX46" fmla="*/ 3532472 w 8460606"/>
              <a:gd name="connsiteY46" fmla="*/ 3243714 h 4620126"/>
              <a:gd name="connsiteX47" fmla="*/ 3599849 w 8460606"/>
              <a:gd name="connsiteY47" fmla="*/ 3282215 h 4620126"/>
              <a:gd name="connsiteX48" fmla="*/ 3638350 w 8460606"/>
              <a:gd name="connsiteY48" fmla="*/ 3291840 h 4620126"/>
              <a:gd name="connsiteX49" fmla="*/ 4100362 w 8460606"/>
              <a:gd name="connsiteY49" fmla="*/ 3243714 h 4620126"/>
              <a:gd name="connsiteX50" fmla="*/ 4129238 w 8460606"/>
              <a:gd name="connsiteY50" fmla="*/ 3234088 h 4620126"/>
              <a:gd name="connsiteX51" fmla="*/ 4331369 w 8460606"/>
              <a:gd name="connsiteY51" fmla="*/ 3051208 h 4620126"/>
              <a:gd name="connsiteX52" fmla="*/ 4350619 w 8460606"/>
              <a:gd name="connsiteY52" fmla="*/ 3022333 h 4620126"/>
              <a:gd name="connsiteX53" fmla="*/ 4437246 w 8460606"/>
              <a:gd name="connsiteY53" fmla="*/ 2954956 h 4620126"/>
              <a:gd name="connsiteX54" fmla="*/ 4687503 w 8460606"/>
              <a:gd name="connsiteY54" fmla="*/ 2579571 h 4620126"/>
              <a:gd name="connsiteX55" fmla="*/ 4697129 w 8460606"/>
              <a:gd name="connsiteY55" fmla="*/ 2550695 h 4620126"/>
              <a:gd name="connsiteX56" fmla="*/ 4735630 w 8460606"/>
              <a:gd name="connsiteY56" fmla="*/ 2464067 h 4620126"/>
              <a:gd name="connsiteX57" fmla="*/ 4754880 w 8460606"/>
              <a:gd name="connsiteY57" fmla="*/ 2406316 h 4620126"/>
              <a:gd name="connsiteX58" fmla="*/ 4764505 w 8460606"/>
              <a:gd name="connsiteY58" fmla="*/ 2377440 h 4620126"/>
              <a:gd name="connsiteX59" fmla="*/ 4822257 w 8460606"/>
              <a:gd name="connsiteY59" fmla="*/ 2252312 h 4620126"/>
              <a:gd name="connsiteX60" fmla="*/ 4908884 w 8460606"/>
              <a:gd name="connsiteY60" fmla="*/ 1982804 h 4620126"/>
              <a:gd name="connsiteX61" fmla="*/ 4918510 w 8460606"/>
              <a:gd name="connsiteY61" fmla="*/ 1876926 h 4620126"/>
              <a:gd name="connsiteX62" fmla="*/ 4937760 w 8460606"/>
              <a:gd name="connsiteY62" fmla="*/ 1809549 h 4620126"/>
              <a:gd name="connsiteX63" fmla="*/ 4957011 w 8460606"/>
              <a:gd name="connsiteY63" fmla="*/ 1626669 h 4620126"/>
              <a:gd name="connsiteX64" fmla="*/ 4966636 w 8460606"/>
              <a:gd name="connsiteY64" fmla="*/ 1578543 h 4620126"/>
              <a:gd name="connsiteX65" fmla="*/ 4976261 w 8460606"/>
              <a:gd name="connsiteY65" fmla="*/ 1463040 h 4620126"/>
              <a:gd name="connsiteX66" fmla="*/ 5014762 w 8460606"/>
              <a:gd name="connsiteY66" fmla="*/ 1366787 h 4620126"/>
              <a:gd name="connsiteX67" fmla="*/ 5024388 w 8460606"/>
              <a:gd name="connsiteY67" fmla="*/ 1328286 h 4620126"/>
              <a:gd name="connsiteX68" fmla="*/ 5062889 w 8460606"/>
              <a:gd name="connsiteY68" fmla="*/ 1241659 h 4620126"/>
              <a:gd name="connsiteX69" fmla="*/ 5072514 w 8460606"/>
              <a:gd name="connsiteY69" fmla="*/ 1203158 h 4620126"/>
              <a:gd name="connsiteX70" fmla="*/ 5091764 w 8460606"/>
              <a:gd name="connsiteY70" fmla="*/ 1155032 h 4620126"/>
              <a:gd name="connsiteX71" fmla="*/ 5101390 w 8460606"/>
              <a:gd name="connsiteY71" fmla="*/ 1126156 h 4620126"/>
              <a:gd name="connsiteX72" fmla="*/ 5120640 w 8460606"/>
              <a:gd name="connsiteY72" fmla="*/ 1097280 h 4620126"/>
              <a:gd name="connsiteX73" fmla="*/ 5149516 w 8460606"/>
              <a:gd name="connsiteY73" fmla="*/ 1029903 h 4620126"/>
              <a:gd name="connsiteX74" fmla="*/ 5178392 w 8460606"/>
              <a:gd name="connsiteY74" fmla="*/ 1001027 h 4620126"/>
              <a:gd name="connsiteX75" fmla="*/ 5216893 w 8460606"/>
              <a:gd name="connsiteY75" fmla="*/ 943276 h 4620126"/>
              <a:gd name="connsiteX76" fmla="*/ 5236143 w 8460606"/>
              <a:gd name="connsiteY76" fmla="*/ 914400 h 4620126"/>
              <a:gd name="connsiteX77" fmla="*/ 5274644 w 8460606"/>
              <a:gd name="connsiteY77" fmla="*/ 827773 h 4620126"/>
              <a:gd name="connsiteX78" fmla="*/ 5303520 w 8460606"/>
              <a:gd name="connsiteY78" fmla="*/ 770021 h 4620126"/>
              <a:gd name="connsiteX79" fmla="*/ 5361272 w 8460606"/>
              <a:gd name="connsiteY79" fmla="*/ 741145 h 4620126"/>
              <a:gd name="connsiteX80" fmla="*/ 5390148 w 8460606"/>
              <a:gd name="connsiteY80" fmla="*/ 750771 h 4620126"/>
              <a:gd name="connsiteX81" fmla="*/ 5447899 w 8460606"/>
              <a:gd name="connsiteY81" fmla="*/ 731520 h 4620126"/>
              <a:gd name="connsiteX82" fmla="*/ 5505651 w 8460606"/>
              <a:gd name="connsiteY82" fmla="*/ 770021 h 4620126"/>
              <a:gd name="connsiteX83" fmla="*/ 5515276 w 8460606"/>
              <a:gd name="connsiteY83" fmla="*/ 798897 h 4620126"/>
              <a:gd name="connsiteX84" fmla="*/ 5553777 w 8460606"/>
              <a:gd name="connsiteY84" fmla="*/ 875899 h 4620126"/>
              <a:gd name="connsiteX85" fmla="*/ 5582653 w 8460606"/>
              <a:gd name="connsiteY85" fmla="*/ 962526 h 4620126"/>
              <a:gd name="connsiteX86" fmla="*/ 5592278 w 8460606"/>
              <a:gd name="connsiteY86" fmla="*/ 991402 h 4620126"/>
              <a:gd name="connsiteX87" fmla="*/ 5611529 w 8460606"/>
              <a:gd name="connsiteY87" fmla="*/ 1029903 h 4620126"/>
              <a:gd name="connsiteX88" fmla="*/ 5630779 w 8460606"/>
              <a:gd name="connsiteY88" fmla="*/ 1087655 h 4620126"/>
              <a:gd name="connsiteX89" fmla="*/ 5640404 w 8460606"/>
              <a:gd name="connsiteY89" fmla="*/ 1116531 h 4620126"/>
              <a:gd name="connsiteX90" fmla="*/ 5678905 w 8460606"/>
              <a:gd name="connsiteY90" fmla="*/ 1174282 h 4620126"/>
              <a:gd name="connsiteX91" fmla="*/ 5698156 w 8460606"/>
              <a:gd name="connsiteY91" fmla="*/ 1203158 h 4620126"/>
              <a:gd name="connsiteX92" fmla="*/ 5717406 w 8460606"/>
              <a:gd name="connsiteY92" fmla="*/ 1260909 h 4620126"/>
              <a:gd name="connsiteX93" fmla="*/ 5727032 w 8460606"/>
              <a:gd name="connsiteY93" fmla="*/ 1289785 h 4620126"/>
              <a:gd name="connsiteX94" fmla="*/ 5736657 w 8460606"/>
              <a:gd name="connsiteY94" fmla="*/ 1328286 h 4620126"/>
              <a:gd name="connsiteX95" fmla="*/ 5755908 w 8460606"/>
              <a:gd name="connsiteY95" fmla="*/ 1376413 h 4620126"/>
              <a:gd name="connsiteX96" fmla="*/ 5765533 w 8460606"/>
              <a:gd name="connsiteY96" fmla="*/ 1491916 h 4620126"/>
              <a:gd name="connsiteX97" fmla="*/ 5775158 w 8460606"/>
              <a:gd name="connsiteY97" fmla="*/ 1540042 h 4620126"/>
              <a:gd name="connsiteX98" fmla="*/ 5784783 w 8460606"/>
              <a:gd name="connsiteY98" fmla="*/ 1636295 h 4620126"/>
              <a:gd name="connsiteX99" fmla="*/ 5823284 w 8460606"/>
              <a:gd name="connsiteY99" fmla="*/ 1626669 h 4620126"/>
              <a:gd name="connsiteX100" fmla="*/ 5842535 w 8460606"/>
              <a:gd name="connsiteY100" fmla="*/ 1597794 h 4620126"/>
              <a:gd name="connsiteX101" fmla="*/ 5871411 w 8460606"/>
              <a:gd name="connsiteY101" fmla="*/ 1578543 h 4620126"/>
              <a:gd name="connsiteX102" fmla="*/ 5909912 w 8460606"/>
              <a:gd name="connsiteY102" fmla="*/ 1520792 h 4620126"/>
              <a:gd name="connsiteX103" fmla="*/ 5929162 w 8460606"/>
              <a:gd name="connsiteY103" fmla="*/ 1491916 h 4620126"/>
              <a:gd name="connsiteX104" fmla="*/ 5958038 w 8460606"/>
              <a:gd name="connsiteY104" fmla="*/ 1434164 h 4620126"/>
              <a:gd name="connsiteX105" fmla="*/ 5977289 w 8460606"/>
              <a:gd name="connsiteY105" fmla="*/ 1232034 h 4620126"/>
              <a:gd name="connsiteX106" fmla="*/ 5986914 w 8460606"/>
              <a:gd name="connsiteY106" fmla="*/ 1145406 h 4620126"/>
              <a:gd name="connsiteX107" fmla="*/ 6006164 w 8460606"/>
              <a:gd name="connsiteY107" fmla="*/ 1078029 h 4620126"/>
              <a:gd name="connsiteX108" fmla="*/ 6035040 w 8460606"/>
              <a:gd name="connsiteY108" fmla="*/ 808522 h 4620126"/>
              <a:gd name="connsiteX109" fmla="*/ 6054291 w 8460606"/>
              <a:gd name="connsiteY109" fmla="*/ 741145 h 4620126"/>
              <a:gd name="connsiteX110" fmla="*/ 6073541 w 8460606"/>
              <a:gd name="connsiteY110" fmla="*/ 683394 h 4620126"/>
              <a:gd name="connsiteX111" fmla="*/ 6092792 w 8460606"/>
              <a:gd name="connsiteY111" fmla="*/ 596766 h 4620126"/>
              <a:gd name="connsiteX112" fmla="*/ 6131293 w 8460606"/>
              <a:gd name="connsiteY112" fmla="*/ 462013 h 4620126"/>
              <a:gd name="connsiteX113" fmla="*/ 6150543 w 8460606"/>
              <a:gd name="connsiteY113" fmla="*/ 423512 h 4620126"/>
              <a:gd name="connsiteX114" fmla="*/ 6179419 w 8460606"/>
              <a:gd name="connsiteY114" fmla="*/ 317634 h 4620126"/>
              <a:gd name="connsiteX115" fmla="*/ 6198670 w 8460606"/>
              <a:gd name="connsiteY115" fmla="*/ 279133 h 4620126"/>
              <a:gd name="connsiteX116" fmla="*/ 6217920 w 8460606"/>
              <a:gd name="connsiteY116" fmla="*/ 221381 h 4620126"/>
              <a:gd name="connsiteX117" fmla="*/ 6275672 w 8460606"/>
              <a:gd name="connsiteY117" fmla="*/ 115503 h 4620126"/>
              <a:gd name="connsiteX118" fmla="*/ 6294922 w 8460606"/>
              <a:gd name="connsiteY118" fmla="*/ 57752 h 4620126"/>
              <a:gd name="connsiteX119" fmla="*/ 6304548 w 8460606"/>
              <a:gd name="connsiteY119" fmla="*/ 28876 h 4620126"/>
              <a:gd name="connsiteX120" fmla="*/ 6323798 w 8460606"/>
              <a:gd name="connsiteY120" fmla="*/ 0 h 4620126"/>
              <a:gd name="connsiteX121" fmla="*/ 6352674 w 8460606"/>
              <a:gd name="connsiteY121" fmla="*/ 9625 h 4620126"/>
              <a:gd name="connsiteX122" fmla="*/ 6371924 w 8460606"/>
              <a:gd name="connsiteY122" fmla="*/ 38501 h 4620126"/>
              <a:gd name="connsiteX123" fmla="*/ 6400800 w 8460606"/>
              <a:gd name="connsiteY123" fmla="*/ 67377 h 4620126"/>
              <a:gd name="connsiteX124" fmla="*/ 6420051 w 8460606"/>
              <a:gd name="connsiteY124" fmla="*/ 125128 h 4620126"/>
              <a:gd name="connsiteX125" fmla="*/ 6458552 w 8460606"/>
              <a:gd name="connsiteY125" fmla="*/ 182880 h 4620126"/>
              <a:gd name="connsiteX126" fmla="*/ 6477802 w 8460606"/>
              <a:gd name="connsiteY126" fmla="*/ 211756 h 4620126"/>
              <a:gd name="connsiteX127" fmla="*/ 6516303 w 8460606"/>
              <a:gd name="connsiteY127" fmla="*/ 298383 h 4620126"/>
              <a:gd name="connsiteX128" fmla="*/ 6545179 w 8460606"/>
              <a:gd name="connsiteY128" fmla="*/ 442762 h 4620126"/>
              <a:gd name="connsiteX129" fmla="*/ 6564430 w 8460606"/>
              <a:gd name="connsiteY129" fmla="*/ 471638 h 4620126"/>
              <a:gd name="connsiteX130" fmla="*/ 6593305 w 8460606"/>
              <a:gd name="connsiteY130" fmla="*/ 529389 h 4620126"/>
              <a:gd name="connsiteX131" fmla="*/ 6602931 w 8460606"/>
              <a:gd name="connsiteY131" fmla="*/ 558265 h 4620126"/>
              <a:gd name="connsiteX132" fmla="*/ 6631806 w 8460606"/>
              <a:gd name="connsiteY132" fmla="*/ 567891 h 4620126"/>
              <a:gd name="connsiteX133" fmla="*/ 6651057 w 8460606"/>
              <a:gd name="connsiteY133" fmla="*/ 596766 h 4620126"/>
              <a:gd name="connsiteX134" fmla="*/ 6699183 w 8460606"/>
              <a:gd name="connsiteY134" fmla="*/ 654518 h 4620126"/>
              <a:gd name="connsiteX135" fmla="*/ 6728059 w 8460606"/>
              <a:gd name="connsiteY135" fmla="*/ 712269 h 4620126"/>
              <a:gd name="connsiteX136" fmla="*/ 6737684 w 8460606"/>
              <a:gd name="connsiteY136" fmla="*/ 750771 h 4620126"/>
              <a:gd name="connsiteX137" fmla="*/ 6766560 w 8460606"/>
              <a:gd name="connsiteY137" fmla="*/ 808522 h 4620126"/>
              <a:gd name="connsiteX138" fmla="*/ 6776185 w 8460606"/>
              <a:gd name="connsiteY138" fmla="*/ 847023 h 4620126"/>
              <a:gd name="connsiteX139" fmla="*/ 6785811 w 8460606"/>
              <a:gd name="connsiteY139" fmla="*/ 904775 h 4620126"/>
              <a:gd name="connsiteX140" fmla="*/ 6805061 w 8460606"/>
              <a:gd name="connsiteY140" fmla="*/ 933651 h 4620126"/>
              <a:gd name="connsiteX141" fmla="*/ 6824312 w 8460606"/>
              <a:gd name="connsiteY141" fmla="*/ 1010653 h 4620126"/>
              <a:gd name="connsiteX142" fmla="*/ 6833937 w 8460606"/>
              <a:gd name="connsiteY142" fmla="*/ 1049154 h 4620126"/>
              <a:gd name="connsiteX143" fmla="*/ 6853188 w 8460606"/>
              <a:gd name="connsiteY143" fmla="*/ 1116531 h 4620126"/>
              <a:gd name="connsiteX144" fmla="*/ 6862813 w 8460606"/>
              <a:gd name="connsiteY144" fmla="*/ 1174282 h 4620126"/>
              <a:gd name="connsiteX145" fmla="*/ 6872438 w 8460606"/>
              <a:gd name="connsiteY145" fmla="*/ 1655545 h 4620126"/>
              <a:gd name="connsiteX146" fmla="*/ 6882063 w 8460606"/>
              <a:gd name="connsiteY146" fmla="*/ 1684421 h 4620126"/>
              <a:gd name="connsiteX147" fmla="*/ 6891689 w 8460606"/>
              <a:gd name="connsiteY147" fmla="*/ 1751798 h 4620126"/>
              <a:gd name="connsiteX148" fmla="*/ 6910939 w 8460606"/>
              <a:gd name="connsiteY148" fmla="*/ 1780674 h 4620126"/>
              <a:gd name="connsiteX149" fmla="*/ 6939815 w 8460606"/>
              <a:gd name="connsiteY149" fmla="*/ 1848051 h 4620126"/>
              <a:gd name="connsiteX150" fmla="*/ 6959065 w 8460606"/>
              <a:gd name="connsiteY150" fmla="*/ 1876926 h 4620126"/>
              <a:gd name="connsiteX151" fmla="*/ 6978316 w 8460606"/>
              <a:gd name="connsiteY151" fmla="*/ 1934678 h 4620126"/>
              <a:gd name="connsiteX152" fmla="*/ 7016817 w 8460606"/>
              <a:gd name="connsiteY152" fmla="*/ 1992429 h 4620126"/>
              <a:gd name="connsiteX153" fmla="*/ 7036068 w 8460606"/>
              <a:gd name="connsiteY153" fmla="*/ 2021305 h 4620126"/>
              <a:gd name="connsiteX154" fmla="*/ 7045693 w 8460606"/>
              <a:gd name="connsiteY154" fmla="*/ 2050181 h 4620126"/>
              <a:gd name="connsiteX155" fmla="*/ 7141945 w 8460606"/>
              <a:gd name="connsiteY155" fmla="*/ 2146434 h 4620126"/>
              <a:gd name="connsiteX156" fmla="*/ 7209322 w 8460606"/>
              <a:gd name="connsiteY156" fmla="*/ 2165684 h 4620126"/>
              <a:gd name="connsiteX157" fmla="*/ 7267074 w 8460606"/>
              <a:gd name="connsiteY157" fmla="*/ 2204185 h 4620126"/>
              <a:gd name="connsiteX158" fmla="*/ 7295950 w 8460606"/>
              <a:gd name="connsiteY158" fmla="*/ 2223436 h 4620126"/>
              <a:gd name="connsiteX159" fmla="*/ 7575082 w 8460606"/>
              <a:gd name="connsiteY159" fmla="*/ 2213811 h 4620126"/>
              <a:gd name="connsiteX160" fmla="*/ 7661710 w 8460606"/>
              <a:gd name="connsiteY160" fmla="*/ 2165684 h 4620126"/>
              <a:gd name="connsiteX161" fmla="*/ 7748337 w 8460606"/>
              <a:gd name="connsiteY161" fmla="*/ 2136808 h 4620126"/>
              <a:gd name="connsiteX162" fmla="*/ 7777213 w 8460606"/>
              <a:gd name="connsiteY162" fmla="*/ 2127183 h 4620126"/>
              <a:gd name="connsiteX163" fmla="*/ 7806089 w 8460606"/>
              <a:gd name="connsiteY163" fmla="*/ 2107933 h 4620126"/>
              <a:gd name="connsiteX164" fmla="*/ 7834964 w 8460606"/>
              <a:gd name="connsiteY164" fmla="*/ 2079057 h 4620126"/>
              <a:gd name="connsiteX165" fmla="*/ 7950468 w 8460606"/>
              <a:gd name="connsiteY165" fmla="*/ 2050181 h 4620126"/>
              <a:gd name="connsiteX166" fmla="*/ 7979343 w 8460606"/>
              <a:gd name="connsiteY166" fmla="*/ 2040556 h 4620126"/>
              <a:gd name="connsiteX167" fmla="*/ 8075596 w 8460606"/>
              <a:gd name="connsiteY167" fmla="*/ 2021305 h 4620126"/>
              <a:gd name="connsiteX168" fmla="*/ 8114097 w 8460606"/>
              <a:gd name="connsiteY168" fmla="*/ 2002055 h 4620126"/>
              <a:gd name="connsiteX169" fmla="*/ 8171849 w 8460606"/>
              <a:gd name="connsiteY169" fmla="*/ 1982804 h 4620126"/>
              <a:gd name="connsiteX170" fmla="*/ 8229600 w 8460606"/>
              <a:gd name="connsiteY170" fmla="*/ 1944303 h 4620126"/>
              <a:gd name="connsiteX171" fmla="*/ 8258476 w 8460606"/>
              <a:gd name="connsiteY171" fmla="*/ 1925053 h 4620126"/>
              <a:gd name="connsiteX172" fmla="*/ 8277726 w 8460606"/>
              <a:gd name="connsiteY172" fmla="*/ 1896177 h 4620126"/>
              <a:gd name="connsiteX173" fmla="*/ 8306602 w 8460606"/>
              <a:gd name="connsiteY173" fmla="*/ 1886552 h 4620126"/>
              <a:gd name="connsiteX174" fmla="*/ 8364354 w 8460606"/>
              <a:gd name="connsiteY174" fmla="*/ 1857676 h 4620126"/>
              <a:gd name="connsiteX175" fmla="*/ 8383604 w 8460606"/>
              <a:gd name="connsiteY175" fmla="*/ 1828800 h 4620126"/>
              <a:gd name="connsiteX176" fmla="*/ 8460606 w 8460606"/>
              <a:gd name="connsiteY17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01541 w 8460606"/>
              <a:gd name="connsiteY17" fmla="*/ 3840480 h 4620126"/>
              <a:gd name="connsiteX18" fmla="*/ 1559293 w 8460606"/>
              <a:gd name="connsiteY18" fmla="*/ 3782728 h 4620126"/>
              <a:gd name="connsiteX19" fmla="*/ 1588169 w 8460606"/>
              <a:gd name="connsiteY19" fmla="*/ 3744227 h 4620126"/>
              <a:gd name="connsiteX20" fmla="*/ 1626670 w 8460606"/>
              <a:gd name="connsiteY20" fmla="*/ 3715352 h 4620126"/>
              <a:gd name="connsiteX21" fmla="*/ 1867301 w 8460606"/>
              <a:gd name="connsiteY21" fmla="*/ 3465095 h 4620126"/>
              <a:gd name="connsiteX22" fmla="*/ 1963554 w 8460606"/>
              <a:gd name="connsiteY22" fmla="*/ 3359217 h 4620126"/>
              <a:gd name="connsiteX23" fmla="*/ 2088682 w 8460606"/>
              <a:gd name="connsiteY23" fmla="*/ 3214838 h 4620126"/>
              <a:gd name="connsiteX24" fmla="*/ 2156059 w 8460606"/>
              <a:gd name="connsiteY24" fmla="*/ 3099335 h 4620126"/>
              <a:gd name="connsiteX25" fmla="*/ 2175310 w 8460606"/>
              <a:gd name="connsiteY25" fmla="*/ 3060834 h 4620126"/>
              <a:gd name="connsiteX26" fmla="*/ 2194560 w 8460606"/>
              <a:gd name="connsiteY26" fmla="*/ 2993457 h 4620126"/>
              <a:gd name="connsiteX27" fmla="*/ 2233061 w 8460606"/>
              <a:gd name="connsiteY27" fmla="*/ 2887579 h 4620126"/>
              <a:gd name="connsiteX28" fmla="*/ 2261937 w 8460606"/>
              <a:gd name="connsiteY28" fmla="*/ 2675823 h 4620126"/>
              <a:gd name="connsiteX29" fmla="*/ 2281188 w 8460606"/>
              <a:gd name="connsiteY29" fmla="*/ 2598821 h 4620126"/>
              <a:gd name="connsiteX30" fmla="*/ 2310063 w 8460606"/>
              <a:gd name="connsiteY30" fmla="*/ 2531444 h 4620126"/>
              <a:gd name="connsiteX31" fmla="*/ 2406316 w 8460606"/>
              <a:gd name="connsiteY31" fmla="*/ 2464067 h 4620126"/>
              <a:gd name="connsiteX32" fmla="*/ 2608446 w 8460606"/>
              <a:gd name="connsiteY32" fmla="*/ 2290813 h 4620126"/>
              <a:gd name="connsiteX33" fmla="*/ 2704699 w 8460606"/>
              <a:gd name="connsiteY33" fmla="*/ 2329314 h 4620126"/>
              <a:gd name="connsiteX34" fmla="*/ 2791326 w 8460606"/>
              <a:gd name="connsiteY34" fmla="*/ 2367815 h 4620126"/>
              <a:gd name="connsiteX35" fmla="*/ 2916455 w 8460606"/>
              <a:gd name="connsiteY35" fmla="*/ 2483318 h 4620126"/>
              <a:gd name="connsiteX36" fmla="*/ 2954956 w 8460606"/>
              <a:gd name="connsiteY36" fmla="*/ 2569945 h 4620126"/>
              <a:gd name="connsiteX37" fmla="*/ 3022333 w 8460606"/>
              <a:gd name="connsiteY37" fmla="*/ 2714324 h 4620126"/>
              <a:gd name="connsiteX38" fmla="*/ 3041583 w 8460606"/>
              <a:gd name="connsiteY38" fmla="*/ 2772076 h 4620126"/>
              <a:gd name="connsiteX39" fmla="*/ 3060834 w 8460606"/>
              <a:gd name="connsiteY39" fmla="*/ 2829827 h 4620126"/>
              <a:gd name="connsiteX40" fmla="*/ 3128211 w 8460606"/>
              <a:gd name="connsiteY40" fmla="*/ 2954956 h 4620126"/>
              <a:gd name="connsiteX41" fmla="*/ 3157086 w 8460606"/>
              <a:gd name="connsiteY41" fmla="*/ 2974206 h 4620126"/>
              <a:gd name="connsiteX42" fmla="*/ 3262964 w 8460606"/>
              <a:gd name="connsiteY42" fmla="*/ 3070459 h 4620126"/>
              <a:gd name="connsiteX43" fmla="*/ 3445844 w 8460606"/>
              <a:gd name="connsiteY43" fmla="*/ 3205213 h 4620126"/>
              <a:gd name="connsiteX44" fmla="*/ 3474720 w 8460606"/>
              <a:gd name="connsiteY44" fmla="*/ 3224463 h 4620126"/>
              <a:gd name="connsiteX45" fmla="*/ 3532472 w 8460606"/>
              <a:gd name="connsiteY45" fmla="*/ 3243714 h 4620126"/>
              <a:gd name="connsiteX46" fmla="*/ 3599849 w 8460606"/>
              <a:gd name="connsiteY46" fmla="*/ 3282215 h 4620126"/>
              <a:gd name="connsiteX47" fmla="*/ 3638350 w 8460606"/>
              <a:gd name="connsiteY47" fmla="*/ 3291840 h 4620126"/>
              <a:gd name="connsiteX48" fmla="*/ 4100362 w 8460606"/>
              <a:gd name="connsiteY48" fmla="*/ 3243714 h 4620126"/>
              <a:gd name="connsiteX49" fmla="*/ 4129238 w 8460606"/>
              <a:gd name="connsiteY49" fmla="*/ 3234088 h 4620126"/>
              <a:gd name="connsiteX50" fmla="*/ 4331369 w 8460606"/>
              <a:gd name="connsiteY50" fmla="*/ 3051208 h 4620126"/>
              <a:gd name="connsiteX51" fmla="*/ 4350619 w 8460606"/>
              <a:gd name="connsiteY51" fmla="*/ 3022333 h 4620126"/>
              <a:gd name="connsiteX52" fmla="*/ 4437246 w 8460606"/>
              <a:gd name="connsiteY52" fmla="*/ 2954956 h 4620126"/>
              <a:gd name="connsiteX53" fmla="*/ 4687503 w 8460606"/>
              <a:gd name="connsiteY53" fmla="*/ 2579571 h 4620126"/>
              <a:gd name="connsiteX54" fmla="*/ 4697129 w 8460606"/>
              <a:gd name="connsiteY54" fmla="*/ 2550695 h 4620126"/>
              <a:gd name="connsiteX55" fmla="*/ 4735630 w 8460606"/>
              <a:gd name="connsiteY55" fmla="*/ 2464067 h 4620126"/>
              <a:gd name="connsiteX56" fmla="*/ 4754880 w 8460606"/>
              <a:gd name="connsiteY56" fmla="*/ 2406316 h 4620126"/>
              <a:gd name="connsiteX57" fmla="*/ 4764505 w 8460606"/>
              <a:gd name="connsiteY57" fmla="*/ 2377440 h 4620126"/>
              <a:gd name="connsiteX58" fmla="*/ 4822257 w 8460606"/>
              <a:gd name="connsiteY58" fmla="*/ 2252312 h 4620126"/>
              <a:gd name="connsiteX59" fmla="*/ 4908884 w 8460606"/>
              <a:gd name="connsiteY59" fmla="*/ 1982804 h 4620126"/>
              <a:gd name="connsiteX60" fmla="*/ 4918510 w 8460606"/>
              <a:gd name="connsiteY60" fmla="*/ 1876926 h 4620126"/>
              <a:gd name="connsiteX61" fmla="*/ 4937760 w 8460606"/>
              <a:gd name="connsiteY61" fmla="*/ 1809549 h 4620126"/>
              <a:gd name="connsiteX62" fmla="*/ 4957011 w 8460606"/>
              <a:gd name="connsiteY62" fmla="*/ 1626669 h 4620126"/>
              <a:gd name="connsiteX63" fmla="*/ 4966636 w 8460606"/>
              <a:gd name="connsiteY63" fmla="*/ 1578543 h 4620126"/>
              <a:gd name="connsiteX64" fmla="*/ 4976261 w 8460606"/>
              <a:gd name="connsiteY64" fmla="*/ 1463040 h 4620126"/>
              <a:gd name="connsiteX65" fmla="*/ 5014762 w 8460606"/>
              <a:gd name="connsiteY65" fmla="*/ 1366787 h 4620126"/>
              <a:gd name="connsiteX66" fmla="*/ 5024388 w 8460606"/>
              <a:gd name="connsiteY66" fmla="*/ 1328286 h 4620126"/>
              <a:gd name="connsiteX67" fmla="*/ 5062889 w 8460606"/>
              <a:gd name="connsiteY67" fmla="*/ 1241659 h 4620126"/>
              <a:gd name="connsiteX68" fmla="*/ 5072514 w 8460606"/>
              <a:gd name="connsiteY68" fmla="*/ 1203158 h 4620126"/>
              <a:gd name="connsiteX69" fmla="*/ 5091764 w 8460606"/>
              <a:gd name="connsiteY69" fmla="*/ 1155032 h 4620126"/>
              <a:gd name="connsiteX70" fmla="*/ 5101390 w 8460606"/>
              <a:gd name="connsiteY70" fmla="*/ 1126156 h 4620126"/>
              <a:gd name="connsiteX71" fmla="*/ 5120640 w 8460606"/>
              <a:gd name="connsiteY71" fmla="*/ 1097280 h 4620126"/>
              <a:gd name="connsiteX72" fmla="*/ 5149516 w 8460606"/>
              <a:gd name="connsiteY72" fmla="*/ 1029903 h 4620126"/>
              <a:gd name="connsiteX73" fmla="*/ 5178392 w 8460606"/>
              <a:gd name="connsiteY73" fmla="*/ 1001027 h 4620126"/>
              <a:gd name="connsiteX74" fmla="*/ 5216893 w 8460606"/>
              <a:gd name="connsiteY74" fmla="*/ 943276 h 4620126"/>
              <a:gd name="connsiteX75" fmla="*/ 5236143 w 8460606"/>
              <a:gd name="connsiteY75" fmla="*/ 914400 h 4620126"/>
              <a:gd name="connsiteX76" fmla="*/ 5274644 w 8460606"/>
              <a:gd name="connsiteY76" fmla="*/ 827773 h 4620126"/>
              <a:gd name="connsiteX77" fmla="*/ 5303520 w 8460606"/>
              <a:gd name="connsiteY77" fmla="*/ 770021 h 4620126"/>
              <a:gd name="connsiteX78" fmla="*/ 5361272 w 8460606"/>
              <a:gd name="connsiteY78" fmla="*/ 741145 h 4620126"/>
              <a:gd name="connsiteX79" fmla="*/ 5390148 w 8460606"/>
              <a:gd name="connsiteY79" fmla="*/ 750771 h 4620126"/>
              <a:gd name="connsiteX80" fmla="*/ 5447899 w 8460606"/>
              <a:gd name="connsiteY80" fmla="*/ 731520 h 4620126"/>
              <a:gd name="connsiteX81" fmla="*/ 5505651 w 8460606"/>
              <a:gd name="connsiteY81" fmla="*/ 770021 h 4620126"/>
              <a:gd name="connsiteX82" fmla="*/ 5515276 w 8460606"/>
              <a:gd name="connsiteY82" fmla="*/ 798897 h 4620126"/>
              <a:gd name="connsiteX83" fmla="*/ 5553777 w 8460606"/>
              <a:gd name="connsiteY83" fmla="*/ 875899 h 4620126"/>
              <a:gd name="connsiteX84" fmla="*/ 5582653 w 8460606"/>
              <a:gd name="connsiteY84" fmla="*/ 962526 h 4620126"/>
              <a:gd name="connsiteX85" fmla="*/ 5592278 w 8460606"/>
              <a:gd name="connsiteY85" fmla="*/ 991402 h 4620126"/>
              <a:gd name="connsiteX86" fmla="*/ 5611529 w 8460606"/>
              <a:gd name="connsiteY86" fmla="*/ 1029903 h 4620126"/>
              <a:gd name="connsiteX87" fmla="*/ 5630779 w 8460606"/>
              <a:gd name="connsiteY87" fmla="*/ 1087655 h 4620126"/>
              <a:gd name="connsiteX88" fmla="*/ 5640404 w 8460606"/>
              <a:gd name="connsiteY88" fmla="*/ 1116531 h 4620126"/>
              <a:gd name="connsiteX89" fmla="*/ 5678905 w 8460606"/>
              <a:gd name="connsiteY89" fmla="*/ 1174282 h 4620126"/>
              <a:gd name="connsiteX90" fmla="*/ 5698156 w 8460606"/>
              <a:gd name="connsiteY90" fmla="*/ 1203158 h 4620126"/>
              <a:gd name="connsiteX91" fmla="*/ 5717406 w 8460606"/>
              <a:gd name="connsiteY91" fmla="*/ 1260909 h 4620126"/>
              <a:gd name="connsiteX92" fmla="*/ 5727032 w 8460606"/>
              <a:gd name="connsiteY92" fmla="*/ 1289785 h 4620126"/>
              <a:gd name="connsiteX93" fmla="*/ 5736657 w 8460606"/>
              <a:gd name="connsiteY93" fmla="*/ 1328286 h 4620126"/>
              <a:gd name="connsiteX94" fmla="*/ 5755908 w 8460606"/>
              <a:gd name="connsiteY94" fmla="*/ 1376413 h 4620126"/>
              <a:gd name="connsiteX95" fmla="*/ 5765533 w 8460606"/>
              <a:gd name="connsiteY95" fmla="*/ 1491916 h 4620126"/>
              <a:gd name="connsiteX96" fmla="*/ 5775158 w 8460606"/>
              <a:gd name="connsiteY96" fmla="*/ 1540042 h 4620126"/>
              <a:gd name="connsiteX97" fmla="*/ 5784783 w 8460606"/>
              <a:gd name="connsiteY97" fmla="*/ 1636295 h 4620126"/>
              <a:gd name="connsiteX98" fmla="*/ 5823284 w 8460606"/>
              <a:gd name="connsiteY98" fmla="*/ 1626669 h 4620126"/>
              <a:gd name="connsiteX99" fmla="*/ 5842535 w 8460606"/>
              <a:gd name="connsiteY99" fmla="*/ 1597794 h 4620126"/>
              <a:gd name="connsiteX100" fmla="*/ 5871411 w 8460606"/>
              <a:gd name="connsiteY100" fmla="*/ 1578543 h 4620126"/>
              <a:gd name="connsiteX101" fmla="*/ 5909912 w 8460606"/>
              <a:gd name="connsiteY101" fmla="*/ 1520792 h 4620126"/>
              <a:gd name="connsiteX102" fmla="*/ 5929162 w 8460606"/>
              <a:gd name="connsiteY102" fmla="*/ 1491916 h 4620126"/>
              <a:gd name="connsiteX103" fmla="*/ 5958038 w 8460606"/>
              <a:gd name="connsiteY103" fmla="*/ 1434164 h 4620126"/>
              <a:gd name="connsiteX104" fmla="*/ 5977289 w 8460606"/>
              <a:gd name="connsiteY104" fmla="*/ 1232034 h 4620126"/>
              <a:gd name="connsiteX105" fmla="*/ 5986914 w 8460606"/>
              <a:gd name="connsiteY105" fmla="*/ 1145406 h 4620126"/>
              <a:gd name="connsiteX106" fmla="*/ 6006164 w 8460606"/>
              <a:gd name="connsiteY106" fmla="*/ 1078029 h 4620126"/>
              <a:gd name="connsiteX107" fmla="*/ 6035040 w 8460606"/>
              <a:gd name="connsiteY107" fmla="*/ 808522 h 4620126"/>
              <a:gd name="connsiteX108" fmla="*/ 6054291 w 8460606"/>
              <a:gd name="connsiteY108" fmla="*/ 741145 h 4620126"/>
              <a:gd name="connsiteX109" fmla="*/ 6073541 w 8460606"/>
              <a:gd name="connsiteY109" fmla="*/ 683394 h 4620126"/>
              <a:gd name="connsiteX110" fmla="*/ 6092792 w 8460606"/>
              <a:gd name="connsiteY110" fmla="*/ 596766 h 4620126"/>
              <a:gd name="connsiteX111" fmla="*/ 6131293 w 8460606"/>
              <a:gd name="connsiteY111" fmla="*/ 462013 h 4620126"/>
              <a:gd name="connsiteX112" fmla="*/ 6150543 w 8460606"/>
              <a:gd name="connsiteY112" fmla="*/ 423512 h 4620126"/>
              <a:gd name="connsiteX113" fmla="*/ 6179419 w 8460606"/>
              <a:gd name="connsiteY113" fmla="*/ 317634 h 4620126"/>
              <a:gd name="connsiteX114" fmla="*/ 6198670 w 8460606"/>
              <a:gd name="connsiteY114" fmla="*/ 279133 h 4620126"/>
              <a:gd name="connsiteX115" fmla="*/ 6217920 w 8460606"/>
              <a:gd name="connsiteY115" fmla="*/ 221381 h 4620126"/>
              <a:gd name="connsiteX116" fmla="*/ 6275672 w 8460606"/>
              <a:gd name="connsiteY116" fmla="*/ 115503 h 4620126"/>
              <a:gd name="connsiteX117" fmla="*/ 6294922 w 8460606"/>
              <a:gd name="connsiteY117" fmla="*/ 57752 h 4620126"/>
              <a:gd name="connsiteX118" fmla="*/ 6304548 w 8460606"/>
              <a:gd name="connsiteY118" fmla="*/ 28876 h 4620126"/>
              <a:gd name="connsiteX119" fmla="*/ 6323798 w 8460606"/>
              <a:gd name="connsiteY119" fmla="*/ 0 h 4620126"/>
              <a:gd name="connsiteX120" fmla="*/ 6352674 w 8460606"/>
              <a:gd name="connsiteY120" fmla="*/ 9625 h 4620126"/>
              <a:gd name="connsiteX121" fmla="*/ 6371924 w 8460606"/>
              <a:gd name="connsiteY121" fmla="*/ 38501 h 4620126"/>
              <a:gd name="connsiteX122" fmla="*/ 6400800 w 8460606"/>
              <a:gd name="connsiteY122" fmla="*/ 67377 h 4620126"/>
              <a:gd name="connsiteX123" fmla="*/ 6420051 w 8460606"/>
              <a:gd name="connsiteY123" fmla="*/ 125128 h 4620126"/>
              <a:gd name="connsiteX124" fmla="*/ 6458552 w 8460606"/>
              <a:gd name="connsiteY124" fmla="*/ 182880 h 4620126"/>
              <a:gd name="connsiteX125" fmla="*/ 6477802 w 8460606"/>
              <a:gd name="connsiteY125" fmla="*/ 211756 h 4620126"/>
              <a:gd name="connsiteX126" fmla="*/ 6516303 w 8460606"/>
              <a:gd name="connsiteY126" fmla="*/ 298383 h 4620126"/>
              <a:gd name="connsiteX127" fmla="*/ 6545179 w 8460606"/>
              <a:gd name="connsiteY127" fmla="*/ 442762 h 4620126"/>
              <a:gd name="connsiteX128" fmla="*/ 6564430 w 8460606"/>
              <a:gd name="connsiteY128" fmla="*/ 471638 h 4620126"/>
              <a:gd name="connsiteX129" fmla="*/ 6593305 w 8460606"/>
              <a:gd name="connsiteY129" fmla="*/ 529389 h 4620126"/>
              <a:gd name="connsiteX130" fmla="*/ 6602931 w 8460606"/>
              <a:gd name="connsiteY130" fmla="*/ 558265 h 4620126"/>
              <a:gd name="connsiteX131" fmla="*/ 6631806 w 8460606"/>
              <a:gd name="connsiteY131" fmla="*/ 567891 h 4620126"/>
              <a:gd name="connsiteX132" fmla="*/ 6651057 w 8460606"/>
              <a:gd name="connsiteY132" fmla="*/ 596766 h 4620126"/>
              <a:gd name="connsiteX133" fmla="*/ 6699183 w 8460606"/>
              <a:gd name="connsiteY133" fmla="*/ 654518 h 4620126"/>
              <a:gd name="connsiteX134" fmla="*/ 6728059 w 8460606"/>
              <a:gd name="connsiteY134" fmla="*/ 712269 h 4620126"/>
              <a:gd name="connsiteX135" fmla="*/ 6737684 w 8460606"/>
              <a:gd name="connsiteY135" fmla="*/ 750771 h 4620126"/>
              <a:gd name="connsiteX136" fmla="*/ 6766560 w 8460606"/>
              <a:gd name="connsiteY136" fmla="*/ 808522 h 4620126"/>
              <a:gd name="connsiteX137" fmla="*/ 6776185 w 8460606"/>
              <a:gd name="connsiteY137" fmla="*/ 847023 h 4620126"/>
              <a:gd name="connsiteX138" fmla="*/ 6785811 w 8460606"/>
              <a:gd name="connsiteY138" fmla="*/ 904775 h 4620126"/>
              <a:gd name="connsiteX139" fmla="*/ 6805061 w 8460606"/>
              <a:gd name="connsiteY139" fmla="*/ 933651 h 4620126"/>
              <a:gd name="connsiteX140" fmla="*/ 6824312 w 8460606"/>
              <a:gd name="connsiteY140" fmla="*/ 1010653 h 4620126"/>
              <a:gd name="connsiteX141" fmla="*/ 6833937 w 8460606"/>
              <a:gd name="connsiteY141" fmla="*/ 1049154 h 4620126"/>
              <a:gd name="connsiteX142" fmla="*/ 6853188 w 8460606"/>
              <a:gd name="connsiteY142" fmla="*/ 1116531 h 4620126"/>
              <a:gd name="connsiteX143" fmla="*/ 6862813 w 8460606"/>
              <a:gd name="connsiteY143" fmla="*/ 1174282 h 4620126"/>
              <a:gd name="connsiteX144" fmla="*/ 6872438 w 8460606"/>
              <a:gd name="connsiteY144" fmla="*/ 1655545 h 4620126"/>
              <a:gd name="connsiteX145" fmla="*/ 6882063 w 8460606"/>
              <a:gd name="connsiteY145" fmla="*/ 1684421 h 4620126"/>
              <a:gd name="connsiteX146" fmla="*/ 6891689 w 8460606"/>
              <a:gd name="connsiteY146" fmla="*/ 1751798 h 4620126"/>
              <a:gd name="connsiteX147" fmla="*/ 6910939 w 8460606"/>
              <a:gd name="connsiteY147" fmla="*/ 1780674 h 4620126"/>
              <a:gd name="connsiteX148" fmla="*/ 6939815 w 8460606"/>
              <a:gd name="connsiteY148" fmla="*/ 1848051 h 4620126"/>
              <a:gd name="connsiteX149" fmla="*/ 6959065 w 8460606"/>
              <a:gd name="connsiteY149" fmla="*/ 1876926 h 4620126"/>
              <a:gd name="connsiteX150" fmla="*/ 6978316 w 8460606"/>
              <a:gd name="connsiteY150" fmla="*/ 1934678 h 4620126"/>
              <a:gd name="connsiteX151" fmla="*/ 7016817 w 8460606"/>
              <a:gd name="connsiteY151" fmla="*/ 1992429 h 4620126"/>
              <a:gd name="connsiteX152" fmla="*/ 7036068 w 8460606"/>
              <a:gd name="connsiteY152" fmla="*/ 2021305 h 4620126"/>
              <a:gd name="connsiteX153" fmla="*/ 7045693 w 8460606"/>
              <a:gd name="connsiteY153" fmla="*/ 2050181 h 4620126"/>
              <a:gd name="connsiteX154" fmla="*/ 7141945 w 8460606"/>
              <a:gd name="connsiteY154" fmla="*/ 2146434 h 4620126"/>
              <a:gd name="connsiteX155" fmla="*/ 7209322 w 8460606"/>
              <a:gd name="connsiteY155" fmla="*/ 2165684 h 4620126"/>
              <a:gd name="connsiteX156" fmla="*/ 7267074 w 8460606"/>
              <a:gd name="connsiteY156" fmla="*/ 2204185 h 4620126"/>
              <a:gd name="connsiteX157" fmla="*/ 7295950 w 8460606"/>
              <a:gd name="connsiteY157" fmla="*/ 2223436 h 4620126"/>
              <a:gd name="connsiteX158" fmla="*/ 7575082 w 8460606"/>
              <a:gd name="connsiteY158" fmla="*/ 2213811 h 4620126"/>
              <a:gd name="connsiteX159" fmla="*/ 7661710 w 8460606"/>
              <a:gd name="connsiteY159" fmla="*/ 2165684 h 4620126"/>
              <a:gd name="connsiteX160" fmla="*/ 7748337 w 8460606"/>
              <a:gd name="connsiteY160" fmla="*/ 2136808 h 4620126"/>
              <a:gd name="connsiteX161" fmla="*/ 7777213 w 8460606"/>
              <a:gd name="connsiteY161" fmla="*/ 2127183 h 4620126"/>
              <a:gd name="connsiteX162" fmla="*/ 7806089 w 8460606"/>
              <a:gd name="connsiteY162" fmla="*/ 2107933 h 4620126"/>
              <a:gd name="connsiteX163" fmla="*/ 7834964 w 8460606"/>
              <a:gd name="connsiteY163" fmla="*/ 2079057 h 4620126"/>
              <a:gd name="connsiteX164" fmla="*/ 7950468 w 8460606"/>
              <a:gd name="connsiteY164" fmla="*/ 2050181 h 4620126"/>
              <a:gd name="connsiteX165" fmla="*/ 7979343 w 8460606"/>
              <a:gd name="connsiteY165" fmla="*/ 2040556 h 4620126"/>
              <a:gd name="connsiteX166" fmla="*/ 8075596 w 8460606"/>
              <a:gd name="connsiteY166" fmla="*/ 2021305 h 4620126"/>
              <a:gd name="connsiteX167" fmla="*/ 8114097 w 8460606"/>
              <a:gd name="connsiteY167" fmla="*/ 2002055 h 4620126"/>
              <a:gd name="connsiteX168" fmla="*/ 8171849 w 8460606"/>
              <a:gd name="connsiteY168" fmla="*/ 1982804 h 4620126"/>
              <a:gd name="connsiteX169" fmla="*/ 8229600 w 8460606"/>
              <a:gd name="connsiteY169" fmla="*/ 1944303 h 4620126"/>
              <a:gd name="connsiteX170" fmla="*/ 8258476 w 8460606"/>
              <a:gd name="connsiteY170" fmla="*/ 1925053 h 4620126"/>
              <a:gd name="connsiteX171" fmla="*/ 8277726 w 8460606"/>
              <a:gd name="connsiteY171" fmla="*/ 1896177 h 4620126"/>
              <a:gd name="connsiteX172" fmla="*/ 8306602 w 8460606"/>
              <a:gd name="connsiteY172" fmla="*/ 1886552 h 4620126"/>
              <a:gd name="connsiteX173" fmla="*/ 8364354 w 8460606"/>
              <a:gd name="connsiteY173" fmla="*/ 1857676 h 4620126"/>
              <a:gd name="connsiteX174" fmla="*/ 8383604 w 8460606"/>
              <a:gd name="connsiteY174" fmla="*/ 1828800 h 4620126"/>
              <a:gd name="connsiteX175" fmla="*/ 8460606 w 8460606"/>
              <a:gd name="connsiteY17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01541 w 8460606"/>
              <a:gd name="connsiteY17" fmla="*/ 3840480 h 4620126"/>
              <a:gd name="connsiteX18" fmla="*/ 1559293 w 8460606"/>
              <a:gd name="connsiteY18" fmla="*/ 3782728 h 4620126"/>
              <a:gd name="connsiteX19" fmla="*/ 1588169 w 8460606"/>
              <a:gd name="connsiteY19" fmla="*/ 3744227 h 4620126"/>
              <a:gd name="connsiteX20" fmla="*/ 1626670 w 8460606"/>
              <a:gd name="connsiteY20" fmla="*/ 3715352 h 4620126"/>
              <a:gd name="connsiteX21" fmla="*/ 1867301 w 8460606"/>
              <a:gd name="connsiteY21" fmla="*/ 3465095 h 4620126"/>
              <a:gd name="connsiteX22" fmla="*/ 1963554 w 8460606"/>
              <a:gd name="connsiteY22" fmla="*/ 3359217 h 4620126"/>
              <a:gd name="connsiteX23" fmla="*/ 2088682 w 8460606"/>
              <a:gd name="connsiteY23" fmla="*/ 3214838 h 4620126"/>
              <a:gd name="connsiteX24" fmla="*/ 2156059 w 8460606"/>
              <a:gd name="connsiteY24" fmla="*/ 3099335 h 4620126"/>
              <a:gd name="connsiteX25" fmla="*/ 2175310 w 8460606"/>
              <a:gd name="connsiteY25" fmla="*/ 3060834 h 4620126"/>
              <a:gd name="connsiteX26" fmla="*/ 2194560 w 8460606"/>
              <a:gd name="connsiteY26" fmla="*/ 2993457 h 4620126"/>
              <a:gd name="connsiteX27" fmla="*/ 2233061 w 8460606"/>
              <a:gd name="connsiteY27" fmla="*/ 2887579 h 4620126"/>
              <a:gd name="connsiteX28" fmla="*/ 2261937 w 8460606"/>
              <a:gd name="connsiteY28" fmla="*/ 2675823 h 4620126"/>
              <a:gd name="connsiteX29" fmla="*/ 2281188 w 8460606"/>
              <a:gd name="connsiteY29" fmla="*/ 2598821 h 4620126"/>
              <a:gd name="connsiteX30" fmla="*/ 2310063 w 8460606"/>
              <a:gd name="connsiteY30" fmla="*/ 2531444 h 4620126"/>
              <a:gd name="connsiteX31" fmla="*/ 2406316 w 8460606"/>
              <a:gd name="connsiteY31" fmla="*/ 2464067 h 4620126"/>
              <a:gd name="connsiteX32" fmla="*/ 2608446 w 8460606"/>
              <a:gd name="connsiteY32" fmla="*/ 2290813 h 4620126"/>
              <a:gd name="connsiteX33" fmla="*/ 2704699 w 8460606"/>
              <a:gd name="connsiteY33" fmla="*/ 2329314 h 4620126"/>
              <a:gd name="connsiteX34" fmla="*/ 2791326 w 8460606"/>
              <a:gd name="connsiteY34" fmla="*/ 2367815 h 4620126"/>
              <a:gd name="connsiteX35" fmla="*/ 2916455 w 8460606"/>
              <a:gd name="connsiteY35" fmla="*/ 2483318 h 4620126"/>
              <a:gd name="connsiteX36" fmla="*/ 2954956 w 8460606"/>
              <a:gd name="connsiteY36" fmla="*/ 2569945 h 4620126"/>
              <a:gd name="connsiteX37" fmla="*/ 3022333 w 8460606"/>
              <a:gd name="connsiteY37" fmla="*/ 2714324 h 4620126"/>
              <a:gd name="connsiteX38" fmla="*/ 3041583 w 8460606"/>
              <a:gd name="connsiteY38" fmla="*/ 2772076 h 4620126"/>
              <a:gd name="connsiteX39" fmla="*/ 3060834 w 8460606"/>
              <a:gd name="connsiteY39" fmla="*/ 2829827 h 4620126"/>
              <a:gd name="connsiteX40" fmla="*/ 3128211 w 8460606"/>
              <a:gd name="connsiteY40" fmla="*/ 2954956 h 4620126"/>
              <a:gd name="connsiteX41" fmla="*/ 3157086 w 8460606"/>
              <a:gd name="connsiteY41" fmla="*/ 2974206 h 4620126"/>
              <a:gd name="connsiteX42" fmla="*/ 3262964 w 8460606"/>
              <a:gd name="connsiteY42" fmla="*/ 3070459 h 4620126"/>
              <a:gd name="connsiteX43" fmla="*/ 3445844 w 8460606"/>
              <a:gd name="connsiteY43" fmla="*/ 3205213 h 4620126"/>
              <a:gd name="connsiteX44" fmla="*/ 3474720 w 8460606"/>
              <a:gd name="connsiteY44" fmla="*/ 3224463 h 4620126"/>
              <a:gd name="connsiteX45" fmla="*/ 3599849 w 8460606"/>
              <a:gd name="connsiteY45" fmla="*/ 3282215 h 4620126"/>
              <a:gd name="connsiteX46" fmla="*/ 3638350 w 8460606"/>
              <a:gd name="connsiteY46" fmla="*/ 3291840 h 4620126"/>
              <a:gd name="connsiteX47" fmla="*/ 4100362 w 8460606"/>
              <a:gd name="connsiteY47" fmla="*/ 3243714 h 4620126"/>
              <a:gd name="connsiteX48" fmla="*/ 4129238 w 8460606"/>
              <a:gd name="connsiteY48" fmla="*/ 3234088 h 4620126"/>
              <a:gd name="connsiteX49" fmla="*/ 4331369 w 8460606"/>
              <a:gd name="connsiteY49" fmla="*/ 3051208 h 4620126"/>
              <a:gd name="connsiteX50" fmla="*/ 4350619 w 8460606"/>
              <a:gd name="connsiteY50" fmla="*/ 3022333 h 4620126"/>
              <a:gd name="connsiteX51" fmla="*/ 4437246 w 8460606"/>
              <a:gd name="connsiteY51" fmla="*/ 2954956 h 4620126"/>
              <a:gd name="connsiteX52" fmla="*/ 4687503 w 8460606"/>
              <a:gd name="connsiteY52" fmla="*/ 2579571 h 4620126"/>
              <a:gd name="connsiteX53" fmla="*/ 4697129 w 8460606"/>
              <a:gd name="connsiteY53" fmla="*/ 2550695 h 4620126"/>
              <a:gd name="connsiteX54" fmla="*/ 4735630 w 8460606"/>
              <a:gd name="connsiteY54" fmla="*/ 2464067 h 4620126"/>
              <a:gd name="connsiteX55" fmla="*/ 4754880 w 8460606"/>
              <a:gd name="connsiteY55" fmla="*/ 2406316 h 4620126"/>
              <a:gd name="connsiteX56" fmla="*/ 4764505 w 8460606"/>
              <a:gd name="connsiteY56" fmla="*/ 2377440 h 4620126"/>
              <a:gd name="connsiteX57" fmla="*/ 4822257 w 8460606"/>
              <a:gd name="connsiteY57" fmla="*/ 2252312 h 4620126"/>
              <a:gd name="connsiteX58" fmla="*/ 4908884 w 8460606"/>
              <a:gd name="connsiteY58" fmla="*/ 1982804 h 4620126"/>
              <a:gd name="connsiteX59" fmla="*/ 4918510 w 8460606"/>
              <a:gd name="connsiteY59" fmla="*/ 1876926 h 4620126"/>
              <a:gd name="connsiteX60" fmla="*/ 4937760 w 8460606"/>
              <a:gd name="connsiteY60" fmla="*/ 1809549 h 4620126"/>
              <a:gd name="connsiteX61" fmla="*/ 4957011 w 8460606"/>
              <a:gd name="connsiteY61" fmla="*/ 1626669 h 4620126"/>
              <a:gd name="connsiteX62" fmla="*/ 4966636 w 8460606"/>
              <a:gd name="connsiteY62" fmla="*/ 1578543 h 4620126"/>
              <a:gd name="connsiteX63" fmla="*/ 4976261 w 8460606"/>
              <a:gd name="connsiteY63" fmla="*/ 1463040 h 4620126"/>
              <a:gd name="connsiteX64" fmla="*/ 5014762 w 8460606"/>
              <a:gd name="connsiteY64" fmla="*/ 1366787 h 4620126"/>
              <a:gd name="connsiteX65" fmla="*/ 5024388 w 8460606"/>
              <a:gd name="connsiteY65" fmla="*/ 1328286 h 4620126"/>
              <a:gd name="connsiteX66" fmla="*/ 5062889 w 8460606"/>
              <a:gd name="connsiteY66" fmla="*/ 1241659 h 4620126"/>
              <a:gd name="connsiteX67" fmla="*/ 5072514 w 8460606"/>
              <a:gd name="connsiteY67" fmla="*/ 1203158 h 4620126"/>
              <a:gd name="connsiteX68" fmla="*/ 5091764 w 8460606"/>
              <a:gd name="connsiteY68" fmla="*/ 1155032 h 4620126"/>
              <a:gd name="connsiteX69" fmla="*/ 5101390 w 8460606"/>
              <a:gd name="connsiteY69" fmla="*/ 1126156 h 4620126"/>
              <a:gd name="connsiteX70" fmla="*/ 5120640 w 8460606"/>
              <a:gd name="connsiteY70" fmla="*/ 1097280 h 4620126"/>
              <a:gd name="connsiteX71" fmla="*/ 5149516 w 8460606"/>
              <a:gd name="connsiteY71" fmla="*/ 1029903 h 4620126"/>
              <a:gd name="connsiteX72" fmla="*/ 5178392 w 8460606"/>
              <a:gd name="connsiteY72" fmla="*/ 1001027 h 4620126"/>
              <a:gd name="connsiteX73" fmla="*/ 5216893 w 8460606"/>
              <a:gd name="connsiteY73" fmla="*/ 943276 h 4620126"/>
              <a:gd name="connsiteX74" fmla="*/ 5236143 w 8460606"/>
              <a:gd name="connsiteY74" fmla="*/ 914400 h 4620126"/>
              <a:gd name="connsiteX75" fmla="*/ 5274644 w 8460606"/>
              <a:gd name="connsiteY75" fmla="*/ 827773 h 4620126"/>
              <a:gd name="connsiteX76" fmla="*/ 5303520 w 8460606"/>
              <a:gd name="connsiteY76" fmla="*/ 770021 h 4620126"/>
              <a:gd name="connsiteX77" fmla="*/ 5361272 w 8460606"/>
              <a:gd name="connsiteY77" fmla="*/ 741145 h 4620126"/>
              <a:gd name="connsiteX78" fmla="*/ 5390148 w 8460606"/>
              <a:gd name="connsiteY78" fmla="*/ 750771 h 4620126"/>
              <a:gd name="connsiteX79" fmla="*/ 5447899 w 8460606"/>
              <a:gd name="connsiteY79" fmla="*/ 731520 h 4620126"/>
              <a:gd name="connsiteX80" fmla="*/ 5505651 w 8460606"/>
              <a:gd name="connsiteY80" fmla="*/ 770021 h 4620126"/>
              <a:gd name="connsiteX81" fmla="*/ 5515276 w 8460606"/>
              <a:gd name="connsiteY81" fmla="*/ 798897 h 4620126"/>
              <a:gd name="connsiteX82" fmla="*/ 5553777 w 8460606"/>
              <a:gd name="connsiteY82" fmla="*/ 875899 h 4620126"/>
              <a:gd name="connsiteX83" fmla="*/ 5582653 w 8460606"/>
              <a:gd name="connsiteY83" fmla="*/ 962526 h 4620126"/>
              <a:gd name="connsiteX84" fmla="*/ 5592278 w 8460606"/>
              <a:gd name="connsiteY84" fmla="*/ 991402 h 4620126"/>
              <a:gd name="connsiteX85" fmla="*/ 5611529 w 8460606"/>
              <a:gd name="connsiteY85" fmla="*/ 1029903 h 4620126"/>
              <a:gd name="connsiteX86" fmla="*/ 5630779 w 8460606"/>
              <a:gd name="connsiteY86" fmla="*/ 1087655 h 4620126"/>
              <a:gd name="connsiteX87" fmla="*/ 5640404 w 8460606"/>
              <a:gd name="connsiteY87" fmla="*/ 1116531 h 4620126"/>
              <a:gd name="connsiteX88" fmla="*/ 5678905 w 8460606"/>
              <a:gd name="connsiteY88" fmla="*/ 1174282 h 4620126"/>
              <a:gd name="connsiteX89" fmla="*/ 5698156 w 8460606"/>
              <a:gd name="connsiteY89" fmla="*/ 1203158 h 4620126"/>
              <a:gd name="connsiteX90" fmla="*/ 5717406 w 8460606"/>
              <a:gd name="connsiteY90" fmla="*/ 1260909 h 4620126"/>
              <a:gd name="connsiteX91" fmla="*/ 5727032 w 8460606"/>
              <a:gd name="connsiteY91" fmla="*/ 1289785 h 4620126"/>
              <a:gd name="connsiteX92" fmla="*/ 5736657 w 8460606"/>
              <a:gd name="connsiteY92" fmla="*/ 1328286 h 4620126"/>
              <a:gd name="connsiteX93" fmla="*/ 5755908 w 8460606"/>
              <a:gd name="connsiteY93" fmla="*/ 1376413 h 4620126"/>
              <a:gd name="connsiteX94" fmla="*/ 5765533 w 8460606"/>
              <a:gd name="connsiteY94" fmla="*/ 1491916 h 4620126"/>
              <a:gd name="connsiteX95" fmla="*/ 5775158 w 8460606"/>
              <a:gd name="connsiteY95" fmla="*/ 1540042 h 4620126"/>
              <a:gd name="connsiteX96" fmla="*/ 5784783 w 8460606"/>
              <a:gd name="connsiteY96" fmla="*/ 1636295 h 4620126"/>
              <a:gd name="connsiteX97" fmla="*/ 5823284 w 8460606"/>
              <a:gd name="connsiteY97" fmla="*/ 1626669 h 4620126"/>
              <a:gd name="connsiteX98" fmla="*/ 5842535 w 8460606"/>
              <a:gd name="connsiteY98" fmla="*/ 1597794 h 4620126"/>
              <a:gd name="connsiteX99" fmla="*/ 5871411 w 8460606"/>
              <a:gd name="connsiteY99" fmla="*/ 1578543 h 4620126"/>
              <a:gd name="connsiteX100" fmla="*/ 5909912 w 8460606"/>
              <a:gd name="connsiteY100" fmla="*/ 1520792 h 4620126"/>
              <a:gd name="connsiteX101" fmla="*/ 5929162 w 8460606"/>
              <a:gd name="connsiteY101" fmla="*/ 1491916 h 4620126"/>
              <a:gd name="connsiteX102" fmla="*/ 5958038 w 8460606"/>
              <a:gd name="connsiteY102" fmla="*/ 1434164 h 4620126"/>
              <a:gd name="connsiteX103" fmla="*/ 5977289 w 8460606"/>
              <a:gd name="connsiteY103" fmla="*/ 1232034 h 4620126"/>
              <a:gd name="connsiteX104" fmla="*/ 5986914 w 8460606"/>
              <a:gd name="connsiteY104" fmla="*/ 1145406 h 4620126"/>
              <a:gd name="connsiteX105" fmla="*/ 6006164 w 8460606"/>
              <a:gd name="connsiteY105" fmla="*/ 1078029 h 4620126"/>
              <a:gd name="connsiteX106" fmla="*/ 6035040 w 8460606"/>
              <a:gd name="connsiteY106" fmla="*/ 808522 h 4620126"/>
              <a:gd name="connsiteX107" fmla="*/ 6054291 w 8460606"/>
              <a:gd name="connsiteY107" fmla="*/ 741145 h 4620126"/>
              <a:gd name="connsiteX108" fmla="*/ 6073541 w 8460606"/>
              <a:gd name="connsiteY108" fmla="*/ 683394 h 4620126"/>
              <a:gd name="connsiteX109" fmla="*/ 6092792 w 8460606"/>
              <a:gd name="connsiteY109" fmla="*/ 596766 h 4620126"/>
              <a:gd name="connsiteX110" fmla="*/ 6131293 w 8460606"/>
              <a:gd name="connsiteY110" fmla="*/ 462013 h 4620126"/>
              <a:gd name="connsiteX111" fmla="*/ 6150543 w 8460606"/>
              <a:gd name="connsiteY111" fmla="*/ 423512 h 4620126"/>
              <a:gd name="connsiteX112" fmla="*/ 6179419 w 8460606"/>
              <a:gd name="connsiteY112" fmla="*/ 317634 h 4620126"/>
              <a:gd name="connsiteX113" fmla="*/ 6198670 w 8460606"/>
              <a:gd name="connsiteY113" fmla="*/ 279133 h 4620126"/>
              <a:gd name="connsiteX114" fmla="*/ 6217920 w 8460606"/>
              <a:gd name="connsiteY114" fmla="*/ 221381 h 4620126"/>
              <a:gd name="connsiteX115" fmla="*/ 6275672 w 8460606"/>
              <a:gd name="connsiteY115" fmla="*/ 115503 h 4620126"/>
              <a:gd name="connsiteX116" fmla="*/ 6294922 w 8460606"/>
              <a:gd name="connsiteY116" fmla="*/ 57752 h 4620126"/>
              <a:gd name="connsiteX117" fmla="*/ 6304548 w 8460606"/>
              <a:gd name="connsiteY117" fmla="*/ 28876 h 4620126"/>
              <a:gd name="connsiteX118" fmla="*/ 6323798 w 8460606"/>
              <a:gd name="connsiteY118" fmla="*/ 0 h 4620126"/>
              <a:gd name="connsiteX119" fmla="*/ 6352674 w 8460606"/>
              <a:gd name="connsiteY119" fmla="*/ 9625 h 4620126"/>
              <a:gd name="connsiteX120" fmla="*/ 6371924 w 8460606"/>
              <a:gd name="connsiteY120" fmla="*/ 38501 h 4620126"/>
              <a:gd name="connsiteX121" fmla="*/ 6400800 w 8460606"/>
              <a:gd name="connsiteY121" fmla="*/ 67377 h 4620126"/>
              <a:gd name="connsiteX122" fmla="*/ 6420051 w 8460606"/>
              <a:gd name="connsiteY122" fmla="*/ 125128 h 4620126"/>
              <a:gd name="connsiteX123" fmla="*/ 6458552 w 8460606"/>
              <a:gd name="connsiteY123" fmla="*/ 182880 h 4620126"/>
              <a:gd name="connsiteX124" fmla="*/ 6477802 w 8460606"/>
              <a:gd name="connsiteY124" fmla="*/ 211756 h 4620126"/>
              <a:gd name="connsiteX125" fmla="*/ 6516303 w 8460606"/>
              <a:gd name="connsiteY125" fmla="*/ 298383 h 4620126"/>
              <a:gd name="connsiteX126" fmla="*/ 6545179 w 8460606"/>
              <a:gd name="connsiteY126" fmla="*/ 442762 h 4620126"/>
              <a:gd name="connsiteX127" fmla="*/ 6564430 w 8460606"/>
              <a:gd name="connsiteY127" fmla="*/ 471638 h 4620126"/>
              <a:gd name="connsiteX128" fmla="*/ 6593305 w 8460606"/>
              <a:gd name="connsiteY128" fmla="*/ 529389 h 4620126"/>
              <a:gd name="connsiteX129" fmla="*/ 6602931 w 8460606"/>
              <a:gd name="connsiteY129" fmla="*/ 558265 h 4620126"/>
              <a:gd name="connsiteX130" fmla="*/ 6631806 w 8460606"/>
              <a:gd name="connsiteY130" fmla="*/ 567891 h 4620126"/>
              <a:gd name="connsiteX131" fmla="*/ 6651057 w 8460606"/>
              <a:gd name="connsiteY131" fmla="*/ 596766 h 4620126"/>
              <a:gd name="connsiteX132" fmla="*/ 6699183 w 8460606"/>
              <a:gd name="connsiteY132" fmla="*/ 654518 h 4620126"/>
              <a:gd name="connsiteX133" fmla="*/ 6728059 w 8460606"/>
              <a:gd name="connsiteY133" fmla="*/ 712269 h 4620126"/>
              <a:gd name="connsiteX134" fmla="*/ 6737684 w 8460606"/>
              <a:gd name="connsiteY134" fmla="*/ 750771 h 4620126"/>
              <a:gd name="connsiteX135" fmla="*/ 6766560 w 8460606"/>
              <a:gd name="connsiteY135" fmla="*/ 808522 h 4620126"/>
              <a:gd name="connsiteX136" fmla="*/ 6776185 w 8460606"/>
              <a:gd name="connsiteY136" fmla="*/ 847023 h 4620126"/>
              <a:gd name="connsiteX137" fmla="*/ 6785811 w 8460606"/>
              <a:gd name="connsiteY137" fmla="*/ 904775 h 4620126"/>
              <a:gd name="connsiteX138" fmla="*/ 6805061 w 8460606"/>
              <a:gd name="connsiteY138" fmla="*/ 933651 h 4620126"/>
              <a:gd name="connsiteX139" fmla="*/ 6824312 w 8460606"/>
              <a:gd name="connsiteY139" fmla="*/ 1010653 h 4620126"/>
              <a:gd name="connsiteX140" fmla="*/ 6833937 w 8460606"/>
              <a:gd name="connsiteY140" fmla="*/ 1049154 h 4620126"/>
              <a:gd name="connsiteX141" fmla="*/ 6853188 w 8460606"/>
              <a:gd name="connsiteY141" fmla="*/ 1116531 h 4620126"/>
              <a:gd name="connsiteX142" fmla="*/ 6862813 w 8460606"/>
              <a:gd name="connsiteY142" fmla="*/ 1174282 h 4620126"/>
              <a:gd name="connsiteX143" fmla="*/ 6872438 w 8460606"/>
              <a:gd name="connsiteY143" fmla="*/ 1655545 h 4620126"/>
              <a:gd name="connsiteX144" fmla="*/ 6882063 w 8460606"/>
              <a:gd name="connsiteY144" fmla="*/ 1684421 h 4620126"/>
              <a:gd name="connsiteX145" fmla="*/ 6891689 w 8460606"/>
              <a:gd name="connsiteY145" fmla="*/ 1751798 h 4620126"/>
              <a:gd name="connsiteX146" fmla="*/ 6910939 w 8460606"/>
              <a:gd name="connsiteY146" fmla="*/ 1780674 h 4620126"/>
              <a:gd name="connsiteX147" fmla="*/ 6939815 w 8460606"/>
              <a:gd name="connsiteY147" fmla="*/ 1848051 h 4620126"/>
              <a:gd name="connsiteX148" fmla="*/ 6959065 w 8460606"/>
              <a:gd name="connsiteY148" fmla="*/ 1876926 h 4620126"/>
              <a:gd name="connsiteX149" fmla="*/ 6978316 w 8460606"/>
              <a:gd name="connsiteY149" fmla="*/ 1934678 h 4620126"/>
              <a:gd name="connsiteX150" fmla="*/ 7016817 w 8460606"/>
              <a:gd name="connsiteY150" fmla="*/ 1992429 h 4620126"/>
              <a:gd name="connsiteX151" fmla="*/ 7036068 w 8460606"/>
              <a:gd name="connsiteY151" fmla="*/ 2021305 h 4620126"/>
              <a:gd name="connsiteX152" fmla="*/ 7045693 w 8460606"/>
              <a:gd name="connsiteY152" fmla="*/ 2050181 h 4620126"/>
              <a:gd name="connsiteX153" fmla="*/ 7141945 w 8460606"/>
              <a:gd name="connsiteY153" fmla="*/ 2146434 h 4620126"/>
              <a:gd name="connsiteX154" fmla="*/ 7209322 w 8460606"/>
              <a:gd name="connsiteY154" fmla="*/ 2165684 h 4620126"/>
              <a:gd name="connsiteX155" fmla="*/ 7267074 w 8460606"/>
              <a:gd name="connsiteY155" fmla="*/ 2204185 h 4620126"/>
              <a:gd name="connsiteX156" fmla="*/ 7295950 w 8460606"/>
              <a:gd name="connsiteY156" fmla="*/ 2223436 h 4620126"/>
              <a:gd name="connsiteX157" fmla="*/ 7575082 w 8460606"/>
              <a:gd name="connsiteY157" fmla="*/ 2213811 h 4620126"/>
              <a:gd name="connsiteX158" fmla="*/ 7661710 w 8460606"/>
              <a:gd name="connsiteY158" fmla="*/ 2165684 h 4620126"/>
              <a:gd name="connsiteX159" fmla="*/ 7748337 w 8460606"/>
              <a:gd name="connsiteY159" fmla="*/ 2136808 h 4620126"/>
              <a:gd name="connsiteX160" fmla="*/ 7777213 w 8460606"/>
              <a:gd name="connsiteY160" fmla="*/ 2127183 h 4620126"/>
              <a:gd name="connsiteX161" fmla="*/ 7806089 w 8460606"/>
              <a:gd name="connsiteY161" fmla="*/ 2107933 h 4620126"/>
              <a:gd name="connsiteX162" fmla="*/ 7834964 w 8460606"/>
              <a:gd name="connsiteY162" fmla="*/ 2079057 h 4620126"/>
              <a:gd name="connsiteX163" fmla="*/ 7950468 w 8460606"/>
              <a:gd name="connsiteY163" fmla="*/ 2050181 h 4620126"/>
              <a:gd name="connsiteX164" fmla="*/ 7979343 w 8460606"/>
              <a:gd name="connsiteY164" fmla="*/ 2040556 h 4620126"/>
              <a:gd name="connsiteX165" fmla="*/ 8075596 w 8460606"/>
              <a:gd name="connsiteY165" fmla="*/ 2021305 h 4620126"/>
              <a:gd name="connsiteX166" fmla="*/ 8114097 w 8460606"/>
              <a:gd name="connsiteY166" fmla="*/ 2002055 h 4620126"/>
              <a:gd name="connsiteX167" fmla="*/ 8171849 w 8460606"/>
              <a:gd name="connsiteY167" fmla="*/ 1982804 h 4620126"/>
              <a:gd name="connsiteX168" fmla="*/ 8229600 w 8460606"/>
              <a:gd name="connsiteY168" fmla="*/ 1944303 h 4620126"/>
              <a:gd name="connsiteX169" fmla="*/ 8258476 w 8460606"/>
              <a:gd name="connsiteY169" fmla="*/ 1925053 h 4620126"/>
              <a:gd name="connsiteX170" fmla="*/ 8277726 w 8460606"/>
              <a:gd name="connsiteY170" fmla="*/ 1896177 h 4620126"/>
              <a:gd name="connsiteX171" fmla="*/ 8306602 w 8460606"/>
              <a:gd name="connsiteY171" fmla="*/ 1886552 h 4620126"/>
              <a:gd name="connsiteX172" fmla="*/ 8364354 w 8460606"/>
              <a:gd name="connsiteY172" fmla="*/ 1857676 h 4620126"/>
              <a:gd name="connsiteX173" fmla="*/ 8383604 w 8460606"/>
              <a:gd name="connsiteY173" fmla="*/ 1828800 h 4620126"/>
              <a:gd name="connsiteX174" fmla="*/ 8460606 w 8460606"/>
              <a:gd name="connsiteY17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01541 w 8460606"/>
              <a:gd name="connsiteY17" fmla="*/ 3840480 h 4620126"/>
              <a:gd name="connsiteX18" fmla="*/ 1559293 w 8460606"/>
              <a:gd name="connsiteY18" fmla="*/ 3782728 h 4620126"/>
              <a:gd name="connsiteX19" fmla="*/ 1588169 w 8460606"/>
              <a:gd name="connsiteY19" fmla="*/ 3744227 h 4620126"/>
              <a:gd name="connsiteX20" fmla="*/ 1626670 w 8460606"/>
              <a:gd name="connsiteY20" fmla="*/ 3715352 h 4620126"/>
              <a:gd name="connsiteX21" fmla="*/ 1867301 w 8460606"/>
              <a:gd name="connsiteY21" fmla="*/ 3465095 h 4620126"/>
              <a:gd name="connsiteX22" fmla="*/ 1963554 w 8460606"/>
              <a:gd name="connsiteY22" fmla="*/ 3359217 h 4620126"/>
              <a:gd name="connsiteX23" fmla="*/ 2088682 w 8460606"/>
              <a:gd name="connsiteY23" fmla="*/ 3214838 h 4620126"/>
              <a:gd name="connsiteX24" fmla="*/ 2156059 w 8460606"/>
              <a:gd name="connsiteY24" fmla="*/ 3099335 h 4620126"/>
              <a:gd name="connsiteX25" fmla="*/ 2175310 w 8460606"/>
              <a:gd name="connsiteY25" fmla="*/ 3060834 h 4620126"/>
              <a:gd name="connsiteX26" fmla="*/ 2194560 w 8460606"/>
              <a:gd name="connsiteY26" fmla="*/ 2993457 h 4620126"/>
              <a:gd name="connsiteX27" fmla="*/ 2233061 w 8460606"/>
              <a:gd name="connsiteY27" fmla="*/ 2887579 h 4620126"/>
              <a:gd name="connsiteX28" fmla="*/ 2261937 w 8460606"/>
              <a:gd name="connsiteY28" fmla="*/ 2675823 h 4620126"/>
              <a:gd name="connsiteX29" fmla="*/ 2281188 w 8460606"/>
              <a:gd name="connsiteY29" fmla="*/ 2598821 h 4620126"/>
              <a:gd name="connsiteX30" fmla="*/ 2310063 w 8460606"/>
              <a:gd name="connsiteY30" fmla="*/ 2531444 h 4620126"/>
              <a:gd name="connsiteX31" fmla="*/ 2406316 w 8460606"/>
              <a:gd name="connsiteY31" fmla="*/ 2464067 h 4620126"/>
              <a:gd name="connsiteX32" fmla="*/ 2608446 w 8460606"/>
              <a:gd name="connsiteY32" fmla="*/ 2290813 h 4620126"/>
              <a:gd name="connsiteX33" fmla="*/ 2704699 w 8460606"/>
              <a:gd name="connsiteY33" fmla="*/ 2329314 h 4620126"/>
              <a:gd name="connsiteX34" fmla="*/ 2791326 w 8460606"/>
              <a:gd name="connsiteY34" fmla="*/ 2367815 h 4620126"/>
              <a:gd name="connsiteX35" fmla="*/ 2916455 w 8460606"/>
              <a:gd name="connsiteY35" fmla="*/ 2483318 h 4620126"/>
              <a:gd name="connsiteX36" fmla="*/ 2954956 w 8460606"/>
              <a:gd name="connsiteY36" fmla="*/ 2569945 h 4620126"/>
              <a:gd name="connsiteX37" fmla="*/ 3022333 w 8460606"/>
              <a:gd name="connsiteY37" fmla="*/ 2714324 h 4620126"/>
              <a:gd name="connsiteX38" fmla="*/ 3041583 w 8460606"/>
              <a:gd name="connsiteY38" fmla="*/ 2772076 h 4620126"/>
              <a:gd name="connsiteX39" fmla="*/ 3060834 w 8460606"/>
              <a:gd name="connsiteY39" fmla="*/ 2829827 h 4620126"/>
              <a:gd name="connsiteX40" fmla="*/ 3128211 w 8460606"/>
              <a:gd name="connsiteY40" fmla="*/ 2954956 h 4620126"/>
              <a:gd name="connsiteX41" fmla="*/ 3157086 w 8460606"/>
              <a:gd name="connsiteY41" fmla="*/ 2974206 h 4620126"/>
              <a:gd name="connsiteX42" fmla="*/ 3262964 w 8460606"/>
              <a:gd name="connsiteY42" fmla="*/ 3070459 h 4620126"/>
              <a:gd name="connsiteX43" fmla="*/ 3445844 w 8460606"/>
              <a:gd name="connsiteY43" fmla="*/ 3205213 h 4620126"/>
              <a:gd name="connsiteX44" fmla="*/ 3474720 w 8460606"/>
              <a:gd name="connsiteY44" fmla="*/ 3224463 h 4620126"/>
              <a:gd name="connsiteX45" fmla="*/ 3638350 w 8460606"/>
              <a:gd name="connsiteY45" fmla="*/ 3291840 h 4620126"/>
              <a:gd name="connsiteX46" fmla="*/ 4100362 w 8460606"/>
              <a:gd name="connsiteY46" fmla="*/ 3243714 h 4620126"/>
              <a:gd name="connsiteX47" fmla="*/ 4129238 w 8460606"/>
              <a:gd name="connsiteY47" fmla="*/ 3234088 h 4620126"/>
              <a:gd name="connsiteX48" fmla="*/ 4331369 w 8460606"/>
              <a:gd name="connsiteY48" fmla="*/ 3051208 h 4620126"/>
              <a:gd name="connsiteX49" fmla="*/ 4350619 w 8460606"/>
              <a:gd name="connsiteY49" fmla="*/ 3022333 h 4620126"/>
              <a:gd name="connsiteX50" fmla="*/ 4437246 w 8460606"/>
              <a:gd name="connsiteY50" fmla="*/ 2954956 h 4620126"/>
              <a:gd name="connsiteX51" fmla="*/ 4687503 w 8460606"/>
              <a:gd name="connsiteY51" fmla="*/ 2579571 h 4620126"/>
              <a:gd name="connsiteX52" fmla="*/ 4697129 w 8460606"/>
              <a:gd name="connsiteY52" fmla="*/ 2550695 h 4620126"/>
              <a:gd name="connsiteX53" fmla="*/ 4735630 w 8460606"/>
              <a:gd name="connsiteY53" fmla="*/ 2464067 h 4620126"/>
              <a:gd name="connsiteX54" fmla="*/ 4754880 w 8460606"/>
              <a:gd name="connsiteY54" fmla="*/ 2406316 h 4620126"/>
              <a:gd name="connsiteX55" fmla="*/ 4764505 w 8460606"/>
              <a:gd name="connsiteY55" fmla="*/ 2377440 h 4620126"/>
              <a:gd name="connsiteX56" fmla="*/ 4822257 w 8460606"/>
              <a:gd name="connsiteY56" fmla="*/ 2252312 h 4620126"/>
              <a:gd name="connsiteX57" fmla="*/ 4908884 w 8460606"/>
              <a:gd name="connsiteY57" fmla="*/ 1982804 h 4620126"/>
              <a:gd name="connsiteX58" fmla="*/ 4918510 w 8460606"/>
              <a:gd name="connsiteY58" fmla="*/ 1876926 h 4620126"/>
              <a:gd name="connsiteX59" fmla="*/ 4937760 w 8460606"/>
              <a:gd name="connsiteY59" fmla="*/ 1809549 h 4620126"/>
              <a:gd name="connsiteX60" fmla="*/ 4957011 w 8460606"/>
              <a:gd name="connsiteY60" fmla="*/ 1626669 h 4620126"/>
              <a:gd name="connsiteX61" fmla="*/ 4966636 w 8460606"/>
              <a:gd name="connsiteY61" fmla="*/ 1578543 h 4620126"/>
              <a:gd name="connsiteX62" fmla="*/ 4976261 w 8460606"/>
              <a:gd name="connsiteY62" fmla="*/ 1463040 h 4620126"/>
              <a:gd name="connsiteX63" fmla="*/ 5014762 w 8460606"/>
              <a:gd name="connsiteY63" fmla="*/ 1366787 h 4620126"/>
              <a:gd name="connsiteX64" fmla="*/ 5024388 w 8460606"/>
              <a:gd name="connsiteY64" fmla="*/ 1328286 h 4620126"/>
              <a:gd name="connsiteX65" fmla="*/ 5062889 w 8460606"/>
              <a:gd name="connsiteY65" fmla="*/ 1241659 h 4620126"/>
              <a:gd name="connsiteX66" fmla="*/ 5072514 w 8460606"/>
              <a:gd name="connsiteY66" fmla="*/ 1203158 h 4620126"/>
              <a:gd name="connsiteX67" fmla="*/ 5091764 w 8460606"/>
              <a:gd name="connsiteY67" fmla="*/ 1155032 h 4620126"/>
              <a:gd name="connsiteX68" fmla="*/ 5101390 w 8460606"/>
              <a:gd name="connsiteY68" fmla="*/ 1126156 h 4620126"/>
              <a:gd name="connsiteX69" fmla="*/ 5120640 w 8460606"/>
              <a:gd name="connsiteY69" fmla="*/ 1097280 h 4620126"/>
              <a:gd name="connsiteX70" fmla="*/ 5149516 w 8460606"/>
              <a:gd name="connsiteY70" fmla="*/ 1029903 h 4620126"/>
              <a:gd name="connsiteX71" fmla="*/ 5178392 w 8460606"/>
              <a:gd name="connsiteY71" fmla="*/ 1001027 h 4620126"/>
              <a:gd name="connsiteX72" fmla="*/ 5216893 w 8460606"/>
              <a:gd name="connsiteY72" fmla="*/ 943276 h 4620126"/>
              <a:gd name="connsiteX73" fmla="*/ 5236143 w 8460606"/>
              <a:gd name="connsiteY73" fmla="*/ 914400 h 4620126"/>
              <a:gd name="connsiteX74" fmla="*/ 5274644 w 8460606"/>
              <a:gd name="connsiteY74" fmla="*/ 827773 h 4620126"/>
              <a:gd name="connsiteX75" fmla="*/ 5303520 w 8460606"/>
              <a:gd name="connsiteY75" fmla="*/ 770021 h 4620126"/>
              <a:gd name="connsiteX76" fmla="*/ 5361272 w 8460606"/>
              <a:gd name="connsiteY76" fmla="*/ 741145 h 4620126"/>
              <a:gd name="connsiteX77" fmla="*/ 5390148 w 8460606"/>
              <a:gd name="connsiteY77" fmla="*/ 750771 h 4620126"/>
              <a:gd name="connsiteX78" fmla="*/ 5447899 w 8460606"/>
              <a:gd name="connsiteY78" fmla="*/ 731520 h 4620126"/>
              <a:gd name="connsiteX79" fmla="*/ 5505651 w 8460606"/>
              <a:gd name="connsiteY79" fmla="*/ 770021 h 4620126"/>
              <a:gd name="connsiteX80" fmla="*/ 5515276 w 8460606"/>
              <a:gd name="connsiteY80" fmla="*/ 798897 h 4620126"/>
              <a:gd name="connsiteX81" fmla="*/ 5553777 w 8460606"/>
              <a:gd name="connsiteY81" fmla="*/ 875899 h 4620126"/>
              <a:gd name="connsiteX82" fmla="*/ 5582653 w 8460606"/>
              <a:gd name="connsiteY82" fmla="*/ 962526 h 4620126"/>
              <a:gd name="connsiteX83" fmla="*/ 5592278 w 8460606"/>
              <a:gd name="connsiteY83" fmla="*/ 991402 h 4620126"/>
              <a:gd name="connsiteX84" fmla="*/ 5611529 w 8460606"/>
              <a:gd name="connsiteY84" fmla="*/ 1029903 h 4620126"/>
              <a:gd name="connsiteX85" fmla="*/ 5630779 w 8460606"/>
              <a:gd name="connsiteY85" fmla="*/ 1087655 h 4620126"/>
              <a:gd name="connsiteX86" fmla="*/ 5640404 w 8460606"/>
              <a:gd name="connsiteY86" fmla="*/ 1116531 h 4620126"/>
              <a:gd name="connsiteX87" fmla="*/ 5678905 w 8460606"/>
              <a:gd name="connsiteY87" fmla="*/ 1174282 h 4620126"/>
              <a:gd name="connsiteX88" fmla="*/ 5698156 w 8460606"/>
              <a:gd name="connsiteY88" fmla="*/ 1203158 h 4620126"/>
              <a:gd name="connsiteX89" fmla="*/ 5717406 w 8460606"/>
              <a:gd name="connsiteY89" fmla="*/ 1260909 h 4620126"/>
              <a:gd name="connsiteX90" fmla="*/ 5727032 w 8460606"/>
              <a:gd name="connsiteY90" fmla="*/ 1289785 h 4620126"/>
              <a:gd name="connsiteX91" fmla="*/ 5736657 w 8460606"/>
              <a:gd name="connsiteY91" fmla="*/ 1328286 h 4620126"/>
              <a:gd name="connsiteX92" fmla="*/ 5755908 w 8460606"/>
              <a:gd name="connsiteY92" fmla="*/ 1376413 h 4620126"/>
              <a:gd name="connsiteX93" fmla="*/ 5765533 w 8460606"/>
              <a:gd name="connsiteY93" fmla="*/ 1491916 h 4620126"/>
              <a:gd name="connsiteX94" fmla="*/ 5775158 w 8460606"/>
              <a:gd name="connsiteY94" fmla="*/ 1540042 h 4620126"/>
              <a:gd name="connsiteX95" fmla="*/ 5784783 w 8460606"/>
              <a:gd name="connsiteY95" fmla="*/ 1636295 h 4620126"/>
              <a:gd name="connsiteX96" fmla="*/ 5823284 w 8460606"/>
              <a:gd name="connsiteY96" fmla="*/ 1626669 h 4620126"/>
              <a:gd name="connsiteX97" fmla="*/ 5842535 w 8460606"/>
              <a:gd name="connsiteY97" fmla="*/ 1597794 h 4620126"/>
              <a:gd name="connsiteX98" fmla="*/ 5871411 w 8460606"/>
              <a:gd name="connsiteY98" fmla="*/ 1578543 h 4620126"/>
              <a:gd name="connsiteX99" fmla="*/ 5909912 w 8460606"/>
              <a:gd name="connsiteY99" fmla="*/ 1520792 h 4620126"/>
              <a:gd name="connsiteX100" fmla="*/ 5929162 w 8460606"/>
              <a:gd name="connsiteY100" fmla="*/ 1491916 h 4620126"/>
              <a:gd name="connsiteX101" fmla="*/ 5958038 w 8460606"/>
              <a:gd name="connsiteY101" fmla="*/ 1434164 h 4620126"/>
              <a:gd name="connsiteX102" fmla="*/ 5977289 w 8460606"/>
              <a:gd name="connsiteY102" fmla="*/ 1232034 h 4620126"/>
              <a:gd name="connsiteX103" fmla="*/ 5986914 w 8460606"/>
              <a:gd name="connsiteY103" fmla="*/ 1145406 h 4620126"/>
              <a:gd name="connsiteX104" fmla="*/ 6006164 w 8460606"/>
              <a:gd name="connsiteY104" fmla="*/ 1078029 h 4620126"/>
              <a:gd name="connsiteX105" fmla="*/ 6035040 w 8460606"/>
              <a:gd name="connsiteY105" fmla="*/ 808522 h 4620126"/>
              <a:gd name="connsiteX106" fmla="*/ 6054291 w 8460606"/>
              <a:gd name="connsiteY106" fmla="*/ 741145 h 4620126"/>
              <a:gd name="connsiteX107" fmla="*/ 6073541 w 8460606"/>
              <a:gd name="connsiteY107" fmla="*/ 683394 h 4620126"/>
              <a:gd name="connsiteX108" fmla="*/ 6092792 w 8460606"/>
              <a:gd name="connsiteY108" fmla="*/ 596766 h 4620126"/>
              <a:gd name="connsiteX109" fmla="*/ 6131293 w 8460606"/>
              <a:gd name="connsiteY109" fmla="*/ 462013 h 4620126"/>
              <a:gd name="connsiteX110" fmla="*/ 6150543 w 8460606"/>
              <a:gd name="connsiteY110" fmla="*/ 423512 h 4620126"/>
              <a:gd name="connsiteX111" fmla="*/ 6179419 w 8460606"/>
              <a:gd name="connsiteY111" fmla="*/ 317634 h 4620126"/>
              <a:gd name="connsiteX112" fmla="*/ 6198670 w 8460606"/>
              <a:gd name="connsiteY112" fmla="*/ 279133 h 4620126"/>
              <a:gd name="connsiteX113" fmla="*/ 6217920 w 8460606"/>
              <a:gd name="connsiteY113" fmla="*/ 221381 h 4620126"/>
              <a:gd name="connsiteX114" fmla="*/ 6275672 w 8460606"/>
              <a:gd name="connsiteY114" fmla="*/ 115503 h 4620126"/>
              <a:gd name="connsiteX115" fmla="*/ 6294922 w 8460606"/>
              <a:gd name="connsiteY115" fmla="*/ 57752 h 4620126"/>
              <a:gd name="connsiteX116" fmla="*/ 6304548 w 8460606"/>
              <a:gd name="connsiteY116" fmla="*/ 28876 h 4620126"/>
              <a:gd name="connsiteX117" fmla="*/ 6323798 w 8460606"/>
              <a:gd name="connsiteY117" fmla="*/ 0 h 4620126"/>
              <a:gd name="connsiteX118" fmla="*/ 6352674 w 8460606"/>
              <a:gd name="connsiteY118" fmla="*/ 9625 h 4620126"/>
              <a:gd name="connsiteX119" fmla="*/ 6371924 w 8460606"/>
              <a:gd name="connsiteY119" fmla="*/ 38501 h 4620126"/>
              <a:gd name="connsiteX120" fmla="*/ 6400800 w 8460606"/>
              <a:gd name="connsiteY120" fmla="*/ 67377 h 4620126"/>
              <a:gd name="connsiteX121" fmla="*/ 6420051 w 8460606"/>
              <a:gd name="connsiteY121" fmla="*/ 125128 h 4620126"/>
              <a:gd name="connsiteX122" fmla="*/ 6458552 w 8460606"/>
              <a:gd name="connsiteY122" fmla="*/ 182880 h 4620126"/>
              <a:gd name="connsiteX123" fmla="*/ 6477802 w 8460606"/>
              <a:gd name="connsiteY123" fmla="*/ 211756 h 4620126"/>
              <a:gd name="connsiteX124" fmla="*/ 6516303 w 8460606"/>
              <a:gd name="connsiteY124" fmla="*/ 298383 h 4620126"/>
              <a:gd name="connsiteX125" fmla="*/ 6545179 w 8460606"/>
              <a:gd name="connsiteY125" fmla="*/ 442762 h 4620126"/>
              <a:gd name="connsiteX126" fmla="*/ 6564430 w 8460606"/>
              <a:gd name="connsiteY126" fmla="*/ 471638 h 4620126"/>
              <a:gd name="connsiteX127" fmla="*/ 6593305 w 8460606"/>
              <a:gd name="connsiteY127" fmla="*/ 529389 h 4620126"/>
              <a:gd name="connsiteX128" fmla="*/ 6602931 w 8460606"/>
              <a:gd name="connsiteY128" fmla="*/ 558265 h 4620126"/>
              <a:gd name="connsiteX129" fmla="*/ 6631806 w 8460606"/>
              <a:gd name="connsiteY129" fmla="*/ 567891 h 4620126"/>
              <a:gd name="connsiteX130" fmla="*/ 6651057 w 8460606"/>
              <a:gd name="connsiteY130" fmla="*/ 596766 h 4620126"/>
              <a:gd name="connsiteX131" fmla="*/ 6699183 w 8460606"/>
              <a:gd name="connsiteY131" fmla="*/ 654518 h 4620126"/>
              <a:gd name="connsiteX132" fmla="*/ 6728059 w 8460606"/>
              <a:gd name="connsiteY132" fmla="*/ 712269 h 4620126"/>
              <a:gd name="connsiteX133" fmla="*/ 6737684 w 8460606"/>
              <a:gd name="connsiteY133" fmla="*/ 750771 h 4620126"/>
              <a:gd name="connsiteX134" fmla="*/ 6766560 w 8460606"/>
              <a:gd name="connsiteY134" fmla="*/ 808522 h 4620126"/>
              <a:gd name="connsiteX135" fmla="*/ 6776185 w 8460606"/>
              <a:gd name="connsiteY135" fmla="*/ 847023 h 4620126"/>
              <a:gd name="connsiteX136" fmla="*/ 6785811 w 8460606"/>
              <a:gd name="connsiteY136" fmla="*/ 904775 h 4620126"/>
              <a:gd name="connsiteX137" fmla="*/ 6805061 w 8460606"/>
              <a:gd name="connsiteY137" fmla="*/ 933651 h 4620126"/>
              <a:gd name="connsiteX138" fmla="*/ 6824312 w 8460606"/>
              <a:gd name="connsiteY138" fmla="*/ 1010653 h 4620126"/>
              <a:gd name="connsiteX139" fmla="*/ 6833937 w 8460606"/>
              <a:gd name="connsiteY139" fmla="*/ 1049154 h 4620126"/>
              <a:gd name="connsiteX140" fmla="*/ 6853188 w 8460606"/>
              <a:gd name="connsiteY140" fmla="*/ 1116531 h 4620126"/>
              <a:gd name="connsiteX141" fmla="*/ 6862813 w 8460606"/>
              <a:gd name="connsiteY141" fmla="*/ 1174282 h 4620126"/>
              <a:gd name="connsiteX142" fmla="*/ 6872438 w 8460606"/>
              <a:gd name="connsiteY142" fmla="*/ 1655545 h 4620126"/>
              <a:gd name="connsiteX143" fmla="*/ 6882063 w 8460606"/>
              <a:gd name="connsiteY143" fmla="*/ 1684421 h 4620126"/>
              <a:gd name="connsiteX144" fmla="*/ 6891689 w 8460606"/>
              <a:gd name="connsiteY144" fmla="*/ 1751798 h 4620126"/>
              <a:gd name="connsiteX145" fmla="*/ 6910939 w 8460606"/>
              <a:gd name="connsiteY145" fmla="*/ 1780674 h 4620126"/>
              <a:gd name="connsiteX146" fmla="*/ 6939815 w 8460606"/>
              <a:gd name="connsiteY146" fmla="*/ 1848051 h 4620126"/>
              <a:gd name="connsiteX147" fmla="*/ 6959065 w 8460606"/>
              <a:gd name="connsiteY147" fmla="*/ 1876926 h 4620126"/>
              <a:gd name="connsiteX148" fmla="*/ 6978316 w 8460606"/>
              <a:gd name="connsiteY148" fmla="*/ 1934678 h 4620126"/>
              <a:gd name="connsiteX149" fmla="*/ 7016817 w 8460606"/>
              <a:gd name="connsiteY149" fmla="*/ 1992429 h 4620126"/>
              <a:gd name="connsiteX150" fmla="*/ 7036068 w 8460606"/>
              <a:gd name="connsiteY150" fmla="*/ 2021305 h 4620126"/>
              <a:gd name="connsiteX151" fmla="*/ 7045693 w 8460606"/>
              <a:gd name="connsiteY151" fmla="*/ 2050181 h 4620126"/>
              <a:gd name="connsiteX152" fmla="*/ 7141945 w 8460606"/>
              <a:gd name="connsiteY152" fmla="*/ 2146434 h 4620126"/>
              <a:gd name="connsiteX153" fmla="*/ 7209322 w 8460606"/>
              <a:gd name="connsiteY153" fmla="*/ 2165684 h 4620126"/>
              <a:gd name="connsiteX154" fmla="*/ 7267074 w 8460606"/>
              <a:gd name="connsiteY154" fmla="*/ 2204185 h 4620126"/>
              <a:gd name="connsiteX155" fmla="*/ 7295950 w 8460606"/>
              <a:gd name="connsiteY155" fmla="*/ 2223436 h 4620126"/>
              <a:gd name="connsiteX156" fmla="*/ 7575082 w 8460606"/>
              <a:gd name="connsiteY156" fmla="*/ 2213811 h 4620126"/>
              <a:gd name="connsiteX157" fmla="*/ 7661710 w 8460606"/>
              <a:gd name="connsiteY157" fmla="*/ 2165684 h 4620126"/>
              <a:gd name="connsiteX158" fmla="*/ 7748337 w 8460606"/>
              <a:gd name="connsiteY158" fmla="*/ 2136808 h 4620126"/>
              <a:gd name="connsiteX159" fmla="*/ 7777213 w 8460606"/>
              <a:gd name="connsiteY159" fmla="*/ 2127183 h 4620126"/>
              <a:gd name="connsiteX160" fmla="*/ 7806089 w 8460606"/>
              <a:gd name="connsiteY160" fmla="*/ 2107933 h 4620126"/>
              <a:gd name="connsiteX161" fmla="*/ 7834964 w 8460606"/>
              <a:gd name="connsiteY161" fmla="*/ 2079057 h 4620126"/>
              <a:gd name="connsiteX162" fmla="*/ 7950468 w 8460606"/>
              <a:gd name="connsiteY162" fmla="*/ 2050181 h 4620126"/>
              <a:gd name="connsiteX163" fmla="*/ 7979343 w 8460606"/>
              <a:gd name="connsiteY163" fmla="*/ 2040556 h 4620126"/>
              <a:gd name="connsiteX164" fmla="*/ 8075596 w 8460606"/>
              <a:gd name="connsiteY164" fmla="*/ 2021305 h 4620126"/>
              <a:gd name="connsiteX165" fmla="*/ 8114097 w 8460606"/>
              <a:gd name="connsiteY165" fmla="*/ 2002055 h 4620126"/>
              <a:gd name="connsiteX166" fmla="*/ 8171849 w 8460606"/>
              <a:gd name="connsiteY166" fmla="*/ 1982804 h 4620126"/>
              <a:gd name="connsiteX167" fmla="*/ 8229600 w 8460606"/>
              <a:gd name="connsiteY167" fmla="*/ 1944303 h 4620126"/>
              <a:gd name="connsiteX168" fmla="*/ 8258476 w 8460606"/>
              <a:gd name="connsiteY168" fmla="*/ 1925053 h 4620126"/>
              <a:gd name="connsiteX169" fmla="*/ 8277726 w 8460606"/>
              <a:gd name="connsiteY169" fmla="*/ 1896177 h 4620126"/>
              <a:gd name="connsiteX170" fmla="*/ 8306602 w 8460606"/>
              <a:gd name="connsiteY170" fmla="*/ 1886552 h 4620126"/>
              <a:gd name="connsiteX171" fmla="*/ 8364354 w 8460606"/>
              <a:gd name="connsiteY171" fmla="*/ 1857676 h 4620126"/>
              <a:gd name="connsiteX172" fmla="*/ 8383604 w 8460606"/>
              <a:gd name="connsiteY172" fmla="*/ 1828800 h 4620126"/>
              <a:gd name="connsiteX173" fmla="*/ 8460606 w 8460606"/>
              <a:gd name="connsiteY17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59293 w 8460606"/>
              <a:gd name="connsiteY17" fmla="*/ 3782728 h 4620126"/>
              <a:gd name="connsiteX18" fmla="*/ 1588169 w 8460606"/>
              <a:gd name="connsiteY18" fmla="*/ 3744227 h 4620126"/>
              <a:gd name="connsiteX19" fmla="*/ 1626670 w 8460606"/>
              <a:gd name="connsiteY19" fmla="*/ 3715352 h 4620126"/>
              <a:gd name="connsiteX20" fmla="*/ 1867301 w 8460606"/>
              <a:gd name="connsiteY20" fmla="*/ 3465095 h 4620126"/>
              <a:gd name="connsiteX21" fmla="*/ 1963554 w 8460606"/>
              <a:gd name="connsiteY21" fmla="*/ 3359217 h 4620126"/>
              <a:gd name="connsiteX22" fmla="*/ 2088682 w 8460606"/>
              <a:gd name="connsiteY22" fmla="*/ 3214838 h 4620126"/>
              <a:gd name="connsiteX23" fmla="*/ 2156059 w 8460606"/>
              <a:gd name="connsiteY23" fmla="*/ 3099335 h 4620126"/>
              <a:gd name="connsiteX24" fmla="*/ 2175310 w 8460606"/>
              <a:gd name="connsiteY24" fmla="*/ 3060834 h 4620126"/>
              <a:gd name="connsiteX25" fmla="*/ 2194560 w 8460606"/>
              <a:gd name="connsiteY25" fmla="*/ 2993457 h 4620126"/>
              <a:gd name="connsiteX26" fmla="*/ 2233061 w 8460606"/>
              <a:gd name="connsiteY26" fmla="*/ 2887579 h 4620126"/>
              <a:gd name="connsiteX27" fmla="*/ 2261937 w 8460606"/>
              <a:gd name="connsiteY27" fmla="*/ 2675823 h 4620126"/>
              <a:gd name="connsiteX28" fmla="*/ 2281188 w 8460606"/>
              <a:gd name="connsiteY28" fmla="*/ 2598821 h 4620126"/>
              <a:gd name="connsiteX29" fmla="*/ 2310063 w 8460606"/>
              <a:gd name="connsiteY29" fmla="*/ 2531444 h 4620126"/>
              <a:gd name="connsiteX30" fmla="*/ 2406316 w 8460606"/>
              <a:gd name="connsiteY30" fmla="*/ 2464067 h 4620126"/>
              <a:gd name="connsiteX31" fmla="*/ 2608446 w 8460606"/>
              <a:gd name="connsiteY31" fmla="*/ 2290813 h 4620126"/>
              <a:gd name="connsiteX32" fmla="*/ 2704699 w 8460606"/>
              <a:gd name="connsiteY32" fmla="*/ 2329314 h 4620126"/>
              <a:gd name="connsiteX33" fmla="*/ 2791326 w 8460606"/>
              <a:gd name="connsiteY33" fmla="*/ 2367815 h 4620126"/>
              <a:gd name="connsiteX34" fmla="*/ 2916455 w 8460606"/>
              <a:gd name="connsiteY34" fmla="*/ 2483318 h 4620126"/>
              <a:gd name="connsiteX35" fmla="*/ 2954956 w 8460606"/>
              <a:gd name="connsiteY35" fmla="*/ 2569945 h 4620126"/>
              <a:gd name="connsiteX36" fmla="*/ 3022333 w 8460606"/>
              <a:gd name="connsiteY36" fmla="*/ 2714324 h 4620126"/>
              <a:gd name="connsiteX37" fmla="*/ 3041583 w 8460606"/>
              <a:gd name="connsiteY37" fmla="*/ 2772076 h 4620126"/>
              <a:gd name="connsiteX38" fmla="*/ 3060834 w 8460606"/>
              <a:gd name="connsiteY38" fmla="*/ 2829827 h 4620126"/>
              <a:gd name="connsiteX39" fmla="*/ 3128211 w 8460606"/>
              <a:gd name="connsiteY39" fmla="*/ 2954956 h 4620126"/>
              <a:gd name="connsiteX40" fmla="*/ 3157086 w 8460606"/>
              <a:gd name="connsiteY40" fmla="*/ 2974206 h 4620126"/>
              <a:gd name="connsiteX41" fmla="*/ 3262964 w 8460606"/>
              <a:gd name="connsiteY41" fmla="*/ 3070459 h 4620126"/>
              <a:gd name="connsiteX42" fmla="*/ 3445844 w 8460606"/>
              <a:gd name="connsiteY42" fmla="*/ 3205213 h 4620126"/>
              <a:gd name="connsiteX43" fmla="*/ 3474720 w 8460606"/>
              <a:gd name="connsiteY43" fmla="*/ 3224463 h 4620126"/>
              <a:gd name="connsiteX44" fmla="*/ 3638350 w 8460606"/>
              <a:gd name="connsiteY44" fmla="*/ 3291840 h 4620126"/>
              <a:gd name="connsiteX45" fmla="*/ 4100362 w 8460606"/>
              <a:gd name="connsiteY45" fmla="*/ 3243714 h 4620126"/>
              <a:gd name="connsiteX46" fmla="*/ 4129238 w 8460606"/>
              <a:gd name="connsiteY46" fmla="*/ 3234088 h 4620126"/>
              <a:gd name="connsiteX47" fmla="*/ 4331369 w 8460606"/>
              <a:gd name="connsiteY47" fmla="*/ 3051208 h 4620126"/>
              <a:gd name="connsiteX48" fmla="*/ 4350619 w 8460606"/>
              <a:gd name="connsiteY48" fmla="*/ 3022333 h 4620126"/>
              <a:gd name="connsiteX49" fmla="*/ 4437246 w 8460606"/>
              <a:gd name="connsiteY49" fmla="*/ 2954956 h 4620126"/>
              <a:gd name="connsiteX50" fmla="*/ 4687503 w 8460606"/>
              <a:gd name="connsiteY50" fmla="*/ 2579571 h 4620126"/>
              <a:gd name="connsiteX51" fmla="*/ 4697129 w 8460606"/>
              <a:gd name="connsiteY51" fmla="*/ 2550695 h 4620126"/>
              <a:gd name="connsiteX52" fmla="*/ 4735630 w 8460606"/>
              <a:gd name="connsiteY52" fmla="*/ 2464067 h 4620126"/>
              <a:gd name="connsiteX53" fmla="*/ 4754880 w 8460606"/>
              <a:gd name="connsiteY53" fmla="*/ 2406316 h 4620126"/>
              <a:gd name="connsiteX54" fmla="*/ 4764505 w 8460606"/>
              <a:gd name="connsiteY54" fmla="*/ 2377440 h 4620126"/>
              <a:gd name="connsiteX55" fmla="*/ 4822257 w 8460606"/>
              <a:gd name="connsiteY55" fmla="*/ 2252312 h 4620126"/>
              <a:gd name="connsiteX56" fmla="*/ 4908884 w 8460606"/>
              <a:gd name="connsiteY56" fmla="*/ 1982804 h 4620126"/>
              <a:gd name="connsiteX57" fmla="*/ 4918510 w 8460606"/>
              <a:gd name="connsiteY57" fmla="*/ 1876926 h 4620126"/>
              <a:gd name="connsiteX58" fmla="*/ 4937760 w 8460606"/>
              <a:gd name="connsiteY58" fmla="*/ 1809549 h 4620126"/>
              <a:gd name="connsiteX59" fmla="*/ 4957011 w 8460606"/>
              <a:gd name="connsiteY59" fmla="*/ 1626669 h 4620126"/>
              <a:gd name="connsiteX60" fmla="*/ 4966636 w 8460606"/>
              <a:gd name="connsiteY60" fmla="*/ 1578543 h 4620126"/>
              <a:gd name="connsiteX61" fmla="*/ 4976261 w 8460606"/>
              <a:gd name="connsiteY61" fmla="*/ 1463040 h 4620126"/>
              <a:gd name="connsiteX62" fmla="*/ 5014762 w 8460606"/>
              <a:gd name="connsiteY62" fmla="*/ 1366787 h 4620126"/>
              <a:gd name="connsiteX63" fmla="*/ 5024388 w 8460606"/>
              <a:gd name="connsiteY63" fmla="*/ 1328286 h 4620126"/>
              <a:gd name="connsiteX64" fmla="*/ 5062889 w 8460606"/>
              <a:gd name="connsiteY64" fmla="*/ 1241659 h 4620126"/>
              <a:gd name="connsiteX65" fmla="*/ 5072514 w 8460606"/>
              <a:gd name="connsiteY65" fmla="*/ 1203158 h 4620126"/>
              <a:gd name="connsiteX66" fmla="*/ 5091764 w 8460606"/>
              <a:gd name="connsiteY66" fmla="*/ 1155032 h 4620126"/>
              <a:gd name="connsiteX67" fmla="*/ 5101390 w 8460606"/>
              <a:gd name="connsiteY67" fmla="*/ 1126156 h 4620126"/>
              <a:gd name="connsiteX68" fmla="*/ 5120640 w 8460606"/>
              <a:gd name="connsiteY68" fmla="*/ 1097280 h 4620126"/>
              <a:gd name="connsiteX69" fmla="*/ 5149516 w 8460606"/>
              <a:gd name="connsiteY69" fmla="*/ 1029903 h 4620126"/>
              <a:gd name="connsiteX70" fmla="*/ 5178392 w 8460606"/>
              <a:gd name="connsiteY70" fmla="*/ 1001027 h 4620126"/>
              <a:gd name="connsiteX71" fmla="*/ 5216893 w 8460606"/>
              <a:gd name="connsiteY71" fmla="*/ 943276 h 4620126"/>
              <a:gd name="connsiteX72" fmla="*/ 5236143 w 8460606"/>
              <a:gd name="connsiteY72" fmla="*/ 914400 h 4620126"/>
              <a:gd name="connsiteX73" fmla="*/ 5274644 w 8460606"/>
              <a:gd name="connsiteY73" fmla="*/ 827773 h 4620126"/>
              <a:gd name="connsiteX74" fmla="*/ 5303520 w 8460606"/>
              <a:gd name="connsiteY74" fmla="*/ 770021 h 4620126"/>
              <a:gd name="connsiteX75" fmla="*/ 5361272 w 8460606"/>
              <a:gd name="connsiteY75" fmla="*/ 741145 h 4620126"/>
              <a:gd name="connsiteX76" fmla="*/ 5390148 w 8460606"/>
              <a:gd name="connsiteY76" fmla="*/ 750771 h 4620126"/>
              <a:gd name="connsiteX77" fmla="*/ 5447899 w 8460606"/>
              <a:gd name="connsiteY77" fmla="*/ 731520 h 4620126"/>
              <a:gd name="connsiteX78" fmla="*/ 5505651 w 8460606"/>
              <a:gd name="connsiteY78" fmla="*/ 770021 h 4620126"/>
              <a:gd name="connsiteX79" fmla="*/ 5515276 w 8460606"/>
              <a:gd name="connsiteY79" fmla="*/ 798897 h 4620126"/>
              <a:gd name="connsiteX80" fmla="*/ 5553777 w 8460606"/>
              <a:gd name="connsiteY80" fmla="*/ 875899 h 4620126"/>
              <a:gd name="connsiteX81" fmla="*/ 5582653 w 8460606"/>
              <a:gd name="connsiteY81" fmla="*/ 962526 h 4620126"/>
              <a:gd name="connsiteX82" fmla="*/ 5592278 w 8460606"/>
              <a:gd name="connsiteY82" fmla="*/ 991402 h 4620126"/>
              <a:gd name="connsiteX83" fmla="*/ 5611529 w 8460606"/>
              <a:gd name="connsiteY83" fmla="*/ 1029903 h 4620126"/>
              <a:gd name="connsiteX84" fmla="*/ 5630779 w 8460606"/>
              <a:gd name="connsiteY84" fmla="*/ 1087655 h 4620126"/>
              <a:gd name="connsiteX85" fmla="*/ 5640404 w 8460606"/>
              <a:gd name="connsiteY85" fmla="*/ 1116531 h 4620126"/>
              <a:gd name="connsiteX86" fmla="*/ 5678905 w 8460606"/>
              <a:gd name="connsiteY86" fmla="*/ 1174282 h 4620126"/>
              <a:gd name="connsiteX87" fmla="*/ 5698156 w 8460606"/>
              <a:gd name="connsiteY87" fmla="*/ 1203158 h 4620126"/>
              <a:gd name="connsiteX88" fmla="*/ 5717406 w 8460606"/>
              <a:gd name="connsiteY88" fmla="*/ 1260909 h 4620126"/>
              <a:gd name="connsiteX89" fmla="*/ 5727032 w 8460606"/>
              <a:gd name="connsiteY89" fmla="*/ 1289785 h 4620126"/>
              <a:gd name="connsiteX90" fmla="*/ 5736657 w 8460606"/>
              <a:gd name="connsiteY90" fmla="*/ 1328286 h 4620126"/>
              <a:gd name="connsiteX91" fmla="*/ 5755908 w 8460606"/>
              <a:gd name="connsiteY91" fmla="*/ 1376413 h 4620126"/>
              <a:gd name="connsiteX92" fmla="*/ 5765533 w 8460606"/>
              <a:gd name="connsiteY92" fmla="*/ 1491916 h 4620126"/>
              <a:gd name="connsiteX93" fmla="*/ 5775158 w 8460606"/>
              <a:gd name="connsiteY93" fmla="*/ 1540042 h 4620126"/>
              <a:gd name="connsiteX94" fmla="*/ 5784783 w 8460606"/>
              <a:gd name="connsiteY94" fmla="*/ 1636295 h 4620126"/>
              <a:gd name="connsiteX95" fmla="*/ 5823284 w 8460606"/>
              <a:gd name="connsiteY95" fmla="*/ 1626669 h 4620126"/>
              <a:gd name="connsiteX96" fmla="*/ 5842535 w 8460606"/>
              <a:gd name="connsiteY96" fmla="*/ 1597794 h 4620126"/>
              <a:gd name="connsiteX97" fmla="*/ 5871411 w 8460606"/>
              <a:gd name="connsiteY97" fmla="*/ 1578543 h 4620126"/>
              <a:gd name="connsiteX98" fmla="*/ 5909912 w 8460606"/>
              <a:gd name="connsiteY98" fmla="*/ 1520792 h 4620126"/>
              <a:gd name="connsiteX99" fmla="*/ 5929162 w 8460606"/>
              <a:gd name="connsiteY99" fmla="*/ 1491916 h 4620126"/>
              <a:gd name="connsiteX100" fmla="*/ 5958038 w 8460606"/>
              <a:gd name="connsiteY100" fmla="*/ 1434164 h 4620126"/>
              <a:gd name="connsiteX101" fmla="*/ 5977289 w 8460606"/>
              <a:gd name="connsiteY101" fmla="*/ 1232034 h 4620126"/>
              <a:gd name="connsiteX102" fmla="*/ 5986914 w 8460606"/>
              <a:gd name="connsiteY102" fmla="*/ 1145406 h 4620126"/>
              <a:gd name="connsiteX103" fmla="*/ 6006164 w 8460606"/>
              <a:gd name="connsiteY103" fmla="*/ 1078029 h 4620126"/>
              <a:gd name="connsiteX104" fmla="*/ 6035040 w 8460606"/>
              <a:gd name="connsiteY104" fmla="*/ 808522 h 4620126"/>
              <a:gd name="connsiteX105" fmla="*/ 6054291 w 8460606"/>
              <a:gd name="connsiteY105" fmla="*/ 741145 h 4620126"/>
              <a:gd name="connsiteX106" fmla="*/ 6073541 w 8460606"/>
              <a:gd name="connsiteY106" fmla="*/ 683394 h 4620126"/>
              <a:gd name="connsiteX107" fmla="*/ 6092792 w 8460606"/>
              <a:gd name="connsiteY107" fmla="*/ 596766 h 4620126"/>
              <a:gd name="connsiteX108" fmla="*/ 6131293 w 8460606"/>
              <a:gd name="connsiteY108" fmla="*/ 462013 h 4620126"/>
              <a:gd name="connsiteX109" fmla="*/ 6150543 w 8460606"/>
              <a:gd name="connsiteY109" fmla="*/ 423512 h 4620126"/>
              <a:gd name="connsiteX110" fmla="*/ 6179419 w 8460606"/>
              <a:gd name="connsiteY110" fmla="*/ 317634 h 4620126"/>
              <a:gd name="connsiteX111" fmla="*/ 6198670 w 8460606"/>
              <a:gd name="connsiteY111" fmla="*/ 279133 h 4620126"/>
              <a:gd name="connsiteX112" fmla="*/ 6217920 w 8460606"/>
              <a:gd name="connsiteY112" fmla="*/ 221381 h 4620126"/>
              <a:gd name="connsiteX113" fmla="*/ 6275672 w 8460606"/>
              <a:gd name="connsiteY113" fmla="*/ 115503 h 4620126"/>
              <a:gd name="connsiteX114" fmla="*/ 6294922 w 8460606"/>
              <a:gd name="connsiteY114" fmla="*/ 57752 h 4620126"/>
              <a:gd name="connsiteX115" fmla="*/ 6304548 w 8460606"/>
              <a:gd name="connsiteY115" fmla="*/ 28876 h 4620126"/>
              <a:gd name="connsiteX116" fmla="*/ 6323798 w 8460606"/>
              <a:gd name="connsiteY116" fmla="*/ 0 h 4620126"/>
              <a:gd name="connsiteX117" fmla="*/ 6352674 w 8460606"/>
              <a:gd name="connsiteY117" fmla="*/ 9625 h 4620126"/>
              <a:gd name="connsiteX118" fmla="*/ 6371924 w 8460606"/>
              <a:gd name="connsiteY118" fmla="*/ 38501 h 4620126"/>
              <a:gd name="connsiteX119" fmla="*/ 6400800 w 8460606"/>
              <a:gd name="connsiteY119" fmla="*/ 67377 h 4620126"/>
              <a:gd name="connsiteX120" fmla="*/ 6420051 w 8460606"/>
              <a:gd name="connsiteY120" fmla="*/ 125128 h 4620126"/>
              <a:gd name="connsiteX121" fmla="*/ 6458552 w 8460606"/>
              <a:gd name="connsiteY121" fmla="*/ 182880 h 4620126"/>
              <a:gd name="connsiteX122" fmla="*/ 6477802 w 8460606"/>
              <a:gd name="connsiteY122" fmla="*/ 211756 h 4620126"/>
              <a:gd name="connsiteX123" fmla="*/ 6516303 w 8460606"/>
              <a:gd name="connsiteY123" fmla="*/ 298383 h 4620126"/>
              <a:gd name="connsiteX124" fmla="*/ 6545179 w 8460606"/>
              <a:gd name="connsiteY124" fmla="*/ 442762 h 4620126"/>
              <a:gd name="connsiteX125" fmla="*/ 6564430 w 8460606"/>
              <a:gd name="connsiteY125" fmla="*/ 471638 h 4620126"/>
              <a:gd name="connsiteX126" fmla="*/ 6593305 w 8460606"/>
              <a:gd name="connsiteY126" fmla="*/ 529389 h 4620126"/>
              <a:gd name="connsiteX127" fmla="*/ 6602931 w 8460606"/>
              <a:gd name="connsiteY127" fmla="*/ 558265 h 4620126"/>
              <a:gd name="connsiteX128" fmla="*/ 6631806 w 8460606"/>
              <a:gd name="connsiteY128" fmla="*/ 567891 h 4620126"/>
              <a:gd name="connsiteX129" fmla="*/ 6651057 w 8460606"/>
              <a:gd name="connsiteY129" fmla="*/ 596766 h 4620126"/>
              <a:gd name="connsiteX130" fmla="*/ 6699183 w 8460606"/>
              <a:gd name="connsiteY130" fmla="*/ 654518 h 4620126"/>
              <a:gd name="connsiteX131" fmla="*/ 6728059 w 8460606"/>
              <a:gd name="connsiteY131" fmla="*/ 712269 h 4620126"/>
              <a:gd name="connsiteX132" fmla="*/ 6737684 w 8460606"/>
              <a:gd name="connsiteY132" fmla="*/ 750771 h 4620126"/>
              <a:gd name="connsiteX133" fmla="*/ 6766560 w 8460606"/>
              <a:gd name="connsiteY133" fmla="*/ 808522 h 4620126"/>
              <a:gd name="connsiteX134" fmla="*/ 6776185 w 8460606"/>
              <a:gd name="connsiteY134" fmla="*/ 847023 h 4620126"/>
              <a:gd name="connsiteX135" fmla="*/ 6785811 w 8460606"/>
              <a:gd name="connsiteY135" fmla="*/ 904775 h 4620126"/>
              <a:gd name="connsiteX136" fmla="*/ 6805061 w 8460606"/>
              <a:gd name="connsiteY136" fmla="*/ 933651 h 4620126"/>
              <a:gd name="connsiteX137" fmla="*/ 6824312 w 8460606"/>
              <a:gd name="connsiteY137" fmla="*/ 1010653 h 4620126"/>
              <a:gd name="connsiteX138" fmla="*/ 6833937 w 8460606"/>
              <a:gd name="connsiteY138" fmla="*/ 1049154 h 4620126"/>
              <a:gd name="connsiteX139" fmla="*/ 6853188 w 8460606"/>
              <a:gd name="connsiteY139" fmla="*/ 1116531 h 4620126"/>
              <a:gd name="connsiteX140" fmla="*/ 6862813 w 8460606"/>
              <a:gd name="connsiteY140" fmla="*/ 1174282 h 4620126"/>
              <a:gd name="connsiteX141" fmla="*/ 6872438 w 8460606"/>
              <a:gd name="connsiteY141" fmla="*/ 1655545 h 4620126"/>
              <a:gd name="connsiteX142" fmla="*/ 6882063 w 8460606"/>
              <a:gd name="connsiteY142" fmla="*/ 1684421 h 4620126"/>
              <a:gd name="connsiteX143" fmla="*/ 6891689 w 8460606"/>
              <a:gd name="connsiteY143" fmla="*/ 1751798 h 4620126"/>
              <a:gd name="connsiteX144" fmla="*/ 6910939 w 8460606"/>
              <a:gd name="connsiteY144" fmla="*/ 1780674 h 4620126"/>
              <a:gd name="connsiteX145" fmla="*/ 6939815 w 8460606"/>
              <a:gd name="connsiteY145" fmla="*/ 1848051 h 4620126"/>
              <a:gd name="connsiteX146" fmla="*/ 6959065 w 8460606"/>
              <a:gd name="connsiteY146" fmla="*/ 1876926 h 4620126"/>
              <a:gd name="connsiteX147" fmla="*/ 6978316 w 8460606"/>
              <a:gd name="connsiteY147" fmla="*/ 1934678 h 4620126"/>
              <a:gd name="connsiteX148" fmla="*/ 7016817 w 8460606"/>
              <a:gd name="connsiteY148" fmla="*/ 1992429 h 4620126"/>
              <a:gd name="connsiteX149" fmla="*/ 7036068 w 8460606"/>
              <a:gd name="connsiteY149" fmla="*/ 2021305 h 4620126"/>
              <a:gd name="connsiteX150" fmla="*/ 7045693 w 8460606"/>
              <a:gd name="connsiteY150" fmla="*/ 2050181 h 4620126"/>
              <a:gd name="connsiteX151" fmla="*/ 7141945 w 8460606"/>
              <a:gd name="connsiteY151" fmla="*/ 2146434 h 4620126"/>
              <a:gd name="connsiteX152" fmla="*/ 7209322 w 8460606"/>
              <a:gd name="connsiteY152" fmla="*/ 2165684 h 4620126"/>
              <a:gd name="connsiteX153" fmla="*/ 7267074 w 8460606"/>
              <a:gd name="connsiteY153" fmla="*/ 2204185 h 4620126"/>
              <a:gd name="connsiteX154" fmla="*/ 7295950 w 8460606"/>
              <a:gd name="connsiteY154" fmla="*/ 2223436 h 4620126"/>
              <a:gd name="connsiteX155" fmla="*/ 7575082 w 8460606"/>
              <a:gd name="connsiteY155" fmla="*/ 2213811 h 4620126"/>
              <a:gd name="connsiteX156" fmla="*/ 7661710 w 8460606"/>
              <a:gd name="connsiteY156" fmla="*/ 2165684 h 4620126"/>
              <a:gd name="connsiteX157" fmla="*/ 7748337 w 8460606"/>
              <a:gd name="connsiteY157" fmla="*/ 2136808 h 4620126"/>
              <a:gd name="connsiteX158" fmla="*/ 7777213 w 8460606"/>
              <a:gd name="connsiteY158" fmla="*/ 2127183 h 4620126"/>
              <a:gd name="connsiteX159" fmla="*/ 7806089 w 8460606"/>
              <a:gd name="connsiteY159" fmla="*/ 2107933 h 4620126"/>
              <a:gd name="connsiteX160" fmla="*/ 7834964 w 8460606"/>
              <a:gd name="connsiteY160" fmla="*/ 2079057 h 4620126"/>
              <a:gd name="connsiteX161" fmla="*/ 7950468 w 8460606"/>
              <a:gd name="connsiteY161" fmla="*/ 2050181 h 4620126"/>
              <a:gd name="connsiteX162" fmla="*/ 7979343 w 8460606"/>
              <a:gd name="connsiteY162" fmla="*/ 2040556 h 4620126"/>
              <a:gd name="connsiteX163" fmla="*/ 8075596 w 8460606"/>
              <a:gd name="connsiteY163" fmla="*/ 2021305 h 4620126"/>
              <a:gd name="connsiteX164" fmla="*/ 8114097 w 8460606"/>
              <a:gd name="connsiteY164" fmla="*/ 2002055 h 4620126"/>
              <a:gd name="connsiteX165" fmla="*/ 8171849 w 8460606"/>
              <a:gd name="connsiteY165" fmla="*/ 1982804 h 4620126"/>
              <a:gd name="connsiteX166" fmla="*/ 8229600 w 8460606"/>
              <a:gd name="connsiteY166" fmla="*/ 1944303 h 4620126"/>
              <a:gd name="connsiteX167" fmla="*/ 8258476 w 8460606"/>
              <a:gd name="connsiteY167" fmla="*/ 1925053 h 4620126"/>
              <a:gd name="connsiteX168" fmla="*/ 8277726 w 8460606"/>
              <a:gd name="connsiteY168" fmla="*/ 1896177 h 4620126"/>
              <a:gd name="connsiteX169" fmla="*/ 8306602 w 8460606"/>
              <a:gd name="connsiteY169" fmla="*/ 1886552 h 4620126"/>
              <a:gd name="connsiteX170" fmla="*/ 8364354 w 8460606"/>
              <a:gd name="connsiteY170" fmla="*/ 1857676 h 4620126"/>
              <a:gd name="connsiteX171" fmla="*/ 8383604 w 8460606"/>
              <a:gd name="connsiteY171" fmla="*/ 1828800 h 4620126"/>
              <a:gd name="connsiteX172" fmla="*/ 8460606 w 8460606"/>
              <a:gd name="connsiteY17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88169 w 8460606"/>
              <a:gd name="connsiteY17" fmla="*/ 3744227 h 4620126"/>
              <a:gd name="connsiteX18" fmla="*/ 1626670 w 8460606"/>
              <a:gd name="connsiteY18" fmla="*/ 3715352 h 4620126"/>
              <a:gd name="connsiteX19" fmla="*/ 1867301 w 8460606"/>
              <a:gd name="connsiteY19" fmla="*/ 3465095 h 4620126"/>
              <a:gd name="connsiteX20" fmla="*/ 1963554 w 8460606"/>
              <a:gd name="connsiteY20" fmla="*/ 3359217 h 4620126"/>
              <a:gd name="connsiteX21" fmla="*/ 2088682 w 8460606"/>
              <a:gd name="connsiteY21" fmla="*/ 3214838 h 4620126"/>
              <a:gd name="connsiteX22" fmla="*/ 2156059 w 8460606"/>
              <a:gd name="connsiteY22" fmla="*/ 3099335 h 4620126"/>
              <a:gd name="connsiteX23" fmla="*/ 2175310 w 8460606"/>
              <a:gd name="connsiteY23" fmla="*/ 3060834 h 4620126"/>
              <a:gd name="connsiteX24" fmla="*/ 2194560 w 8460606"/>
              <a:gd name="connsiteY24" fmla="*/ 2993457 h 4620126"/>
              <a:gd name="connsiteX25" fmla="*/ 2233061 w 8460606"/>
              <a:gd name="connsiteY25" fmla="*/ 2887579 h 4620126"/>
              <a:gd name="connsiteX26" fmla="*/ 2261937 w 8460606"/>
              <a:gd name="connsiteY26" fmla="*/ 2675823 h 4620126"/>
              <a:gd name="connsiteX27" fmla="*/ 2281188 w 8460606"/>
              <a:gd name="connsiteY27" fmla="*/ 2598821 h 4620126"/>
              <a:gd name="connsiteX28" fmla="*/ 2310063 w 8460606"/>
              <a:gd name="connsiteY28" fmla="*/ 2531444 h 4620126"/>
              <a:gd name="connsiteX29" fmla="*/ 2406316 w 8460606"/>
              <a:gd name="connsiteY29" fmla="*/ 2464067 h 4620126"/>
              <a:gd name="connsiteX30" fmla="*/ 2608446 w 8460606"/>
              <a:gd name="connsiteY30" fmla="*/ 2290813 h 4620126"/>
              <a:gd name="connsiteX31" fmla="*/ 2704699 w 8460606"/>
              <a:gd name="connsiteY31" fmla="*/ 2329314 h 4620126"/>
              <a:gd name="connsiteX32" fmla="*/ 2791326 w 8460606"/>
              <a:gd name="connsiteY32" fmla="*/ 2367815 h 4620126"/>
              <a:gd name="connsiteX33" fmla="*/ 2916455 w 8460606"/>
              <a:gd name="connsiteY33" fmla="*/ 2483318 h 4620126"/>
              <a:gd name="connsiteX34" fmla="*/ 2954956 w 8460606"/>
              <a:gd name="connsiteY34" fmla="*/ 2569945 h 4620126"/>
              <a:gd name="connsiteX35" fmla="*/ 3022333 w 8460606"/>
              <a:gd name="connsiteY35" fmla="*/ 2714324 h 4620126"/>
              <a:gd name="connsiteX36" fmla="*/ 3041583 w 8460606"/>
              <a:gd name="connsiteY36" fmla="*/ 2772076 h 4620126"/>
              <a:gd name="connsiteX37" fmla="*/ 3060834 w 8460606"/>
              <a:gd name="connsiteY37" fmla="*/ 2829827 h 4620126"/>
              <a:gd name="connsiteX38" fmla="*/ 3128211 w 8460606"/>
              <a:gd name="connsiteY38" fmla="*/ 2954956 h 4620126"/>
              <a:gd name="connsiteX39" fmla="*/ 3157086 w 8460606"/>
              <a:gd name="connsiteY39" fmla="*/ 2974206 h 4620126"/>
              <a:gd name="connsiteX40" fmla="*/ 3262964 w 8460606"/>
              <a:gd name="connsiteY40" fmla="*/ 3070459 h 4620126"/>
              <a:gd name="connsiteX41" fmla="*/ 3445844 w 8460606"/>
              <a:gd name="connsiteY41" fmla="*/ 3205213 h 4620126"/>
              <a:gd name="connsiteX42" fmla="*/ 3474720 w 8460606"/>
              <a:gd name="connsiteY42" fmla="*/ 3224463 h 4620126"/>
              <a:gd name="connsiteX43" fmla="*/ 3638350 w 8460606"/>
              <a:gd name="connsiteY43" fmla="*/ 3291840 h 4620126"/>
              <a:gd name="connsiteX44" fmla="*/ 4100362 w 8460606"/>
              <a:gd name="connsiteY44" fmla="*/ 3243714 h 4620126"/>
              <a:gd name="connsiteX45" fmla="*/ 4129238 w 8460606"/>
              <a:gd name="connsiteY45" fmla="*/ 3234088 h 4620126"/>
              <a:gd name="connsiteX46" fmla="*/ 4331369 w 8460606"/>
              <a:gd name="connsiteY46" fmla="*/ 3051208 h 4620126"/>
              <a:gd name="connsiteX47" fmla="*/ 4350619 w 8460606"/>
              <a:gd name="connsiteY47" fmla="*/ 3022333 h 4620126"/>
              <a:gd name="connsiteX48" fmla="*/ 4437246 w 8460606"/>
              <a:gd name="connsiteY48" fmla="*/ 2954956 h 4620126"/>
              <a:gd name="connsiteX49" fmla="*/ 4687503 w 8460606"/>
              <a:gd name="connsiteY49" fmla="*/ 2579571 h 4620126"/>
              <a:gd name="connsiteX50" fmla="*/ 4697129 w 8460606"/>
              <a:gd name="connsiteY50" fmla="*/ 2550695 h 4620126"/>
              <a:gd name="connsiteX51" fmla="*/ 4735630 w 8460606"/>
              <a:gd name="connsiteY51" fmla="*/ 2464067 h 4620126"/>
              <a:gd name="connsiteX52" fmla="*/ 4754880 w 8460606"/>
              <a:gd name="connsiteY52" fmla="*/ 2406316 h 4620126"/>
              <a:gd name="connsiteX53" fmla="*/ 4764505 w 8460606"/>
              <a:gd name="connsiteY53" fmla="*/ 2377440 h 4620126"/>
              <a:gd name="connsiteX54" fmla="*/ 4822257 w 8460606"/>
              <a:gd name="connsiteY54" fmla="*/ 2252312 h 4620126"/>
              <a:gd name="connsiteX55" fmla="*/ 4908884 w 8460606"/>
              <a:gd name="connsiteY55" fmla="*/ 1982804 h 4620126"/>
              <a:gd name="connsiteX56" fmla="*/ 4918510 w 8460606"/>
              <a:gd name="connsiteY56" fmla="*/ 1876926 h 4620126"/>
              <a:gd name="connsiteX57" fmla="*/ 4937760 w 8460606"/>
              <a:gd name="connsiteY57" fmla="*/ 1809549 h 4620126"/>
              <a:gd name="connsiteX58" fmla="*/ 4957011 w 8460606"/>
              <a:gd name="connsiteY58" fmla="*/ 1626669 h 4620126"/>
              <a:gd name="connsiteX59" fmla="*/ 4966636 w 8460606"/>
              <a:gd name="connsiteY59" fmla="*/ 1578543 h 4620126"/>
              <a:gd name="connsiteX60" fmla="*/ 4976261 w 8460606"/>
              <a:gd name="connsiteY60" fmla="*/ 1463040 h 4620126"/>
              <a:gd name="connsiteX61" fmla="*/ 5014762 w 8460606"/>
              <a:gd name="connsiteY61" fmla="*/ 1366787 h 4620126"/>
              <a:gd name="connsiteX62" fmla="*/ 5024388 w 8460606"/>
              <a:gd name="connsiteY62" fmla="*/ 1328286 h 4620126"/>
              <a:gd name="connsiteX63" fmla="*/ 5062889 w 8460606"/>
              <a:gd name="connsiteY63" fmla="*/ 1241659 h 4620126"/>
              <a:gd name="connsiteX64" fmla="*/ 5072514 w 8460606"/>
              <a:gd name="connsiteY64" fmla="*/ 1203158 h 4620126"/>
              <a:gd name="connsiteX65" fmla="*/ 5091764 w 8460606"/>
              <a:gd name="connsiteY65" fmla="*/ 1155032 h 4620126"/>
              <a:gd name="connsiteX66" fmla="*/ 5101390 w 8460606"/>
              <a:gd name="connsiteY66" fmla="*/ 1126156 h 4620126"/>
              <a:gd name="connsiteX67" fmla="*/ 5120640 w 8460606"/>
              <a:gd name="connsiteY67" fmla="*/ 1097280 h 4620126"/>
              <a:gd name="connsiteX68" fmla="*/ 5149516 w 8460606"/>
              <a:gd name="connsiteY68" fmla="*/ 1029903 h 4620126"/>
              <a:gd name="connsiteX69" fmla="*/ 5178392 w 8460606"/>
              <a:gd name="connsiteY69" fmla="*/ 1001027 h 4620126"/>
              <a:gd name="connsiteX70" fmla="*/ 5216893 w 8460606"/>
              <a:gd name="connsiteY70" fmla="*/ 943276 h 4620126"/>
              <a:gd name="connsiteX71" fmla="*/ 5236143 w 8460606"/>
              <a:gd name="connsiteY71" fmla="*/ 914400 h 4620126"/>
              <a:gd name="connsiteX72" fmla="*/ 5274644 w 8460606"/>
              <a:gd name="connsiteY72" fmla="*/ 827773 h 4620126"/>
              <a:gd name="connsiteX73" fmla="*/ 5303520 w 8460606"/>
              <a:gd name="connsiteY73" fmla="*/ 770021 h 4620126"/>
              <a:gd name="connsiteX74" fmla="*/ 5361272 w 8460606"/>
              <a:gd name="connsiteY74" fmla="*/ 741145 h 4620126"/>
              <a:gd name="connsiteX75" fmla="*/ 5390148 w 8460606"/>
              <a:gd name="connsiteY75" fmla="*/ 750771 h 4620126"/>
              <a:gd name="connsiteX76" fmla="*/ 5447899 w 8460606"/>
              <a:gd name="connsiteY76" fmla="*/ 731520 h 4620126"/>
              <a:gd name="connsiteX77" fmla="*/ 5505651 w 8460606"/>
              <a:gd name="connsiteY77" fmla="*/ 770021 h 4620126"/>
              <a:gd name="connsiteX78" fmla="*/ 5515276 w 8460606"/>
              <a:gd name="connsiteY78" fmla="*/ 798897 h 4620126"/>
              <a:gd name="connsiteX79" fmla="*/ 5553777 w 8460606"/>
              <a:gd name="connsiteY79" fmla="*/ 875899 h 4620126"/>
              <a:gd name="connsiteX80" fmla="*/ 5582653 w 8460606"/>
              <a:gd name="connsiteY80" fmla="*/ 962526 h 4620126"/>
              <a:gd name="connsiteX81" fmla="*/ 5592278 w 8460606"/>
              <a:gd name="connsiteY81" fmla="*/ 991402 h 4620126"/>
              <a:gd name="connsiteX82" fmla="*/ 5611529 w 8460606"/>
              <a:gd name="connsiteY82" fmla="*/ 1029903 h 4620126"/>
              <a:gd name="connsiteX83" fmla="*/ 5630779 w 8460606"/>
              <a:gd name="connsiteY83" fmla="*/ 1087655 h 4620126"/>
              <a:gd name="connsiteX84" fmla="*/ 5640404 w 8460606"/>
              <a:gd name="connsiteY84" fmla="*/ 1116531 h 4620126"/>
              <a:gd name="connsiteX85" fmla="*/ 5678905 w 8460606"/>
              <a:gd name="connsiteY85" fmla="*/ 1174282 h 4620126"/>
              <a:gd name="connsiteX86" fmla="*/ 5698156 w 8460606"/>
              <a:gd name="connsiteY86" fmla="*/ 1203158 h 4620126"/>
              <a:gd name="connsiteX87" fmla="*/ 5717406 w 8460606"/>
              <a:gd name="connsiteY87" fmla="*/ 1260909 h 4620126"/>
              <a:gd name="connsiteX88" fmla="*/ 5727032 w 8460606"/>
              <a:gd name="connsiteY88" fmla="*/ 1289785 h 4620126"/>
              <a:gd name="connsiteX89" fmla="*/ 5736657 w 8460606"/>
              <a:gd name="connsiteY89" fmla="*/ 1328286 h 4620126"/>
              <a:gd name="connsiteX90" fmla="*/ 5755908 w 8460606"/>
              <a:gd name="connsiteY90" fmla="*/ 1376413 h 4620126"/>
              <a:gd name="connsiteX91" fmla="*/ 5765533 w 8460606"/>
              <a:gd name="connsiteY91" fmla="*/ 1491916 h 4620126"/>
              <a:gd name="connsiteX92" fmla="*/ 5775158 w 8460606"/>
              <a:gd name="connsiteY92" fmla="*/ 1540042 h 4620126"/>
              <a:gd name="connsiteX93" fmla="*/ 5784783 w 8460606"/>
              <a:gd name="connsiteY93" fmla="*/ 1636295 h 4620126"/>
              <a:gd name="connsiteX94" fmla="*/ 5823284 w 8460606"/>
              <a:gd name="connsiteY94" fmla="*/ 1626669 h 4620126"/>
              <a:gd name="connsiteX95" fmla="*/ 5842535 w 8460606"/>
              <a:gd name="connsiteY95" fmla="*/ 1597794 h 4620126"/>
              <a:gd name="connsiteX96" fmla="*/ 5871411 w 8460606"/>
              <a:gd name="connsiteY96" fmla="*/ 1578543 h 4620126"/>
              <a:gd name="connsiteX97" fmla="*/ 5909912 w 8460606"/>
              <a:gd name="connsiteY97" fmla="*/ 1520792 h 4620126"/>
              <a:gd name="connsiteX98" fmla="*/ 5929162 w 8460606"/>
              <a:gd name="connsiteY98" fmla="*/ 1491916 h 4620126"/>
              <a:gd name="connsiteX99" fmla="*/ 5958038 w 8460606"/>
              <a:gd name="connsiteY99" fmla="*/ 1434164 h 4620126"/>
              <a:gd name="connsiteX100" fmla="*/ 5977289 w 8460606"/>
              <a:gd name="connsiteY100" fmla="*/ 1232034 h 4620126"/>
              <a:gd name="connsiteX101" fmla="*/ 5986914 w 8460606"/>
              <a:gd name="connsiteY101" fmla="*/ 1145406 h 4620126"/>
              <a:gd name="connsiteX102" fmla="*/ 6006164 w 8460606"/>
              <a:gd name="connsiteY102" fmla="*/ 1078029 h 4620126"/>
              <a:gd name="connsiteX103" fmla="*/ 6035040 w 8460606"/>
              <a:gd name="connsiteY103" fmla="*/ 808522 h 4620126"/>
              <a:gd name="connsiteX104" fmla="*/ 6054291 w 8460606"/>
              <a:gd name="connsiteY104" fmla="*/ 741145 h 4620126"/>
              <a:gd name="connsiteX105" fmla="*/ 6073541 w 8460606"/>
              <a:gd name="connsiteY105" fmla="*/ 683394 h 4620126"/>
              <a:gd name="connsiteX106" fmla="*/ 6092792 w 8460606"/>
              <a:gd name="connsiteY106" fmla="*/ 596766 h 4620126"/>
              <a:gd name="connsiteX107" fmla="*/ 6131293 w 8460606"/>
              <a:gd name="connsiteY107" fmla="*/ 462013 h 4620126"/>
              <a:gd name="connsiteX108" fmla="*/ 6150543 w 8460606"/>
              <a:gd name="connsiteY108" fmla="*/ 423512 h 4620126"/>
              <a:gd name="connsiteX109" fmla="*/ 6179419 w 8460606"/>
              <a:gd name="connsiteY109" fmla="*/ 317634 h 4620126"/>
              <a:gd name="connsiteX110" fmla="*/ 6198670 w 8460606"/>
              <a:gd name="connsiteY110" fmla="*/ 279133 h 4620126"/>
              <a:gd name="connsiteX111" fmla="*/ 6217920 w 8460606"/>
              <a:gd name="connsiteY111" fmla="*/ 221381 h 4620126"/>
              <a:gd name="connsiteX112" fmla="*/ 6275672 w 8460606"/>
              <a:gd name="connsiteY112" fmla="*/ 115503 h 4620126"/>
              <a:gd name="connsiteX113" fmla="*/ 6294922 w 8460606"/>
              <a:gd name="connsiteY113" fmla="*/ 57752 h 4620126"/>
              <a:gd name="connsiteX114" fmla="*/ 6304548 w 8460606"/>
              <a:gd name="connsiteY114" fmla="*/ 28876 h 4620126"/>
              <a:gd name="connsiteX115" fmla="*/ 6323798 w 8460606"/>
              <a:gd name="connsiteY115" fmla="*/ 0 h 4620126"/>
              <a:gd name="connsiteX116" fmla="*/ 6352674 w 8460606"/>
              <a:gd name="connsiteY116" fmla="*/ 9625 h 4620126"/>
              <a:gd name="connsiteX117" fmla="*/ 6371924 w 8460606"/>
              <a:gd name="connsiteY117" fmla="*/ 38501 h 4620126"/>
              <a:gd name="connsiteX118" fmla="*/ 6400800 w 8460606"/>
              <a:gd name="connsiteY118" fmla="*/ 67377 h 4620126"/>
              <a:gd name="connsiteX119" fmla="*/ 6420051 w 8460606"/>
              <a:gd name="connsiteY119" fmla="*/ 125128 h 4620126"/>
              <a:gd name="connsiteX120" fmla="*/ 6458552 w 8460606"/>
              <a:gd name="connsiteY120" fmla="*/ 182880 h 4620126"/>
              <a:gd name="connsiteX121" fmla="*/ 6477802 w 8460606"/>
              <a:gd name="connsiteY121" fmla="*/ 211756 h 4620126"/>
              <a:gd name="connsiteX122" fmla="*/ 6516303 w 8460606"/>
              <a:gd name="connsiteY122" fmla="*/ 298383 h 4620126"/>
              <a:gd name="connsiteX123" fmla="*/ 6545179 w 8460606"/>
              <a:gd name="connsiteY123" fmla="*/ 442762 h 4620126"/>
              <a:gd name="connsiteX124" fmla="*/ 6564430 w 8460606"/>
              <a:gd name="connsiteY124" fmla="*/ 471638 h 4620126"/>
              <a:gd name="connsiteX125" fmla="*/ 6593305 w 8460606"/>
              <a:gd name="connsiteY125" fmla="*/ 529389 h 4620126"/>
              <a:gd name="connsiteX126" fmla="*/ 6602931 w 8460606"/>
              <a:gd name="connsiteY126" fmla="*/ 558265 h 4620126"/>
              <a:gd name="connsiteX127" fmla="*/ 6631806 w 8460606"/>
              <a:gd name="connsiteY127" fmla="*/ 567891 h 4620126"/>
              <a:gd name="connsiteX128" fmla="*/ 6651057 w 8460606"/>
              <a:gd name="connsiteY128" fmla="*/ 596766 h 4620126"/>
              <a:gd name="connsiteX129" fmla="*/ 6699183 w 8460606"/>
              <a:gd name="connsiteY129" fmla="*/ 654518 h 4620126"/>
              <a:gd name="connsiteX130" fmla="*/ 6728059 w 8460606"/>
              <a:gd name="connsiteY130" fmla="*/ 712269 h 4620126"/>
              <a:gd name="connsiteX131" fmla="*/ 6737684 w 8460606"/>
              <a:gd name="connsiteY131" fmla="*/ 750771 h 4620126"/>
              <a:gd name="connsiteX132" fmla="*/ 6766560 w 8460606"/>
              <a:gd name="connsiteY132" fmla="*/ 808522 h 4620126"/>
              <a:gd name="connsiteX133" fmla="*/ 6776185 w 8460606"/>
              <a:gd name="connsiteY133" fmla="*/ 847023 h 4620126"/>
              <a:gd name="connsiteX134" fmla="*/ 6785811 w 8460606"/>
              <a:gd name="connsiteY134" fmla="*/ 904775 h 4620126"/>
              <a:gd name="connsiteX135" fmla="*/ 6805061 w 8460606"/>
              <a:gd name="connsiteY135" fmla="*/ 933651 h 4620126"/>
              <a:gd name="connsiteX136" fmla="*/ 6824312 w 8460606"/>
              <a:gd name="connsiteY136" fmla="*/ 1010653 h 4620126"/>
              <a:gd name="connsiteX137" fmla="*/ 6833937 w 8460606"/>
              <a:gd name="connsiteY137" fmla="*/ 1049154 h 4620126"/>
              <a:gd name="connsiteX138" fmla="*/ 6853188 w 8460606"/>
              <a:gd name="connsiteY138" fmla="*/ 1116531 h 4620126"/>
              <a:gd name="connsiteX139" fmla="*/ 6862813 w 8460606"/>
              <a:gd name="connsiteY139" fmla="*/ 1174282 h 4620126"/>
              <a:gd name="connsiteX140" fmla="*/ 6872438 w 8460606"/>
              <a:gd name="connsiteY140" fmla="*/ 1655545 h 4620126"/>
              <a:gd name="connsiteX141" fmla="*/ 6882063 w 8460606"/>
              <a:gd name="connsiteY141" fmla="*/ 1684421 h 4620126"/>
              <a:gd name="connsiteX142" fmla="*/ 6891689 w 8460606"/>
              <a:gd name="connsiteY142" fmla="*/ 1751798 h 4620126"/>
              <a:gd name="connsiteX143" fmla="*/ 6910939 w 8460606"/>
              <a:gd name="connsiteY143" fmla="*/ 1780674 h 4620126"/>
              <a:gd name="connsiteX144" fmla="*/ 6939815 w 8460606"/>
              <a:gd name="connsiteY144" fmla="*/ 1848051 h 4620126"/>
              <a:gd name="connsiteX145" fmla="*/ 6959065 w 8460606"/>
              <a:gd name="connsiteY145" fmla="*/ 1876926 h 4620126"/>
              <a:gd name="connsiteX146" fmla="*/ 6978316 w 8460606"/>
              <a:gd name="connsiteY146" fmla="*/ 1934678 h 4620126"/>
              <a:gd name="connsiteX147" fmla="*/ 7016817 w 8460606"/>
              <a:gd name="connsiteY147" fmla="*/ 1992429 h 4620126"/>
              <a:gd name="connsiteX148" fmla="*/ 7036068 w 8460606"/>
              <a:gd name="connsiteY148" fmla="*/ 2021305 h 4620126"/>
              <a:gd name="connsiteX149" fmla="*/ 7045693 w 8460606"/>
              <a:gd name="connsiteY149" fmla="*/ 2050181 h 4620126"/>
              <a:gd name="connsiteX150" fmla="*/ 7141945 w 8460606"/>
              <a:gd name="connsiteY150" fmla="*/ 2146434 h 4620126"/>
              <a:gd name="connsiteX151" fmla="*/ 7209322 w 8460606"/>
              <a:gd name="connsiteY151" fmla="*/ 2165684 h 4620126"/>
              <a:gd name="connsiteX152" fmla="*/ 7267074 w 8460606"/>
              <a:gd name="connsiteY152" fmla="*/ 2204185 h 4620126"/>
              <a:gd name="connsiteX153" fmla="*/ 7295950 w 8460606"/>
              <a:gd name="connsiteY153" fmla="*/ 2223436 h 4620126"/>
              <a:gd name="connsiteX154" fmla="*/ 7575082 w 8460606"/>
              <a:gd name="connsiteY154" fmla="*/ 2213811 h 4620126"/>
              <a:gd name="connsiteX155" fmla="*/ 7661710 w 8460606"/>
              <a:gd name="connsiteY155" fmla="*/ 2165684 h 4620126"/>
              <a:gd name="connsiteX156" fmla="*/ 7748337 w 8460606"/>
              <a:gd name="connsiteY156" fmla="*/ 2136808 h 4620126"/>
              <a:gd name="connsiteX157" fmla="*/ 7777213 w 8460606"/>
              <a:gd name="connsiteY157" fmla="*/ 2127183 h 4620126"/>
              <a:gd name="connsiteX158" fmla="*/ 7806089 w 8460606"/>
              <a:gd name="connsiteY158" fmla="*/ 2107933 h 4620126"/>
              <a:gd name="connsiteX159" fmla="*/ 7834964 w 8460606"/>
              <a:gd name="connsiteY159" fmla="*/ 2079057 h 4620126"/>
              <a:gd name="connsiteX160" fmla="*/ 7950468 w 8460606"/>
              <a:gd name="connsiteY160" fmla="*/ 2050181 h 4620126"/>
              <a:gd name="connsiteX161" fmla="*/ 7979343 w 8460606"/>
              <a:gd name="connsiteY161" fmla="*/ 2040556 h 4620126"/>
              <a:gd name="connsiteX162" fmla="*/ 8075596 w 8460606"/>
              <a:gd name="connsiteY162" fmla="*/ 2021305 h 4620126"/>
              <a:gd name="connsiteX163" fmla="*/ 8114097 w 8460606"/>
              <a:gd name="connsiteY163" fmla="*/ 2002055 h 4620126"/>
              <a:gd name="connsiteX164" fmla="*/ 8171849 w 8460606"/>
              <a:gd name="connsiteY164" fmla="*/ 1982804 h 4620126"/>
              <a:gd name="connsiteX165" fmla="*/ 8229600 w 8460606"/>
              <a:gd name="connsiteY165" fmla="*/ 1944303 h 4620126"/>
              <a:gd name="connsiteX166" fmla="*/ 8258476 w 8460606"/>
              <a:gd name="connsiteY166" fmla="*/ 1925053 h 4620126"/>
              <a:gd name="connsiteX167" fmla="*/ 8277726 w 8460606"/>
              <a:gd name="connsiteY167" fmla="*/ 1896177 h 4620126"/>
              <a:gd name="connsiteX168" fmla="*/ 8306602 w 8460606"/>
              <a:gd name="connsiteY168" fmla="*/ 1886552 h 4620126"/>
              <a:gd name="connsiteX169" fmla="*/ 8364354 w 8460606"/>
              <a:gd name="connsiteY169" fmla="*/ 1857676 h 4620126"/>
              <a:gd name="connsiteX170" fmla="*/ 8383604 w 8460606"/>
              <a:gd name="connsiteY170" fmla="*/ 1828800 h 4620126"/>
              <a:gd name="connsiteX171" fmla="*/ 8460606 w 8460606"/>
              <a:gd name="connsiteY17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588169 w 8460606"/>
              <a:gd name="connsiteY16" fmla="*/ 3744227 h 4620126"/>
              <a:gd name="connsiteX17" fmla="*/ 1626670 w 8460606"/>
              <a:gd name="connsiteY17" fmla="*/ 3715352 h 4620126"/>
              <a:gd name="connsiteX18" fmla="*/ 1867301 w 8460606"/>
              <a:gd name="connsiteY18" fmla="*/ 3465095 h 4620126"/>
              <a:gd name="connsiteX19" fmla="*/ 1963554 w 8460606"/>
              <a:gd name="connsiteY19" fmla="*/ 3359217 h 4620126"/>
              <a:gd name="connsiteX20" fmla="*/ 2088682 w 8460606"/>
              <a:gd name="connsiteY20" fmla="*/ 3214838 h 4620126"/>
              <a:gd name="connsiteX21" fmla="*/ 2156059 w 8460606"/>
              <a:gd name="connsiteY21" fmla="*/ 3099335 h 4620126"/>
              <a:gd name="connsiteX22" fmla="*/ 2175310 w 8460606"/>
              <a:gd name="connsiteY22" fmla="*/ 3060834 h 4620126"/>
              <a:gd name="connsiteX23" fmla="*/ 2194560 w 8460606"/>
              <a:gd name="connsiteY23" fmla="*/ 2993457 h 4620126"/>
              <a:gd name="connsiteX24" fmla="*/ 2233061 w 8460606"/>
              <a:gd name="connsiteY24" fmla="*/ 2887579 h 4620126"/>
              <a:gd name="connsiteX25" fmla="*/ 2261937 w 8460606"/>
              <a:gd name="connsiteY25" fmla="*/ 2675823 h 4620126"/>
              <a:gd name="connsiteX26" fmla="*/ 2281188 w 8460606"/>
              <a:gd name="connsiteY26" fmla="*/ 2598821 h 4620126"/>
              <a:gd name="connsiteX27" fmla="*/ 2310063 w 8460606"/>
              <a:gd name="connsiteY27" fmla="*/ 2531444 h 4620126"/>
              <a:gd name="connsiteX28" fmla="*/ 2406316 w 8460606"/>
              <a:gd name="connsiteY28" fmla="*/ 2464067 h 4620126"/>
              <a:gd name="connsiteX29" fmla="*/ 2608446 w 8460606"/>
              <a:gd name="connsiteY29" fmla="*/ 2290813 h 4620126"/>
              <a:gd name="connsiteX30" fmla="*/ 2704699 w 8460606"/>
              <a:gd name="connsiteY30" fmla="*/ 2329314 h 4620126"/>
              <a:gd name="connsiteX31" fmla="*/ 2791326 w 8460606"/>
              <a:gd name="connsiteY31" fmla="*/ 2367815 h 4620126"/>
              <a:gd name="connsiteX32" fmla="*/ 2916455 w 8460606"/>
              <a:gd name="connsiteY32" fmla="*/ 2483318 h 4620126"/>
              <a:gd name="connsiteX33" fmla="*/ 2954956 w 8460606"/>
              <a:gd name="connsiteY33" fmla="*/ 2569945 h 4620126"/>
              <a:gd name="connsiteX34" fmla="*/ 3022333 w 8460606"/>
              <a:gd name="connsiteY34" fmla="*/ 2714324 h 4620126"/>
              <a:gd name="connsiteX35" fmla="*/ 3041583 w 8460606"/>
              <a:gd name="connsiteY35" fmla="*/ 2772076 h 4620126"/>
              <a:gd name="connsiteX36" fmla="*/ 3060834 w 8460606"/>
              <a:gd name="connsiteY36" fmla="*/ 2829827 h 4620126"/>
              <a:gd name="connsiteX37" fmla="*/ 3128211 w 8460606"/>
              <a:gd name="connsiteY37" fmla="*/ 2954956 h 4620126"/>
              <a:gd name="connsiteX38" fmla="*/ 3157086 w 8460606"/>
              <a:gd name="connsiteY38" fmla="*/ 2974206 h 4620126"/>
              <a:gd name="connsiteX39" fmla="*/ 3262964 w 8460606"/>
              <a:gd name="connsiteY39" fmla="*/ 3070459 h 4620126"/>
              <a:gd name="connsiteX40" fmla="*/ 3445844 w 8460606"/>
              <a:gd name="connsiteY40" fmla="*/ 3205213 h 4620126"/>
              <a:gd name="connsiteX41" fmla="*/ 3474720 w 8460606"/>
              <a:gd name="connsiteY41" fmla="*/ 3224463 h 4620126"/>
              <a:gd name="connsiteX42" fmla="*/ 3638350 w 8460606"/>
              <a:gd name="connsiteY42" fmla="*/ 3291840 h 4620126"/>
              <a:gd name="connsiteX43" fmla="*/ 4100362 w 8460606"/>
              <a:gd name="connsiteY43" fmla="*/ 3243714 h 4620126"/>
              <a:gd name="connsiteX44" fmla="*/ 4129238 w 8460606"/>
              <a:gd name="connsiteY44" fmla="*/ 3234088 h 4620126"/>
              <a:gd name="connsiteX45" fmla="*/ 4331369 w 8460606"/>
              <a:gd name="connsiteY45" fmla="*/ 3051208 h 4620126"/>
              <a:gd name="connsiteX46" fmla="*/ 4350619 w 8460606"/>
              <a:gd name="connsiteY46" fmla="*/ 3022333 h 4620126"/>
              <a:gd name="connsiteX47" fmla="*/ 4437246 w 8460606"/>
              <a:gd name="connsiteY47" fmla="*/ 2954956 h 4620126"/>
              <a:gd name="connsiteX48" fmla="*/ 4687503 w 8460606"/>
              <a:gd name="connsiteY48" fmla="*/ 2579571 h 4620126"/>
              <a:gd name="connsiteX49" fmla="*/ 4697129 w 8460606"/>
              <a:gd name="connsiteY49" fmla="*/ 2550695 h 4620126"/>
              <a:gd name="connsiteX50" fmla="*/ 4735630 w 8460606"/>
              <a:gd name="connsiteY50" fmla="*/ 2464067 h 4620126"/>
              <a:gd name="connsiteX51" fmla="*/ 4754880 w 8460606"/>
              <a:gd name="connsiteY51" fmla="*/ 2406316 h 4620126"/>
              <a:gd name="connsiteX52" fmla="*/ 4764505 w 8460606"/>
              <a:gd name="connsiteY52" fmla="*/ 2377440 h 4620126"/>
              <a:gd name="connsiteX53" fmla="*/ 4822257 w 8460606"/>
              <a:gd name="connsiteY53" fmla="*/ 2252312 h 4620126"/>
              <a:gd name="connsiteX54" fmla="*/ 4908884 w 8460606"/>
              <a:gd name="connsiteY54" fmla="*/ 1982804 h 4620126"/>
              <a:gd name="connsiteX55" fmla="*/ 4918510 w 8460606"/>
              <a:gd name="connsiteY55" fmla="*/ 1876926 h 4620126"/>
              <a:gd name="connsiteX56" fmla="*/ 4937760 w 8460606"/>
              <a:gd name="connsiteY56" fmla="*/ 1809549 h 4620126"/>
              <a:gd name="connsiteX57" fmla="*/ 4957011 w 8460606"/>
              <a:gd name="connsiteY57" fmla="*/ 1626669 h 4620126"/>
              <a:gd name="connsiteX58" fmla="*/ 4966636 w 8460606"/>
              <a:gd name="connsiteY58" fmla="*/ 1578543 h 4620126"/>
              <a:gd name="connsiteX59" fmla="*/ 4976261 w 8460606"/>
              <a:gd name="connsiteY59" fmla="*/ 1463040 h 4620126"/>
              <a:gd name="connsiteX60" fmla="*/ 5014762 w 8460606"/>
              <a:gd name="connsiteY60" fmla="*/ 1366787 h 4620126"/>
              <a:gd name="connsiteX61" fmla="*/ 5024388 w 8460606"/>
              <a:gd name="connsiteY61" fmla="*/ 1328286 h 4620126"/>
              <a:gd name="connsiteX62" fmla="*/ 5062889 w 8460606"/>
              <a:gd name="connsiteY62" fmla="*/ 1241659 h 4620126"/>
              <a:gd name="connsiteX63" fmla="*/ 5072514 w 8460606"/>
              <a:gd name="connsiteY63" fmla="*/ 1203158 h 4620126"/>
              <a:gd name="connsiteX64" fmla="*/ 5091764 w 8460606"/>
              <a:gd name="connsiteY64" fmla="*/ 1155032 h 4620126"/>
              <a:gd name="connsiteX65" fmla="*/ 5101390 w 8460606"/>
              <a:gd name="connsiteY65" fmla="*/ 1126156 h 4620126"/>
              <a:gd name="connsiteX66" fmla="*/ 5120640 w 8460606"/>
              <a:gd name="connsiteY66" fmla="*/ 1097280 h 4620126"/>
              <a:gd name="connsiteX67" fmla="*/ 5149516 w 8460606"/>
              <a:gd name="connsiteY67" fmla="*/ 1029903 h 4620126"/>
              <a:gd name="connsiteX68" fmla="*/ 5178392 w 8460606"/>
              <a:gd name="connsiteY68" fmla="*/ 1001027 h 4620126"/>
              <a:gd name="connsiteX69" fmla="*/ 5216893 w 8460606"/>
              <a:gd name="connsiteY69" fmla="*/ 943276 h 4620126"/>
              <a:gd name="connsiteX70" fmla="*/ 5236143 w 8460606"/>
              <a:gd name="connsiteY70" fmla="*/ 914400 h 4620126"/>
              <a:gd name="connsiteX71" fmla="*/ 5274644 w 8460606"/>
              <a:gd name="connsiteY71" fmla="*/ 827773 h 4620126"/>
              <a:gd name="connsiteX72" fmla="*/ 5303520 w 8460606"/>
              <a:gd name="connsiteY72" fmla="*/ 770021 h 4620126"/>
              <a:gd name="connsiteX73" fmla="*/ 5361272 w 8460606"/>
              <a:gd name="connsiteY73" fmla="*/ 741145 h 4620126"/>
              <a:gd name="connsiteX74" fmla="*/ 5390148 w 8460606"/>
              <a:gd name="connsiteY74" fmla="*/ 750771 h 4620126"/>
              <a:gd name="connsiteX75" fmla="*/ 5447899 w 8460606"/>
              <a:gd name="connsiteY75" fmla="*/ 731520 h 4620126"/>
              <a:gd name="connsiteX76" fmla="*/ 5505651 w 8460606"/>
              <a:gd name="connsiteY76" fmla="*/ 770021 h 4620126"/>
              <a:gd name="connsiteX77" fmla="*/ 5515276 w 8460606"/>
              <a:gd name="connsiteY77" fmla="*/ 798897 h 4620126"/>
              <a:gd name="connsiteX78" fmla="*/ 5553777 w 8460606"/>
              <a:gd name="connsiteY78" fmla="*/ 875899 h 4620126"/>
              <a:gd name="connsiteX79" fmla="*/ 5582653 w 8460606"/>
              <a:gd name="connsiteY79" fmla="*/ 962526 h 4620126"/>
              <a:gd name="connsiteX80" fmla="*/ 5592278 w 8460606"/>
              <a:gd name="connsiteY80" fmla="*/ 991402 h 4620126"/>
              <a:gd name="connsiteX81" fmla="*/ 5611529 w 8460606"/>
              <a:gd name="connsiteY81" fmla="*/ 1029903 h 4620126"/>
              <a:gd name="connsiteX82" fmla="*/ 5630779 w 8460606"/>
              <a:gd name="connsiteY82" fmla="*/ 1087655 h 4620126"/>
              <a:gd name="connsiteX83" fmla="*/ 5640404 w 8460606"/>
              <a:gd name="connsiteY83" fmla="*/ 1116531 h 4620126"/>
              <a:gd name="connsiteX84" fmla="*/ 5678905 w 8460606"/>
              <a:gd name="connsiteY84" fmla="*/ 1174282 h 4620126"/>
              <a:gd name="connsiteX85" fmla="*/ 5698156 w 8460606"/>
              <a:gd name="connsiteY85" fmla="*/ 1203158 h 4620126"/>
              <a:gd name="connsiteX86" fmla="*/ 5717406 w 8460606"/>
              <a:gd name="connsiteY86" fmla="*/ 1260909 h 4620126"/>
              <a:gd name="connsiteX87" fmla="*/ 5727032 w 8460606"/>
              <a:gd name="connsiteY87" fmla="*/ 1289785 h 4620126"/>
              <a:gd name="connsiteX88" fmla="*/ 5736657 w 8460606"/>
              <a:gd name="connsiteY88" fmla="*/ 1328286 h 4620126"/>
              <a:gd name="connsiteX89" fmla="*/ 5755908 w 8460606"/>
              <a:gd name="connsiteY89" fmla="*/ 1376413 h 4620126"/>
              <a:gd name="connsiteX90" fmla="*/ 5765533 w 8460606"/>
              <a:gd name="connsiteY90" fmla="*/ 1491916 h 4620126"/>
              <a:gd name="connsiteX91" fmla="*/ 5775158 w 8460606"/>
              <a:gd name="connsiteY91" fmla="*/ 1540042 h 4620126"/>
              <a:gd name="connsiteX92" fmla="*/ 5784783 w 8460606"/>
              <a:gd name="connsiteY92" fmla="*/ 1636295 h 4620126"/>
              <a:gd name="connsiteX93" fmla="*/ 5823284 w 8460606"/>
              <a:gd name="connsiteY93" fmla="*/ 1626669 h 4620126"/>
              <a:gd name="connsiteX94" fmla="*/ 5842535 w 8460606"/>
              <a:gd name="connsiteY94" fmla="*/ 1597794 h 4620126"/>
              <a:gd name="connsiteX95" fmla="*/ 5871411 w 8460606"/>
              <a:gd name="connsiteY95" fmla="*/ 1578543 h 4620126"/>
              <a:gd name="connsiteX96" fmla="*/ 5909912 w 8460606"/>
              <a:gd name="connsiteY96" fmla="*/ 1520792 h 4620126"/>
              <a:gd name="connsiteX97" fmla="*/ 5929162 w 8460606"/>
              <a:gd name="connsiteY97" fmla="*/ 1491916 h 4620126"/>
              <a:gd name="connsiteX98" fmla="*/ 5958038 w 8460606"/>
              <a:gd name="connsiteY98" fmla="*/ 1434164 h 4620126"/>
              <a:gd name="connsiteX99" fmla="*/ 5977289 w 8460606"/>
              <a:gd name="connsiteY99" fmla="*/ 1232034 h 4620126"/>
              <a:gd name="connsiteX100" fmla="*/ 5986914 w 8460606"/>
              <a:gd name="connsiteY100" fmla="*/ 1145406 h 4620126"/>
              <a:gd name="connsiteX101" fmla="*/ 6006164 w 8460606"/>
              <a:gd name="connsiteY101" fmla="*/ 1078029 h 4620126"/>
              <a:gd name="connsiteX102" fmla="*/ 6035040 w 8460606"/>
              <a:gd name="connsiteY102" fmla="*/ 808522 h 4620126"/>
              <a:gd name="connsiteX103" fmla="*/ 6054291 w 8460606"/>
              <a:gd name="connsiteY103" fmla="*/ 741145 h 4620126"/>
              <a:gd name="connsiteX104" fmla="*/ 6073541 w 8460606"/>
              <a:gd name="connsiteY104" fmla="*/ 683394 h 4620126"/>
              <a:gd name="connsiteX105" fmla="*/ 6092792 w 8460606"/>
              <a:gd name="connsiteY105" fmla="*/ 596766 h 4620126"/>
              <a:gd name="connsiteX106" fmla="*/ 6131293 w 8460606"/>
              <a:gd name="connsiteY106" fmla="*/ 462013 h 4620126"/>
              <a:gd name="connsiteX107" fmla="*/ 6150543 w 8460606"/>
              <a:gd name="connsiteY107" fmla="*/ 423512 h 4620126"/>
              <a:gd name="connsiteX108" fmla="*/ 6179419 w 8460606"/>
              <a:gd name="connsiteY108" fmla="*/ 317634 h 4620126"/>
              <a:gd name="connsiteX109" fmla="*/ 6198670 w 8460606"/>
              <a:gd name="connsiteY109" fmla="*/ 279133 h 4620126"/>
              <a:gd name="connsiteX110" fmla="*/ 6217920 w 8460606"/>
              <a:gd name="connsiteY110" fmla="*/ 221381 h 4620126"/>
              <a:gd name="connsiteX111" fmla="*/ 6275672 w 8460606"/>
              <a:gd name="connsiteY111" fmla="*/ 115503 h 4620126"/>
              <a:gd name="connsiteX112" fmla="*/ 6294922 w 8460606"/>
              <a:gd name="connsiteY112" fmla="*/ 57752 h 4620126"/>
              <a:gd name="connsiteX113" fmla="*/ 6304548 w 8460606"/>
              <a:gd name="connsiteY113" fmla="*/ 28876 h 4620126"/>
              <a:gd name="connsiteX114" fmla="*/ 6323798 w 8460606"/>
              <a:gd name="connsiteY114" fmla="*/ 0 h 4620126"/>
              <a:gd name="connsiteX115" fmla="*/ 6352674 w 8460606"/>
              <a:gd name="connsiteY115" fmla="*/ 9625 h 4620126"/>
              <a:gd name="connsiteX116" fmla="*/ 6371924 w 8460606"/>
              <a:gd name="connsiteY116" fmla="*/ 38501 h 4620126"/>
              <a:gd name="connsiteX117" fmla="*/ 6400800 w 8460606"/>
              <a:gd name="connsiteY117" fmla="*/ 67377 h 4620126"/>
              <a:gd name="connsiteX118" fmla="*/ 6420051 w 8460606"/>
              <a:gd name="connsiteY118" fmla="*/ 125128 h 4620126"/>
              <a:gd name="connsiteX119" fmla="*/ 6458552 w 8460606"/>
              <a:gd name="connsiteY119" fmla="*/ 182880 h 4620126"/>
              <a:gd name="connsiteX120" fmla="*/ 6477802 w 8460606"/>
              <a:gd name="connsiteY120" fmla="*/ 211756 h 4620126"/>
              <a:gd name="connsiteX121" fmla="*/ 6516303 w 8460606"/>
              <a:gd name="connsiteY121" fmla="*/ 298383 h 4620126"/>
              <a:gd name="connsiteX122" fmla="*/ 6545179 w 8460606"/>
              <a:gd name="connsiteY122" fmla="*/ 442762 h 4620126"/>
              <a:gd name="connsiteX123" fmla="*/ 6564430 w 8460606"/>
              <a:gd name="connsiteY123" fmla="*/ 471638 h 4620126"/>
              <a:gd name="connsiteX124" fmla="*/ 6593305 w 8460606"/>
              <a:gd name="connsiteY124" fmla="*/ 529389 h 4620126"/>
              <a:gd name="connsiteX125" fmla="*/ 6602931 w 8460606"/>
              <a:gd name="connsiteY125" fmla="*/ 558265 h 4620126"/>
              <a:gd name="connsiteX126" fmla="*/ 6631806 w 8460606"/>
              <a:gd name="connsiteY126" fmla="*/ 567891 h 4620126"/>
              <a:gd name="connsiteX127" fmla="*/ 6651057 w 8460606"/>
              <a:gd name="connsiteY127" fmla="*/ 596766 h 4620126"/>
              <a:gd name="connsiteX128" fmla="*/ 6699183 w 8460606"/>
              <a:gd name="connsiteY128" fmla="*/ 654518 h 4620126"/>
              <a:gd name="connsiteX129" fmla="*/ 6728059 w 8460606"/>
              <a:gd name="connsiteY129" fmla="*/ 712269 h 4620126"/>
              <a:gd name="connsiteX130" fmla="*/ 6737684 w 8460606"/>
              <a:gd name="connsiteY130" fmla="*/ 750771 h 4620126"/>
              <a:gd name="connsiteX131" fmla="*/ 6766560 w 8460606"/>
              <a:gd name="connsiteY131" fmla="*/ 808522 h 4620126"/>
              <a:gd name="connsiteX132" fmla="*/ 6776185 w 8460606"/>
              <a:gd name="connsiteY132" fmla="*/ 847023 h 4620126"/>
              <a:gd name="connsiteX133" fmla="*/ 6785811 w 8460606"/>
              <a:gd name="connsiteY133" fmla="*/ 904775 h 4620126"/>
              <a:gd name="connsiteX134" fmla="*/ 6805061 w 8460606"/>
              <a:gd name="connsiteY134" fmla="*/ 933651 h 4620126"/>
              <a:gd name="connsiteX135" fmla="*/ 6824312 w 8460606"/>
              <a:gd name="connsiteY135" fmla="*/ 1010653 h 4620126"/>
              <a:gd name="connsiteX136" fmla="*/ 6833937 w 8460606"/>
              <a:gd name="connsiteY136" fmla="*/ 1049154 h 4620126"/>
              <a:gd name="connsiteX137" fmla="*/ 6853188 w 8460606"/>
              <a:gd name="connsiteY137" fmla="*/ 1116531 h 4620126"/>
              <a:gd name="connsiteX138" fmla="*/ 6862813 w 8460606"/>
              <a:gd name="connsiteY138" fmla="*/ 1174282 h 4620126"/>
              <a:gd name="connsiteX139" fmla="*/ 6872438 w 8460606"/>
              <a:gd name="connsiteY139" fmla="*/ 1655545 h 4620126"/>
              <a:gd name="connsiteX140" fmla="*/ 6882063 w 8460606"/>
              <a:gd name="connsiteY140" fmla="*/ 1684421 h 4620126"/>
              <a:gd name="connsiteX141" fmla="*/ 6891689 w 8460606"/>
              <a:gd name="connsiteY141" fmla="*/ 1751798 h 4620126"/>
              <a:gd name="connsiteX142" fmla="*/ 6910939 w 8460606"/>
              <a:gd name="connsiteY142" fmla="*/ 1780674 h 4620126"/>
              <a:gd name="connsiteX143" fmla="*/ 6939815 w 8460606"/>
              <a:gd name="connsiteY143" fmla="*/ 1848051 h 4620126"/>
              <a:gd name="connsiteX144" fmla="*/ 6959065 w 8460606"/>
              <a:gd name="connsiteY144" fmla="*/ 1876926 h 4620126"/>
              <a:gd name="connsiteX145" fmla="*/ 6978316 w 8460606"/>
              <a:gd name="connsiteY145" fmla="*/ 1934678 h 4620126"/>
              <a:gd name="connsiteX146" fmla="*/ 7016817 w 8460606"/>
              <a:gd name="connsiteY146" fmla="*/ 1992429 h 4620126"/>
              <a:gd name="connsiteX147" fmla="*/ 7036068 w 8460606"/>
              <a:gd name="connsiteY147" fmla="*/ 2021305 h 4620126"/>
              <a:gd name="connsiteX148" fmla="*/ 7045693 w 8460606"/>
              <a:gd name="connsiteY148" fmla="*/ 2050181 h 4620126"/>
              <a:gd name="connsiteX149" fmla="*/ 7141945 w 8460606"/>
              <a:gd name="connsiteY149" fmla="*/ 2146434 h 4620126"/>
              <a:gd name="connsiteX150" fmla="*/ 7209322 w 8460606"/>
              <a:gd name="connsiteY150" fmla="*/ 2165684 h 4620126"/>
              <a:gd name="connsiteX151" fmla="*/ 7267074 w 8460606"/>
              <a:gd name="connsiteY151" fmla="*/ 2204185 h 4620126"/>
              <a:gd name="connsiteX152" fmla="*/ 7295950 w 8460606"/>
              <a:gd name="connsiteY152" fmla="*/ 2223436 h 4620126"/>
              <a:gd name="connsiteX153" fmla="*/ 7575082 w 8460606"/>
              <a:gd name="connsiteY153" fmla="*/ 2213811 h 4620126"/>
              <a:gd name="connsiteX154" fmla="*/ 7661710 w 8460606"/>
              <a:gd name="connsiteY154" fmla="*/ 2165684 h 4620126"/>
              <a:gd name="connsiteX155" fmla="*/ 7748337 w 8460606"/>
              <a:gd name="connsiteY155" fmla="*/ 2136808 h 4620126"/>
              <a:gd name="connsiteX156" fmla="*/ 7777213 w 8460606"/>
              <a:gd name="connsiteY156" fmla="*/ 2127183 h 4620126"/>
              <a:gd name="connsiteX157" fmla="*/ 7806089 w 8460606"/>
              <a:gd name="connsiteY157" fmla="*/ 2107933 h 4620126"/>
              <a:gd name="connsiteX158" fmla="*/ 7834964 w 8460606"/>
              <a:gd name="connsiteY158" fmla="*/ 2079057 h 4620126"/>
              <a:gd name="connsiteX159" fmla="*/ 7950468 w 8460606"/>
              <a:gd name="connsiteY159" fmla="*/ 2050181 h 4620126"/>
              <a:gd name="connsiteX160" fmla="*/ 7979343 w 8460606"/>
              <a:gd name="connsiteY160" fmla="*/ 2040556 h 4620126"/>
              <a:gd name="connsiteX161" fmla="*/ 8075596 w 8460606"/>
              <a:gd name="connsiteY161" fmla="*/ 2021305 h 4620126"/>
              <a:gd name="connsiteX162" fmla="*/ 8114097 w 8460606"/>
              <a:gd name="connsiteY162" fmla="*/ 2002055 h 4620126"/>
              <a:gd name="connsiteX163" fmla="*/ 8171849 w 8460606"/>
              <a:gd name="connsiteY163" fmla="*/ 1982804 h 4620126"/>
              <a:gd name="connsiteX164" fmla="*/ 8229600 w 8460606"/>
              <a:gd name="connsiteY164" fmla="*/ 1944303 h 4620126"/>
              <a:gd name="connsiteX165" fmla="*/ 8258476 w 8460606"/>
              <a:gd name="connsiteY165" fmla="*/ 1925053 h 4620126"/>
              <a:gd name="connsiteX166" fmla="*/ 8277726 w 8460606"/>
              <a:gd name="connsiteY166" fmla="*/ 1896177 h 4620126"/>
              <a:gd name="connsiteX167" fmla="*/ 8306602 w 8460606"/>
              <a:gd name="connsiteY167" fmla="*/ 1886552 h 4620126"/>
              <a:gd name="connsiteX168" fmla="*/ 8364354 w 8460606"/>
              <a:gd name="connsiteY168" fmla="*/ 1857676 h 4620126"/>
              <a:gd name="connsiteX169" fmla="*/ 8383604 w 8460606"/>
              <a:gd name="connsiteY169" fmla="*/ 1828800 h 4620126"/>
              <a:gd name="connsiteX170" fmla="*/ 8460606 w 8460606"/>
              <a:gd name="connsiteY170"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588169 w 8460606"/>
              <a:gd name="connsiteY15" fmla="*/ 3744227 h 4620126"/>
              <a:gd name="connsiteX16" fmla="*/ 1626670 w 8460606"/>
              <a:gd name="connsiteY16" fmla="*/ 3715352 h 4620126"/>
              <a:gd name="connsiteX17" fmla="*/ 1867301 w 8460606"/>
              <a:gd name="connsiteY17" fmla="*/ 3465095 h 4620126"/>
              <a:gd name="connsiteX18" fmla="*/ 1963554 w 8460606"/>
              <a:gd name="connsiteY18" fmla="*/ 3359217 h 4620126"/>
              <a:gd name="connsiteX19" fmla="*/ 2088682 w 8460606"/>
              <a:gd name="connsiteY19" fmla="*/ 3214838 h 4620126"/>
              <a:gd name="connsiteX20" fmla="*/ 2156059 w 8460606"/>
              <a:gd name="connsiteY20" fmla="*/ 3099335 h 4620126"/>
              <a:gd name="connsiteX21" fmla="*/ 2175310 w 8460606"/>
              <a:gd name="connsiteY21" fmla="*/ 3060834 h 4620126"/>
              <a:gd name="connsiteX22" fmla="*/ 2194560 w 8460606"/>
              <a:gd name="connsiteY22" fmla="*/ 2993457 h 4620126"/>
              <a:gd name="connsiteX23" fmla="*/ 2233061 w 8460606"/>
              <a:gd name="connsiteY23" fmla="*/ 2887579 h 4620126"/>
              <a:gd name="connsiteX24" fmla="*/ 2261937 w 8460606"/>
              <a:gd name="connsiteY24" fmla="*/ 2675823 h 4620126"/>
              <a:gd name="connsiteX25" fmla="*/ 2281188 w 8460606"/>
              <a:gd name="connsiteY25" fmla="*/ 2598821 h 4620126"/>
              <a:gd name="connsiteX26" fmla="*/ 2310063 w 8460606"/>
              <a:gd name="connsiteY26" fmla="*/ 2531444 h 4620126"/>
              <a:gd name="connsiteX27" fmla="*/ 2406316 w 8460606"/>
              <a:gd name="connsiteY27" fmla="*/ 2464067 h 4620126"/>
              <a:gd name="connsiteX28" fmla="*/ 2608446 w 8460606"/>
              <a:gd name="connsiteY28" fmla="*/ 2290813 h 4620126"/>
              <a:gd name="connsiteX29" fmla="*/ 2704699 w 8460606"/>
              <a:gd name="connsiteY29" fmla="*/ 2329314 h 4620126"/>
              <a:gd name="connsiteX30" fmla="*/ 2791326 w 8460606"/>
              <a:gd name="connsiteY30" fmla="*/ 2367815 h 4620126"/>
              <a:gd name="connsiteX31" fmla="*/ 2916455 w 8460606"/>
              <a:gd name="connsiteY31" fmla="*/ 2483318 h 4620126"/>
              <a:gd name="connsiteX32" fmla="*/ 2954956 w 8460606"/>
              <a:gd name="connsiteY32" fmla="*/ 2569945 h 4620126"/>
              <a:gd name="connsiteX33" fmla="*/ 3022333 w 8460606"/>
              <a:gd name="connsiteY33" fmla="*/ 2714324 h 4620126"/>
              <a:gd name="connsiteX34" fmla="*/ 3041583 w 8460606"/>
              <a:gd name="connsiteY34" fmla="*/ 2772076 h 4620126"/>
              <a:gd name="connsiteX35" fmla="*/ 3060834 w 8460606"/>
              <a:gd name="connsiteY35" fmla="*/ 2829827 h 4620126"/>
              <a:gd name="connsiteX36" fmla="*/ 3128211 w 8460606"/>
              <a:gd name="connsiteY36" fmla="*/ 2954956 h 4620126"/>
              <a:gd name="connsiteX37" fmla="*/ 3157086 w 8460606"/>
              <a:gd name="connsiteY37" fmla="*/ 2974206 h 4620126"/>
              <a:gd name="connsiteX38" fmla="*/ 3262964 w 8460606"/>
              <a:gd name="connsiteY38" fmla="*/ 3070459 h 4620126"/>
              <a:gd name="connsiteX39" fmla="*/ 3445844 w 8460606"/>
              <a:gd name="connsiteY39" fmla="*/ 3205213 h 4620126"/>
              <a:gd name="connsiteX40" fmla="*/ 3474720 w 8460606"/>
              <a:gd name="connsiteY40" fmla="*/ 3224463 h 4620126"/>
              <a:gd name="connsiteX41" fmla="*/ 3638350 w 8460606"/>
              <a:gd name="connsiteY41" fmla="*/ 3291840 h 4620126"/>
              <a:gd name="connsiteX42" fmla="*/ 4100362 w 8460606"/>
              <a:gd name="connsiteY42" fmla="*/ 3243714 h 4620126"/>
              <a:gd name="connsiteX43" fmla="*/ 4129238 w 8460606"/>
              <a:gd name="connsiteY43" fmla="*/ 3234088 h 4620126"/>
              <a:gd name="connsiteX44" fmla="*/ 4331369 w 8460606"/>
              <a:gd name="connsiteY44" fmla="*/ 3051208 h 4620126"/>
              <a:gd name="connsiteX45" fmla="*/ 4350619 w 8460606"/>
              <a:gd name="connsiteY45" fmla="*/ 3022333 h 4620126"/>
              <a:gd name="connsiteX46" fmla="*/ 4437246 w 8460606"/>
              <a:gd name="connsiteY46" fmla="*/ 2954956 h 4620126"/>
              <a:gd name="connsiteX47" fmla="*/ 4687503 w 8460606"/>
              <a:gd name="connsiteY47" fmla="*/ 2579571 h 4620126"/>
              <a:gd name="connsiteX48" fmla="*/ 4697129 w 8460606"/>
              <a:gd name="connsiteY48" fmla="*/ 2550695 h 4620126"/>
              <a:gd name="connsiteX49" fmla="*/ 4735630 w 8460606"/>
              <a:gd name="connsiteY49" fmla="*/ 2464067 h 4620126"/>
              <a:gd name="connsiteX50" fmla="*/ 4754880 w 8460606"/>
              <a:gd name="connsiteY50" fmla="*/ 2406316 h 4620126"/>
              <a:gd name="connsiteX51" fmla="*/ 4764505 w 8460606"/>
              <a:gd name="connsiteY51" fmla="*/ 2377440 h 4620126"/>
              <a:gd name="connsiteX52" fmla="*/ 4822257 w 8460606"/>
              <a:gd name="connsiteY52" fmla="*/ 2252312 h 4620126"/>
              <a:gd name="connsiteX53" fmla="*/ 4908884 w 8460606"/>
              <a:gd name="connsiteY53" fmla="*/ 1982804 h 4620126"/>
              <a:gd name="connsiteX54" fmla="*/ 4918510 w 8460606"/>
              <a:gd name="connsiteY54" fmla="*/ 1876926 h 4620126"/>
              <a:gd name="connsiteX55" fmla="*/ 4937760 w 8460606"/>
              <a:gd name="connsiteY55" fmla="*/ 1809549 h 4620126"/>
              <a:gd name="connsiteX56" fmla="*/ 4957011 w 8460606"/>
              <a:gd name="connsiteY56" fmla="*/ 1626669 h 4620126"/>
              <a:gd name="connsiteX57" fmla="*/ 4966636 w 8460606"/>
              <a:gd name="connsiteY57" fmla="*/ 1578543 h 4620126"/>
              <a:gd name="connsiteX58" fmla="*/ 4976261 w 8460606"/>
              <a:gd name="connsiteY58" fmla="*/ 1463040 h 4620126"/>
              <a:gd name="connsiteX59" fmla="*/ 5014762 w 8460606"/>
              <a:gd name="connsiteY59" fmla="*/ 1366787 h 4620126"/>
              <a:gd name="connsiteX60" fmla="*/ 5024388 w 8460606"/>
              <a:gd name="connsiteY60" fmla="*/ 1328286 h 4620126"/>
              <a:gd name="connsiteX61" fmla="*/ 5062889 w 8460606"/>
              <a:gd name="connsiteY61" fmla="*/ 1241659 h 4620126"/>
              <a:gd name="connsiteX62" fmla="*/ 5072514 w 8460606"/>
              <a:gd name="connsiteY62" fmla="*/ 1203158 h 4620126"/>
              <a:gd name="connsiteX63" fmla="*/ 5091764 w 8460606"/>
              <a:gd name="connsiteY63" fmla="*/ 1155032 h 4620126"/>
              <a:gd name="connsiteX64" fmla="*/ 5101390 w 8460606"/>
              <a:gd name="connsiteY64" fmla="*/ 1126156 h 4620126"/>
              <a:gd name="connsiteX65" fmla="*/ 5120640 w 8460606"/>
              <a:gd name="connsiteY65" fmla="*/ 1097280 h 4620126"/>
              <a:gd name="connsiteX66" fmla="*/ 5149516 w 8460606"/>
              <a:gd name="connsiteY66" fmla="*/ 1029903 h 4620126"/>
              <a:gd name="connsiteX67" fmla="*/ 5178392 w 8460606"/>
              <a:gd name="connsiteY67" fmla="*/ 1001027 h 4620126"/>
              <a:gd name="connsiteX68" fmla="*/ 5216893 w 8460606"/>
              <a:gd name="connsiteY68" fmla="*/ 943276 h 4620126"/>
              <a:gd name="connsiteX69" fmla="*/ 5236143 w 8460606"/>
              <a:gd name="connsiteY69" fmla="*/ 914400 h 4620126"/>
              <a:gd name="connsiteX70" fmla="*/ 5274644 w 8460606"/>
              <a:gd name="connsiteY70" fmla="*/ 827773 h 4620126"/>
              <a:gd name="connsiteX71" fmla="*/ 5303520 w 8460606"/>
              <a:gd name="connsiteY71" fmla="*/ 770021 h 4620126"/>
              <a:gd name="connsiteX72" fmla="*/ 5361272 w 8460606"/>
              <a:gd name="connsiteY72" fmla="*/ 741145 h 4620126"/>
              <a:gd name="connsiteX73" fmla="*/ 5390148 w 8460606"/>
              <a:gd name="connsiteY73" fmla="*/ 750771 h 4620126"/>
              <a:gd name="connsiteX74" fmla="*/ 5447899 w 8460606"/>
              <a:gd name="connsiteY74" fmla="*/ 731520 h 4620126"/>
              <a:gd name="connsiteX75" fmla="*/ 5505651 w 8460606"/>
              <a:gd name="connsiteY75" fmla="*/ 770021 h 4620126"/>
              <a:gd name="connsiteX76" fmla="*/ 5515276 w 8460606"/>
              <a:gd name="connsiteY76" fmla="*/ 798897 h 4620126"/>
              <a:gd name="connsiteX77" fmla="*/ 5553777 w 8460606"/>
              <a:gd name="connsiteY77" fmla="*/ 875899 h 4620126"/>
              <a:gd name="connsiteX78" fmla="*/ 5582653 w 8460606"/>
              <a:gd name="connsiteY78" fmla="*/ 962526 h 4620126"/>
              <a:gd name="connsiteX79" fmla="*/ 5592278 w 8460606"/>
              <a:gd name="connsiteY79" fmla="*/ 991402 h 4620126"/>
              <a:gd name="connsiteX80" fmla="*/ 5611529 w 8460606"/>
              <a:gd name="connsiteY80" fmla="*/ 1029903 h 4620126"/>
              <a:gd name="connsiteX81" fmla="*/ 5630779 w 8460606"/>
              <a:gd name="connsiteY81" fmla="*/ 1087655 h 4620126"/>
              <a:gd name="connsiteX82" fmla="*/ 5640404 w 8460606"/>
              <a:gd name="connsiteY82" fmla="*/ 1116531 h 4620126"/>
              <a:gd name="connsiteX83" fmla="*/ 5678905 w 8460606"/>
              <a:gd name="connsiteY83" fmla="*/ 1174282 h 4620126"/>
              <a:gd name="connsiteX84" fmla="*/ 5698156 w 8460606"/>
              <a:gd name="connsiteY84" fmla="*/ 1203158 h 4620126"/>
              <a:gd name="connsiteX85" fmla="*/ 5717406 w 8460606"/>
              <a:gd name="connsiteY85" fmla="*/ 1260909 h 4620126"/>
              <a:gd name="connsiteX86" fmla="*/ 5727032 w 8460606"/>
              <a:gd name="connsiteY86" fmla="*/ 1289785 h 4620126"/>
              <a:gd name="connsiteX87" fmla="*/ 5736657 w 8460606"/>
              <a:gd name="connsiteY87" fmla="*/ 1328286 h 4620126"/>
              <a:gd name="connsiteX88" fmla="*/ 5755908 w 8460606"/>
              <a:gd name="connsiteY88" fmla="*/ 1376413 h 4620126"/>
              <a:gd name="connsiteX89" fmla="*/ 5765533 w 8460606"/>
              <a:gd name="connsiteY89" fmla="*/ 1491916 h 4620126"/>
              <a:gd name="connsiteX90" fmla="*/ 5775158 w 8460606"/>
              <a:gd name="connsiteY90" fmla="*/ 1540042 h 4620126"/>
              <a:gd name="connsiteX91" fmla="*/ 5784783 w 8460606"/>
              <a:gd name="connsiteY91" fmla="*/ 1636295 h 4620126"/>
              <a:gd name="connsiteX92" fmla="*/ 5823284 w 8460606"/>
              <a:gd name="connsiteY92" fmla="*/ 1626669 h 4620126"/>
              <a:gd name="connsiteX93" fmla="*/ 5842535 w 8460606"/>
              <a:gd name="connsiteY93" fmla="*/ 1597794 h 4620126"/>
              <a:gd name="connsiteX94" fmla="*/ 5871411 w 8460606"/>
              <a:gd name="connsiteY94" fmla="*/ 1578543 h 4620126"/>
              <a:gd name="connsiteX95" fmla="*/ 5909912 w 8460606"/>
              <a:gd name="connsiteY95" fmla="*/ 1520792 h 4620126"/>
              <a:gd name="connsiteX96" fmla="*/ 5929162 w 8460606"/>
              <a:gd name="connsiteY96" fmla="*/ 1491916 h 4620126"/>
              <a:gd name="connsiteX97" fmla="*/ 5958038 w 8460606"/>
              <a:gd name="connsiteY97" fmla="*/ 1434164 h 4620126"/>
              <a:gd name="connsiteX98" fmla="*/ 5977289 w 8460606"/>
              <a:gd name="connsiteY98" fmla="*/ 1232034 h 4620126"/>
              <a:gd name="connsiteX99" fmla="*/ 5986914 w 8460606"/>
              <a:gd name="connsiteY99" fmla="*/ 1145406 h 4620126"/>
              <a:gd name="connsiteX100" fmla="*/ 6006164 w 8460606"/>
              <a:gd name="connsiteY100" fmla="*/ 1078029 h 4620126"/>
              <a:gd name="connsiteX101" fmla="*/ 6035040 w 8460606"/>
              <a:gd name="connsiteY101" fmla="*/ 808522 h 4620126"/>
              <a:gd name="connsiteX102" fmla="*/ 6054291 w 8460606"/>
              <a:gd name="connsiteY102" fmla="*/ 741145 h 4620126"/>
              <a:gd name="connsiteX103" fmla="*/ 6073541 w 8460606"/>
              <a:gd name="connsiteY103" fmla="*/ 683394 h 4620126"/>
              <a:gd name="connsiteX104" fmla="*/ 6092792 w 8460606"/>
              <a:gd name="connsiteY104" fmla="*/ 596766 h 4620126"/>
              <a:gd name="connsiteX105" fmla="*/ 6131293 w 8460606"/>
              <a:gd name="connsiteY105" fmla="*/ 462013 h 4620126"/>
              <a:gd name="connsiteX106" fmla="*/ 6150543 w 8460606"/>
              <a:gd name="connsiteY106" fmla="*/ 423512 h 4620126"/>
              <a:gd name="connsiteX107" fmla="*/ 6179419 w 8460606"/>
              <a:gd name="connsiteY107" fmla="*/ 317634 h 4620126"/>
              <a:gd name="connsiteX108" fmla="*/ 6198670 w 8460606"/>
              <a:gd name="connsiteY108" fmla="*/ 279133 h 4620126"/>
              <a:gd name="connsiteX109" fmla="*/ 6217920 w 8460606"/>
              <a:gd name="connsiteY109" fmla="*/ 221381 h 4620126"/>
              <a:gd name="connsiteX110" fmla="*/ 6275672 w 8460606"/>
              <a:gd name="connsiteY110" fmla="*/ 115503 h 4620126"/>
              <a:gd name="connsiteX111" fmla="*/ 6294922 w 8460606"/>
              <a:gd name="connsiteY111" fmla="*/ 57752 h 4620126"/>
              <a:gd name="connsiteX112" fmla="*/ 6304548 w 8460606"/>
              <a:gd name="connsiteY112" fmla="*/ 28876 h 4620126"/>
              <a:gd name="connsiteX113" fmla="*/ 6323798 w 8460606"/>
              <a:gd name="connsiteY113" fmla="*/ 0 h 4620126"/>
              <a:gd name="connsiteX114" fmla="*/ 6352674 w 8460606"/>
              <a:gd name="connsiteY114" fmla="*/ 9625 h 4620126"/>
              <a:gd name="connsiteX115" fmla="*/ 6371924 w 8460606"/>
              <a:gd name="connsiteY115" fmla="*/ 38501 h 4620126"/>
              <a:gd name="connsiteX116" fmla="*/ 6400800 w 8460606"/>
              <a:gd name="connsiteY116" fmla="*/ 67377 h 4620126"/>
              <a:gd name="connsiteX117" fmla="*/ 6420051 w 8460606"/>
              <a:gd name="connsiteY117" fmla="*/ 125128 h 4620126"/>
              <a:gd name="connsiteX118" fmla="*/ 6458552 w 8460606"/>
              <a:gd name="connsiteY118" fmla="*/ 182880 h 4620126"/>
              <a:gd name="connsiteX119" fmla="*/ 6477802 w 8460606"/>
              <a:gd name="connsiteY119" fmla="*/ 211756 h 4620126"/>
              <a:gd name="connsiteX120" fmla="*/ 6516303 w 8460606"/>
              <a:gd name="connsiteY120" fmla="*/ 298383 h 4620126"/>
              <a:gd name="connsiteX121" fmla="*/ 6545179 w 8460606"/>
              <a:gd name="connsiteY121" fmla="*/ 442762 h 4620126"/>
              <a:gd name="connsiteX122" fmla="*/ 6564430 w 8460606"/>
              <a:gd name="connsiteY122" fmla="*/ 471638 h 4620126"/>
              <a:gd name="connsiteX123" fmla="*/ 6593305 w 8460606"/>
              <a:gd name="connsiteY123" fmla="*/ 529389 h 4620126"/>
              <a:gd name="connsiteX124" fmla="*/ 6602931 w 8460606"/>
              <a:gd name="connsiteY124" fmla="*/ 558265 h 4620126"/>
              <a:gd name="connsiteX125" fmla="*/ 6631806 w 8460606"/>
              <a:gd name="connsiteY125" fmla="*/ 567891 h 4620126"/>
              <a:gd name="connsiteX126" fmla="*/ 6651057 w 8460606"/>
              <a:gd name="connsiteY126" fmla="*/ 596766 h 4620126"/>
              <a:gd name="connsiteX127" fmla="*/ 6699183 w 8460606"/>
              <a:gd name="connsiteY127" fmla="*/ 654518 h 4620126"/>
              <a:gd name="connsiteX128" fmla="*/ 6728059 w 8460606"/>
              <a:gd name="connsiteY128" fmla="*/ 712269 h 4620126"/>
              <a:gd name="connsiteX129" fmla="*/ 6737684 w 8460606"/>
              <a:gd name="connsiteY129" fmla="*/ 750771 h 4620126"/>
              <a:gd name="connsiteX130" fmla="*/ 6766560 w 8460606"/>
              <a:gd name="connsiteY130" fmla="*/ 808522 h 4620126"/>
              <a:gd name="connsiteX131" fmla="*/ 6776185 w 8460606"/>
              <a:gd name="connsiteY131" fmla="*/ 847023 h 4620126"/>
              <a:gd name="connsiteX132" fmla="*/ 6785811 w 8460606"/>
              <a:gd name="connsiteY132" fmla="*/ 904775 h 4620126"/>
              <a:gd name="connsiteX133" fmla="*/ 6805061 w 8460606"/>
              <a:gd name="connsiteY133" fmla="*/ 933651 h 4620126"/>
              <a:gd name="connsiteX134" fmla="*/ 6824312 w 8460606"/>
              <a:gd name="connsiteY134" fmla="*/ 1010653 h 4620126"/>
              <a:gd name="connsiteX135" fmla="*/ 6833937 w 8460606"/>
              <a:gd name="connsiteY135" fmla="*/ 1049154 h 4620126"/>
              <a:gd name="connsiteX136" fmla="*/ 6853188 w 8460606"/>
              <a:gd name="connsiteY136" fmla="*/ 1116531 h 4620126"/>
              <a:gd name="connsiteX137" fmla="*/ 6862813 w 8460606"/>
              <a:gd name="connsiteY137" fmla="*/ 1174282 h 4620126"/>
              <a:gd name="connsiteX138" fmla="*/ 6872438 w 8460606"/>
              <a:gd name="connsiteY138" fmla="*/ 1655545 h 4620126"/>
              <a:gd name="connsiteX139" fmla="*/ 6882063 w 8460606"/>
              <a:gd name="connsiteY139" fmla="*/ 1684421 h 4620126"/>
              <a:gd name="connsiteX140" fmla="*/ 6891689 w 8460606"/>
              <a:gd name="connsiteY140" fmla="*/ 1751798 h 4620126"/>
              <a:gd name="connsiteX141" fmla="*/ 6910939 w 8460606"/>
              <a:gd name="connsiteY141" fmla="*/ 1780674 h 4620126"/>
              <a:gd name="connsiteX142" fmla="*/ 6939815 w 8460606"/>
              <a:gd name="connsiteY142" fmla="*/ 1848051 h 4620126"/>
              <a:gd name="connsiteX143" fmla="*/ 6959065 w 8460606"/>
              <a:gd name="connsiteY143" fmla="*/ 1876926 h 4620126"/>
              <a:gd name="connsiteX144" fmla="*/ 6978316 w 8460606"/>
              <a:gd name="connsiteY144" fmla="*/ 1934678 h 4620126"/>
              <a:gd name="connsiteX145" fmla="*/ 7016817 w 8460606"/>
              <a:gd name="connsiteY145" fmla="*/ 1992429 h 4620126"/>
              <a:gd name="connsiteX146" fmla="*/ 7036068 w 8460606"/>
              <a:gd name="connsiteY146" fmla="*/ 2021305 h 4620126"/>
              <a:gd name="connsiteX147" fmla="*/ 7045693 w 8460606"/>
              <a:gd name="connsiteY147" fmla="*/ 2050181 h 4620126"/>
              <a:gd name="connsiteX148" fmla="*/ 7141945 w 8460606"/>
              <a:gd name="connsiteY148" fmla="*/ 2146434 h 4620126"/>
              <a:gd name="connsiteX149" fmla="*/ 7209322 w 8460606"/>
              <a:gd name="connsiteY149" fmla="*/ 2165684 h 4620126"/>
              <a:gd name="connsiteX150" fmla="*/ 7267074 w 8460606"/>
              <a:gd name="connsiteY150" fmla="*/ 2204185 h 4620126"/>
              <a:gd name="connsiteX151" fmla="*/ 7295950 w 8460606"/>
              <a:gd name="connsiteY151" fmla="*/ 2223436 h 4620126"/>
              <a:gd name="connsiteX152" fmla="*/ 7575082 w 8460606"/>
              <a:gd name="connsiteY152" fmla="*/ 2213811 h 4620126"/>
              <a:gd name="connsiteX153" fmla="*/ 7661710 w 8460606"/>
              <a:gd name="connsiteY153" fmla="*/ 2165684 h 4620126"/>
              <a:gd name="connsiteX154" fmla="*/ 7748337 w 8460606"/>
              <a:gd name="connsiteY154" fmla="*/ 2136808 h 4620126"/>
              <a:gd name="connsiteX155" fmla="*/ 7777213 w 8460606"/>
              <a:gd name="connsiteY155" fmla="*/ 2127183 h 4620126"/>
              <a:gd name="connsiteX156" fmla="*/ 7806089 w 8460606"/>
              <a:gd name="connsiteY156" fmla="*/ 2107933 h 4620126"/>
              <a:gd name="connsiteX157" fmla="*/ 7834964 w 8460606"/>
              <a:gd name="connsiteY157" fmla="*/ 2079057 h 4620126"/>
              <a:gd name="connsiteX158" fmla="*/ 7950468 w 8460606"/>
              <a:gd name="connsiteY158" fmla="*/ 2050181 h 4620126"/>
              <a:gd name="connsiteX159" fmla="*/ 7979343 w 8460606"/>
              <a:gd name="connsiteY159" fmla="*/ 2040556 h 4620126"/>
              <a:gd name="connsiteX160" fmla="*/ 8075596 w 8460606"/>
              <a:gd name="connsiteY160" fmla="*/ 2021305 h 4620126"/>
              <a:gd name="connsiteX161" fmla="*/ 8114097 w 8460606"/>
              <a:gd name="connsiteY161" fmla="*/ 2002055 h 4620126"/>
              <a:gd name="connsiteX162" fmla="*/ 8171849 w 8460606"/>
              <a:gd name="connsiteY162" fmla="*/ 1982804 h 4620126"/>
              <a:gd name="connsiteX163" fmla="*/ 8229600 w 8460606"/>
              <a:gd name="connsiteY163" fmla="*/ 1944303 h 4620126"/>
              <a:gd name="connsiteX164" fmla="*/ 8258476 w 8460606"/>
              <a:gd name="connsiteY164" fmla="*/ 1925053 h 4620126"/>
              <a:gd name="connsiteX165" fmla="*/ 8277726 w 8460606"/>
              <a:gd name="connsiteY165" fmla="*/ 1896177 h 4620126"/>
              <a:gd name="connsiteX166" fmla="*/ 8306602 w 8460606"/>
              <a:gd name="connsiteY166" fmla="*/ 1886552 h 4620126"/>
              <a:gd name="connsiteX167" fmla="*/ 8364354 w 8460606"/>
              <a:gd name="connsiteY167" fmla="*/ 1857676 h 4620126"/>
              <a:gd name="connsiteX168" fmla="*/ 8383604 w 8460606"/>
              <a:gd name="connsiteY168" fmla="*/ 1828800 h 4620126"/>
              <a:gd name="connsiteX169" fmla="*/ 8460606 w 8460606"/>
              <a:gd name="connsiteY169"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232034 w 8460606"/>
              <a:gd name="connsiteY12" fmla="*/ 4032985 h 4620126"/>
              <a:gd name="connsiteX13" fmla="*/ 1270535 w 8460606"/>
              <a:gd name="connsiteY13" fmla="*/ 4023360 h 4620126"/>
              <a:gd name="connsiteX14" fmla="*/ 1588169 w 8460606"/>
              <a:gd name="connsiteY14" fmla="*/ 3744227 h 4620126"/>
              <a:gd name="connsiteX15" fmla="*/ 1626670 w 8460606"/>
              <a:gd name="connsiteY15" fmla="*/ 3715352 h 4620126"/>
              <a:gd name="connsiteX16" fmla="*/ 1867301 w 8460606"/>
              <a:gd name="connsiteY16" fmla="*/ 3465095 h 4620126"/>
              <a:gd name="connsiteX17" fmla="*/ 1963554 w 8460606"/>
              <a:gd name="connsiteY17" fmla="*/ 3359217 h 4620126"/>
              <a:gd name="connsiteX18" fmla="*/ 2088682 w 8460606"/>
              <a:gd name="connsiteY18" fmla="*/ 3214838 h 4620126"/>
              <a:gd name="connsiteX19" fmla="*/ 2156059 w 8460606"/>
              <a:gd name="connsiteY19" fmla="*/ 3099335 h 4620126"/>
              <a:gd name="connsiteX20" fmla="*/ 2175310 w 8460606"/>
              <a:gd name="connsiteY20" fmla="*/ 3060834 h 4620126"/>
              <a:gd name="connsiteX21" fmla="*/ 2194560 w 8460606"/>
              <a:gd name="connsiteY21" fmla="*/ 2993457 h 4620126"/>
              <a:gd name="connsiteX22" fmla="*/ 2233061 w 8460606"/>
              <a:gd name="connsiteY22" fmla="*/ 2887579 h 4620126"/>
              <a:gd name="connsiteX23" fmla="*/ 2261937 w 8460606"/>
              <a:gd name="connsiteY23" fmla="*/ 2675823 h 4620126"/>
              <a:gd name="connsiteX24" fmla="*/ 2281188 w 8460606"/>
              <a:gd name="connsiteY24" fmla="*/ 2598821 h 4620126"/>
              <a:gd name="connsiteX25" fmla="*/ 2310063 w 8460606"/>
              <a:gd name="connsiteY25" fmla="*/ 2531444 h 4620126"/>
              <a:gd name="connsiteX26" fmla="*/ 2406316 w 8460606"/>
              <a:gd name="connsiteY26" fmla="*/ 2464067 h 4620126"/>
              <a:gd name="connsiteX27" fmla="*/ 2608446 w 8460606"/>
              <a:gd name="connsiteY27" fmla="*/ 2290813 h 4620126"/>
              <a:gd name="connsiteX28" fmla="*/ 2704699 w 8460606"/>
              <a:gd name="connsiteY28" fmla="*/ 2329314 h 4620126"/>
              <a:gd name="connsiteX29" fmla="*/ 2791326 w 8460606"/>
              <a:gd name="connsiteY29" fmla="*/ 2367815 h 4620126"/>
              <a:gd name="connsiteX30" fmla="*/ 2916455 w 8460606"/>
              <a:gd name="connsiteY30" fmla="*/ 2483318 h 4620126"/>
              <a:gd name="connsiteX31" fmla="*/ 2954956 w 8460606"/>
              <a:gd name="connsiteY31" fmla="*/ 2569945 h 4620126"/>
              <a:gd name="connsiteX32" fmla="*/ 3022333 w 8460606"/>
              <a:gd name="connsiteY32" fmla="*/ 2714324 h 4620126"/>
              <a:gd name="connsiteX33" fmla="*/ 3041583 w 8460606"/>
              <a:gd name="connsiteY33" fmla="*/ 2772076 h 4620126"/>
              <a:gd name="connsiteX34" fmla="*/ 3060834 w 8460606"/>
              <a:gd name="connsiteY34" fmla="*/ 2829827 h 4620126"/>
              <a:gd name="connsiteX35" fmla="*/ 3128211 w 8460606"/>
              <a:gd name="connsiteY35" fmla="*/ 2954956 h 4620126"/>
              <a:gd name="connsiteX36" fmla="*/ 3157086 w 8460606"/>
              <a:gd name="connsiteY36" fmla="*/ 2974206 h 4620126"/>
              <a:gd name="connsiteX37" fmla="*/ 3262964 w 8460606"/>
              <a:gd name="connsiteY37" fmla="*/ 3070459 h 4620126"/>
              <a:gd name="connsiteX38" fmla="*/ 3445844 w 8460606"/>
              <a:gd name="connsiteY38" fmla="*/ 3205213 h 4620126"/>
              <a:gd name="connsiteX39" fmla="*/ 3474720 w 8460606"/>
              <a:gd name="connsiteY39" fmla="*/ 3224463 h 4620126"/>
              <a:gd name="connsiteX40" fmla="*/ 3638350 w 8460606"/>
              <a:gd name="connsiteY40" fmla="*/ 3291840 h 4620126"/>
              <a:gd name="connsiteX41" fmla="*/ 4100362 w 8460606"/>
              <a:gd name="connsiteY41" fmla="*/ 3243714 h 4620126"/>
              <a:gd name="connsiteX42" fmla="*/ 4129238 w 8460606"/>
              <a:gd name="connsiteY42" fmla="*/ 3234088 h 4620126"/>
              <a:gd name="connsiteX43" fmla="*/ 4331369 w 8460606"/>
              <a:gd name="connsiteY43" fmla="*/ 3051208 h 4620126"/>
              <a:gd name="connsiteX44" fmla="*/ 4350619 w 8460606"/>
              <a:gd name="connsiteY44" fmla="*/ 3022333 h 4620126"/>
              <a:gd name="connsiteX45" fmla="*/ 4437246 w 8460606"/>
              <a:gd name="connsiteY45" fmla="*/ 2954956 h 4620126"/>
              <a:gd name="connsiteX46" fmla="*/ 4687503 w 8460606"/>
              <a:gd name="connsiteY46" fmla="*/ 2579571 h 4620126"/>
              <a:gd name="connsiteX47" fmla="*/ 4697129 w 8460606"/>
              <a:gd name="connsiteY47" fmla="*/ 2550695 h 4620126"/>
              <a:gd name="connsiteX48" fmla="*/ 4735630 w 8460606"/>
              <a:gd name="connsiteY48" fmla="*/ 2464067 h 4620126"/>
              <a:gd name="connsiteX49" fmla="*/ 4754880 w 8460606"/>
              <a:gd name="connsiteY49" fmla="*/ 2406316 h 4620126"/>
              <a:gd name="connsiteX50" fmla="*/ 4764505 w 8460606"/>
              <a:gd name="connsiteY50" fmla="*/ 2377440 h 4620126"/>
              <a:gd name="connsiteX51" fmla="*/ 4822257 w 8460606"/>
              <a:gd name="connsiteY51" fmla="*/ 2252312 h 4620126"/>
              <a:gd name="connsiteX52" fmla="*/ 4908884 w 8460606"/>
              <a:gd name="connsiteY52" fmla="*/ 1982804 h 4620126"/>
              <a:gd name="connsiteX53" fmla="*/ 4918510 w 8460606"/>
              <a:gd name="connsiteY53" fmla="*/ 1876926 h 4620126"/>
              <a:gd name="connsiteX54" fmla="*/ 4937760 w 8460606"/>
              <a:gd name="connsiteY54" fmla="*/ 1809549 h 4620126"/>
              <a:gd name="connsiteX55" fmla="*/ 4957011 w 8460606"/>
              <a:gd name="connsiteY55" fmla="*/ 1626669 h 4620126"/>
              <a:gd name="connsiteX56" fmla="*/ 4966636 w 8460606"/>
              <a:gd name="connsiteY56" fmla="*/ 1578543 h 4620126"/>
              <a:gd name="connsiteX57" fmla="*/ 4976261 w 8460606"/>
              <a:gd name="connsiteY57" fmla="*/ 1463040 h 4620126"/>
              <a:gd name="connsiteX58" fmla="*/ 5014762 w 8460606"/>
              <a:gd name="connsiteY58" fmla="*/ 1366787 h 4620126"/>
              <a:gd name="connsiteX59" fmla="*/ 5024388 w 8460606"/>
              <a:gd name="connsiteY59" fmla="*/ 1328286 h 4620126"/>
              <a:gd name="connsiteX60" fmla="*/ 5062889 w 8460606"/>
              <a:gd name="connsiteY60" fmla="*/ 1241659 h 4620126"/>
              <a:gd name="connsiteX61" fmla="*/ 5072514 w 8460606"/>
              <a:gd name="connsiteY61" fmla="*/ 1203158 h 4620126"/>
              <a:gd name="connsiteX62" fmla="*/ 5091764 w 8460606"/>
              <a:gd name="connsiteY62" fmla="*/ 1155032 h 4620126"/>
              <a:gd name="connsiteX63" fmla="*/ 5101390 w 8460606"/>
              <a:gd name="connsiteY63" fmla="*/ 1126156 h 4620126"/>
              <a:gd name="connsiteX64" fmla="*/ 5120640 w 8460606"/>
              <a:gd name="connsiteY64" fmla="*/ 1097280 h 4620126"/>
              <a:gd name="connsiteX65" fmla="*/ 5149516 w 8460606"/>
              <a:gd name="connsiteY65" fmla="*/ 1029903 h 4620126"/>
              <a:gd name="connsiteX66" fmla="*/ 5178392 w 8460606"/>
              <a:gd name="connsiteY66" fmla="*/ 1001027 h 4620126"/>
              <a:gd name="connsiteX67" fmla="*/ 5216893 w 8460606"/>
              <a:gd name="connsiteY67" fmla="*/ 943276 h 4620126"/>
              <a:gd name="connsiteX68" fmla="*/ 5236143 w 8460606"/>
              <a:gd name="connsiteY68" fmla="*/ 914400 h 4620126"/>
              <a:gd name="connsiteX69" fmla="*/ 5274644 w 8460606"/>
              <a:gd name="connsiteY69" fmla="*/ 827773 h 4620126"/>
              <a:gd name="connsiteX70" fmla="*/ 5303520 w 8460606"/>
              <a:gd name="connsiteY70" fmla="*/ 770021 h 4620126"/>
              <a:gd name="connsiteX71" fmla="*/ 5361272 w 8460606"/>
              <a:gd name="connsiteY71" fmla="*/ 741145 h 4620126"/>
              <a:gd name="connsiteX72" fmla="*/ 5390148 w 8460606"/>
              <a:gd name="connsiteY72" fmla="*/ 750771 h 4620126"/>
              <a:gd name="connsiteX73" fmla="*/ 5447899 w 8460606"/>
              <a:gd name="connsiteY73" fmla="*/ 731520 h 4620126"/>
              <a:gd name="connsiteX74" fmla="*/ 5505651 w 8460606"/>
              <a:gd name="connsiteY74" fmla="*/ 770021 h 4620126"/>
              <a:gd name="connsiteX75" fmla="*/ 5515276 w 8460606"/>
              <a:gd name="connsiteY75" fmla="*/ 798897 h 4620126"/>
              <a:gd name="connsiteX76" fmla="*/ 5553777 w 8460606"/>
              <a:gd name="connsiteY76" fmla="*/ 875899 h 4620126"/>
              <a:gd name="connsiteX77" fmla="*/ 5582653 w 8460606"/>
              <a:gd name="connsiteY77" fmla="*/ 962526 h 4620126"/>
              <a:gd name="connsiteX78" fmla="*/ 5592278 w 8460606"/>
              <a:gd name="connsiteY78" fmla="*/ 991402 h 4620126"/>
              <a:gd name="connsiteX79" fmla="*/ 5611529 w 8460606"/>
              <a:gd name="connsiteY79" fmla="*/ 1029903 h 4620126"/>
              <a:gd name="connsiteX80" fmla="*/ 5630779 w 8460606"/>
              <a:gd name="connsiteY80" fmla="*/ 1087655 h 4620126"/>
              <a:gd name="connsiteX81" fmla="*/ 5640404 w 8460606"/>
              <a:gd name="connsiteY81" fmla="*/ 1116531 h 4620126"/>
              <a:gd name="connsiteX82" fmla="*/ 5678905 w 8460606"/>
              <a:gd name="connsiteY82" fmla="*/ 1174282 h 4620126"/>
              <a:gd name="connsiteX83" fmla="*/ 5698156 w 8460606"/>
              <a:gd name="connsiteY83" fmla="*/ 1203158 h 4620126"/>
              <a:gd name="connsiteX84" fmla="*/ 5717406 w 8460606"/>
              <a:gd name="connsiteY84" fmla="*/ 1260909 h 4620126"/>
              <a:gd name="connsiteX85" fmla="*/ 5727032 w 8460606"/>
              <a:gd name="connsiteY85" fmla="*/ 1289785 h 4620126"/>
              <a:gd name="connsiteX86" fmla="*/ 5736657 w 8460606"/>
              <a:gd name="connsiteY86" fmla="*/ 1328286 h 4620126"/>
              <a:gd name="connsiteX87" fmla="*/ 5755908 w 8460606"/>
              <a:gd name="connsiteY87" fmla="*/ 1376413 h 4620126"/>
              <a:gd name="connsiteX88" fmla="*/ 5765533 w 8460606"/>
              <a:gd name="connsiteY88" fmla="*/ 1491916 h 4620126"/>
              <a:gd name="connsiteX89" fmla="*/ 5775158 w 8460606"/>
              <a:gd name="connsiteY89" fmla="*/ 1540042 h 4620126"/>
              <a:gd name="connsiteX90" fmla="*/ 5784783 w 8460606"/>
              <a:gd name="connsiteY90" fmla="*/ 1636295 h 4620126"/>
              <a:gd name="connsiteX91" fmla="*/ 5823284 w 8460606"/>
              <a:gd name="connsiteY91" fmla="*/ 1626669 h 4620126"/>
              <a:gd name="connsiteX92" fmla="*/ 5842535 w 8460606"/>
              <a:gd name="connsiteY92" fmla="*/ 1597794 h 4620126"/>
              <a:gd name="connsiteX93" fmla="*/ 5871411 w 8460606"/>
              <a:gd name="connsiteY93" fmla="*/ 1578543 h 4620126"/>
              <a:gd name="connsiteX94" fmla="*/ 5909912 w 8460606"/>
              <a:gd name="connsiteY94" fmla="*/ 1520792 h 4620126"/>
              <a:gd name="connsiteX95" fmla="*/ 5929162 w 8460606"/>
              <a:gd name="connsiteY95" fmla="*/ 1491916 h 4620126"/>
              <a:gd name="connsiteX96" fmla="*/ 5958038 w 8460606"/>
              <a:gd name="connsiteY96" fmla="*/ 1434164 h 4620126"/>
              <a:gd name="connsiteX97" fmla="*/ 5977289 w 8460606"/>
              <a:gd name="connsiteY97" fmla="*/ 1232034 h 4620126"/>
              <a:gd name="connsiteX98" fmla="*/ 5986914 w 8460606"/>
              <a:gd name="connsiteY98" fmla="*/ 1145406 h 4620126"/>
              <a:gd name="connsiteX99" fmla="*/ 6006164 w 8460606"/>
              <a:gd name="connsiteY99" fmla="*/ 1078029 h 4620126"/>
              <a:gd name="connsiteX100" fmla="*/ 6035040 w 8460606"/>
              <a:gd name="connsiteY100" fmla="*/ 808522 h 4620126"/>
              <a:gd name="connsiteX101" fmla="*/ 6054291 w 8460606"/>
              <a:gd name="connsiteY101" fmla="*/ 741145 h 4620126"/>
              <a:gd name="connsiteX102" fmla="*/ 6073541 w 8460606"/>
              <a:gd name="connsiteY102" fmla="*/ 683394 h 4620126"/>
              <a:gd name="connsiteX103" fmla="*/ 6092792 w 8460606"/>
              <a:gd name="connsiteY103" fmla="*/ 596766 h 4620126"/>
              <a:gd name="connsiteX104" fmla="*/ 6131293 w 8460606"/>
              <a:gd name="connsiteY104" fmla="*/ 462013 h 4620126"/>
              <a:gd name="connsiteX105" fmla="*/ 6150543 w 8460606"/>
              <a:gd name="connsiteY105" fmla="*/ 423512 h 4620126"/>
              <a:gd name="connsiteX106" fmla="*/ 6179419 w 8460606"/>
              <a:gd name="connsiteY106" fmla="*/ 317634 h 4620126"/>
              <a:gd name="connsiteX107" fmla="*/ 6198670 w 8460606"/>
              <a:gd name="connsiteY107" fmla="*/ 279133 h 4620126"/>
              <a:gd name="connsiteX108" fmla="*/ 6217920 w 8460606"/>
              <a:gd name="connsiteY108" fmla="*/ 221381 h 4620126"/>
              <a:gd name="connsiteX109" fmla="*/ 6275672 w 8460606"/>
              <a:gd name="connsiteY109" fmla="*/ 115503 h 4620126"/>
              <a:gd name="connsiteX110" fmla="*/ 6294922 w 8460606"/>
              <a:gd name="connsiteY110" fmla="*/ 57752 h 4620126"/>
              <a:gd name="connsiteX111" fmla="*/ 6304548 w 8460606"/>
              <a:gd name="connsiteY111" fmla="*/ 28876 h 4620126"/>
              <a:gd name="connsiteX112" fmla="*/ 6323798 w 8460606"/>
              <a:gd name="connsiteY112" fmla="*/ 0 h 4620126"/>
              <a:gd name="connsiteX113" fmla="*/ 6352674 w 8460606"/>
              <a:gd name="connsiteY113" fmla="*/ 9625 h 4620126"/>
              <a:gd name="connsiteX114" fmla="*/ 6371924 w 8460606"/>
              <a:gd name="connsiteY114" fmla="*/ 38501 h 4620126"/>
              <a:gd name="connsiteX115" fmla="*/ 6400800 w 8460606"/>
              <a:gd name="connsiteY115" fmla="*/ 67377 h 4620126"/>
              <a:gd name="connsiteX116" fmla="*/ 6420051 w 8460606"/>
              <a:gd name="connsiteY116" fmla="*/ 125128 h 4620126"/>
              <a:gd name="connsiteX117" fmla="*/ 6458552 w 8460606"/>
              <a:gd name="connsiteY117" fmla="*/ 182880 h 4620126"/>
              <a:gd name="connsiteX118" fmla="*/ 6477802 w 8460606"/>
              <a:gd name="connsiteY118" fmla="*/ 211756 h 4620126"/>
              <a:gd name="connsiteX119" fmla="*/ 6516303 w 8460606"/>
              <a:gd name="connsiteY119" fmla="*/ 298383 h 4620126"/>
              <a:gd name="connsiteX120" fmla="*/ 6545179 w 8460606"/>
              <a:gd name="connsiteY120" fmla="*/ 442762 h 4620126"/>
              <a:gd name="connsiteX121" fmla="*/ 6564430 w 8460606"/>
              <a:gd name="connsiteY121" fmla="*/ 471638 h 4620126"/>
              <a:gd name="connsiteX122" fmla="*/ 6593305 w 8460606"/>
              <a:gd name="connsiteY122" fmla="*/ 529389 h 4620126"/>
              <a:gd name="connsiteX123" fmla="*/ 6602931 w 8460606"/>
              <a:gd name="connsiteY123" fmla="*/ 558265 h 4620126"/>
              <a:gd name="connsiteX124" fmla="*/ 6631806 w 8460606"/>
              <a:gd name="connsiteY124" fmla="*/ 567891 h 4620126"/>
              <a:gd name="connsiteX125" fmla="*/ 6651057 w 8460606"/>
              <a:gd name="connsiteY125" fmla="*/ 596766 h 4620126"/>
              <a:gd name="connsiteX126" fmla="*/ 6699183 w 8460606"/>
              <a:gd name="connsiteY126" fmla="*/ 654518 h 4620126"/>
              <a:gd name="connsiteX127" fmla="*/ 6728059 w 8460606"/>
              <a:gd name="connsiteY127" fmla="*/ 712269 h 4620126"/>
              <a:gd name="connsiteX128" fmla="*/ 6737684 w 8460606"/>
              <a:gd name="connsiteY128" fmla="*/ 750771 h 4620126"/>
              <a:gd name="connsiteX129" fmla="*/ 6766560 w 8460606"/>
              <a:gd name="connsiteY129" fmla="*/ 808522 h 4620126"/>
              <a:gd name="connsiteX130" fmla="*/ 6776185 w 8460606"/>
              <a:gd name="connsiteY130" fmla="*/ 847023 h 4620126"/>
              <a:gd name="connsiteX131" fmla="*/ 6785811 w 8460606"/>
              <a:gd name="connsiteY131" fmla="*/ 904775 h 4620126"/>
              <a:gd name="connsiteX132" fmla="*/ 6805061 w 8460606"/>
              <a:gd name="connsiteY132" fmla="*/ 933651 h 4620126"/>
              <a:gd name="connsiteX133" fmla="*/ 6824312 w 8460606"/>
              <a:gd name="connsiteY133" fmla="*/ 1010653 h 4620126"/>
              <a:gd name="connsiteX134" fmla="*/ 6833937 w 8460606"/>
              <a:gd name="connsiteY134" fmla="*/ 1049154 h 4620126"/>
              <a:gd name="connsiteX135" fmla="*/ 6853188 w 8460606"/>
              <a:gd name="connsiteY135" fmla="*/ 1116531 h 4620126"/>
              <a:gd name="connsiteX136" fmla="*/ 6862813 w 8460606"/>
              <a:gd name="connsiteY136" fmla="*/ 1174282 h 4620126"/>
              <a:gd name="connsiteX137" fmla="*/ 6872438 w 8460606"/>
              <a:gd name="connsiteY137" fmla="*/ 1655545 h 4620126"/>
              <a:gd name="connsiteX138" fmla="*/ 6882063 w 8460606"/>
              <a:gd name="connsiteY138" fmla="*/ 1684421 h 4620126"/>
              <a:gd name="connsiteX139" fmla="*/ 6891689 w 8460606"/>
              <a:gd name="connsiteY139" fmla="*/ 1751798 h 4620126"/>
              <a:gd name="connsiteX140" fmla="*/ 6910939 w 8460606"/>
              <a:gd name="connsiteY140" fmla="*/ 1780674 h 4620126"/>
              <a:gd name="connsiteX141" fmla="*/ 6939815 w 8460606"/>
              <a:gd name="connsiteY141" fmla="*/ 1848051 h 4620126"/>
              <a:gd name="connsiteX142" fmla="*/ 6959065 w 8460606"/>
              <a:gd name="connsiteY142" fmla="*/ 1876926 h 4620126"/>
              <a:gd name="connsiteX143" fmla="*/ 6978316 w 8460606"/>
              <a:gd name="connsiteY143" fmla="*/ 1934678 h 4620126"/>
              <a:gd name="connsiteX144" fmla="*/ 7016817 w 8460606"/>
              <a:gd name="connsiteY144" fmla="*/ 1992429 h 4620126"/>
              <a:gd name="connsiteX145" fmla="*/ 7036068 w 8460606"/>
              <a:gd name="connsiteY145" fmla="*/ 2021305 h 4620126"/>
              <a:gd name="connsiteX146" fmla="*/ 7045693 w 8460606"/>
              <a:gd name="connsiteY146" fmla="*/ 2050181 h 4620126"/>
              <a:gd name="connsiteX147" fmla="*/ 7141945 w 8460606"/>
              <a:gd name="connsiteY147" fmla="*/ 2146434 h 4620126"/>
              <a:gd name="connsiteX148" fmla="*/ 7209322 w 8460606"/>
              <a:gd name="connsiteY148" fmla="*/ 2165684 h 4620126"/>
              <a:gd name="connsiteX149" fmla="*/ 7267074 w 8460606"/>
              <a:gd name="connsiteY149" fmla="*/ 2204185 h 4620126"/>
              <a:gd name="connsiteX150" fmla="*/ 7295950 w 8460606"/>
              <a:gd name="connsiteY150" fmla="*/ 2223436 h 4620126"/>
              <a:gd name="connsiteX151" fmla="*/ 7575082 w 8460606"/>
              <a:gd name="connsiteY151" fmla="*/ 2213811 h 4620126"/>
              <a:gd name="connsiteX152" fmla="*/ 7661710 w 8460606"/>
              <a:gd name="connsiteY152" fmla="*/ 2165684 h 4620126"/>
              <a:gd name="connsiteX153" fmla="*/ 7748337 w 8460606"/>
              <a:gd name="connsiteY153" fmla="*/ 2136808 h 4620126"/>
              <a:gd name="connsiteX154" fmla="*/ 7777213 w 8460606"/>
              <a:gd name="connsiteY154" fmla="*/ 2127183 h 4620126"/>
              <a:gd name="connsiteX155" fmla="*/ 7806089 w 8460606"/>
              <a:gd name="connsiteY155" fmla="*/ 2107933 h 4620126"/>
              <a:gd name="connsiteX156" fmla="*/ 7834964 w 8460606"/>
              <a:gd name="connsiteY156" fmla="*/ 2079057 h 4620126"/>
              <a:gd name="connsiteX157" fmla="*/ 7950468 w 8460606"/>
              <a:gd name="connsiteY157" fmla="*/ 2050181 h 4620126"/>
              <a:gd name="connsiteX158" fmla="*/ 7979343 w 8460606"/>
              <a:gd name="connsiteY158" fmla="*/ 2040556 h 4620126"/>
              <a:gd name="connsiteX159" fmla="*/ 8075596 w 8460606"/>
              <a:gd name="connsiteY159" fmla="*/ 2021305 h 4620126"/>
              <a:gd name="connsiteX160" fmla="*/ 8114097 w 8460606"/>
              <a:gd name="connsiteY160" fmla="*/ 2002055 h 4620126"/>
              <a:gd name="connsiteX161" fmla="*/ 8171849 w 8460606"/>
              <a:gd name="connsiteY161" fmla="*/ 1982804 h 4620126"/>
              <a:gd name="connsiteX162" fmla="*/ 8229600 w 8460606"/>
              <a:gd name="connsiteY162" fmla="*/ 1944303 h 4620126"/>
              <a:gd name="connsiteX163" fmla="*/ 8258476 w 8460606"/>
              <a:gd name="connsiteY163" fmla="*/ 1925053 h 4620126"/>
              <a:gd name="connsiteX164" fmla="*/ 8277726 w 8460606"/>
              <a:gd name="connsiteY164" fmla="*/ 1896177 h 4620126"/>
              <a:gd name="connsiteX165" fmla="*/ 8306602 w 8460606"/>
              <a:gd name="connsiteY165" fmla="*/ 1886552 h 4620126"/>
              <a:gd name="connsiteX166" fmla="*/ 8364354 w 8460606"/>
              <a:gd name="connsiteY166" fmla="*/ 1857676 h 4620126"/>
              <a:gd name="connsiteX167" fmla="*/ 8383604 w 8460606"/>
              <a:gd name="connsiteY167" fmla="*/ 1828800 h 4620126"/>
              <a:gd name="connsiteX168" fmla="*/ 8460606 w 8460606"/>
              <a:gd name="connsiteY16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232034 w 8460606"/>
              <a:gd name="connsiteY11" fmla="*/ 4032985 h 4620126"/>
              <a:gd name="connsiteX12" fmla="*/ 1270535 w 8460606"/>
              <a:gd name="connsiteY12" fmla="*/ 4023360 h 4620126"/>
              <a:gd name="connsiteX13" fmla="*/ 1588169 w 8460606"/>
              <a:gd name="connsiteY13" fmla="*/ 3744227 h 4620126"/>
              <a:gd name="connsiteX14" fmla="*/ 1626670 w 8460606"/>
              <a:gd name="connsiteY14" fmla="*/ 3715352 h 4620126"/>
              <a:gd name="connsiteX15" fmla="*/ 1867301 w 8460606"/>
              <a:gd name="connsiteY15" fmla="*/ 3465095 h 4620126"/>
              <a:gd name="connsiteX16" fmla="*/ 1963554 w 8460606"/>
              <a:gd name="connsiteY16" fmla="*/ 3359217 h 4620126"/>
              <a:gd name="connsiteX17" fmla="*/ 2088682 w 8460606"/>
              <a:gd name="connsiteY17" fmla="*/ 3214838 h 4620126"/>
              <a:gd name="connsiteX18" fmla="*/ 2156059 w 8460606"/>
              <a:gd name="connsiteY18" fmla="*/ 3099335 h 4620126"/>
              <a:gd name="connsiteX19" fmla="*/ 2175310 w 8460606"/>
              <a:gd name="connsiteY19" fmla="*/ 3060834 h 4620126"/>
              <a:gd name="connsiteX20" fmla="*/ 2194560 w 8460606"/>
              <a:gd name="connsiteY20" fmla="*/ 2993457 h 4620126"/>
              <a:gd name="connsiteX21" fmla="*/ 2233061 w 8460606"/>
              <a:gd name="connsiteY21" fmla="*/ 2887579 h 4620126"/>
              <a:gd name="connsiteX22" fmla="*/ 2261937 w 8460606"/>
              <a:gd name="connsiteY22" fmla="*/ 2675823 h 4620126"/>
              <a:gd name="connsiteX23" fmla="*/ 2281188 w 8460606"/>
              <a:gd name="connsiteY23" fmla="*/ 2598821 h 4620126"/>
              <a:gd name="connsiteX24" fmla="*/ 2310063 w 8460606"/>
              <a:gd name="connsiteY24" fmla="*/ 2531444 h 4620126"/>
              <a:gd name="connsiteX25" fmla="*/ 2406316 w 8460606"/>
              <a:gd name="connsiteY25" fmla="*/ 2464067 h 4620126"/>
              <a:gd name="connsiteX26" fmla="*/ 2608446 w 8460606"/>
              <a:gd name="connsiteY26" fmla="*/ 2290813 h 4620126"/>
              <a:gd name="connsiteX27" fmla="*/ 2704699 w 8460606"/>
              <a:gd name="connsiteY27" fmla="*/ 2329314 h 4620126"/>
              <a:gd name="connsiteX28" fmla="*/ 2791326 w 8460606"/>
              <a:gd name="connsiteY28" fmla="*/ 2367815 h 4620126"/>
              <a:gd name="connsiteX29" fmla="*/ 2916455 w 8460606"/>
              <a:gd name="connsiteY29" fmla="*/ 2483318 h 4620126"/>
              <a:gd name="connsiteX30" fmla="*/ 2954956 w 8460606"/>
              <a:gd name="connsiteY30" fmla="*/ 2569945 h 4620126"/>
              <a:gd name="connsiteX31" fmla="*/ 3022333 w 8460606"/>
              <a:gd name="connsiteY31" fmla="*/ 2714324 h 4620126"/>
              <a:gd name="connsiteX32" fmla="*/ 3041583 w 8460606"/>
              <a:gd name="connsiteY32" fmla="*/ 2772076 h 4620126"/>
              <a:gd name="connsiteX33" fmla="*/ 3060834 w 8460606"/>
              <a:gd name="connsiteY33" fmla="*/ 2829827 h 4620126"/>
              <a:gd name="connsiteX34" fmla="*/ 3128211 w 8460606"/>
              <a:gd name="connsiteY34" fmla="*/ 2954956 h 4620126"/>
              <a:gd name="connsiteX35" fmla="*/ 3157086 w 8460606"/>
              <a:gd name="connsiteY35" fmla="*/ 2974206 h 4620126"/>
              <a:gd name="connsiteX36" fmla="*/ 3262964 w 8460606"/>
              <a:gd name="connsiteY36" fmla="*/ 3070459 h 4620126"/>
              <a:gd name="connsiteX37" fmla="*/ 3445844 w 8460606"/>
              <a:gd name="connsiteY37" fmla="*/ 3205213 h 4620126"/>
              <a:gd name="connsiteX38" fmla="*/ 3474720 w 8460606"/>
              <a:gd name="connsiteY38" fmla="*/ 3224463 h 4620126"/>
              <a:gd name="connsiteX39" fmla="*/ 3638350 w 8460606"/>
              <a:gd name="connsiteY39" fmla="*/ 3291840 h 4620126"/>
              <a:gd name="connsiteX40" fmla="*/ 4100362 w 8460606"/>
              <a:gd name="connsiteY40" fmla="*/ 3243714 h 4620126"/>
              <a:gd name="connsiteX41" fmla="*/ 4129238 w 8460606"/>
              <a:gd name="connsiteY41" fmla="*/ 3234088 h 4620126"/>
              <a:gd name="connsiteX42" fmla="*/ 4331369 w 8460606"/>
              <a:gd name="connsiteY42" fmla="*/ 3051208 h 4620126"/>
              <a:gd name="connsiteX43" fmla="*/ 4350619 w 8460606"/>
              <a:gd name="connsiteY43" fmla="*/ 3022333 h 4620126"/>
              <a:gd name="connsiteX44" fmla="*/ 4437246 w 8460606"/>
              <a:gd name="connsiteY44" fmla="*/ 2954956 h 4620126"/>
              <a:gd name="connsiteX45" fmla="*/ 4687503 w 8460606"/>
              <a:gd name="connsiteY45" fmla="*/ 2579571 h 4620126"/>
              <a:gd name="connsiteX46" fmla="*/ 4697129 w 8460606"/>
              <a:gd name="connsiteY46" fmla="*/ 2550695 h 4620126"/>
              <a:gd name="connsiteX47" fmla="*/ 4735630 w 8460606"/>
              <a:gd name="connsiteY47" fmla="*/ 2464067 h 4620126"/>
              <a:gd name="connsiteX48" fmla="*/ 4754880 w 8460606"/>
              <a:gd name="connsiteY48" fmla="*/ 2406316 h 4620126"/>
              <a:gd name="connsiteX49" fmla="*/ 4764505 w 8460606"/>
              <a:gd name="connsiteY49" fmla="*/ 2377440 h 4620126"/>
              <a:gd name="connsiteX50" fmla="*/ 4822257 w 8460606"/>
              <a:gd name="connsiteY50" fmla="*/ 2252312 h 4620126"/>
              <a:gd name="connsiteX51" fmla="*/ 4908884 w 8460606"/>
              <a:gd name="connsiteY51" fmla="*/ 1982804 h 4620126"/>
              <a:gd name="connsiteX52" fmla="*/ 4918510 w 8460606"/>
              <a:gd name="connsiteY52" fmla="*/ 1876926 h 4620126"/>
              <a:gd name="connsiteX53" fmla="*/ 4937760 w 8460606"/>
              <a:gd name="connsiteY53" fmla="*/ 1809549 h 4620126"/>
              <a:gd name="connsiteX54" fmla="*/ 4957011 w 8460606"/>
              <a:gd name="connsiteY54" fmla="*/ 1626669 h 4620126"/>
              <a:gd name="connsiteX55" fmla="*/ 4966636 w 8460606"/>
              <a:gd name="connsiteY55" fmla="*/ 1578543 h 4620126"/>
              <a:gd name="connsiteX56" fmla="*/ 4976261 w 8460606"/>
              <a:gd name="connsiteY56" fmla="*/ 1463040 h 4620126"/>
              <a:gd name="connsiteX57" fmla="*/ 5014762 w 8460606"/>
              <a:gd name="connsiteY57" fmla="*/ 1366787 h 4620126"/>
              <a:gd name="connsiteX58" fmla="*/ 5024388 w 8460606"/>
              <a:gd name="connsiteY58" fmla="*/ 1328286 h 4620126"/>
              <a:gd name="connsiteX59" fmla="*/ 5062889 w 8460606"/>
              <a:gd name="connsiteY59" fmla="*/ 1241659 h 4620126"/>
              <a:gd name="connsiteX60" fmla="*/ 5072514 w 8460606"/>
              <a:gd name="connsiteY60" fmla="*/ 1203158 h 4620126"/>
              <a:gd name="connsiteX61" fmla="*/ 5091764 w 8460606"/>
              <a:gd name="connsiteY61" fmla="*/ 1155032 h 4620126"/>
              <a:gd name="connsiteX62" fmla="*/ 5101390 w 8460606"/>
              <a:gd name="connsiteY62" fmla="*/ 1126156 h 4620126"/>
              <a:gd name="connsiteX63" fmla="*/ 5120640 w 8460606"/>
              <a:gd name="connsiteY63" fmla="*/ 1097280 h 4620126"/>
              <a:gd name="connsiteX64" fmla="*/ 5149516 w 8460606"/>
              <a:gd name="connsiteY64" fmla="*/ 1029903 h 4620126"/>
              <a:gd name="connsiteX65" fmla="*/ 5178392 w 8460606"/>
              <a:gd name="connsiteY65" fmla="*/ 1001027 h 4620126"/>
              <a:gd name="connsiteX66" fmla="*/ 5216893 w 8460606"/>
              <a:gd name="connsiteY66" fmla="*/ 943276 h 4620126"/>
              <a:gd name="connsiteX67" fmla="*/ 5236143 w 8460606"/>
              <a:gd name="connsiteY67" fmla="*/ 914400 h 4620126"/>
              <a:gd name="connsiteX68" fmla="*/ 5274644 w 8460606"/>
              <a:gd name="connsiteY68" fmla="*/ 827773 h 4620126"/>
              <a:gd name="connsiteX69" fmla="*/ 5303520 w 8460606"/>
              <a:gd name="connsiteY69" fmla="*/ 770021 h 4620126"/>
              <a:gd name="connsiteX70" fmla="*/ 5361272 w 8460606"/>
              <a:gd name="connsiteY70" fmla="*/ 741145 h 4620126"/>
              <a:gd name="connsiteX71" fmla="*/ 5390148 w 8460606"/>
              <a:gd name="connsiteY71" fmla="*/ 750771 h 4620126"/>
              <a:gd name="connsiteX72" fmla="*/ 5447899 w 8460606"/>
              <a:gd name="connsiteY72" fmla="*/ 731520 h 4620126"/>
              <a:gd name="connsiteX73" fmla="*/ 5505651 w 8460606"/>
              <a:gd name="connsiteY73" fmla="*/ 770021 h 4620126"/>
              <a:gd name="connsiteX74" fmla="*/ 5515276 w 8460606"/>
              <a:gd name="connsiteY74" fmla="*/ 798897 h 4620126"/>
              <a:gd name="connsiteX75" fmla="*/ 5553777 w 8460606"/>
              <a:gd name="connsiteY75" fmla="*/ 875899 h 4620126"/>
              <a:gd name="connsiteX76" fmla="*/ 5582653 w 8460606"/>
              <a:gd name="connsiteY76" fmla="*/ 962526 h 4620126"/>
              <a:gd name="connsiteX77" fmla="*/ 5592278 w 8460606"/>
              <a:gd name="connsiteY77" fmla="*/ 991402 h 4620126"/>
              <a:gd name="connsiteX78" fmla="*/ 5611529 w 8460606"/>
              <a:gd name="connsiteY78" fmla="*/ 1029903 h 4620126"/>
              <a:gd name="connsiteX79" fmla="*/ 5630779 w 8460606"/>
              <a:gd name="connsiteY79" fmla="*/ 1087655 h 4620126"/>
              <a:gd name="connsiteX80" fmla="*/ 5640404 w 8460606"/>
              <a:gd name="connsiteY80" fmla="*/ 1116531 h 4620126"/>
              <a:gd name="connsiteX81" fmla="*/ 5678905 w 8460606"/>
              <a:gd name="connsiteY81" fmla="*/ 1174282 h 4620126"/>
              <a:gd name="connsiteX82" fmla="*/ 5698156 w 8460606"/>
              <a:gd name="connsiteY82" fmla="*/ 1203158 h 4620126"/>
              <a:gd name="connsiteX83" fmla="*/ 5717406 w 8460606"/>
              <a:gd name="connsiteY83" fmla="*/ 1260909 h 4620126"/>
              <a:gd name="connsiteX84" fmla="*/ 5727032 w 8460606"/>
              <a:gd name="connsiteY84" fmla="*/ 1289785 h 4620126"/>
              <a:gd name="connsiteX85" fmla="*/ 5736657 w 8460606"/>
              <a:gd name="connsiteY85" fmla="*/ 1328286 h 4620126"/>
              <a:gd name="connsiteX86" fmla="*/ 5755908 w 8460606"/>
              <a:gd name="connsiteY86" fmla="*/ 1376413 h 4620126"/>
              <a:gd name="connsiteX87" fmla="*/ 5765533 w 8460606"/>
              <a:gd name="connsiteY87" fmla="*/ 1491916 h 4620126"/>
              <a:gd name="connsiteX88" fmla="*/ 5775158 w 8460606"/>
              <a:gd name="connsiteY88" fmla="*/ 1540042 h 4620126"/>
              <a:gd name="connsiteX89" fmla="*/ 5784783 w 8460606"/>
              <a:gd name="connsiteY89" fmla="*/ 1636295 h 4620126"/>
              <a:gd name="connsiteX90" fmla="*/ 5823284 w 8460606"/>
              <a:gd name="connsiteY90" fmla="*/ 1626669 h 4620126"/>
              <a:gd name="connsiteX91" fmla="*/ 5842535 w 8460606"/>
              <a:gd name="connsiteY91" fmla="*/ 1597794 h 4620126"/>
              <a:gd name="connsiteX92" fmla="*/ 5871411 w 8460606"/>
              <a:gd name="connsiteY92" fmla="*/ 1578543 h 4620126"/>
              <a:gd name="connsiteX93" fmla="*/ 5909912 w 8460606"/>
              <a:gd name="connsiteY93" fmla="*/ 1520792 h 4620126"/>
              <a:gd name="connsiteX94" fmla="*/ 5929162 w 8460606"/>
              <a:gd name="connsiteY94" fmla="*/ 1491916 h 4620126"/>
              <a:gd name="connsiteX95" fmla="*/ 5958038 w 8460606"/>
              <a:gd name="connsiteY95" fmla="*/ 1434164 h 4620126"/>
              <a:gd name="connsiteX96" fmla="*/ 5977289 w 8460606"/>
              <a:gd name="connsiteY96" fmla="*/ 1232034 h 4620126"/>
              <a:gd name="connsiteX97" fmla="*/ 5986914 w 8460606"/>
              <a:gd name="connsiteY97" fmla="*/ 1145406 h 4620126"/>
              <a:gd name="connsiteX98" fmla="*/ 6006164 w 8460606"/>
              <a:gd name="connsiteY98" fmla="*/ 1078029 h 4620126"/>
              <a:gd name="connsiteX99" fmla="*/ 6035040 w 8460606"/>
              <a:gd name="connsiteY99" fmla="*/ 808522 h 4620126"/>
              <a:gd name="connsiteX100" fmla="*/ 6054291 w 8460606"/>
              <a:gd name="connsiteY100" fmla="*/ 741145 h 4620126"/>
              <a:gd name="connsiteX101" fmla="*/ 6073541 w 8460606"/>
              <a:gd name="connsiteY101" fmla="*/ 683394 h 4620126"/>
              <a:gd name="connsiteX102" fmla="*/ 6092792 w 8460606"/>
              <a:gd name="connsiteY102" fmla="*/ 596766 h 4620126"/>
              <a:gd name="connsiteX103" fmla="*/ 6131293 w 8460606"/>
              <a:gd name="connsiteY103" fmla="*/ 462013 h 4620126"/>
              <a:gd name="connsiteX104" fmla="*/ 6150543 w 8460606"/>
              <a:gd name="connsiteY104" fmla="*/ 423512 h 4620126"/>
              <a:gd name="connsiteX105" fmla="*/ 6179419 w 8460606"/>
              <a:gd name="connsiteY105" fmla="*/ 317634 h 4620126"/>
              <a:gd name="connsiteX106" fmla="*/ 6198670 w 8460606"/>
              <a:gd name="connsiteY106" fmla="*/ 279133 h 4620126"/>
              <a:gd name="connsiteX107" fmla="*/ 6217920 w 8460606"/>
              <a:gd name="connsiteY107" fmla="*/ 221381 h 4620126"/>
              <a:gd name="connsiteX108" fmla="*/ 6275672 w 8460606"/>
              <a:gd name="connsiteY108" fmla="*/ 115503 h 4620126"/>
              <a:gd name="connsiteX109" fmla="*/ 6294922 w 8460606"/>
              <a:gd name="connsiteY109" fmla="*/ 57752 h 4620126"/>
              <a:gd name="connsiteX110" fmla="*/ 6304548 w 8460606"/>
              <a:gd name="connsiteY110" fmla="*/ 28876 h 4620126"/>
              <a:gd name="connsiteX111" fmla="*/ 6323798 w 8460606"/>
              <a:gd name="connsiteY111" fmla="*/ 0 h 4620126"/>
              <a:gd name="connsiteX112" fmla="*/ 6352674 w 8460606"/>
              <a:gd name="connsiteY112" fmla="*/ 9625 h 4620126"/>
              <a:gd name="connsiteX113" fmla="*/ 6371924 w 8460606"/>
              <a:gd name="connsiteY113" fmla="*/ 38501 h 4620126"/>
              <a:gd name="connsiteX114" fmla="*/ 6400800 w 8460606"/>
              <a:gd name="connsiteY114" fmla="*/ 67377 h 4620126"/>
              <a:gd name="connsiteX115" fmla="*/ 6420051 w 8460606"/>
              <a:gd name="connsiteY115" fmla="*/ 125128 h 4620126"/>
              <a:gd name="connsiteX116" fmla="*/ 6458552 w 8460606"/>
              <a:gd name="connsiteY116" fmla="*/ 182880 h 4620126"/>
              <a:gd name="connsiteX117" fmla="*/ 6477802 w 8460606"/>
              <a:gd name="connsiteY117" fmla="*/ 211756 h 4620126"/>
              <a:gd name="connsiteX118" fmla="*/ 6516303 w 8460606"/>
              <a:gd name="connsiteY118" fmla="*/ 298383 h 4620126"/>
              <a:gd name="connsiteX119" fmla="*/ 6545179 w 8460606"/>
              <a:gd name="connsiteY119" fmla="*/ 442762 h 4620126"/>
              <a:gd name="connsiteX120" fmla="*/ 6564430 w 8460606"/>
              <a:gd name="connsiteY120" fmla="*/ 471638 h 4620126"/>
              <a:gd name="connsiteX121" fmla="*/ 6593305 w 8460606"/>
              <a:gd name="connsiteY121" fmla="*/ 529389 h 4620126"/>
              <a:gd name="connsiteX122" fmla="*/ 6602931 w 8460606"/>
              <a:gd name="connsiteY122" fmla="*/ 558265 h 4620126"/>
              <a:gd name="connsiteX123" fmla="*/ 6631806 w 8460606"/>
              <a:gd name="connsiteY123" fmla="*/ 567891 h 4620126"/>
              <a:gd name="connsiteX124" fmla="*/ 6651057 w 8460606"/>
              <a:gd name="connsiteY124" fmla="*/ 596766 h 4620126"/>
              <a:gd name="connsiteX125" fmla="*/ 6699183 w 8460606"/>
              <a:gd name="connsiteY125" fmla="*/ 654518 h 4620126"/>
              <a:gd name="connsiteX126" fmla="*/ 6728059 w 8460606"/>
              <a:gd name="connsiteY126" fmla="*/ 712269 h 4620126"/>
              <a:gd name="connsiteX127" fmla="*/ 6737684 w 8460606"/>
              <a:gd name="connsiteY127" fmla="*/ 750771 h 4620126"/>
              <a:gd name="connsiteX128" fmla="*/ 6766560 w 8460606"/>
              <a:gd name="connsiteY128" fmla="*/ 808522 h 4620126"/>
              <a:gd name="connsiteX129" fmla="*/ 6776185 w 8460606"/>
              <a:gd name="connsiteY129" fmla="*/ 847023 h 4620126"/>
              <a:gd name="connsiteX130" fmla="*/ 6785811 w 8460606"/>
              <a:gd name="connsiteY130" fmla="*/ 904775 h 4620126"/>
              <a:gd name="connsiteX131" fmla="*/ 6805061 w 8460606"/>
              <a:gd name="connsiteY131" fmla="*/ 933651 h 4620126"/>
              <a:gd name="connsiteX132" fmla="*/ 6824312 w 8460606"/>
              <a:gd name="connsiteY132" fmla="*/ 1010653 h 4620126"/>
              <a:gd name="connsiteX133" fmla="*/ 6833937 w 8460606"/>
              <a:gd name="connsiteY133" fmla="*/ 1049154 h 4620126"/>
              <a:gd name="connsiteX134" fmla="*/ 6853188 w 8460606"/>
              <a:gd name="connsiteY134" fmla="*/ 1116531 h 4620126"/>
              <a:gd name="connsiteX135" fmla="*/ 6862813 w 8460606"/>
              <a:gd name="connsiteY135" fmla="*/ 1174282 h 4620126"/>
              <a:gd name="connsiteX136" fmla="*/ 6872438 w 8460606"/>
              <a:gd name="connsiteY136" fmla="*/ 1655545 h 4620126"/>
              <a:gd name="connsiteX137" fmla="*/ 6882063 w 8460606"/>
              <a:gd name="connsiteY137" fmla="*/ 1684421 h 4620126"/>
              <a:gd name="connsiteX138" fmla="*/ 6891689 w 8460606"/>
              <a:gd name="connsiteY138" fmla="*/ 1751798 h 4620126"/>
              <a:gd name="connsiteX139" fmla="*/ 6910939 w 8460606"/>
              <a:gd name="connsiteY139" fmla="*/ 1780674 h 4620126"/>
              <a:gd name="connsiteX140" fmla="*/ 6939815 w 8460606"/>
              <a:gd name="connsiteY140" fmla="*/ 1848051 h 4620126"/>
              <a:gd name="connsiteX141" fmla="*/ 6959065 w 8460606"/>
              <a:gd name="connsiteY141" fmla="*/ 1876926 h 4620126"/>
              <a:gd name="connsiteX142" fmla="*/ 6978316 w 8460606"/>
              <a:gd name="connsiteY142" fmla="*/ 1934678 h 4620126"/>
              <a:gd name="connsiteX143" fmla="*/ 7016817 w 8460606"/>
              <a:gd name="connsiteY143" fmla="*/ 1992429 h 4620126"/>
              <a:gd name="connsiteX144" fmla="*/ 7036068 w 8460606"/>
              <a:gd name="connsiteY144" fmla="*/ 2021305 h 4620126"/>
              <a:gd name="connsiteX145" fmla="*/ 7045693 w 8460606"/>
              <a:gd name="connsiteY145" fmla="*/ 2050181 h 4620126"/>
              <a:gd name="connsiteX146" fmla="*/ 7141945 w 8460606"/>
              <a:gd name="connsiteY146" fmla="*/ 2146434 h 4620126"/>
              <a:gd name="connsiteX147" fmla="*/ 7209322 w 8460606"/>
              <a:gd name="connsiteY147" fmla="*/ 2165684 h 4620126"/>
              <a:gd name="connsiteX148" fmla="*/ 7267074 w 8460606"/>
              <a:gd name="connsiteY148" fmla="*/ 2204185 h 4620126"/>
              <a:gd name="connsiteX149" fmla="*/ 7295950 w 8460606"/>
              <a:gd name="connsiteY149" fmla="*/ 2223436 h 4620126"/>
              <a:gd name="connsiteX150" fmla="*/ 7575082 w 8460606"/>
              <a:gd name="connsiteY150" fmla="*/ 2213811 h 4620126"/>
              <a:gd name="connsiteX151" fmla="*/ 7661710 w 8460606"/>
              <a:gd name="connsiteY151" fmla="*/ 2165684 h 4620126"/>
              <a:gd name="connsiteX152" fmla="*/ 7748337 w 8460606"/>
              <a:gd name="connsiteY152" fmla="*/ 2136808 h 4620126"/>
              <a:gd name="connsiteX153" fmla="*/ 7777213 w 8460606"/>
              <a:gd name="connsiteY153" fmla="*/ 2127183 h 4620126"/>
              <a:gd name="connsiteX154" fmla="*/ 7806089 w 8460606"/>
              <a:gd name="connsiteY154" fmla="*/ 2107933 h 4620126"/>
              <a:gd name="connsiteX155" fmla="*/ 7834964 w 8460606"/>
              <a:gd name="connsiteY155" fmla="*/ 2079057 h 4620126"/>
              <a:gd name="connsiteX156" fmla="*/ 7950468 w 8460606"/>
              <a:gd name="connsiteY156" fmla="*/ 2050181 h 4620126"/>
              <a:gd name="connsiteX157" fmla="*/ 7979343 w 8460606"/>
              <a:gd name="connsiteY157" fmla="*/ 2040556 h 4620126"/>
              <a:gd name="connsiteX158" fmla="*/ 8075596 w 8460606"/>
              <a:gd name="connsiteY158" fmla="*/ 2021305 h 4620126"/>
              <a:gd name="connsiteX159" fmla="*/ 8114097 w 8460606"/>
              <a:gd name="connsiteY159" fmla="*/ 2002055 h 4620126"/>
              <a:gd name="connsiteX160" fmla="*/ 8171849 w 8460606"/>
              <a:gd name="connsiteY160" fmla="*/ 1982804 h 4620126"/>
              <a:gd name="connsiteX161" fmla="*/ 8229600 w 8460606"/>
              <a:gd name="connsiteY161" fmla="*/ 1944303 h 4620126"/>
              <a:gd name="connsiteX162" fmla="*/ 8258476 w 8460606"/>
              <a:gd name="connsiteY162" fmla="*/ 1925053 h 4620126"/>
              <a:gd name="connsiteX163" fmla="*/ 8277726 w 8460606"/>
              <a:gd name="connsiteY163" fmla="*/ 1896177 h 4620126"/>
              <a:gd name="connsiteX164" fmla="*/ 8306602 w 8460606"/>
              <a:gd name="connsiteY164" fmla="*/ 1886552 h 4620126"/>
              <a:gd name="connsiteX165" fmla="*/ 8364354 w 8460606"/>
              <a:gd name="connsiteY165" fmla="*/ 1857676 h 4620126"/>
              <a:gd name="connsiteX166" fmla="*/ 8383604 w 8460606"/>
              <a:gd name="connsiteY166" fmla="*/ 1828800 h 4620126"/>
              <a:gd name="connsiteX167" fmla="*/ 8460606 w 8460606"/>
              <a:gd name="connsiteY16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232034 w 8460606"/>
              <a:gd name="connsiteY10" fmla="*/ 4032985 h 4620126"/>
              <a:gd name="connsiteX11" fmla="*/ 1270535 w 8460606"/>
              <a:gd name="connsiteY11" fmla="*/ 4023360 h 4620126"/>
              <a:gd name="connsiteX12" fmla="*/ 1588169 w 8460606"/>
              <a:gd name="connsiteY12" fmla="*/ 3744227 h 4620126"/>
              <a:gd name="connsiteX13" fmla="*/ 1626670 w 8460606"/>
              <a:gd name="connsiteY13" fmla="*/ 3715352 h 4620126"/>
              <a:gd name="connsiteX14" fmla="*/ 1867301 w 8460606"/>
              <a:gd name="connsiteY14" fmla="*/ 3465095 h 4620126"/>
              <a:gd name="connsiteX15" fmla="*/ 1963554 w 8460606"/>
              <a:gd name="connsiteY15" fmla="*/ 3359217 h 4620126"/>
              <a:gd name="connsiteX16" fmla="*/ 2088682 w 8460606"/>
              <a:gd name="connsiteY16" fmla="*/ 3214838 h 4620126"/>
              <a:gd name="connsiteX17" fmla="*/ 2156059 w 8460606"/>
              <a:gd name="connsiteY17" fmla="*/ 3099335 h 4620126"/>
              <a:gd name="connsiteX18" fmla="*/ 2175310 w 8460606"/>
              <a:gd name="connsiteY18" fmla="*/ 3060834 h 4620126"/>
              <a:gd name="connsiteX19" fmla="*/ 2194560 w 8460606"/>
              <a:gd name="connsiteY19" fmla="*/ 2993457 h 4620126"/>
              <a:gd name="connsiteX20" fmla="*/ 2233061 w 8460606"/>
              <a:gd name="connsiteY20" fmla="*/ 2887579 h 4620126"/>
              <a:gd name="connsiteX21" fmla="*/ 2261937 w 8460606"/>
              <a:gd name="connsiteY21" fmla="*/ 2675823 h 4620126"/>
              <a:gd name="connsiteX22" fmla="*/ 2281188 w 8460606"/>
              <a:gd name="connsiteY22" fmla="*/ 2598821 h 4620126"/>
              <a:gd name="connsiteX23" fmla="*/ 2310063 w 8460606"/>
              <a:gd name="connsiteY23" fmla="*/ 2531444 h 4620126"/>
              <a:gd name="connsiteX24" fmla="*/ 2406316 w 8460606"/>
              <a:gd name="connsiteY24" fmla="*/ 2464067 h 4620126"/>
              <a:gd name="connsiteX25" fmla="*/ 2608446 w 8460606"/>
              <a:gd name="connsiteY25" fmla="*/ 2290813 h 4620126"/>
              <a:gd name="connsiteX26" fmla="*/ 2704699 w 8460606"/>
              <a:gd name="connsiteY26" fmla="*/ 2329314 h 4620126"/>
              <a:gd name="connsiteX27" fmla="*/ 2791326 w 8460606"/>
              <a:gd name="connsiteY27" fmla="*/ 2367815 h 4620126"/>
              <a:gd name="connsiteX28" fmla="*/ 2916455 w 8460606"/>
              <a:gd name="connsiteY28" fmla="*/ 2483318 h 4620126"/>
              <a:gd name="connsiteX29" fmla="*/ 2954956 w 8460606"/>
              <a:gd name="connsiteY29" fmla="*/ 2569945 h 4620126"/>
              <a:gd name="connsiteX30" fmla="*/ 3022333 w 8460606"/>
              <a:gd name="connsiteY30" fmla="*/ 2714324 h 4620126"/>
              <a:gd name="connsiteX31" fmla="*/ 3041583 w 8460606"/>
              <a:gd name="connsiteY31" fmla="*/ 2772076 h 4620126"/>
              <a:gd name="connsiteX32" fmla="*/ 3060834 w 8460606"/>
              <a:gd name="connsiteY32" fmla="*/ 2829827 h 4620126"/>
              <a:gd name="connsiteX33" fmla="*/ 3128211 w 8460606"/>
              <a:gd name="connsiteY33" fmla="*/ 2954956 h 4620126"/>
              <a:gd name="connsiteX34" fmla="*/ 3157086 w 8460606"/>
              <a:gd name="connsiteY34" fmla="*/ 2974206 h 4620126"/>
              <a:gd name="connsiteX35" fmla="*/ 3262964 w 8460606"/>
              <a:gd name="connsiteY35" fmla="*/ 3070459 h 4620126"/>
              <a:gd name="connsiteX36" fmla="*/ 3445844 w 8460606"/>
              <a:gd name="connsiteY36" fmla="*/ 3205213 h 4620126"/>
              <a:gd name="connsiteX37" fmla="*/ 3474720 w 8460606"/>
              <a:gd name="connsiteY37" fmla="*/ 3224463 h 4620126"/>
              <a:gd name="connsiteX38" fmla="*/ 3638350 w 8460606"/>
              <a:gd name="connsiteY38" fmla="*/ 3291840 h 4620126"/>
              <a:gd name="connsiteX39" fmla="*/ 4100362 w 8460606"/>
              <a:gd name="connsiteY39" fmla="*/ 3243714 h 4620126"/>
              <a:gd name="connsiteX40" fmla="*/ 4129238 w 8460606"/>
              <a:gd name="connsiteY40" fmla="*/ 3234088 h 4620126"/>
              <a:gd name="connsiteX41" fmla="*/ 4331369 w 8460606"/>
              <a:gd name="connsiteY41" fmla="*/ 3051208 h 4620126"/>
              <a:gd name="connsiteX42" fmla="*/ 4350619 w 8460606"/>
              <a:gd name="connsiteY42" fmla="*/ 3022333 h 4620126"/>
              <a:gd name="connsiteX43" fmla="*/ 4437246 w 8460606"/>
              <a:gd name="connsiteY43" fmla="*/ 2954956 h 4620126"/>
              <a:gd name="connsiteX44" fmla="*/ 4687503 w 8460606"/>
              <a:gd name="connsiteY44" fmla="*/ 2579571 h 4620126"/>
              <a:gd name="connsiteX45" fmla="*/ 4697129 w 8460606"/>
              <a:gd name="connsiteY45" fmla="*/ 2550695 h 4620126"/>
              <a:gd name="connsiteX46" fmla="*/ 4735630 w 8460606"/>
              <a:gd name="connsiteY46" fmla="*/ 2464067 h 4620126"/>
              <a:gd name="connsiteX47" fmla="*/ 4754880 w 8460606"/>
              <a:gd name="connsiteY47" fmla="*/ 2406316 h 4620126"/>
              <a:gd name="connsiteX48" fmla="*/ 4764505 w 8460606"/>
              <a:gd name="connsiteY48" fmla="*/ 2377440 h 4620126"/>
              <a:gd name="connsiteX49" fmla="*/ 4822257 w 8460606"/>
              <a:gd name="connsiteY49" fmla="*/ 2252312 h 4620126"/>
              <a:gd name="connsiteX50" fmla="*/ 4908884 w 8460606"/>
              <a:gd name="connsiteY50" fmla="*/ 1982804 h 4620126"/>
              <a:gd name="connsiteX51" fmla="*/ 4918510 w 8460606"/>
              <a:gd name="connsiteY51" fmla="*/ 1876926 h 4620126"/>
              <a:gd name="connsiteX52" fmla="*/ 4937760 w 8460606"/>
              <a:gd name="connsiteY52" fmla="*/ 1809549 h 4620126"/>
              <a:gd name="connsiteX53" fmla="*/ 4957011 w 8460606"/>
              <a:gd name="connsiteY53" fmla="*/ 1626669 h 4620126"/>
              <a:gd name="connsiteX54" fmla="*/ 4966636 w 8460606"/>
              <a:gd name="connsiteY54" fmla="*/ 1578543 h 4620126"/>
              <a:gd name="connsiteX55" fmla="*/ 4976261 w 8460606"/>
              <a:gd name="connsiteY55" fmla="*/ 1463040 h 4620126"/>
              <a:gd name="connsiteX56" fmla="*/ 5014762 w 8460606"/>
              <a:gd name="connsiteY56" fmla="*/ 1366787 h 4620126"/>
              <a:gd name="connsiteX57" fmla="*/ 5024388 w 8460606"/>
              <a:gd name="connsiteY57" fmla="*/ 1328286 h 4620126"/>
              <a:gd name="connsiteX58" fmla="*/ 5062889 w 8460606"/>
              <a:gd name="connsiteY58" fmla="*/ 1241659 h 4620126"/>
              <a:gd name="connsiteX59" fmla="*/ 5072514 w 8460606"/>
              <a:gd name="connsiteY59" fmla="*/ 1203158 h 4620126"/>
              <a:gd name="connsiteX60" fmla="*/ 5091764 w 8460606"/>
              <a:gd name="connsiteY60" fmla="*/ 1155032 h 4620126"/>
              <a:gd name="connsiteX61" fmla="*/ 5101390 w 8460606"/>
              <a:gd name="connsiteY61" fmla="*/ 1126156 h 4620126"/>
              <a:gd name="connsiteX62" fmla="*/ 5120640 w 8460606"/>
              <a:gd name="connsiteY62" fmla="*/ 1097280 h 4620126"/>
              <a:gd name="connsiteX63" fmla="*/ 5149516 w 8460606"/>
              <a:gd name="connsiteY63" fmla="*/ 1029903 h 4620126"/>
              <a:gd name="connsiteX64" fmla="*/ 5178392 w 8460606"/>
              <a:gd name="connsiteY64" fmla="*/ 1001027 h 4620126"/>
              <a:gd name="connsiteX65" fmla="*/ 5216893 w 8460606"/>
              <a:gd name="connsiteY65" fmla="*/ 943276 h 4620126"/>
              <a:gd name="connsiteX66" fmla="*/ 5236143 w 8460606"/>
              <a:gd name="connsiteY66" fmla="*/ 914400 h 4620126"/>
              <a:gd name="connsiteX67" fmla="*/ 5274644 w 8460606"/>
              <a:gd name="connsiteY67" fmla="*/ 827773 h 4620126"/>
              <a:gd name="connsiteX68" fmla="*/ 5303520 w 8460606"/>
              <a:gd name="connsiteY68" fmla="*/ 770021 h 4620126"/>
              <a:gd name="connsiteX69" fmla="*/ 5361272 w 8460606"/>
              <a:gd name="connsiteY69" fmla="*/ 741145 h 4620126"/>
              <a:gd name="connsiteX70" fmla="*/ 5390148 w 8460606"/>
              <a:gd name="connsiteY70" fmla="*/ 750771 h 4620126"/>
              <a:gd name="connsiteX71" fmla="*/ 5447899 w 8460606"/>
              <a:gd name="connsiteY71" fmla="*/ 731520 h 4620126"/>
              <a:gd name="connsiteX72" fmla="*/ 5505651 w 8460606"/>
              <a:gd name="connsiteY72" fmla="*/ 770021 h 4620126"/>
              <a:gd name="connsiteX73" fmla="*/ 5515276 w 8460606"/>
              <a:gd name="connsiteY73" fmla="*/ 798897 h 4620126"/>
              <a:gd name="connsiteX74" fmla="*/ 5553777 w 8460606"/>
              <a:gd name="connsiteY74" fmla="*/ 875899 h 4620126"/>
              <a:gd name="connsiteX75" fmla="*/ 5582653 w 8460606"/>
              <a:gd name="connsiteY75" fmla="*/ 962526 h 4620126"/>
              <a:gd name="connsiteX76" fmla="*/ 5592278 w 8460606"/>
              <a:gd name="connsiteY76" fmla="*/ 991402 h 4620126"/>
              <a:gd name="connsiteX77" fmla="*/ 5611529 w 8460606"/>
              <a:gd name="connsiteY77" fmla="*/ 1029903 h 4620126"/>
              <a:gd name="connsiteX78" fmla="*/ 5630779 w 8460606"/>
              <a:gd name="connsiteY78" fmla="*/ 1087655 h 4620126"/>
              <a:gd name="connsiteX79" fmla="*/ 5640404 w 8460606"/>
              <a:gd name="connsiteY79" fmla="*/ 1116531 h 4620126"/>
              <a:gd name="connsiteX80" fmla="*/ 5678905 w 8460606"/>
              <a:gd name="connsiteY80" fmla="*/ 1174282 h 4620126"/>
              <a:gd name="connsiteX81" fmla="*/ 5698156 w 8460606"/>
              <a:gd name="connsiteY81" fmla="*/ 1203158 h 4620126"/>
              <a:gd name="connsiteX82" fmla="*/ 5717406 w 8460606"/>
              <a:gd name="connsiteY82" fmla="*/ 1260909 h 4620126"/>
              <a:gd name="connsiteX83" fmla="*/ 5727032 w 8460606"/>
              <a:gd name="connsiteY83" fmla="*/ 1289785 h 4620126"/>
              <a:gd name="connsiteX84" fmla="*/ 5736657 w 8460606"/>
              <a:gd name="connsiteY84" fmla="*/ 1328286 h 4620126"/>
              <a:gd name="connsiteX85" fmla="*/ 5755908 w 8460606"/>
              <a:gd name="connsiteY85" fmla="*/ 1376413 h 4620126"/>
              <a:gd name="connsiteX86" fmla="*/ 5765533 w 8460606"/>
              <a:gd name="connsiteY86" fmla="*/ 1491916 h 4620126"/>
              <a:gd name="connsiteX87" fmla="*/ 5775158 w 8460606"/>
              <a:gd name="connsiteY87" fmla="*/ 1540042 h 4620126"/>
              <a:gd name="connsiteX88" fmla="*/ 5784783 w 8460606"/>
              <a:gd name="connsiteY88" fmla="*/ 1636295 h 4620126"/>
              <a:gd name="connsiteX89" fmla="*/ 5823284 w 8460606"/>
              <a:gd name="connsiteY89" fmla="*/ 1626669 h 4620126"/>
              <a:gd name="connsiteX90" fmla="*/ 5842535 w 8460606"/>
              <a:gd name="connsiteY90" fmla="*/ 1597794 h 4620126"/>
              <a:gd name="connsiteX91" fmla="*/ 5871411 w 8460606"/>
              <a:gd name="connsiteY91" fmla="*/ 1578543 h 4620126"/>
              <a:gd name="connsiteX92" fmla="*/ 5909912 w 8460606"/>
              <a:gd name="connsiteY92" fmla="*/ 1520792 h 4620126"/>
              <a:gd name="connsiteX93" fmla="*/ 5929162 w 8460606"/>
              <a:gd name="connsiteY93" fmla="*/ 1491916 h 4620126"/>
              <a:gd name="connsiteX94" fmla="*/ 5958038 w 8460606"/>
              <a:gd name="connsiteY94" fmla="*/ 1434164 h 4620126"/>
              <a:gd name="connsiteX95" fmla="*/ 5977289 w 8460606"/>
              <a:gd name="connsiteY95" fmla="*/ 1232034 h 4620126"/>
              <a:gd name="connsiteX96" fmla="*/ 5986914 w 8460606"/>
              <a:gd name="connsiteY96" fmla="*/ 1145406 h 4620126"/>
              <a:gd name="connsiteX97" fmla="*/ 6006164 w 8460606"/>
              <a:gd name="connsiteY97" fmla="*/ 1078029 h 4620126"/>
              <a:gd name="connsiteX98" fmla="*/ 6035040 w 8460606"/>
              <a:gd name="connsiteY98" fmla="*/ 808522 h 4620126"/>
              <a:gd name="connsiteX99" fmla="*/ 6054291 w 8460606"/>
              <a:gd name="connsiteY99" fmla="*/ 741145 h 4620126"/>
              <a:gd name="connsiteX100" fmla="*/ 6073541 w 8460606"/>
              <a:gd name="connsiteY100" fmla="*/ 683394 h 4620126"/>
              <a:gd name="connsiteX101" fmla="*/ 6092792 w 8460606"/>
              <a:gd name="connsiteY101" fmla="*/ 596766 h 4620126"/>
              <a:gd name="connsiteX102" fmla="*/ 6131293 w 8460606"/>
              <a:gd name="connsiteY102" fmla="*/ 462013 h 4620126"/>
              <a:gd name="connsiteX103" fmla="*/ 6150543 w 8460606"/>
              <a:gd name="connsiteY103" fmla="*/ 423512 h 4620126"/>
              <a:gd name="connsiteX104" fmla="*/ 6179419 w 8460606"/>
              <a:gd name="connsiteY104" fmla="*/ 317634 h 4620126"/>
              <a:gd name="connsiteX105" fmla="*/ 6198670 w 8460606"/>
              <a:gd name="connsiteY105" fmla="*/ 279133 h 4620126"/>
              <a:gd name="connsiteX106" fmla="*/ 6217920 w 8460606"/>
              <a:gd name="connsiteY106" fmla="*/ 221381 h 4620126"/>
              <a:gd name="connsiteX107" fmla="*/ 6275672 w 8460606"/>
              <a:gd name="connsiteY107" fmla="*/ 115503 h 4620126"/>
              <a:gd name="connsiteX108" fmla="*/ 6294922 w 8460606"/>
              <a:gd name="connsiteY108" fmla="*/ 57752 h 4620126"/>
              <a:gd name="connsiteX109" fmla="*/ 6304548 w 8460606"/>
              <a:gd name="connsiteY109" fmla="*/ 28876 h 4620126"/>
              <a:gd name="connsiteX110" fmla="*/ 6323798 w 8460606"/>
              <a:gd name="connsiteY110" fmla="*/ 0 h 4620126"/>
              <a:gd name="connsiteX111" fmla="*/ 6352674 w 8460606"/>
              <a:gd name="connsiteY111" fmla="*/ 9625 h 4620126"/>
              <a:gd name="connsiteX112" fmla="*/ 6371924 w 8460606"/>
              <a:gd name="connsiteY112" fmla="*/ 38501 h 4620126"/>
              <a:gd name="connsiteX113" fmla="*/ 6400800 w 8460606"/>
              <a:gd name="connsiteY113" fmla="*/ 67377 h 4620126"/>
              <a:gd name="connsiteX114" fmla="*/ 6420051 w 8460606"/>
              <a:gd name="connsiteY114" fmla="*/ 125128 h 4620126"/>
              <a:gd name="connsiteX115" fmla="*/ 6458552 w 8460606"/>
              <a:gd name="connsiteY115" fmla="*/ 182880 h 4620126"/>
              <a:gd name="connsiteX116" fmla="*/ 6477802 w 8460606"/>
              <a:gd name="connsiteY116" fmla="*/ 211756 h 4620126"/>
              <a:gd name="connsiteX117" fmla="*/ 6516303 w 8460606"/>
              <a:gd name="connsiteY117" fmla="*/ 298383 h 4620126"/>
              <a:gd name="connsiteX118" fmla="*/ 6545179 w 8460606"/>
              <a:gd name="connsiteY118" fmla="*/ 442762 h 4620126"/>
              <a:gd name="connsiteX119" fmla="*/ 6564430 w 8460606"/>
              <a:gd name="connsiteY119" fmla="*/ 471638 h 4620126"/>
              <a:gd name="connsiteX120" fmla="*/ 6593305 w 8460606"/>
              <a:gd name="connsiteY120" fmla="*/ 529389 h 4620126"/>
              <a:gd name="connsiteX121" fmla="*/ 6602931 w 8460606"/>
              <a:gd name="connsiteY121" fmla="*/ 558265 h 4620126"/>
              <a:gd name="connsiteX122" fmla="*/ 6631806 w 8460606"/>
              <a:gd name="connsiteY122" fmla="*/ 567891 h 4620126"/>
              <a:gd name="connsiteX123" fmla="*/ 6651057 w 8460606"/>
              <a:gd name="connsiteY123" fmla="*/ 596766 h 4620126"/>
              <a:gd name="connsiteX124" fmla="*/ 6699183 w 8460606"/>
              <a:gd name="connsiteY124" fmla="*/ 654518 h 4620126"/>
              <a:gd name="connsiteX125" fmla="*/ 6728059 w 8460606"/>
              <a:gd name="connsiteY125" fmla="*/ 712269 h 4620126"/>
              <a:gd name="connsiteX126" fmla="*/ 6737684 w 8460606"/>
              <a:gd name="connsiteY126" fmla="*/ 750771 h 4620126"/>
              <a:gd name="connsiteX127" fmla="*/ 6766560 w 8460606"/>
              <a:gd name="connsiteY127" fmla="*/ 808522 h 4620126"/>
              <a:gd name="connsiteX128" fmla="*/ 6776185 w 8460606"/>
              <a:gd name="connsiteY128" fmla="*/ 847023 h 4620126"/>
              <a:gd name="connsiteX129" fmla="*/ 6785811 w 8460606"/>
              <a:gd name="connsiteY129" fmla="*/ 904775 h 4620126"/>
              <a:gd name="connsiteX130" fmla="*/ 6805061 w 8460606"/>
              <a:gd name="connsiteY130" fmla="*/ 933651 h 4620126"/>
              <a:gd name="connsiteX131" fmla="*/ 6824312 w 8460606"/>
              <a:gd name="connsiteY131" fmla="*/ 1010653 h 4620126"/>
              <a:gd name="connsiteX132" fmla="*/ 6833937 w 8460606"/>
              <a:gd name="connsiteY132" fmla="*/ 1049154 h 4620126"/>
              <a:gd name="connsiteX133" fmla="*/ 6853188 w 8460606"/>
              <a:gd name="connsiteY133" fmla="*/ 1116531 h 4620126"/>
              <a:gd name="connsiteX134" fmla="*/ 6862813 w 8460606"/>
              <a:gd name="connsiteY134" fmla="*/ 1174282 h 4620126"/>
              <a:gd name="connsiteX135" fmla="*/ 6872438 w 8460606"/>
              <a:gd name="connsiteY135" fmla="*/ 1655545 h 4620126"/>
              <a:gd name="connsiteX136" fmla="*/ 6882063 w 8460606"/>
              <a:gd name="connsiteY136" fmla="*/ 1684421 h 4620126"/>
              <a:gd name="connsiteX137" fmla="*/ 6891689 w 8460606"/>
              <a:gd name="connsiteY137" fmla="*/ 1751798 h 4620126"/>
              <a:gd name="connsiteX138" fmla="*/ 6910939 w 8460606"/>
              <a:gd name="connsiteY138" fmla="*/ 1780674 h 4620126"/>
              <a:gd name="connsiteX139" fmla="*/ 6939815 w 8460606"/>
              <a:gd name="connsiteY139" fmla="*/ 1848051 h 4620126"/>
              <a:gd name="connsiteX140" fmla="*/ 6959065 w 8460606"/>
              <a:gd name="connsiteY140" fmla="*/ 1876926 h 4620126"/>
              <a:gd name="connsiteX141" fmla="*/ 6978316 w 8460606"/>
              <a:gd name="connsiteY141" fmla="*/ 1934678 h 4620126"/>
              <a:gd name="connsiteX142" fmla="*/ 7016817 w 8460606"/>
              <a:gd name="connsiteY142" fmla="*/ 1992429 h 4620126"/>
              <a:gd name="connsiteX143" fmla="*/ 7036068 w 8460606"/>
              <a:gd name="connsiteY143" fmla="*/ 2021305 h 4620126"/>
              <a:gd name="connsiteX144" fmla="*/ 7045693 w 8460606"/>
              <a:gd name="connsiteY144" fmla="*/ 2050181 h 4620126"/>
              <a:gd name="connsiteX145" fmla="*/ 7141945 w 8460606"/>
              <a:gd name="connsiteY145" fmla="*/ 2146434 h 4620126"/>
              <a:gd name="connsiteX146" fmla="*/ 7209322 w 8460606"/>
              <a:gd name="connsiteY146" fmla="*/ 2165684 h 4620126"/>
              <a:gd name="connsiteX147" fmla="*/ 7267074 w 8460606"/>
              <a:gd name="connsiteY147" fmla="*/ 2204185 h 4620126"/>
              <a:gd name="connsiteX148" fmla="*/ 7295950 w 8460606"/>
              <a:gd name="connsiteY148" fmla="*/ 2223436 h 4620126"/>
              <a:gd name="connsiteX149" fmla="*/ 7575082 w 8460606"/>
              <a:gd name="connsiteY149" fmla="*/ 2213811 h 4620126"/>
              <a:gd name="connsiteX150" fmla="*/ 7661710 w 8460606"/>
              <a:gd name="connsiteY150" fmla="*/ 2165684 h 4620126"/>
              <a:gd name="connsiteX151" fmla="*/ 7748337 w 8460606"/>
              <a:gd name="connsiteY151" fmla="*/ 2136808 h 4620126"/>
              <a:gd name="connsiteX152" fmla="*/ 7777213 w 8460606"/>
              <a:gd name="connsiteY152" fmla="*/ 2127183 h 4620126"/>
              <a:gd name="connsiteX153" fmla="*/ 7806089 w 8460606"/>
              <a:gd name="connsiteY153" fmla="*/ 2107933 h 4620126"/>
              <a:gd name="connsiteX154" fmla="*/ 7834964 w 8460606"/>
              <a:gd name="connsiteY154" fmla="*/ 2079057 h 4620126"/>
              <a:gd name="connsiteX155" fmla="*/ 7950468 w 8460606"/>
              <a:gd name="connsiteY155" fmla="*/ 2050181 h 4620126"/>
              <a:gd name="connsiteX156" fmla="*/ 7979343 w 8460606"/>
              <a:gd name="connsiteY156" fmla="*/ 2040556 h 4620126"/>
              <a:gd name="connsiteX157" fmla="*/ 8075596 w 8460606"/>
              <a:gd name="connsiteY157" fmla="*/ 2021305 h 4620126"/>
              <a:gd name="connsiteX158" fmla="*/ 8114097 w 8460606"/>
              <a:gd name="connsiteY158" fmla="*/ 2002055 h 4620126"/>
              <a:gd name="connsiteX159" fmla="*/ 8171849 w 8460606"/>
              <a:gd name="connsiteY159" fmla="*/ 1982804 h 4620126"/>
              <a:gd name="connsiteX160" fmla="*/ 8229600 w 8460606"/>
              <a:gd name="connsiteY160" fmla="*/ 1944303 h 4620126"/>
              <a:gd name="connsiteX161" fmla="*/ 8258476 w 8460606"/>
              <a:gd name="connsiteY161" fmla="*/ 1925053 h 4620126"/>
              <a:gd name="connsiteX162" fmla="*/ 8277726 w 8460606"/>
              <a:gd name="connsiteY162" fmla="*/ 1896177 h 4620126"/>
              <a:gd name="connsiteX163" fmla="*/ 8306602 w 8460606"/>
              <a:gd name="connsiteY163" fmla="*/ 1886552 h 4620126"/>
              <a:gd name="connsiteX164" fmla="*/ 8364354 w 8460606"/>
              <a:gd name="connsiteY164" fmla="*/ 1857676 h 4620126"/>
              <a:gd name="connsiteX165" fmla="*/ 8383604 w 8460606"/>
              <a:gd name="connsiteY165" fmla="*/ 1828800 h 4620126"/>
              <a:gd name="connsiteX166" fmla="*/ 8460606 w 8460606"/>
              <a:gd name="connsiteY16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1232034 w 8460606"/>
              <a:gd name="connsiteY9" fmla="*/ 4032985 h 4620126"/>
              <a:gd name="connsiteX10" fmla="*/ 1270535 w 8460606"/>
              <a:gd name="connsiteY10" fmla="*/ 4023360 h 4620126"/>
              <a:gd name="connsiteX11" fmla="*/ 1588169 w 8460606"/>
              <a:gd name="connsiteY11" fmla="*/ 3744227 h 4620126"/>
              <a:gd name="connsiteX12" fmla="*/ 1626670 w 8460606"/>
              <a:gd name="connsiteY12" fmla="*/ 3715352 h 4620126"/>
              <a:gd name="connsiteX13" fmla="*/ 1867301 w 8460606"/>
              <a:gd name="connsiteY13" fmla="*/ 3465095 h 4620126"/>
              <a:gd name="connsiteX14" fmla="*/ 1963554 w 8460606"/>
              <a:gd name="connsiteY14" fmla="*/ 3359217 h 4620126"/>
              <a:gd name="connsiteX15" fmla="*/ 2088682 w 8460606"/>
              <a:gd name="connsiteY15" fmla="*/ 3214838 h 4620126"/>
              <a:gd name="connsiteX16" fmla="*/ 2156059 w 8460606"/>
              <a:gd name="connsiteY16" fmla="*/ 3099335 h 4620126"/>
              <a:gd name="connsiteX17" fmla="*/ 2175310 w 8460606"/>
              <a:gd name="connsiteY17" fmla="*/ 3060834 h 4620126"/>
              <a:gd name="connsiteX18" fmla="*/ 2194560 w 8460606"/>
              <a:gd name="connsiteY18" fmla="*/ 2993457 h 4620126"/>
              <a:gd name="connsiteX19" fmla="*/ 2233061 w 8460606"/>
              <a:gd name="connsiteY19" fmla="*/ 2887579 h 4620126"/>
              <a:gd name="connsiteX20" fmla="*/ 2261937 w 8460606"/>
              <a:gd name="connsiteY20" fmla="*/ 2675823 h 4620126"/>
              <a:gd name="connsiteX21" fmla="*/ 2281188 w 8460606"/>
              <a:gd name="connsiteY21" fmla="*/ 2598821 h 4620126"/>
              <a:gd name="connsiteX22" fmla="*/ 2310063 w 8460606"/>
              <a:gd name="connsiteY22" fmla="*/ 2531444 h 4620126"/>
              <a:gd name="connsiteX23" fmla="*/ 2406316 w 8460606"/>
              <a:gd name="connsiteY23" fmla="*/ 2464067 h 4620126"/>
              <a:gd name="connsiteX24" fmla="*/ 2608446 w 8460606"/>
              <a:gd name="connsiteY24" fmla="*/ 2290813 h 4620126"/>
              <a:gd name="connsiteX25" fmla="*/ 2704699 w 8460606"/>
              <a:gd name="connsiteY25" fmla="*/ 2329314 h 4620126"/>
              <a:gd name="connsiteX26" fmla="*/ 2791326 w 8460606"/>
              <a:gd name="connsiteY26" fmla="*/ 2367815 h 4620126"/>
              <a:gd name="connsiteX27" fmla="*/ 2916455 w 8460606"/>
              <a:gd name="connsiteY27" fmla="*/ 2483318 h 4620126"/>
              <a:gd name="connsiteX28" fmla="*/ 2954956 w 8460606"/>
              <a:gd name="connsiteY28" fmla="*/ 2569945 h 4620126"/>
              <a:gd name="connsiteX29" fmla="*/ 3022333 w 8460606"/>
              <a:gd name="connsiteY29" fmla="*/ 2714324 h 4620126"/>
              <a:gd name="connsiteX30" fmla="*/ 3041583 w 8460606"/>
              <a:gd name="connsiteY30" fmla="*/ 2772076 h 4620126"/>
              <a:gd name="connsiteX31" fmla="*/ 3060834 w 8460606"/>
              <a:gd name="connsiteY31" fmla="*/ 2829827 h 4620126"/>
              <a:gd name="connsiteX32" fmla="*/ 3128211 w 8460606"/>
              <a:gd name="connsiteY32" fmla="*/ 2954956 h 4620126"/>
              <a:gd name="connsiteX33" fmla="*/ 3157086 w 8460606"/>
              <a:gd name="connsiteY33" fmla="*/ 2974206 h 4620126"/>
              <a:gd name="connsiteX34" fmla="*/ 3262964 w 8460606"/>
              <a:gd name="connsiteY34" fmla="*/ 3070459 h 4620126"/>
              <a:gd name="connsiteX35" fmla="*/ 3445844 w 8460606"/>
              <a:gd name="connsiteY35" fmla="*/ 3205213 h 4620126"/>
              <a:gd name="connsiteX36" fmla="*/ 3474720 w 8460606"/>
              <a:gd name="connsiteY36" fmla="*/ 3224463 h 4620126"/>
              <a:gd name="connsiteX37" fmla="*/ 3638350 w 8460606"/>
              <a:gd name="connsiteY37" fmla="*/ 3291840 h 4620126"/>
              <a:gd name="connsiteX38" fmla="*/ 4100362 w 8460606"/>
              <a:gd name="connsiteY38" fmla="*/ 3243714 h 4620126"/>
              <a:gd name="connsiteX39" fmla="*/ 4129238 w 8460606"/>
              <a:gd name="connsiteY39" fmla="*/ 3234088 h 4620126"/>
              <a:gd name="connsiteX40" fmla="*/ 4331369 w 8460606"/>
              <a:gd name="connsiteY40" fmla="*/ 3051208 h 4620126"/>
              <a:gd name="connsiteX41" fmla="*/ 4350619 w 8460606"/>
              <a:gd name="connsiteY41" fmla="*/ 3022333 h 4620126"/>
              <a:gd name="connsiteX42" fmla="*/ 4437246 w 8460606"/>
              <a:gd name="connsiteY42" fmla="*/ 2954956 h 4620126"/>
              <a:gd name="connsiteX43" fmla="*/ 4687503 w 8460606"/>
              <a:gd name="connsiteY43" fmla="*/ 2579571 h 4620126"/>
              <a:gd name="connsiteX44" fmla="*/ 4697129 w 8460606"/>
              <a:gd name="connsiteY44" fmla="*/ 2550695 h 4620126"/>
              <a:gd name="connsiteX45" fmla="*/ 4735630 w 8460606"/>
              <a:gd name="connsiteY45" fmla="*/ 2464067 h 4620126"/>
              <a:gd name="connsiteX46" fmla="*/ 4754880 w 8460606"/>
              <a:gd name="connsiteY46" fmla="*/ 2406316 h 4620126"/>
              <a:gd name="connsiteX47" fmla="*/ 4764505 w 8460606"/>
              <a:gd name="connsiteY47" fmla="*/ 2377440 h 4620126"/>
              <a:gd name="connsiteX48" fmla="*/ 4822257 w 8460606"/>
              <a:gd name="connsiteY48" fmla="*/ 2252312 h 4620126"/>
              <a:gd name="connsiteX49" fmla="*/ 4908884 w 8460606"/>
              <a:gd name="connsiteY49" fmla="*/ 1982804 h 4620126"/>
              <a:gd name="connsiteX50" fmla="*/ 4918510 w 8460606"/>
              <a:gd name="connsiteY50" fmla="*/ 1876926 h 4620126"/>
              <a:gd name="connsiteX51" fmla="*/ 4937760 w 8460606"/>
              <a:gd name="connsiteY51" fmla="*/ 1809549 h 4620126"/>
              <a:gd name="connsiteX52" fmla="*/ 4957011 w 8460606"/>
              <a:gd name="connsiteY52" fmla="*/ 1626669 h 4620126"/>
              <a:gd name="connsiteX53" fmla="*/ 4966636 w 8460606"/>
              <a:gd name="connsiteY53" fmla="*/ 1578543 h 4620126"/>
              <a:gd name="connsiteX54" fmla="*/ 4976261 w 8460606"/>
              <a:gd name="connsiteY54" fmla="*/ 1463040 h 4620126"/>
              <a:gd name="connsiteX55" fmla="*/ 5014762 w 8460606"/>
              <a:gd name="connsiteY55" fmla="*/ 1366787 h 4620126"/>
              <a:gd name="connsiteX56" fmla="*/ 5024388 w 8460606"/>
              <a:gd name="connsiteY56" fmla="*/ 1328286 h 4620126"/>
              <a:gd name="connsiteX57" fmla="*/ 5062889 w 8460606"/>
              <a:gd name="connsiteY57" fmla="*/ 1241659 h 4620126"/>
              <a:gd name="connsiteX58" fmla="*/ 5072514 w 8460606"/>
              <a:gd name="connsiteY58" fmla="*/ 1203158 h 4620126"/>
              <a:gd name="connsiteX59" fmla="*/ 5091764 w 8460606"/>
              <a:gd name="connsiteY59" fmla="*/ 1155032 h 4620126"/>
              <a:gd name="connsiteX60" fmla="*/ 5101390 w 8460606"/>
              <a:gd name="connsiteY60" fmla="*/ 1126156 h 4620126"/>
              <a:gd name="connsiteX61" fmla="*/ 5120640 w 8460606"/>
              <a:gd name="connsiteY61" fmla="*/ 1097280 h 4620126"/>
              <a:gd name="connsiteX62" fmla="*/ 5149516 w 8460606"/>
              <a:gd name="connsiteY62" fmla="*/ 1029903 h 4620126"/>
              <a:gd name="connsiteX63" fmla="*/ 5178392 w 8460606"/>
              <a:gd name="connsiteY63" fmla="*/ 1001027 h 4620126"/>
              <a:gd name="connsiteX64" fmla="*/ 5216893 w 8460606"/>
              <a:gd name="connsiteY64" fmla="*/ 943276 h 4620126"/>
              <a:gd name="connsiteX65" fmla="*/ 5236143 w 8460606"/>
              <a:gd name="connsiteY65" fmla="*/ 914400 h 4620126"/>
              <a:gd name="connsiteX66" fmla="*/ 5274644 w 8460606"/>
              <a:gd name="connsiteY66" fmla="*/ 827773 h 4620126"/>
              <a:gd name="connsiteX67" fmla="*/ 5303520 w 8460606"/>
              <a:gd name="connsiteY67" fmla="*/ 770021 h 4620126"/>
              <a:gd name="connsiteX68" fmla="*/ 5361272 w 8460606"/>
              <a:gd name="connsiteY68" fmla="*/ 741145 h 4620126"/>
              <a:gd name="connsiteX69" fmla="*/ 5390148 w 8460606"/>
              <a:gd name="connsiteY69" fmla="*/ 750771 h 4620126"/>
              <a:gd name="connsiteX70" fmla="*/ 5447899 w 8460606"/>
              <a:gd name="connsiteY70" fmla="*/ 731520 h 4620126"/>
              <a:gd name="connsiteX71" fmla="*/ 5505651 w 8460606"/>
              <a:gd name="connsiteY71" fmla="*/ 770021 h 4620126"/>
              <a:gd name="connsiteX72" fmla="*/ 5515276 w 8460606"/>
              <a:gd name="connsiteY72" fmla="*/ 798897 h 4620126"/>
              <a:gd name="connsiteX73" fmla="*/ 5553777 w 8460606"/>
              <a:gd name="connsiteY73" fmla="*/ 875899 h 4620126"/>
              <a:gd name="connsiteX74" fmla="*/ 5582653 w 8460606"/>
              <a:gd name="connsiteY74" fmla="*/ 962526 h 4620126"/>
              <a:gd name="connsiteX75" fmla="*/ 5592278 w 8460606"/>
              <a:gd name="connsiteY75" fmla="*/ 991402 h 4620126"/>
              <a:gd name="connsiteX76" fmla="*/ 5611529 w 8460606"/>
              <a:gd name="connsiteY76" fmla="*/ 1029903 h 4620126"/>
              <a:gd name="connsiteX77" fmla="*/ 5630779 w 8460606"/>
              <a:gd name="connsiteY77" fmla="*/ 1087655 h 4620126"/>
              <a:gd name="connsiteX78" fmla="*/ 5640404 w 8460606"/>
              <a:gd name="connsiteY78" fmla="*/ 1116531 h 4620126"/>
              <a:gd name="connsiteX79" fmla="*/ 5678905 w 8460606"/>
              <a:gd name="connsiteY79" fmla="*/ 1174282 h 4620126"/>
              <a:gd name="connsiteX80" fmla="*/ 5698156 w 8460606"/>
              <a:gd name="connsiteY80" fmla="*/ 1203158 h 4620126"/>
              <a:gd name="connsiteX81" fmla="*/ 5717406 w 8460606"/>
              <a:gd name="connsiteY81" fmla="*/ 1260909 h 4620126"/>
              <a:gd name="connsiteX82" fmla="*/ 5727032 w 8460606"/>
              <a:gd name="connsiteY82" fmla="*/ 1289785 h 4620126"/>
              <a:gd name="connsiteX83" fmla="*/ 5736657 w 8460606"/>
              <a:gd name="connsiteY83" fmla="*/ 1328286 h 4620126"/>
              <a:gd name="connsiteX84" fmla="*/ 5755908 w 8460606"/>
              <a:gd name="connsiteY84" fmla="*/ 1376413 h 4620126"/>
              <a:gd name="connsiteX85" fmla="*/ 5765533 w 8460606"/>
              <a:gd name="connsiteY85" fmla="*/ 1491916 h 4620126"/>
              <a:gd name="connsiteX86" fmla="*/ 5775158 w 8460606"/>
              <a:gd name="connsiteY86" fmla="*/ 1540042 h 4620126"/>
              <a:gd name="connsiteX87" fmla="*/ 5784783 w 8460606"/>
              <a:gd name="connsiteY87" fmla="*/ 1636295 h 4620126"/>
              <a:gd name="connsiteX88" fmla="*/ 5823284 w 8460606"/>
              <a:gd name="connsiteY88" fmla="*/ 1626669 h 4620126"/>
              <a:gd name="connsiteX89" fmla="*/ 5842535 w 8460606"/>
              <a:gd name="connsiteY89" fmla="*/ 1597794 h 4620126"/>
              <a:gd name="connsiteX90" fmla="*/ 5871411 w 8460606"/>
              <a:gd name="connsiteY90" fmla="*/ 1578543 h 4620126"/>
              <a:gd name="connsiteX91" fmla="*/ 5909912 w 8460606"/>
              <a:gd name="connsiteY91" fmla="*/ 1520792 h 4620126"/>
              <a:gd name="connsiteX92" fmla="*/ 5929162 w 8460606"/>
              <a:gd name="connsiteY92" fmla="*/ 1491916 h 4620126"/>
              <a:gd name="connsiteX93" fmla="*/ 5958038 w 8460606"/>
              <a:gd name="connsiteY93" fmla="*/ 1434164 h 4620126"/>
              <a:gd name="connsiteX94" fmla="*/ 5977289 w 8460606"/>
              <a:gd name="connsiteY94" fmla="*/ 1232034 h 4620126"/>
              <a:gd name="connsiteX95" fmla="*/ 5986914 w 8460606"/>
              <a:gd name="connsiteY95" fmla="*/ 1145406 h 4620126"/>
              <a:gd name="connsiteX96" fmla="*/ 6006164 w 8460606"/>
              <a:gd name="connsiteY96" fmla="*/ 1078029 h 4620126"/>
              <a:gd name="connsiteX97" fmla="*/ 6035040 w 8460606"/>
              <a:gd name="connsiteY97" fmla="*/ 808522 h 4620126"/>
              <a:gd name="connsiteX98" fmla="*/ 6054291 w 8460606"/>
              <a:gd name="connsiteY98" fmla="*/ 741145 h 4620126"/>
              <a:gd name="connsiteX99" fmla="*/ 6073541 w 8460606"/>
              <a:gd name="connsiteY99" fmla="*/ 683394 h 4620126"/>
              <a:gd name="connsiteX100" fmla="*/ 6092792 w 8460606"/>
              <a:gd name="connsiteY100" fmla="*/ 596766 h 4620126"/>
              <a:gd name="connsiteX101" fmla="*/ 6131293 w 8460606"/>
              <a:gd name="connsiteY101" fmla="*/ 462013 h 4620126"/>
              <a:gd name="connsiteX102" fmla="*/ 6150543 w 8460606"/>
              <a:gd name="connsiteY102" fmla="*/ 423512 h 4620126"/>
              <a:gd name="connsiteX103" fmla="*/ 6179419 w 8460606"/>
              <a:gd name="connsiteY103" fmla="*/ 317634 h 4620126"/>
              <a:gd name="connsiteX104" fmla="*/ 6198670 w 8460606"/>
              <a:gd name="connsiteY104" fmla="*/ 279133 h 4620126"/>
              <a:gd name="connsiteX105" fmla="*/ 6217920 w 8460606"/>
              <a:gd name="connsiteY105" fmla="*/ 221381 h 4620126"/>
              <a:gd name="connsiteX106" fmla="*/ 6275672 w 8460606"/>
              <a:gd name="connsiteY106" fmla="*/ 115503 h 4620126"/>
              <a:gd name="connsiteX107" fmla="*/ 6294922 w 8460606"/>
              <a:gd name="connsiteY107" fmla="*/ 57752 h 4620126"/>
              <a:gd name="connsiteX108" fmla="*/ 6304548 w 8460606"/>
              <a:gd name="connsiteY108" fmla="*/ 28876 h 4620126"/>
              <a:gd name="connsiteX109" fmla="*/ 6323798 w 8460606"/>
              <a:gd name="connsiteY109" fmla="*/ 0 h 4620126"/>
              <a:gd name="connsiteX110" fmla="*/ 6352674 w 8460606"/>
              <a:gd name="connsiteY110" fmla="*/ 9625 h 4620126"/>
              <a:gd name="connsiteX111" fmla="*/ 6371924 w 8460606"/>
              <a:gd name="connsiteY111" fmla="*/ 38501 h 4620126"/>
              <a:gd name="connsiteX112" fmla="*/ 6400800 w 8460606"/>
              <a:gd name="connsiteY112" fmla="*/ 67377 h 4620126"/>
              <a:gd name="connsiteX113" fmla="*/ 6420051 w 8460606"/>
              <a:gd name="connsiteY113" fmla="*/ 125128 h 4620126"/>
              <a:gd name="connsiteX114" fmla="*/ 6458552 w 8460606"/>
              <a:gd name="connsiteY114" fmla="*/ 182880 h 4620126"/>
              <a:gd name="connsiteX115" fmla="*/ 6477802 w 8460606"/>
              <a:gd name="connsiteY115" fmla="*/ 211756 h 4620126"/>
              <a:gd name="connsiteX116" fmla="*/ 6516303 w 8460606"/>
              <a:gd name="connsiteY116" fmla="*/ 298383 h 4620126"/>
              <a:gd name="connsiteX117" fmla="*/ 6545179 w 8460606"/>
              <a:gd name="connsiteY117" fmla="*/ 442762 h 4620126"/>
              <a:gd name="connsiteX118" fmla="*/ 6564430 w 8460606"/>
              <a:gd name="connsiteY118" fmla="*/ 471638 h 4620126"/>
              <a:gd name="connsiteX119" fmla="*/ 6593305 w 8460606"/>
              <a:gd name="connsiteY119" fmla="*/ 529389 h 4620126"/>
              <a:gd name="connsiteX120" fmla="*/ 6602931 w 8460606"/>
              <a:gd name="connsiteY120" fmla="*/ 558265 h 4620126"/>
              <a:gd name="connsiteX121" fmla="*/ 6631806 w 8460606"/>
              <a:gd name="connsiteY121" fmla="*/ 567891 h 4620126"/>
              <a:gd name="connsiteX122" fmla="*/ 6651057 w 8460606"/>
              <a:gd name="connsiteY122" fmla="*/ 596766 h 4620126"/>
              <a:gd name="connsiteX123" fmla="*/ 6699183 w 8460606"/>
              <a:gd name="connsiteY123" fmla="*/ 654518 h 4620126"/>
              <a:gd name="connsiteX124" fmla="*/ 6728059 w 8460606"/>
              <a:gd name="connsiteY124" fmla="*/ 712269 h 4620126"/>
              <a:gd name="connsiteX125" fmla="*/ 6737684 w 8460606"/>
              <a:gd name="connsiteY125" fmla="*/ 750771 h 4620126"/>
              <a:gd name="connsiteX126" fmla="*/ 6766560 w 8460606"/>
              <a:gd name="connsiteY126" fmla="*/ 808522 h 4620126"/>
              <a:gd name="connsiteX127" fmla="*/ 6776185 w 8460606"/>
              <a:gd name="connsiteY127" fmla="*/ 847023 h 4620126"/>
              <a:gd name="connsiteX128" fmla="*/ 6785811 w 8460606"/>
              <a:gd name="connsiteY128" fmla="*/ 904775 h 4620126"/>
              <a:gd name="connsiteX129" fmla="*/ 6805061 w 8460606"/>
              <a:gd name="connsiteY129" fmla="*/ 933651 h 4620126"/>
              <a:gd name="connsiteX130" fmla="*/ 6824312 w 8460606"/>
              <a:gd name="connsiteY130" fmla="*/ 1010653 h 4620126"/>
              <a:gd name="connsiteX131" fmla="*/ 6833937 w 8460606"/>
              <a:gd name="connsiteY131" fmla="*/ 1049154 h 4620126"/>
              <a:gd name="connsiteX132" fmla="*/ 6853188 w 8460606"/>
              <a:gd name="connsiteY132" fmla="*/ 1116531 h 4620126"/>
              <a:gd name="connsiteX133" fmla="*/ 6862813 w 8460606"/>
              <a:gd name="connsiteY133" fmla="*/ 1174282 h 4620126"/>
              <a:gd name="connsiteX134" fmla="*/ 6872438 w 8460606"/>
              <a:gd name="connsiteY134" fmla="*/ 1655545 h 4620126"/>
              <a:gd name="connsiteX135" fmla="*/ 6882063 w 8460606"/>
              <a:gd name="connsiteY135" fmla="*/ 1684421 h 4620126"/>
              <a:gd name="connsiteX136" fmla="*/ 6891689 w 8460606"/>
              <a:gd name="connsiteY136" fmla="*/ 1751798 h 4620126"/>
              <a:gd name="connsiteX137" fmla="*/ 6910939 w 8460606"/>
              <a:gd name="connsiteY137" fmla="*/ 1780674 h 4620126"/>
              <a:gd name="connsiteX138" fmla="*/ 6939815 w 8460606"/>
              <a:gd name="connsiteY138" fmla="*/ 1848051 h 4620126"/>
              <a:gd name="connsiteX139" fmla="*/ 6959065 w 8460606"/>
              <a:gd name="connsiteY139" fmla="*/ 1876926 h 4620126"/>
              <a:gd name="connsiteX140" fmla="*/ 6978316 w 8460606"/>
              <a:gd name="connsiteY140" fmla="*/ 1934678 h 4620126"/>
              <a:gd name="connsiteX141" fmla="*/ 7016817 w 8460606"/>
              <a:gd name="connsiteY141" fmla="*/ 1992429 h 4620126"/>
              <a:gd name="connsiteX142" fmla="*/ 7036068 w 8460606"/>
              <a:gd name="connsiteY142" fmla="*/ 2021305 h 4620126"/>
              <a:gd name="connsiteX143" fmla="*/ 7045693 w 8460606"/>
              <a:gd name="connsiteY143" fmla="*/ 2050181 h 4620126"/>
              <a:gd name="connsiteX144" fmla="*/ 7141945 w 8460606"/>
              <a:gd name="connsiteY144" fmla="*/ 2146434 h 4620126"/>
              <a:gd name="connsiteX145" fmla="*/ 7209322 w 8460606"/>
              <a:gd name="connsiteY145" fmla="*/ 2165684 h 4620126"/>
              <a:gd name="connsiteX146" fmla="*/ 7267074 w 8460606"/>
              <a:gd name="connsiteY146" fmla="*/ 2204185 h 4620126"/>
              <a:gd name="connsiteX147" fmla="*/ 7295950 w 8460606"/>
              <a:gd name="connsiteY147" fmla="*/ 2223436 h 4620126"/>
              <a:gd name="connsiteX148" fmla="*/ 7575082 w 8460606"/>
              <a:gd name="connsiteY148" fmla="*/ 2213811 h 4620126"/>
              <a:gd name="connsiteX149" fmla="*/ 7661710 w 8460606"/>
              <a:gd name="connsiteY149" fmla="*/ 2165684 h 4620126"/>
              <a:gd name="connsiteX150" fmla="*/ 7748337 w 8460606"/>
              <a:gd name="connsiteY150" fmla="*/ 2136808 h 4620126"/>
              <a:gd name="connsiteX151" fmla="*/ 7777213 w 8460606"/>
              <a:gd name="connsiteY151" fmla="*/ 2127183 h 4620126"/>
              <a:gd name="connsiteX152" fmla="*/ 7806089 w 8460606"/>
              <a:gd name="connsiteY152" fmla="*/ 2107933 h 4620126"/>
              <a:gd name="connsiteX153" fmla="*/ 7834964 w 8460606"/>
              <a:gd name="connsiteY153" fmla="*/ 2079057 h 4620126"/>
              <a:gd name="connsiteX154" fmla="*/ 7950468 w 8460606"/>
              <a:gd name="connsiteY154" fmla="*/ 2050181 h 4620126"/>
              <a:gd name="connsiteX155" fmla="*/ 7979343 w 8460606"/>
              <a:gd name="connsiteY155" fmla="*/ 2040556 h 4620126"/>
              <a:gd name="connsiteX156" fmla="*/ 8075596 w 8460606"/>
              <a:gd name="connsiteY156" fmla="*/ 2021305 h 4620126"/>
              <a:gd name="connsiteX157" fmla="*/ 8114097 w 8460606"/>
              <a:gd name="connsiteY157" fmla="*/ 2002055 h 4620126"/>
              <a:gd name="connsiteX158" fmla="*/ 8171849 w 8460606"/>
              <a:gd name="connsiteY158" fmla="*/ 1982804 h 4620126"/>
              <a:gd name="connsiteX159" fmla="*/ 8229600 w 8460606"/>
              <a:gd name="connsiteY159" fmla="*/ 1944303 h 4620126"/>
              <a:gd name="connsiteX160" fmla="*/ 8258476 w 8460606"/>
              <a:gd name="connsiteY160" fmla="*/ 1925053 h 4620126"/>
              <a:gd name="connsiteX161" fmla="*/ 8277726 w 8460606"/>
              <a:gd name="connsiteY161" fmla="*/ 1896177 h 4620126"/>
              <a:gd name="connsiteX162" fmla="*/ 8306602 w 8460606"/>
              <a:gd name="connsiteY162" fmla="*/ 1886552 h 4620126"/>
              <a:gd name="connsiteX163" fmla="*/ 8364354 w 8460606"/>
              <a:gd name="connsiteY163" fmla="*/ 1857676 h 4620126"/>
              <a:gd name="connsiteX164" fmla="*/ 8383604 w 8460606"/>
              <a:gd name="connsiteY164" fmla="*/ 1828800 h 4620126"/>
              <a:gd name="connsiteX165" fmla="*/ 8460606 w 8460606"/>
              <a:gd name="connsiteY16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1963554 w 8460606"/>
              <a:gd name="connsiteY13" fmla="*/ 3359217 h 4620126"/>
              <a:gd name="connsiteX14" fmla="*/ 2088682 w 8460606"/>
              <a:gd name="connsiteY14" fmla="*/ 3214838 h 4620126"/>
              <a:gd name="connsiteX15" fmla="*/ 2156059 w 8460606"/>
              <a:gd name="connsiteY15" fmla="*/ 3099335 h 4620126"/>
              <a:gd name="connsiteX16" fmla="*/ 2175310 w 8460606"/>
              <a:gd name="connsiteY16" fmla="*/ 3060834 h 4620126"/>
              <a:gd name="connsiteX17" fmla="*/ 2194560 w 8460606"/>
              <a:gd name="connsiteY17" fmla="*/ 2993457 h 4620126"/>
              <a:gd name="connsiteX18" fmla="*/ 2233061 w 8460606"/>
              <a:gd name="connsiteY18" fmla="*/ 2887579 h 4620126"/>
              <a:gd name="connsiteX19" fmla="*/ 2261937 w 8460606"/>
              <a:gd name="connsiteY19" fmla="*/ 2675823 h 4620126"/>
              <a:gd name="connsiteX20" fmla="*/ 2281188 w 8460606"/>
              <a:gd name="connsiteY20" fmla="*/ 2598821 h 4620126"/>
              <a:gd name="connsiteX21" fmla="*/ 2310063 w 8460606"/>
              <a:gd name="connsiteY21" fmla="*/ 2531444 h 4620126"/>
              <a:gd name="connsiteX22" fmla="*/ 2406316 w 8460606"/>
              <a:gd name="connsiteY22" fmla="*/ 2464067 h 4620126"/>
              <a:gd name="connsiteX23" fmla="*/ 2608446 w 8460606"/>
              <a:gd name="connsiteY23" fmla="*/ 2290813 h 4620126"/>
              <a:gd name="connsiteX24" fmla="*/ 2704699 w 8460606"/>
              <a:gd name="connsiteY24" fmla="*/ 2329314 h 4620126"/>
              <a:gd name="connsiteX25" fmla="*/ 2791326 w 8460606"/>
              <a:gd name="connsiteY25" fmla="*/ 2367815 h 4620126"/>
              <a:gd name="connsiteX26" fmla="*/ 2916455 w 8460606"/>
              <a:gd name="connsiteY26" fmla="*/ 2483318 h 4620126"/>
              <a:gd name="connsiteX27" fmla="*/ 2954956 w 8460606"/>
              <a:gd name="connsiteY27" fmla="*/ 2569945 h 4620126"/>
              <a:gd name="connsiteX28" fmla="*/ 3022333 w 8460606"/>
              <a:gd name="connsiteY28" fmla="*/ 2714324 h 4620126"/>
              <a:gd name="connsiteX29" fmla="*/ 3041583 w 8460606"/>
              <a:gd name="connsiteY29" fmla="*/ 2772076 h 4620126"/>
              <a:gd name="connsiteX30" fmla="*/ 3060834 w 8460606"/>
              <a:gd name="connsiteY30" fmla="*/ 2829827 h 4620126"/>
              <a:gd name="connsiteX31" fmla="*/ 3128211 w 8460606"/>
              <a:gd name="connsiteY31" fmla="*/ 2954956 h 4620126"/>
              <a:gd name="connsiteX32" fmla="*/ 3157086 w 8460606"/>
              <a:gd name="connsiteY32" fmla="*/ 2974206 h 4620126"/>
              <a:gd name="connsiteX33" fmla="*/ 3262964 w 8460606"/>
              <a:gd name="connsiteY33" fmla="*/ 3070459 h 4620126"/>
              <a:gd name="connsiteX34" fmla="*/ 3445844 w 8460606"/>
              <a:gd name="connsiteY34" fmla="*/ 3205213 h 4620126"/>
              <a:gd name="connsiteX35" fmla="*/ 3474720 w 8460606"/>
              <a:gd name="connsiteY35" fmla="*/ 3224463 h 4620126"/>
              <a:gd name="connsiteX36" fmla="*/ 3638350 w 8460606"/>
              <a:gd name="connsiteY36" fmla="*/ 3291840 h 4620126"/>
              <a:gd name="connsiteX37" fmla="*/ 4100362 w 8460606"/>
              <a:gd name="connsiteY37" fmla="*/ 3243714 h 4620126"/>
              <a:gd name="connsiteX38" fmla="*/ 4129238 w 8460606"/>
              <a:gd name="connsiteY38" fmla="*/ 3234088 h 4620126"/>
              <a:gd name="connsiteX39" fmla="*/ 4331369 w 8460606"/>
              <a:gd name="connsiteY39" fmla="*/ 3051208 h 4620126"/>
              <a:gd name="connsiteX40" fmla="*/ 4350619 w 8460606"/>
              <a:gd name="connsiteY40" fmla="*/ 3022333 h 4620126"/>
              <a:gd name="connsiteX41" fmla="*/ 4437246 w 8460606"/>
              <a:gd name="connsiteY41" fmla="*/ 2954956 h 4620126"/>
              <a:gd name="connsiteX42" fmla="*/ 4687503 w 8460606"/>
              <a:gd name="connsiteY42" fmla="*/ 2579571 h 4620126"/>
              <a:gd name="connsiteX43" fmla="*/ 4697129 w 8460606"/>
              <a:gd name="connsiteY43" fmla="*/ 2550695 h 4620126"/>
              <a:gd name="connsiteX44" fmla="*/ 4735630 w 8460606"/>
              <a:gd name="connsiteY44" fmla="*/ 2464067 h 4620126"/>
              <a:gd name="connsiteX45" fmla="*/ 4754880 w 8460606"/>
              <a:gd name="connsiteY45" fmla="*/ 2406316 h 4620126"/>
              <a:gd name="connsiteX46" fmla="*/ 4764505 w 8460606"/>
              <a:gd name="connsiteY46" fmla="*/ 2377440 h 4620126"/>
              <a:gd name="connsiteX47" fmla="*/ 4822257 w 8460606"/>
              <a:gd name="connsiteY47" fmla="*/ 2252312 h 4620126"/>
              <a:gd name="connsiteX48" fmla="*/ 4908884 w 8460606"/>
              <a:gd name="connsiteY48" fmla="*/ 1982804 h 4620126"/>
              <a:gd name="connsiteX49" fmla="*/ 4918510 w 8460606"/>
              <a:gd name="connsiteY49" fmla="*/ 1876926 h 4620126"/>
              <a:gd name="connsiteX50" fmla="*/ 4937760 w 8460606"/>
              <a:gd name="connsiteY50" fmla="*/ 1809549 h 4620126"/>
              <a:gd name="connsiteX51" fmla="*/ 4957011 w 8460606"/>
              <a:gd name="connsiteY51" fmla="*/ 1626669 h 4620126"/>
              <a:gd name="connsiteX52" fmla="*/ 4966636 w 8460606"/>
              <a:gd name="connsiteY52" fmla="*/ 1578543 h 4620126"/>
              <a:gd name="connsiteX53" fmla="*/ 4976261 w 8460606"/>
              <a:gd name="connsiteY53" fmla="*/ 1463040 h 4620126"/>
              <a:gd name="connsiteX54" fmla="*/ 5014762 w 8460606"/>
              <a:gd name="connsiteY54" fmla="*/ 1366787 h 4620126"/>
              <a:gd name="connsiteX55" fmla="*/ 5024388 w 8460606"/>
              <a:gd name="connsiteY55" fmla="*/ 1328286 h 4620126"/>
              <a:gd name="connsiteX56" fmla="*/ 5062889 w 8460606"/>
              <a:gd name="connsiteY56" fmla="*/ 1241659 h 4620126"/>
              <a:gd name="connsiteX57" fmla="*/ 5072514 w 8460606"/>
              <a:gd name="connsiteY57" fmla="*/ 1203158 h 4620126"/>
              <a:gd name="connsiteX58" fmla="*/ 5091764 w 8460606"/>
              <a:gd name="connsiteY58" fmla="*/ 1155032 h 4620126"/>
              <a:gd name="connsiteX59" fmla="*/ 5101390 w 8460606"/>
              <a:gd name="connsiteY59" fmla="*/ 1126156 h 4620126"/>
              <a:gd name="connsiteX60" fmla="*/ 5120640 w 8460606"/>
              <a:gd name="connsiteY60" fmla="*/ 1097280 h 4620126"/>
              <a:gd name="connsiteX61" fmla="*/ 5149516 w 8460606"/>
              <a:gd name="connsiteY61" fmla="*/ 1029903 h 4620126"/>
              <a:gd name="connsiteX62" fmla="*/ 5178392 w 8460606"/>
              <a:gd name="connsiteY62" fmla="*/ 1001027 h 4620126"/>
              <a:gd name="connsiteX63" fmla="*/ 5216893 w 8460606"/>
              <a:gd name="connsiteY63" fmla="*/ 943276 h 4620126"/>
              <a:gd name="connsiteX64" fmla="*/ 5236143 w 8460606"/>
              <a:gd name="connsiteY64" fmla="*/ 914400 h 4620126"/>
              <a:gd name="connsiteX65" fmla="*/ 5274644 w 8460606"/>
              <a:gd name="connsiteY65" fmla="*/ 827773 h 4620126"/>
              <a:gd name="connsiteX66" fmla="*/ 5303520 w 8460606"/>
              <a:gd name="connsiteY66" fmla="*/ 770021 h 4620126"/>
              <a:gd name="connsiteX67" fmla="*/ 5361272 w 8460606"/>
              <a:gd name="connsiteY67" fmla="*/ 741145 h 4620126"/>
              <a:gd name="connsiteX68" fmla="*/ 5390148 w 8460606"/>
              <a:gd name="connsiteY68" fmla="*/ 750771 h 4620126"/>
              <a:gd name="connsiteX69" fmla="*/ 5447899 w 8460606"/>
              <a:gd name="connsiteY69" fmla="*/ 731520 h 4620126"/>
              <a:gd name="connsiteX70" fmla="*/ 5505651 w 8460606"/>
              <a:gd name="connsiteY70" fmla="*/ 770021 h 4620126"/>
              <a:gd name="connsiteX71" fmla="*/ 5515276 w 8460606"/>
              <a:gd name="connsiteY71" fmla="*/ 798897 h 4620126"/>
              <a:gd name="connsiteX72" fmla="*/ 5553777 w 8460606"/>
              <a:gd name="connsiteY72" fmla="*/ 875899 h 4620126"/>
              <a:gd name="connsiteX73" fmla="*/ 5582653 w 8460606"/>
              <a:gd name="connsiteY73" fmla="*/ 962526 h 4620126"/>
              <a:gd name="connsiteX74" fmla="*/ 5592278 w 8460606"/>
              <a:gd name="connsiteY74" fmla="*/ 991402 h 4620126"/>
              <a:gd name="connsiteX75" fmla="*/ 5611529 w 8460606"/>
              <a:gd name="connsiteY75" fmla="*/ 1029903 h 4620126"/>
              <a:gd name="connsiteX76" fmla="*/ 5630779 w 8460606"/>
              <a:gd name="connsiteY76" fmla="*/ 1087655 h 4620126"/>
              <a:gd name="connsiteX77" fmla="*/ 5640404 w 8460606"/>
              <a:gd name="connsiteY77" fmla="*/ 1116531 h 4620126"/>
              <a:gd name="connsiteX78" fmla="*/ 5678905 w 8460606"/>
              <a:gd name="connsiteY78" fmla="*/ 1174282 h 4620126"/>
              <a:gd name="connsiteX79" fmla="*/ 5698156 w 8460606"/>
              <a:gd name="connsiteY79" fmla="*/ 1203158 h 4620126"/>
              <a:gd name="connsiteX80" fmla="*/ 5717406 w 8460606"/>
              <a:gd name="connsiteY80" fmla="*/ 1260909 h 4620126"/>
              <a:gd name="connsiteX81" fmla="*/ 5727032 w 8460606"/>
              <a:gd name="connsiteY81" fmla="*/ 1289785 h 4620126"/>
              <a:gd name="connsiteX82" fmla="*/ 5736657 w 8460606"/>
              <a:gd name="connsiteY82" fmla="*/ 1328286 h 4620126"/>
              <a:gd name="connsiteX83" fmla="*/ 5755908 w 8460606"/>
              <a:gd name="connsiteY83" fmla="*/ 1376413 h 4620126"/>
              <a:gd name="connsiteX84" fmla="*/ 5765533 w 8460606"/>
              <a:gd name="connsiteY84" fmla="*/ 1491916 h 4620126"/>
              <a:gd name="connsiteX85" fmla="*/ 5775158 w 8460606"/>
              <a:gd name="connsiteY85" fmla="*/ 1540042 h 4620126"/>
              <a:gd name="connsiteX86" fmla="*/ 5784783 w 8460606"/>
              <a:gd name="connsiteY86" fmla="*/ 1636295 h 4620126"/>
              <a:gd name="connsiteX87" fmla="*/ 5823284 w 8460606"/>
              <a:gd name="connsiteY87" fmla="*/ 1626669 h 4620126"/>
              <a:gd name="connsiteX88" fmla="*/ 5842535 w 8460606"/>
              <a:gd name="connsiteY88" fmla="*/ 1597794 h 4620126"/>
              <a:gd name="connsiteX89" fmla="*/ 5871411 w 8460606"/>
              <a:gd name="connsiteY89" fmla="*/ 1578543 h 4620126"/>
              <a:gd name="connsiteX90" fmla="*/ 5909912 w 8460606"/>
              <a:gd name="connsiteY90" fmla="*/ 1520792 h 4620126"/>
              <a:gd name="connsiteX91" fmla="*/ 5929162 w 8460606"/>
              <a:gd name="connsiteY91" fmla="*/ 1491916 h 4620126"/>
              <a:gd name="connsiteX92" fmla="*/ 5958038 w 8460606"/>
              <a:gd name="connsiteY92" fmla="*/ 1434164 h 4620126"/>
              <a:gd name="connsiteX93" fmla="*/ 5977289 w 8460606"/>
              <a:gd name="connsiteY93" fmla="*/ 1232034 h 4620126"/>
              <a:gd name="connsiteX94" fmla="*/ 5986914 w 8460606"/>
              <a:gd name="connsiteY94" fmla="*/ 1145406 h 4620126"/>
              <a:gd name="connsiteX95" fmla="*/ 6006164 w 8460606"/>
              <a:gd name="connsiteY95" fmla="*/ 1078029 h 4620126"/>
              <a:gd name="connsiteX96" fmla="*/ 6035040 w 8460606"/>
              <a:gd name="connsiteY96" fmla="*/ 808522 h 4620126"/>
              <a:gd name="connsiteX97" fmla="*/ 6054291 w 8460606"/>
              <a:gd name="connsiteY97" fmla="*/ 741145 h 4620126"/>
              <a:gd name="connsiteX98" fmla="*/ 6073541 w 8460606"/>
              <a:gd name="connsiteY98" fmla="*/ 683394 h 4620126"/>
              <a:gd name="connsiteX99" fmla="*/ 6092792 w 8460606"/>
              <a:gd name="connsiteY99" fmla="*/ 596766 h 4620126"/>
              <a:gd name="connsiteX100" fmla="*/ 6131293 w 8460606"/>
              <a:gd name="connsiteY100" fmla="*/ 462013 h 4620126"/>
              <a:gd name="connsiteX101" fmla="*/ 6150543 w 8460606"/>
              <a:gd name="connsiteY101" fmla="*/ 423512 h 4620126"/>
              <a:gd name="connsiteX102" fmla="*/ 6179419 w 8460606"/>
              <a:gd name="connsiteY102" fmla="*/ 317634 h 4620126"/>
              <a:gd name="connsiteX103" fmla="*/ 6198670 w 8460606"/>
              <a:gd name="connsiteY103" fmla="*/ 279133 h 4620126"/>
              <a:gd name="connsiteX104" fmla="*/ 6217920 w 8460606"/>
              <a:gd name="connsiteY104" fmla="*/ 221381 h 4620126"/>
              <a:gd name="connsiteX105" fmla="*/ 6275672 w 8460606"/>
              <a:gd name="connsiteY105" fmla="*/ 115503 h 4620126"/>
              <a:gd name="connsiteX106" fmla="*/ 6294922 w 8460606"/>
              <a:gd name="connsiteY106" fmla="*/ 57752 h 4620126"/>
              <a:gd name="connsiteX107" fmla="*/ 6304548 w 8460606"/>
              <a:gd name="connsiteY107" fmla="*/ 28876 h 4620126"/>
              <a:gd name="connsiteX108" fmla="*/ 6323798 w 8460606"/>
              <a:gd name="connsiteY108" fmla="*/ 0 h 4620126"/>
              <a:gd name="connsiteX109" fmla="*/ 6352674 w 8460606"/>
              <a:gd name="connsiteY109" fmla="*/ 9625 h 4620126"/>
              <a:gd name="connsiteX110" fmla="*/ 6371924 w 8460606"/>
              <a:gd name="connsiteY110" fmla="*/ 38501 h 4620126"/>
              <a:gd name="connsiteX111" fmla="*/ 6400800 w 8460606"/>
              <a:gd name="connsiteY111" fmla="*/ 67377 h 4620126"/>
              <a:gd name="connsiteX112" fmla="*/ 6420051 w 8460606"/>
              <a:gd name="connsiteY112" fmla="*/ 125128 h 4620126"/>
              <a:gd name="connsiteX113" fmla="*/ 6458552 w 8460606"/>
              <a:gd name="connsiteY113" fmla="*/ 182880 h 4620126"/>
              <a:gd name="connsiteX114" fmla="*/ 6477802 w 8460606"/>
              <a:gd name="connsiteY114" fmla="*/ 211756 h 4620126"/>
              <a:gd name="connsiteX115" fmla="*/ 6516303 w 8460606"/>
              <a:gd name="connsiteY115" fmla="*/ 298383 h 4620126"/>
              <a:gd name="connsiteX116" fmla="*/ 6545179 w 8460606"/>
              <a:gd name="connsiteY116" fmla="*/ 442762 h 4620126"/>
              <a:gd name="connsiteX117" fmla="*/ 6564430 w 8460606"/>
              <a:gd name="connsiteY117" fmla="*/ 471638 h 4620126"/>
              <a:gd name="connsiteX118" fmla="*/ 6593305 w 8460606"/>
              <a:gd name="connsiteY118" fmla="*/ 529389 h 4620126"/>
              <a:gd name="connsiteX119" fmla="*/ 6602931 w 8460606"/>
              <a:gd name="connsiteY119" fmla="*/ 558265 h 4620126"/>
              <a:gd name="connsiteX120" fmla="*/ 6631806 w 8460606"/>
              <a:gd name="connsiteY120" fmla="*/ 567891 h 4620126"/>
              <a:gd name="connsiteX121" fmla="*/ 6651057 w 8460606"/>
              <a:gd name="connsiteY121" fmla="*/ 596766 h 4620126"/>
              <a:gd name="connsiteX122" fmla="*/ 6699183 w 8460606"/>
              <a:gd name="connsiteY122" fmla="*/ 654518 h 4620126"/>
              <a:gd name="connsiteX123" fmla="*/ 6728059 w 8460606"/>
              <a:gd name="connsiteY123" fmla="*/ 712269 h 4620126"/>
              <a:gd name="connsiteX124" fmla="*/ 6737684 w 8460606"/>
              <a:gd name="connsiteY124" fmla="*/ 750771 h 4620126"/>
              <a:gd name="connsiteX125" fmla="*/ 6766560 w 8460606"/>
              <a:gd name="connsiteY125" fmla="*/ 808522 h 4620126"/>
              <a:gd name="connsiteX126" fmla="*/ 6776185 w 8460606"/>
              <a:gd name="connsiteY126" fmla="*/ 847023 h 4620126"/>
              <a:gd name="connsiteX127" fmla="*/ 6785811 w 8460606"/>
              <a:gd name="connsiteY127" fmla="*/ 904775 h 4620126"/>
              <a:gd name="connsiteX128" fmla="*/ 6805061 w 8460606"/>
              <a:gd name="connsiteY128" fmla="*/ 933651 h 4620126"/>
              <a:gd name="connsiteX129" fmla="*/ 6824312 w 8460606"/>
              <a:gd name="connsiteY129" fmla="*/ 1010653 h 4620126"/>
              <a:gd name="connsiteX130" fmla="*/ 6833937 w 8460606"/>
              <a:gd name="connsiteY130" fmla="*/ 1049154 h 4620126"/>
              <a:gd name="connsiteX131" fmla="*/ 6853188 w 8460606"/>
              <a:gd name="connsiteY131" fmla="*/ 1116531 h 4620126"/>
              <a:gd name="connsiteX132" fmla="*/ 6862813 w 8460606"/>
              <a:gd name="connsiteY132" fmla="*/ 1174282 h 4620126"/>
              <a:gd name="connsiteX133" fmla="*/ 6872438 w 8460606"/>
              <a:gd name="connsiteY133" fmla="*/ 1655545 h 4620126"/>
              <a:gd name="connsiteX134" fmla="*/ 6882063 w 8460606"/>
              <a:gd name="connsiteY134" fmla="*/ 1684421 h 4620126"/>
              <a:gd name="connsiteX135" fmla="*/ 6891689 w 8460606"/>
              <a:gd name="connsiteY135" fmla="*/ 1751798 h 4620126"/>
              <a:gd name="connsiteX136" fmla="*/ 6910939 w 8460606"/>
              <a:gd name="connsiteY136" fmla="*/ 1780674 h 4620126"/>
              <a:gd name="connsiteX137" fmla="*/ 6939815 w 8460606"/>
              <a:gd name="connsiteY137" fmla="*/ 1848051 h 4620126"/>
              <a:gd name="connsiteX138" fmla="*/ 6959065 w 8460606"/>
              <a:gd name="connsiteY138" fmla="*/ 1876926 h 4620126"/>
              <a:gd name="connsiteX139" fmla="*/ 6978316 w 8460606"/>
              <a:gd name="connsiteY139" fmla="*/ 1934678 h 4620126"/>
              <a:gd name="connsiteX140" fmla="*/ 7016817 w 8460606"/>
              <a:gd name="connsiteY140" fmla="*/ 1992429 h 4620126"/>
              <a:gd name="connsiteX141" fmla="*/ 7036068 w 8460606"/>
              <a:gd name="connsiteY141" fmla="*/ 2021305 h 4620126"/>
              <a:gd name="connsiteX142" fmla="*/ 7045693 w 8460606"/>
              <a:gd name="connsiteY142" fmla="*/ 2050181 h 4620126"/>
              <a:gd name="connsiteX143" fmla="*/ 7141945 w 8460606"/>
              <a:gd name="connsiteY143" fmla="*/ 2146434 h 4620126"/>
              <a:gd name="connsiteX144" fmla="*/ 7209322 w 8460606"/>
              <a:gd name="connsiteY144" fmla="*/ 2165684 h 4620126"/>
              <a:gd name="connsiteX145" fmla="*/ 7267074 w 8460606"/>
              <a:gd name="connsiteY145" fmla="*/ 2204185 h 4620126"/>
              <a:gd name="connsiteX146" fmla="*/ 7295950 w 8460606"/>
              <a:gd name="connsiteY146" fmla="*/ 2223436 h 4620126"/>
              <a:gd name="connsiteX147" fmla="*/ 7575082 w 8460606"/>
              <a:gd name="connsiteY147" fmla="*/ 2213811 h 4620126"/>
              <a:gd name="connsiteX148" fmla="*/ 7661710 w 8460606"/>
              <a:gd name="connsiteY148" fmla="*/ 2165684 h 4620126"/>
              <a:gd name="connsiteX149" fmla="*/ 7748337 w 8460606"/>
              <a:gd name="connsiteY149" fmla="*/ 2136808 h 4620126"/>
              <a:gd name="connsiteX150" fmla="*/ 7777213 w 8460606"/>
              <a:gd name="connsiteY150" fmla="*/ 2127183 h 4620126"/>
              <a:gd name="connsiteX151" fmla="*/ 7806089 w 8460606"/>
              <a:gd name="connsiteY151" fmla="*/ 2107933 h 4620126"/>
              <a:gd name="connsiteX152" fmla="*/ 7834964 w 8460606"/>
              <a:gd name="connsiteY152" fmla="*/ 2079057 h 4620126"/>
              <a:gd name="connsiteX153" fmla="*/ 7950468 w 8460606"/>
              <a:gd name="connsiteY153" fmla="*/ 2050181 h 4620126"/>
              <a:gd name="connsiteX154" fmla="*/ 7979343 w 8460606"/>
              <a:gd name="connsiteY154" fmla="*/ 2040556 h 4620126"/>
              <a:gd name="connsiteX155" fmla="*/ 8075596 w 8460606"/>
              <a:gd name="connsiteY155" fmla="*/ 2021305 h 4620126"/>
              <a:gd name="connsiteX156" fmla="*/ 8114097 w 8460606"/>
              <a:gd name="connsiteY156" fmla="*/ 2002055 h 4620126"/>
              <a:gd name="connsiteX157" fmla="*/ 8171849 w 8460606"/>
              <a:gd name="connsiteY157" fmla="*/ 1982804 h 4620126"/>
              <a:gd name="connsiteX158" fmla="*/ 8229600 w 8460606"/>
              <a:gd name="connsiteY158" fmla="*/ 1944303 h 4620126"/>
              <a:gd name="connsiteX159" fmla="*/ 8258476 w 8460606"/>
              <a:gd name="connsiteY159" fmla="*/ 1925053 h 4620126"/>
              <a:gd name="connsiteX160" fmla="*/ 8277726 w 8460606"/>
              <a:gd name="connsiteY160" fmla="*/ 1896177 h 4620126"/>
              <a:gd name="connsiteX161" fmla="*/ 8306602 w 8460606"/>
              <a:gd name="connsiteY161" fmla="*/ 1886552 h 4620126"/>
              <a:gd name="connsiteX162" fmla="*/ 8364354 w 8460606"/>
              <a:gd name="connsiteY162" fmla="*/ 1857676 h 4620126"/>
              <a:gd name="connsiteX163" fmla="*/ 8383604 w 8460606"/>
              <a:gd name="connsiteY163" fmla="*/ 1828800 h 4620126"/>
              <a:gd name="connsiteX164" fmla="*/ 8460606 w 8460606"/>
              <a:gd name="connsiteY16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75310 w 8460606"/>
              <a:gd name="connsiteY15" fmla="*/ 3060834 h 4620126"/>
              <a:gd name="connsiteX16" fmla="*/ 2194560 w 8460606"/>
              <a:gd name="connsiteY16" fmla="*/ 2993457 h 4620126"/>
              <a:gd name="connsiteX17" fmla="*/ 2233061 w 8460606"/>
              <a:gd name="connsiteY17" fmla="*/ 2887579 h 4620126"/>
              <a:gd name="connsiteX18" fmla="*/ 2261937 w 8460606"/>
              <a:gd name="connsiteY18" fmla="*/ 2675823 h 4620126"/>
              <a:gd name="connsiteX19" fmla="*/ 2281188 w 8460606"/>
              <a:gd name="connsiteY19" fmla="*/ 2598821 h 4620126"/>
              <a:gd name="connsiteX20" fmla="*/ 2310063 w 8460606"/>
              <a:gd name="connsiteY20" fmla="*/ 2531444 h 4620126"/>
              <a:gd name="connsiteX21" fmla="*/ 2406316 w 8460606"/>
              <a:gd name="connsiteY21" fmla="*/ 2464067 h 4620126"/>
              <a:gd name="connsiteX22" fmla="*/ 2608446 w 8460606"/>
              <a:gd name="connsiteY22" fmla="*/ 2290813 h 4620126"/>
              <a:gd name="connsiteX23" fmla="*/ 2704699 w 8460606"/>
              <a:gd name="connsiteY23" fmla="*/ 2329314 h 4620126"/>
              <a:gd name="connsiteX24" fmla="*/ 2791326 w 8460606"/>
              <a:gd name="connsiteY24" fmla="*/ 2367815 h 4620126"/>
              <a:gd name="connsiteX25" fmla="*/ 2916455 w 8460606"/>
              <a:gd name="connsiteY25" fmla="*/ 2483318 h 4620126"/>
              <a:gd name="connsiteX26" fmla="*/ 2954956 w 8460606"/>
              <a:gd name="connsiteY26" fmla="*/ 2569945 h 4620126"/>
              <a:gd name="connsiteX27" fmla="*/ 3022333 w 8460606"/>
              <a:gd name="connsiteY27" fmla="*/ 2714324 h 4620126"/>
              <a:gd name="connsiteX28" fmla="*/ 3041583 w 8460606"/>
              <a:gd name="connsiteY28" fmla="*/ 2772076 h 4620126"/>
              <a:gd name="connsiteX29" fmla="*/ 3060834 w 8460606"/>
              <a:gd name="connsiteY29" fmla="*/ 2829827 h 4620126"/>
              <a:gd name="connsiteX30" fmla="*/ 3128211 w 8460606"/>
              <a:gd name="connsiteY30" fmla="*/ 2954956 h 4620126"/>
              <a:gd name="connsiteX31" fmla="*/ 3157086 w 8460606"/>
              <a:gd name="connsiteY31" fmla="*/ 2974206 h 4620126"/>
              <a:gd name="connsiteX32" fmla="*/ 3262964 w 8460606"/>
              <a:gd name="connsiteY32" fmla="*/ 3070459 h 4620126"/>
              <a:gd name="connsiteX33" fmla="*/ 3445844 w 8460606"/>
              <a:gd name="connsiteY33" fmla="*/ 3205213 h 4620126"/>
              <a:gd name="connsiteX34" fmla="*/ 3474720 w 8460606"/>
              <a:gd name="connsiteY34" fmla="*/ 3224463 h 4620126"/>
              <a:gd name="connsiteX35" fmla="*/ 3638350 w 8460606"/>
              <a:gd name="connsiteY35" fmla="*/ 3291840 h 4620126"/>
              <a:gd name="connsiteX36" fmla="*/ 4100362 w 8460606"/>
              <a:gd name="connsiteY36" fmla="*/ 3243714 h 4620126"/>
              <a:gd name="connsiteX37" fmla="*/ 4129238 w 8460606"/>
              <a:gd name="connsiteY37" fmla="*/ 3234088 h 4620126"/>
              <a:gd name="connsiteX38" fmla="*/ 4331369 w 8460606"/>
              <a:gd name="connsiteY38" fmla="*/ 3051208 h 4620126"/>
              <a:gd name="connsiteX39" fmla="*/ 4350619 w 8460606"/>
              <a:gd name="connsiteY39" fmla="*/ 3022333 h 4620126"/>
              <a:gd name="connsiteX40" fmla="*/ 4437246 w 8460606"/>
              <a:gd name="connsiteY40" fmla="*/ 2954956 h 4620126"/>
              <a:gd name="connsiteX41" fmla="*/ 4687503 w 8460606"/>
              <a:gd name="connsiteY41" fmla="*/ 2579571 h 4620126"/>
              <a:gd name="connsiteX42" fmla="*/ 4697129 w 8460606"/>
              <a:gd name="connsiteY42" fmla="*/ 2550695 h 4620126"/>
              <a:gd name="connsiteX43" fmla="*/ 4735630 w 8460606"/>
              <a:gd name="connsiteY43" fmla="*/ 2464067 h 4620126"/>
              <a:gd name="connsiteX44" fmla="*/ 4754880 w 8460606"/>
              <a:gd name="connsiteY44" fmla="*/ 2406316 h 4620126"/>
              <a:gd name="connsiteX45" fmla="*/ 4764505 w 8460606"/>
              <a:gd name="connsiteY45" fmla="*/ 2377440 h 4620126"/>
              <a:gd name="connsiteX46" fmla="*/ 4822257 w 8460606"/>
              <a:gd name="connsiteY46" fmla="*/ 2252312 h 4620126"/>
              <a:gd name="connsiteX47" fmla="*/ 4908884 w 8460606"/>
              <a:gd name="connsiteY47" fmla="*/ 1982804 h 4620126"/>
              <a:gd name="connsiteX48" fmla="*/ 4918510 w 8460606"/>
              <a:gd name="connsiteY48" fmla="*/ 1876926 h 4620126"/>
              <a:gd name="connsiteX49" fmla="*/ 4937760 w 8460606"/>
              <a:gd name="connsiteY49" fmla="*/ 1809549 h 4620126"/>
              <a:gd name="connsiteX50" fmla="*/ 4957011 w 8460606"/>
              <a:gd name="connsiteY50" fmla="*/ 1626669 h 4620126"/>
              <a:gd name="connsiteX51" fmla="*/ 4966636 w 8460606"/>
              <a:gd name="connsiteY51" fmla="*/ 1578543 h 4620126"/>
              <a:gd name="connsiteX52" fmla="*/ 4976261 w 8460606"/>
              <a:gd name="connsiteY52" fmla="*/ 1463040 h 4620126"/>
              <a:gd name="connsiteX53" fmla="*/ 5014762 w 8460606"/>
              <a:gd name="connsiteY53" fmla="*/ 1366787 h 4620126"/>
              <a:gd name="connsiteX54" fmla="*/ 5024388 w 8460606"/>
              <a:gd name="connsiteY54" fmla="*/ 1328286 h 4620126"/>
              <a:gd name="connsiteX55" fmla="*/ 5062889 w 8460606"/>
              <a:gd name="connsiteY55" fmla="*/ 1241659 h 4620126"/>
              <a:gd name="connsiteX56" fmla="*/ 5072514 w 8460606"/>
              <a:gd name="connsiteY56" fmla="*/ 1203158 h 4620126"/>
              <a:gd name="connsiteX57" fmla="*/ 5091764 w 8460606"/>
              <a:gd name="connsiteY57" fmla="*/ 1155032 h 4620126"/>
              <a:gd name="connsiteX58" fmla="*/ 5101390 w 8460606"/>
              <a:gd name="connsiteY58" fmla="*/ 1126156 h 4620126"/>
              <a:gd name="connsiteX59" fmla="*/ 5120640 w 8460606"/>
              <a:gd name="connsiteY59" fmla="*/ 1097280 h 4620126"/>
              <a:gd name="connsiteX60" fmla="*/ 5149516 w 8460606"/>
              <a:gd name="connsiteY60" fmla="*/ 1029903 h 4620126"/>
              <a:gd name="connsiteX61" fmla="*/ 5178392 w 8460606"/>
              <a:gd name="connsiteY61" fmla="*/ 1001027 h 4620126"/>
              <a:gd name="connsiteX62" fmla="*/ 5216893 w 8460606"/>
              <a:gd name="connsiteY62" fmla="*/ 943276 h 4620126"/>
              <a:gd name="connsiteX63" fmla="*/ 5236143 w 8460606"/>
              <a:gd name="connsiteY63" fmla="*/ 914400 h 4620126"/>
              <a:gd name="connsiteX64" fmla="*/ 5274644 w 8460606"/>
              <a:gd name="connsiteY64" fmla="*/ 827773 h 4620126"/>
              <a:gd name="connsiteX65" fmla="*/ 5303520 w 8460606"/>
              <a:gd name="connsiteY65" fmla="*/ 770021 h 4620126"/>
              <a:gd name="connsiteX66" fmla="*/ 5361272 w 8460606"/>
              <a:gd name="connsiteY66" fmla="*/ 741145 h 4620126"/>
              <a:gd name="connsiteX67" fmla="*/ 5390148 w 8460606"/>
              <a:gd name="connsiteY67" fmla="*/ 750771 h 4620126"/>
              <a:gd name="connsiteX68" fmla="*/ 5447899 w 8460606"/>
              <a:gd name="connsiteY68" fmla="*/ 731520 h 4620126"/>
              <a:gd name="connsiteX69" fmla="*/ 5505651 w 8460606"/>
              <a:gd name="connsiteY69" fmla="*/ 770021 h 4620126"/>
              <a:gd name="connsiteX70" fmla="*/ 5515276 w 8460606"/>
              <a:gd name="connsiteY70" fmla="*/ 798897 h 4620126"/>
              <a:gd name="connsiteX71" fmla="*/ 5553777 w 8460606"/>
              <a:gd name="connsiteY71" fmla="*/ 875899 h 4620126"/>
              <a:gd name="connsiteX72" fmla="*/ 5582653 w 8460606"/>
              <a:gd name="connsiteY72" fmla="*/ 962526 h 4620126"/>
              <a:gd name="connsiteX73" fmla="*/ 5592278 w 8460606"/>
              <a:gd name="connsiteY73" fmla="*/ 991402 h 4620126"/>
              <a:gd name="connsiteX74" fmla="*/ 5611529 w 8460606"/>
              <a:gd name="connsiteY74" fmla="*/ 1029903 h 4620126"/>
              <a:gd name="connsiteX75" fmla="*/ 5630779 w 8460606"/>
              <a:gd name="connsiteY75" fmla="*/ 1087655 h 4620126"/>
              <a:gd name="connsiteX76" fmla="*/ 5640404 w 8460606"/>
              <a:gd name="connsiteY76" fmla="*/ 1116531 h 4620126"/>
              <a:gd name="connsiteX77" fmla="*/ 5678905 w 8460606"/>
              <a:gd name="connsiteY77" fmla="*/ 1174282 h 4620126"/>
              <a:gd name="connsiteX78" fmla="*/ 5698156 w 8460606"/>
              <a:gd name="connsiteY78" fmla="*/ 1203158 h 4620126"/>
              <a:gd name="connsiteX79" fmla="*/ 5717406 w 8460606"/>
              <a:gd name="connsiteY79" fmla="*/ 1260909 h 4620126"/>
              <a:gd name="connsiteX80" fmla="*/ 5727032 w 8460606"/>
              <a:gd name="connsiteY80" fmla="*/ 1289785 h 4620126"/>
              <a:gd name="connsiteX81" fmla="*/ 5736657 w 8460606"/>
              <a:gd name="connsiteY81" fmla="*/ 1328286 h 4620126"/>
              <a:gd name="connsiteX82" fmla="*/ 5755908 w 8460606"/>
              <a:gd name="connsiteY82" fmla="*/ 1376413 h 4620126"/>
              <a:gd name="connsiteX83" fmla="*/ 5765533 w 8460606"/>
              <a:gd name="connsiteY83" fmla="*/ 1491916 h 4620126"/>
              <a:gd name="connsiteX84" fmla="*/ 5775158 w 8460606"/>
              <a:gd name="connsiteY84" fmla="*/ 1540042 h 4620126"/>
              <a:gd name="connsiteX85" fmla="*/ 5784783 w 8460606"/>
              <a:gd name="connsiteY85" fmla="*/ 1636295 h 4620126"/>
              <a:gd name="connsiteX86" fmla="*/ 5823284 w 8460606"/>
              <a:gd name="connsiteY86" fmla="*/ 1626669 h 4620126"/>
              <a:gd name="connsiteX87" fmla="*/ 5842535 w 8460606"/>
              <a:gd name="connsiteY87" fmla="*/ 1597794 h 4620126"/>
              <a:gd name="connsiteX88" fmla="*/ 5871411 w 8460606"/>
              <a:gd name="connsiteY88" fmla="*/ 1578543 h 4620126"/>
              <a:gd name="connsiteX89" fmla="*/ 5909912 w 8460606"/>
              <a:gd name="connsiteY89" fmla="*/ 1520792 h 4620126"/>
              <a:gd name="connsiteX90" fmla="*/ 5929162 w 8460606"/>
              <a:gd name="connsiteY90" fmla="*/ 1491916 h 4620126"/>
              <a:gd name="connsiteX91" fmla="*/ 5958038 w 8460606"/>
              <a:gd name="connsiteY91" fmla="*/ 1434164 h 4620126"/>
              <a:gd name="connsiteX92" fmla="*/ 5977289 w 8460606"/>
              <a:gd name="connsiteY92" fmla="*/ 1232034 h 4620126"/>
              <a:gd name="connsiteX93" fmla="*/ 5986914 w 8460606"/>
              <a:gd name="connsiteY93" fmla="*/ 1145406 h 4620126"/>
              <a:gd name="connsiteX94" fmla="*/ 6006164 w 8460606"/>
              <a:gd name="connsiteY94" fmla="*/ 1078029 h 4620126"/>
              <a:gd name="connsiteX95" fmla="*/ 6035040 w 8460606"/>
              <a:gd name="connsiteY95" fmla="*/ 808522 h 4620126"/>
              <a:gd name="connsiteX96" fmla="*/ 6054291 w 8460606"/>
              <a:gd name="connsiteY96" fmla="*/ 741145 h 4620126"/>
              <a:gd name="connsiteX97" fmla="*/ 6073541 w 8460606"/>
              <a:gd name="connsiteY97" fmla="*/ 683394 h 4620126"/>
              <a:gd name="connsiteX98" fmla="*/ 6092792 w 8460606"/>
              <a:gd name="connsiteY98" fmla="*/ 596766 h 4620126"/>
              <a:gd name="connsiteX99" fmla="*/ 6131293 w 8460606"/>
              <a:gd name="connsiteY99" fmla="*/ 462013 h 4620126"/>
              <a:gd name="connsiteX100" fmla="*/ 6150543 w 8460606"/>
              <a:gd name="connsiteY100" fmla="*/ 423512 h 4620126"/>
              <a:gd name="connsiteX101" fmla="*/ 6179419 w 8460606"/>
              <a:gd name="connsiteY101" fmla="*/ 317634 h 4620126"/>
              <a:gd name="connsiteX102" fmla="*/ 6198670 w 8460606"/>
              <a:gd name="connsiteY102" fmla="*/ 279133 h 4620126"/>
              <a:gd name="connsiteX103" fmla="*/ 6217920 w 8460606"/>
              <a:gd name="connsiteY103" fmla="*/ 221381 h 4620126"/>
              <a:gd name="connsiteX104" fmla="*/ 6275672 w 8460606"/>
              <a:gd name="connsiteY104" fmla="*/ 115503 h 4620126"/>
              <a:gd name="connsiteX105" fmla="*/ 6294922 w 8460606"/>
              <a:gd name="connsiteY105" fmla="*/ 57752 h 4620126"/>
              <a:gd name="connsiteX106" fmla="*/ 6304548 w 8460606"/>
              <a:gd name="connsiteY106" fmla="*/ 28876 h 4620126"/>
              <a:gd name="connsiteX107" fmla="*/ 6323798 w 8460606"/>
              <a:gd name="connsiteY107" fmla="*/ 0 h 4620126"/>
              <a:gd name="connsiteX108" fmla="*/ 6352674 w 8460606"/>
              <a:gd name="connsiteY108" fmla="*/ 9625 h 4620126"/>
              <a:gd name="connsiteX109" fmla="*/ 6371924 w 8460606"/>
              <a:gd name="connsiteY109" fmla="*/ 38501 h 4620126"/>
              <a:gd name="connsiteX110" fmla="*/ 6400800 w 8460606"/>
              <a:gd name="connsiteY110" fmla="*/ 67377 h 4620126"/>
              <a:gd name="connsiteX111" fmla="*/ 6420051 w 8460606"/>
              <a:gd name="connsiteY111" fmla="*/ 125128 h 4620126"/>
              <a:gd name="connsiteX112" fmla="*/ 6458552 w 8460606"/>
              <a:gd name="connsiteY112" fmla="*/ 182880 h 4620126"/>
              <a:gd name="connsiteX113" fmla="*/ 6477802 w 8460606"/>
              <a:gd name="connsiteY113" fmla="*/ 211756 h 4620126"/>
              <a:gd name="connsiteX114" fmla="*/ 6516303 w 8460606"/>
              <a:gd name="connsiteY114" fmla="*/ 298383 h 4620126"/>
              <a:gd name="connsiteX115" fmla="*/ 6545179 w 8460606"/>
              <a:gd name="connsiteY115" fmla="*/ 442762 h 4620126"/>
              <a:gd name="connsiteX116" fmla="*/ 6564430 w 8460606"/>
              <a:gd name="connsiteY116" fmla="*/ 471638 h 4620126"/>
              <a:gd name="connsiteX117" fmla="*/ 6593305 w 8460606"/>
              <a:gd name="connsiteY117" fmla="*/ 529389 h 4620126"/>
              <a:gd name="connsiteX118" fmla="*/ 6602931 w 8460606"/>
              <a:gd name="connsiteY118" fmla="*/ 558265 h 4620126"/>
              <a:gd name="connsiteX119" fmla="*/ 6631806 w 8460606"/>
              <a:gd name="connsiteY119" fmla="*/ 567891 h 4620126"/>
              <a:gd name="connsiteX120" fmla="*/ 6651057 w 8460606"/>
              <a:gd name="connsiteY120" fmla="*/ 596766 h 4620126"/>
              <a:gd name="connsiteX121" fmla="*/ 6699183 w 8460606"/>
              <a:gd name="connsiteY121" fmla="*/ 654518 h 4620126"/>
              <a:gd name="connsiteX122" fmla="*/ 6728059 w 8460606"/>
              <a:gd name="connsiteY122" fmla="*/ 712269 h 4620126"/>
              <a:gd name="connsiteX123" fmla="*/ 6737684 w 8460606"/>
              <a:gd name="connsiteY123" fmla="*/ 750771 h 4620126"/>
              <a:gd name="connsiteX124" fmla="*/ 6766560 w 8460606"/>
              <a:gd name="connsiteY124" fmla="*/ 808522 h 4620126"/>
              <a:gd name="connsiteX125" fmla="*/ 6776185 w 8460606"/>
              <a:gd name="connsiteY125" fmla="*/ 847023 h 4620126"/>
              <a:gd name="connsiteX126" fmla="*/ 6785811 w 8460606"/>
              <a:gd name="connsiteY126" fmla="*/ 904775 h 4620126"/>
              <a:gd name="connsiteX127" fmla="*/ 6805061 w 8460606"/>
              <a:gd name="connsiteY127" fmla="*/ 933651 h 4620126"/>
              <a:gd name="connsiteX128" fmla="*/ 6824312 w 8460606"/>
              <a:gd name="connsiteY128" fmla="*/ 1010653 h 4620126"/>
              <a:gd name="connsiteX129" fmla="*/ 6833937 w 8460606"/>
              <a:gd name="connsiteY129" fmla="*/ 1049154 h 4620126"/>
              <a:gd name="connsiteX130" fmla="*/ 6853188 w 8460606"/>
              <a:gd name="connsiteY130" fmla="*/ 1116531 h 4620126"/>
              <a:gd name="connsiteX131" fmla="*/ 6862813 w 8460606"/>
              <a:gd name="connsiteY131" fmla="*/ 1174282 h 4620126"/>
              <a:gd name="connsiteX132" fmla="*/ 6872438 w 8460606"/>
              <a:gd name="connsiteY132" fmla="*/ 1655545 h 4620126"/>
              <a:gd name="connsiteX133" fmla="*/ 6882063 w 8460606"/>
              <a:gd name="connsiteY133" fmla="*/ 1684421 h 4620126"/>
              <a:gd name="connsiteX134" fmla="*/ 6891689 w 8460606"/>
              <a:gd name="connsiteY134" fmla="*/ 1751798 h 4620126"/>
              <a:gd name="connsiteX135" fmla="*/ 6910939 w 8460606"/>
              <a:gd name="connsiteY135" fmla="*/ 1780674 h 4620126"/>
              <a:gd name="connsiteX136" fmla="*/ 6939815 w 8460606"/>
              <a:gd name="connsiteY136" fmla="*/ 1848051 h 4620126"/>
              <a:gd name="connsiteX137" fmla="*/ 6959065 w 8460606"/>
              <a:gd name="connsiteY137" fmla="*/ 1876926 h 4620126"/>
              <a:gd name="connsiteX138" fmla="*/ 6978316 w 8460606"/>
              <a:gd name="connsiteY138" fmla="*/ 1934678 h 4620126"/>
              <a:gd name="connsiteX139" fmla="*/ 7016817 w 8460606"/>
              <a:gd name="connsiteY139" fmla="*/ 1992429 h 4620126"/>
              <a:gd name="connsiteX140" fmla="*/ 7036068 w 8460606"/>
              <a:gd name="connsiteY140" fmla="*/ 2021305 h 4620126"/>
              <a:gd name="connsiteX141" fmla="*/ 7045693 w 8460606"/>
              <a:gd name="connsiteY141" fmla="*/ 2050181 h 4620126"/>
              <a:gd name="connsiteX142" fmla="*/ 7141945 w 8460606"/>
              <a:gd name="connsiteY142" fmla="*/ 2146434 h 4620126"/>
              <a:gd name="connsiteX143" fmla="*/ 7209322 w 8460606"/>
              <a:gd name="connsiteY143" fmla="*/ 2165684 h 4620126"/>
              <a:gd name="connsiteX144" fmla="*/ 7267074 w 8460606"/>
              <a:gd name="connsiteY144" fmla="*/ 2204185 h 4620126"/>
              <a:gd name="connsiteX145" fmla="*/ 7295950 w 8460606"/>
              <a:gd name="connsiteY145" fmla="*/ 2223436 h 4620126"/>
              <a:gd name="connsiteX146" fmla="*/ 7575082 w 8460606"/>
              <a:gd name="connsiteY146" fmla="*/ 2213811 h 4620126"/>
              <a:gd name="connsiteX147" fmla="*/ 7661710 w 8460606"/>
              <a:gd name="connsiteY147" fmla="*/ 2165684 h 4620126"/>
              <a:gd name="connsiteX148" fmla="*/ 7748337 w 8460606"/>
              <a:gd name="connsiteY148" fmla="*/ 2136808 h 4620126"/>
              <a:gd name="connsiteX149" fmla="*/ 7777213 w 8460606"/>
              <a:gd name="connsiteY149" fmla="*/ 2127183 h 4620126"/>
              <a:gd name="connsiteX150" fmla="*/ 7806089 w 8460606"/>
              <a:gd name="connsiteY150" fmla="*/ 2107933 h 4620126"/>
              <a:gd name="connsiteX151" fmla="*/ 7834964 w 8460606"/>
              <a:gd name="connsiteY151" fmla="*/ 2079057 h 4620126"/>
              <a:gd name="connsiteX152" fmla="*/ 7950468 w 8460606"/>
              <a:gd name="connsiteY152" fmla="*/ 2050181 h 4620126"/>
              <a:gd name="connsiteX153" fmla="*/ 7979343 w 8460606"/>
              <a:gd name="connsiteY153" fmla="*/ 2040556 h 4620126"/>
              <a:gd name="connsiteX154" fmla="*/ 8075596 w 8460606"/>
              <a:gd name="connsiteY154" fmla="*/ 2021305 h 4620126"/>
              <a:gd name="connsiteX155" fmla="*/ 8114097 w 8460606"/>
              <a:gd name="connsiteY155" fmla="*/ 2002055 h 4620126"/>
              <a:gd name="connsiteX156" fmla="*/ 8171849 w 8460606"/>
              <a:gd name="connsiteY156" fmla="*/ 1982804 h 4620126"/>
              <a:gd name="connsiteX157" fmla="*/ 8229600 w 8460606"/>
              <a:gd name="connsiteY157" fmla="*/ 1944303 h 4620126"/>
              <a:gd name="connsiteX158" fmla="*/ 8258476 w 8460606"/>
              <a:gd name="connsiteY158" fmla="*/ 1925053 h 4620126"/>
              <a:gd name="connsiteX159" fmla="*/ 8277726 w 8460606"/>
              <a:gd name="connsiteY159" fmla="*/ 1896177 h 4620126"/>
              <a:gd name="connsiteX160" fmla="*/ 8306602 w 8460606"/>
              <a:gd name="connsiteY160" fmla="*/ 1886552 h 4620126"/>
              <a:gd name="connsiteX161" fmla="*/ 8364354 w 8460606"/>
              <a:gd name="connsiteY161" fmla="*/ 1857676 h 4620126"/>
              <a:gd name="connsiteX162" fmla="*/ 8383604 w 8460606"/>
              <a:gd name="connsiteY162" fmla="*/ 1828800 h 4620126"/>
              <a:gd name="connsiteX163" fmla="*/ 8460606 w 8460606"/>
              <a:gd name="connsiteY16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310063 w 8460606"/>
              <a:gd name="connsiteY19" fmla="*/ 2531444 h 4620126"/>
              <a:gd name="connsiteX20" fmla="*/ 2406316 w 8460606"/>
              <a:gd name="connsiteY20" fmla="*/ 2464067 h 4620126"/>
              <a:gd name="connsiteX21" fmla="*/ 2608446 w 8460606"/>
              <a:gd name="connsiteY21" fmla="*/ 2290813 h 4620126"/>
              <a:gd name="connsiteX22" fmla="*/ 2704699 w 8460606"/>
              <a:gd name="connsiteY22" fmla="*/ 2329314 h 4620126"/>
              <a:gd name="connsiteX23" fmla="*/ 2791326 w 8460606"/>
              <a:gd name="connsiteY23" fmla="*/ 2367815 h 4620126"/>
              <a:gd name="connsiteX24" fmla="*/ 2916455 w 8460606"/>
              <a:gd name="connsiteY24" fmla="*/ 2483318 h 4620126"/>
              <a:gd name="connsiteX25" fmla="*/ 2954956 w 8460606"/>
              <a:gd name="connsiteY25" fmla="*/ 2569945 h 4620126"/>
              <a:gd name="connsiteX26" fmla="*/ 3022333 w 8460606"/>
              <a:gd name="connsiteY26" fmla="*/ 2714324 h 4620126"/>
              <a:gd name="connsiteX27" fmla="*/ 3041583 w 8460606"/>
              <a:gd name="connsiteY27" fmla="*/ 2772076 h 4620126"/>
              <a:gd name="connsiteX28" fmla="*/ 3060834 w 8460606"/>
              <a:gd name="connsiteY28" fmla="*/ 2829827 h 4620126"/>
              <a:gd name="connsiteX29" fmla="*/ 3128211 w 8460606"/>
              <a:gd name="connsiteY29" fmla="*/ 2954956 h 4620126"/>
              <a:gd name="connsiteX30" fmla="*/ 3157086 w 8460606"/>
              <a:gd name="connsiteY30" fmla="*/ 2974206 h 4620126"/>
              <a:gd name="connsiteX31" fmla="*/ 3262964 w 8460606"/>
              <a:gd name="connsiteY31" fmla="*/ 3070459 h 4620126"/>
              <a:gd name="connsiteX32" fmla="*/ 3445844 w 8460606"/>
              <a:gd name="connsiteY32" fmla="*/ 3205213 h 4620126"/>
              <a:gd name="connsiteX33" fmla="*/ 3474720 w 8460606"/>
              <a:gd name="connsiteY33" fmla="*/ 3224463 h 4620126"/>
              <a:gd name="connsiteX34" fmla="*/ 3638350 w 8460606"/>
              <a:gd name="connsiteY34" fmla="*/ 3291840 h 4620126"/>
              <a:gd name="connsiteX35" fmla="*/ 4100362 w 8460606"/>
              <a:gd name="connsiteY35" fmla="*/ 3243714 h 4620126"/>
              <a:gd name="connsiteX36" fmla="*/ 4129238 w 8460606"/>
              <a:gd name="connsiteY36" fmla="*/ 3234088 h 4620126"/>
              <a:gd name="connsiteX37" fmla="*/ 4331369 w 8460606"/>
              <a:gd name="connsiteY37" fmla="*/ 3051208 h 4620126"/>
              <a:gd name="connsiteX38" fmla="*/ 4350619 w 8460606"/>
              <a:gd name="connsiteY38" fmla="*/ 3022333 h 4620126"/>
              <a:gd name="connsiteX39" fmla="*/ 4437246 w 8460606"/>
              <a:gd name="connsiteY39" fmla="*/ 2954956 h 4620126"/>
              <a:gd name="connsiteX40" fmla="*/ 4687503 w 8460606"/>
              <a:gd name="connsiteY40" fmla="*/ 2579571 h 4620126"/>
              <a:gd name="connsiteX41" fmla="*/ 4697129 w 8460606"/>
              <a:gd name="connsiteY41" fmla="*/ 2550695 h 4620126"/>
              <a:gd name="connsiteX42" fmla="*/ 4735630 w 8460606"/>
              <a:gd name="connsiteY42" fmla="*/ 2464067 h 4620126"/>
              <a:gd name="connsiteX43" fmla="*/ 4754880 w 8460606"/>
              <a:gd name="connsiteY43" fmla="*/ 2406316 h 4620126"/>
              <a:gd name="connsiteX44" fmla="*/ 4764505 w 8460606"/>
              <a:gd name="connsiteY44" fmla="*/ 2377440 h 4620126"/>
              <a:gd name="connsiteX45" fmla="*/ 4822257 w 8460606"/>
              <a:gd name="connsiteY45" fmla="*/ 2252312 h 4620126"/>
              <a:gd name="connsiteX46" fmla="*/ 4908884 w 8460606"/>
              <a:gd name="connsiteY46" fmla="*/ 1982804 h 4620126"/>
              <a:gd name="connsiteX47" fmla="*/ 4918510 w 8460606"/>
              <a:gd name="connsiteY47" fmla="*/ 1876926 h 4620126"/>
              <a:gd name="connsiteX48" fmla="*/ 4937760 w 8460606"/>
              <a:gd name="connsiteY48" fmla="*/ 1809549 h 4620126"/>
              <a:gd name="connsiteX49" fmla="*/ 4957011 w 8460606"/>
              <a:gd name="connsiteY49" fmla="*/ 1626669 h 4620126"/>
              <a:gd name="connsiteX50" fmla="*/ 4966636 w 8460606"/>
              <a:gd name="connsiteY50" fmla="*/ 1578543 h 4620126"/>
              <a:gd name="connsiteX51" fmla="*/ 4976261 w 8460606"/>
              <a:gd name="connsiteY51" fmla="*/ 1463040 h 4620126"/>
              <a:gd name="connsiteX52" fmla="*/ 5014762 w 8460606"/>
              <a:gd name="connsiteY52" fmla="*/ 1366787 h 4620126"/>
              <a:gd name="connsiteX53" fmla="*/ 5024388 w 8460606"/>
              <a:gd name="connsiteY53" fmla="*/ 1328286 h 4620126"/>
              <a:gd name="connsiteX54" fmla="*/ 5062889 w 8460606"/>
              <a:gd name="connsiteY54" fmla="*/ 1241659 h 4620126"/>
              <a:gd name="connsiteX55" fmla="*/ 5072514 w 8460606"/>
              <a:gd name="connsiteY55" fmla="*/ 1203158 h 4620126"/>
              <a:gd name="connsiteX56" fmla="*/ 5091764 w 8460606"/>
              <a:gd name="connsiteY56" fmla="*/ 1155032 h 4620126"/>
              <a:gd name="connsiteX57" fmla="*/ 5101390 w 8460606"/>
              <a:gd name="connsiteY57" fmla="*/ 1126156 h 4620126"/>
              <a:gd name="connsiteX58" fmla="*/ 5120640 w 8460606"/>
              <a:gd name="connsiteY58" fmla="*/ 1097280 h 4620126"/>
              <a:gd name="connsiteX59" fmla="*/ 5149516 w 8460606"/>
              <a:gd name="connsiteY59" fmla="*/ 1029903 h 4620126"/>
              <a:gd name="connsiteX60" fmla="*/ 5178392 w 8460606"/>
              <a:gd name="connsiteY60" fmla="*/ 1001027 h 4620126"/>
              <a:gd name="connsiteX61" fmla="*/ 5216893 w 8460606"/>
              <a:gd name="connsiteY61" fmla="*/ 943276 h 4620126"/>
              <a:gd name="connsiteX62" fmla="*/ 5236143 w 8460606"/>
              <a:gd name="connsiteY62" fmla="*/ 914400 h 4620126"/>
              <a:gd name="connsiteX63" fmla="*/ 5274644 w 8460606"/>
              <a:gd name="connsiteY63" fmla="*/ 827773 h 4620126"/>
              <a:gd name="connsiteX64" fmla="*/ 5303520 w 8460606"/>
              <a:gd name="connsiteY64" fmla="*/ 770021 h 4620126"/>
              <a:gd name="connsiteX65" fmla="*/ 5361272 w 8460606"/>
              <a:gd name="connsiteY65" fmla="*/ 741145 h 4620126"/>
              <a:gd name="connsiteX66" fmla="*/ 5390148 w 8460606"/>
              <a:gd name="connsiteY66" fmla="*/ 750771 h 4620126"/>
              <a:gd name="connsiteX67" fmla="*/ 5447899 w 8460606"/>
              <a:gd name="connsiteY67" fmla="*/ 731520 h 4620126"/>
              <a:gd name="connsiteX68" fmla="*/ 5505651 w 8460606"/>
              <a:gd name="connsiteY68" fmla="*/ 770021 h 4620126"/>
              <a:gd name="connsiteX69" fmla="*/ 5515276 w 8460606"/>
              <a:gd name="connsiteY69" fmla="*/ 798897 h 4620126"/>
              <a:gd name="connsiteX70" fmla="*/ 5553777 w 8460606"/>
              <a:gd name="connsiteY70" fmla="*/ 875899 h 4620126"/>
              <a:gd name="connsiteX71" fmla="*/ 5582653 w 8460606"/>
              <a:gd name="connsiteY71" fmla="*/ 962526 h 4620126"/>
              <a:gd name="connsiteX72" fmla="*/ 5592278 w 8460606"/>
              <a:gd name="connsiteY72" fmla="*/ 991402 h 4620126"/>
              <a:gd name="connsiteX73" fmla="*/ 5611529 w 8460606"/>
              <a:gd name="connsiteY73" fmla="*/ 1029903 h 4620126"/>
              <a:gd name="connsiteX74" fmla="*/ 5630779 w 8460606"/>
              <a:gd name="connsiteY74" fmla="*/ 1087655 h 4620126"/>
              <a:gd name="connsiteX75" fmla="*/ 5640404 w 8460606"/>
              <a:gd name="connsiteY75" fmla="*/ 1116531 h 4620126"/>
              <a:gd name="connsiteX76" fmla="*/ 5678905 w 8460606"/>
              <a:gd name="connsiteY76" fmla="*/ 1174282 h 4620126"/>
              <a:gd name="connsiteX77" fmla="*/ 5698156 w 8460606"/>
              <a:gd name="connsiteY77" fmla="*/ 1203158 h 4620126"/>
              <a:gd name="connsiteX78" fmla="*/ 5717406 w 8460606"/>
              <a:gd name="connsiteY78" fmla="*/ 1260909 h 4620126"/>
              <a:gd name="connsiteX79" fmla="*/ 5727032 w 8460606"/>
              <a:gd name="connsiteY79" fmla="*/ 1289785 h 4620126"/>
              <a:gd name="connsiteX80" fmla="*/ 5736657 w 8460606"/>
              <a:gd name="connsiteY80" fmla="*/ 1328286 h 4620126"/>
              <a:gd name="connsiteX81" fmla="*/ 5755908 w 8460606"/>
              <a:gd name="connsiteY81" fmla="*/ 1376413 h 4620126"/>
              <a:gd name="connsiteX82" fmla="*/ 5765533 w 8460606"/>
              <a:gd name="connsiteY82" fmla="*/ 1491916 h 4620126"/>
              <a:gd name="connsiteX83" fmla="*/ 5775158 w 8460606"/>
              <a:gd name="connsiteY83" fmla="*/ 1540042 h 4620126"/>
              <a:gd name="connsiteX84" fmla="*/ 5784783 w 8460606"/>
              <a:gd name="connsiteY84" fmla="*/ 1636295 h 4620126"/>
              <a:gd name="connsiteX85" fmla="*/ 5823284 w 8460606"/>
              <a:gd name="connsiteY85" fmla="*/ 1626669 h 4620126"/>
              <a:gd name="connsiteX86" fmla="*/ 5842535 w 8460606"/>
              <a:gd name="connsiteY86" fmla="*/ 1597794 h 4620126"/>
              <a:gd name="connsiteX87" fmla="*/ 5871411 w 8460606"/>
              <a:gd name="connsiteY87" fmla="*/ 1578543 h 4620126"/>
              <a:gd name="connsiteX88" fmla="*/ 5909912 w 8460606"/>
              <a:gd name="connsiteY88" fmla="*/ 1520792 h 4620126"/>
              <a:gd name="connsiteX89" fmla="*/ 5929162 w 8460606"/>
              <a:gd name="connsiteY89" fmla="*/ 1491916 h 4620126"/>
              <a:gd name="connsiteX90" fmla="*/ 5958038 w 8460606"/>
              <a:gd name="connsiteY90" fmla="*/ 1434164 h 4620126"/>
              <a:gd name="connsiteX91" fmla="*/ 5977289 w 8460606"/>
              <a:gd name="connsiteY91" fmla="*/ 1232034 h 4620126"/>
              <a:gd name="connsiteX92" fmla="*/ 5986914 w 8460606"/>
              <a:gd name="connsiteY92" fmla="*/ 1145406 h 4620126"/>
              <a:gd name="connsiteX93" fmla="*/ 6006164 w 8460606"/>
              <a:gd name="connsiteY93" fmla="*/ 1078029 h 4620126"/>
              <a:gd name="connsiteX94" fmla="*/ 6035040 w 8460606"/>
              <a:gd name="connsiteY94" fmla="*/ 808522 h 4620126"/>
              <a:gd name="connsiteX95" fmla="*/ 6054291 w 8460606"/>
              <a:gd name="connsiteY95" fmla="*/ 741145 h 4620126"/>
              <a:gd name="connsiteX96" fmla="*/ 6073541 w 8460606"/>
              <a:gd name="connsiteY96" fmla="*/ 683394 h 4620126"/>
              <a:gd name="connsiteX97" fmla="*/ 6092792 w 8460606"/>
              <a:gd name="connsiteY97" fmla="*/ 596766 h 4620126"/>
              <a:gd name="connsiteX98" fmla="*/ 6131293 w 8460606"/>
              <a:gd name="connsiteY98" fmla="*/ 462013 h 4620126"/>
              <a:gd name="connsiteX99" fmla="*/ 6150543 w 8460606"/>
              <a:gd name="connsiteY99" fmla="*/ 423512 h 4620126"/>
              <a:gd name="connsiteX100" fmla="*/ 6179419 w 8460606"/>
              <a:gd name="connsiteY100" fmla="*/ 317634 h 4620126"/>
              <a:gd name="connsiteX101" fmla="*/ 6198670 w 8460606"/>
              <a:gd name="connsiteY101" fmla="*/ 279133 h 4620126"/>
              <a:gd name="connsiteX102" fmla="*/ 6217920 w 8460606"/>
              <a:gd name="connsiteY102" fmla="*/ 221381 h 4620126"/>
              <a:gd name="connsiteX103" fmla="*/ 6275672 w 8460606"/>
              <a:gd name="connsiteY103" fmla="*/ 115503 h 4620126"/>
              <a:gd name="connsiteX104" fmla="*/ 6294922 w 8460606"/>
              <a:gd name="connsiteY104" fmla="*/ 57752 h 4620126"/>
              <a:gd name="connsiteX105" fmla="*/ 6304548 w 8460606"/>
              <a:gd name="connsiteY105" fmla="*/ 28876 h 4620126"/>
              <a:gd name="connsiteX106" fmla="*/ 6323798 w 8460606"/>
              <a:gd name="connsiteY106" fmla="*/ 0 h 4620126"/>
              <a:gd name="connsiteX107" fmla="*/ 6352674 w 8460606"/>
              <a:gd name="connsiteY107" fmla="*/ 9625 h 4620126"/>
              <a:gd name="connsiteX108" fmla="*/ 6371924 w 8460606"/>
              <a:gd name="connsiteY108" fmla="*/ 38501 h 4620126"/>
              <a:gd name="connsiteX109" fmla="*/ 6400800 w 8460606"/>
              <a:gd name="connsiteY109" fmla="*/ 67377 h 4620126"/>
              <a:gd name="connsiteX110" fmla="*/ 6420051 w 8460606"/>
              <a:gd name="connsiteY110" fmla="*/ 125128 h 4620126"/>
              <a:gd name="connsiteX111" fmla="*/ 6458552 w 8460606"/>
              <a:gd name="connsiteY111" fmla="*/ 182880 h 4620126"/>
              <a:gd name="connsiteX112" fmla="*/ 6477802 w 8460606"/>
              <a:gd name="connsiteY112" fmla="*/ 211756 h 4620126"/>
              <a:gd name="connsiteX113" fmla="*/ 6516303 w 8460606"/>
              <a:gd name="connsiteY113" fmla="*/ 298383 h 4620126"/>
              <a:gd name="connsiteX114" fmla="*/ 6545179 w 8460606"/>
              <a:gd name="connsiteY114" fmla="*/ 442762 h 4620126"/>
              <a:gd name="connsiteX115" fmla="*/ 6564430 w 8460606"/>
              <a:gd name="connsiteY115" fmla="*/ 471638 h 4620126"/>
              <a:gd name="connsiteX116" fmla="*/ 6593305 w 8460606"/>
              <a:gd name="connsiteY116" fmla="*/ 529389 h 4620126"/>
              <a:gd name="connsiteX117" fmla="*/ 6602931 w 8460606"/>
              <a:gd name="connsiteY117" fmla="*/ 558265 h 4620126"/>
              <a:gd name="connsiteX118" fmla="*/ 6631806 w 8460606"/>
              <a:gd name="connsiteY118" fmla="*/ 567891 h 4620126"/>
              <a:gd name="connsiteX119" fmla="*/ 6651057 w 8460606"/>
              <a:gd name="connsiteY119" fmla="*/ 596766 h 4620126"/>
              <a:gd name="connsiteX120" fmla="*/ 6699183 w 8460606"/>
              <a:gd name="connsiteY120" fmla="*/ 654518 h 4620126"/>
              <a:gd name="connsiteX121" fmla="*/ 6728059 w 8460606"/>
              <a:gd name="connsiteY121" fmla="*/ 712269 h 4620126"/>
              <a:gd name="connsiteX122" fmla="*/ 6737684 w 8460606"/>
              <a:gd name="connsiteY122" fmla="*/ 750771 h 4620126"/>
              <a:gd name="connsiteX123" fmla="*/ 6766560 w 8460606"/>
              <a:gd name="connsiteY123" fmla="*/ 808522 h 4620126"/>
              <a:gd name="connsiteX124" fmla="*/ 6776185 w 8460606"/>
              <a:gd name="connsiteY124" fmla="*/ 847023 h 4620126"/>
              <a:gd name="connsiteX125" fmla="*/ 6785811 w 8460606"/>
              <a:gd name="connsiteY125" fmla="*/ 904775 h 4620126"/>
              <a:gd name="connsiteX126" fmla="*/ 6805061 w 8460606"/>
              <a:gd name="connsiteY126" fmla="*/ 933651 h 4620126"/>
              <a:gd name="connsiteX127" fmla="*/ 6824312 w 8460606"/>
              <a:gd name="connsiteY127" fmla="*/ 1010653 h 4620126"/>
              <a:gd name="connsiteX128" fmla="*/ 6833937 w 8460606"/>
              <a:gd name="connsiteY128" fmla="*/ 1049154 h 4620126"/>
              <a:gd name="connsiteX129" fmla="*/ 6853188 w 8460606"/>
              <a:gd name="connsiteY129" fmla="*/ 1116531 h 4620126"/>
              <a:gd name="connsiteX130" fmla="*/ 6862813 w 8460606"/>
              <a:gd name="connsiteY130" fmla="*/ 1174282 h 4620126"/>
              <a:gd name="connsiteX131" fmla="*/ 6872438 w 8460606"/>
              <a:gd name="connsiteY131" fmla="*/ 1655545 h 4620126"/>
              <a:gd name="connsiteX132" fmla="*/ 6882063 w 8460606"/>
              <a:gd name="connsiteY132" fmla="*/ 1684421 h 4620126"/>
              <a:gd name="connsiteX133" fmla="*/ 6891689 w 8460606"/>
              <a:gd name="connsiteY133" fmla="*/ 1751798 h 4620126"/>
              <a:gd name="connsiteX134" fmla="*/ 6910939 w 8460606"/>
              <a:gd name="connsiteY134" fmla="*/ 1780674 h 4620126"/>
              <a:gd name="connsiteX135" fmla="*/ 6939815 w 8460606"/>
              <a:gd name="connsiteY135" fmla="*/ 1848051 h 4620126"/>
              <a:gd name="connsiteX136" fmla="*/ 6959065 w 8460606"/>
              <a:gd name="connsiteY136" fmla="*/ 1876926 h 4620126"/>
              <a:gd name="connsiteX137" fmla="*/ 6978316 w 8460606"/>
              <a:gd name="connsiteY137" fmla="*/ 1934678 h 4620126"/>
              <a:gd name="connsiteX138" fmla="*/ 7016817 w 8460606"/>
              <a:gd name="connsiteY138" fmla="*/ 1992429 h 4620126"/>
              <a:gd name="connsiteX139" fmla="*/ 7036068 w 8460606"/>
              <a:gd name="connsiteY139" fmla="*/ 2021305 h 4620126"/>
              <a:gd name="connsiteX140" fmla="*/ 7045693 w 8460606"/>
              <a:gd name="connsiteY140" fmla="*/ 2050181 h 4620126"/>
              <a:gd name="connsiteX141" fmla="*/ 7141945 w 8460606"/>
              <a:gd name="connsiteY141" fmla="*/ 2146434 h 4620126"/>
              <a:gd name="connsiteX142" fmla="*/ 7209322 w 8460606"/>
              <a:gd name="connsiteY142" fmla="*/ 2165684 h 4620126"/>
              <a:gd name="connsiteX143" fmla="*/ 7267074 w 8460606"/>
              <a:gd name="connsiteY143" fmla="*/ 2204185 h 4620126"/>
              <a:gd name="connsiteX144" fmla="*/ 7295950 w 8460606"/>
              <a:gd name="connsiteY144" fmla="*/ 2223436 h 4620126"/>
              <a:gd name="connsiteX145" fmla="*/ 7575082 w 8460606"/>
              <a:gd name="connsiteY145" fmla="*/ 2213811 h 4620126"/>
              <a:gd name="connsiteX146" fmla="*/ 7661710 w 8460606"/>
              <a:gd name="connsiteY146" fmla="*/ 2165684 h 4620126"/>
              <a:gd name="connsiteX147" fmla="*/ 7748337 w 8460606"/>
              <a:gd name="connsiteY147" fmla="*/ 2136808 h 4620126"/>
              <a:gd name="connsiteX148" fmla="*/ 7777213 w 8460606"/>
              <a:gd name="connsiteY148" fmla="*/ 2127183 h 4620126"/>
              <a:gd name="connsiteX149" fmla="*/ 7806089 w 8460606"/>
              <a:gd name="connsiteY149" fmla="*/ 2107933 h 4620126"/>
              <a:gd name="connsiteX150" fmla="*/ 7834964 w 8460606"/>
              <a:gd name="connsiteY150" fmla="*/ 2079057 h 4620126"/>
              <a:gd name="connsiteX151" fmla="*/ 7950468 w 8460606"/>
              <a:gd name="connsiteY151" fmla="*/ 2050181 h 4620126"/>
              <a:gd name="connsiteX152" fmla="*/ 7979343 w 8460606"/>
              <a:gd name="connsiteY152" fmla="*/ 2040556 h 4620126"/>
              <a:gd name="connsiteX153" fmla="*/ 8075596 w 8460606"/>
              <a:gd name="connsiteY153" fmla="*/ 2021305 h 4620126"/>
              <a:gd name="connsiteX154" fmla="*/ 8114097 w 8460606"/>
              <a:gd name="connsiteY154" fmla="*/ 2002055 h 4620126"/>
              <a:gd name="connsiteX155" fmla="*/ 8171849 w 8460606"/>
              <a:gd name="connsiteY155" fmla="*/ 1982804 h 4620126"/>
              <a:gd name="connsiteX156" fmla="*/ 8229600 w 8460606"/>
              <a:gd name="connsiteY156" fmla="*/ 1944303 h 4620126"/>
              <a:gd name="connsiteX157" fmla="*/ 8258476 w 8460606"/>
              <a:gd name="connsiteY157" fmla="*/ 1925053 h 4620126"/>
              <a:gd name="connsiteX158" fmla="*/ 8277726 w 8460606"/>
              <a:gd name="connsiteY158" fmla="*/ 1896177 h 4620126"/>
              <a:gd name="connsiteX159" fmla="*/ 8306602 w 8460606"/>
              <a:gd name="connsiteY159" fmla="*/ 1886552 h 4620126"/>
              <a:gd name="connsiteX160" fmla="*/ 8364354 w 8460606"/>
              <a:gd name="connsiteY160" fmla="*/ 1857676 h 4620126"/>
              <a:gd name="connsiteX161" fmla="*/ 8383604 w 8460606"/>
              <a:gd name="connsiteY161" fmla="*/ 1828800 h 4620126"/>
              <a:gd name="connsiteX162" fmla="*/ 8460606 w 8460606"/>
              <a:gd name="connsiteY16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608446 w 8460606"/>
              <a:gd name="connsiteY20" fmla="*/ 2290813 h 4620126"/>
              <a:gd name="connsiteX21" fmla="*/ 2704699 w 8460606"/>
              <a:gd name="connsiteY21" fmla="*/ 2329314 h 4620126"/>
              <a:gd name="connsiteX22" fmla="*/ 2791326 w 8460606"/>
              <a:gd name="connsiteY22" fmla="*/ 2367815 h 4620126"/>
              <a:gd name="connsiteX23" fmla="*/ 2916455 w 8460606"/>
              <a:gd name="connsiteY23" fmla="*/ 2483318 h 4620126"/>
              <a:gd name="connsiteX24" fmla="*/ 2954956 w 8460606"/>
              <a:gd name="connsiteY24" fmla="*/ 2569945 h 4620126"/>
              <a:gd name="connsiteX25" fmla="*/ 3022333 w 8460606"/>
              <a:gd name="connsiteY25" fmla="*/ 2714324 h 4620126"/>
              <a:gd name="connsiteX26" fmla="*/ 3041583 w 8460606"/>
              <a:gd name="connsiteY26" fmla="*/ 2772076 h 4620126"/>
              <a:gd name="connsiteX27" fmla="*/ 3060834 w 8460606"/>
              <a:gd name="connsiteY27" fmla="*/ 2829827 h 4620126"/>
              <a:gd name="connsiteX28" fmla="*/ 3128211 w 8460606"/>
              <a:gd name="connsiteY28" fmla="*/ 2954956 h 4620126"/>
              <a:gd name="connsiteX29" fmla="*/ 3157086 w 8460606"/>
              <a:gd name="connsiteY29" fmla="*/ 2974206 h 4620126"/>
              <a:gd name="connsiteX30" fmla="*/ 3262964 w 8460606"/>
              <a:gd name="connsiteY30" fmla="*/ 3070459 h 4620126"/>
              <a:gd name="connsiteX31" fmla="*/ 3445844 w 8460606"/>
              <a:gd name="connsiteY31" fmla="*/ 3205213 h 4620126"/>
              <a:gd name="connsiteX32" fmla="*/ 3474720 w 8460606"/>
              <a:gd name="connsiteY32" fmla="*/ 3224463 h 4620126"/>
              <a:gd name="connsiteX33" fmla="*/ 3638350 w 8460606"/>
              <a:gd name="connsiteY33" fmla="*/ 3291840 h 4620126"/>
              <a:gd name="connsiteX34" fmla="*/ 4100362 w 8460606"/>
              <a:gd name="connsiteY34" fmla="*/ 3243714 h 4620126"/>
              <a:gd name="connsiteX35" fmla="*/ 4129238 w 8460606"/>
              <a:gd name="connsiteY35" fmla="*/ 3234088 h 4620126"/>
              <a:gd name="connsiteX36" fmla="*/ 4331369 w 8460606"/>
              <a:gd name="connsiteY36" fmla="*/ 3051208 h 4620126"/>
              <a:gd name="connsiteX37" fmla="*/ 4350619 w 8460606"/>
              <a:gd name="connsiteY37" fmla="*/ 3022333 h 4620126"/>
              <a:gd name="connsiteX38" fmla="*/ 4437246 w 8460606"/>
              <a:gd name="connsiteY38" fmla="*/ 2954956 h 4620126"/>
              <a:gd name="connsiteX39" fmla="*/ 4687503 w 8460606"/>
              <a:gd name="connsiteY39" fmla="*/ 2579571 h 4620126"/>
              <a:gd name="connsiteX40" fmla="*/ 4697129 w 8460606"/>
              <a:gd name="connsiteY40" fmla="*/ 2550695 h 4620126"/>
              <a:gd name="connsiteX41" fmla="*/ 4735630 w 8460606"/>
              <a:gd name="connsiteY41" fmla="*/ 2464067 h 4620126"/>
              <a:gd name="connsiteX42" fmla="*/ 4754880 w 8460606"/>
              <a:gd name="connsiteY42" fmla="*/ 2406316 h 4620126"/>
              <a:gd name="connsiteX43" fmla="*/ 4764505 w 8460606"/>
              <a:gd name="connsiteY43" fmla="*/ 2377440 h 4620126"/>
              <a:gd name="connsiteX44" fmla="*/ 4822257 w 8460606"/>
              <a:gd name="connsiteY44" fmla="*/ 2252312 h 4620126"/>
              <a:gd name="connsiteX45" fmla="*/ 4908884 w 8460606"/>
              <a:gd name="connsiteY45" fmla="*/ 1982804 h 4620126"/>
              <a:gd name="connsiteX46" fmla="*/ 4918510 w 8460606"/>
              <a:gd name="connsiteY46" fmla="*/ 1876926 h 4620126"/>
              <a:gd name="connsiteX47" fmla="*/ 4937760 w 8460606"/>
              <a:gd name="connsiteY47" fmla="*/ 1809549 h 4620126"/>
              <a:gd name="connsiteX48" fmla="*/ 4957011 w 8460606"/>
              <a:gd name="connsiteY48" fmla="*/ 1626669 h 4620126"/>
              <a:gd name="connsiteX49" fmla="*/ 4966636 w 8460606"/>
              <a:gd name="connsiteY49" fmla="*/ 1578543 h 4620126"/>
              <a:gd name="connsiteX50" fmla="*/ 4976261 w 8460606"/>
              <a:gd name="connsiteY50" fmla="*/ 1463040 h 4620126"/>
              <a:gd name="connsiteX51" fmla="*/ 5014762 w 8460606"/>
              <a:gd name="connsiteY51" fmla="*/ 1366787 h 4620126"/>
              <a:gd name="connsiteX52" fmla="*/ 5024388 w 8460606"/>
              <a:gd name="connsiteY52" fmla="*/ 1328286 h 4620126"/>
              <a:gd name="connsiteX53" fmla="*/ 5062889 w 8460606"/>
              <a:gd name="connsiteY53" fmla="*/ 1241659 h 4620126"/>
              <a:gd name="connsiteX54" fmla="*/ 5072514 w 8460606"/>
              <a:gd name="connsiteY54" fmla="*/ 1203158 h 4620126"/>
              <a:gd name="connsiteX55" fmla="*/ 5091764 w 8460606"/>
              <a:gd name="connsiteY55" fmla="*/ 1155032 h 4620126"/>
              <a:gd name="connsiteX56" fmla="*/ 5101390 w 8460606"/>
              <a:gd name="connsiteY56" fmla="*/ 1126156 h 4620126"/>
              <a:gd name="connsiteX57" fmla="*/ 5120640 w 8460606"/>
              <a:gd name="connsiteY57" fmla="*/ 1097280 h 4620126"/>
              <a:gd name="connsiteX58" fmla="*/ 5149516 w 8460606"/>
              <a:gd name="connsiteY58" fmla="*/ 1029903 h 4620126"/>
              <a:gd name="connsiteX59" fmla="*/ 5178392 w 8460606"/>
              <a:gd name="connsiteY59" fmla="*/ 1001027 h 4620126"/>
              <a:gd name="connsiteX60" fmla="*/ 5216893 w 8460606"/>
              <a:gd name="connsiteY60" fmla="*/ 943276 h 4620126"/>
              <a:gd name="connsiteX61" fmla="*/ 5236143 w 8460606"/>
              <a:gd name="connsiteY61" fmla="*/ 914400 h 4620126"/>
              <a:gd name="connsiteX62" fmla="*/ 5274644 w 8460606"/>
              <a:gd name="connsiteY62" fmla="*/ 827773 h 4620126"/>
              <a:gd name="connsiteX63" fmla="*/ 5303520 w 8460606"/>
              <a:gd name="connsiteY63" fmla="*/ 770021 h 4620126"/>
              <a:gd name="connsiteX64" fmla="*/ 5361272 w 8460606"/>
              <a:gd name="connsiteY64" fmla="*/ 741145 h 4620126"/>
              <a:gd name="connsiteX65" fmla="*/ 5390148 w 8460606"/>
              <a:gd name="connsiteY65" fmla="*/ 750771 h 4620126"/>
              <a:gd name="connsiteX66" fmla="*/ 5447899 w 8460606"/>
              <a:gd name="connsiteY66" fmla="*/ 731520 h 4620126"/>
              <a:gd name="connsiteX67" fmla="*/ 5505651 w 8460606"/>
              <a:gd name="connsiteY67" fmla="*/ 770021 h 4620126"/>
              <a:gd name="connsiteX68" fmla="*/ 5515276 w 8460606"/>
              <a:gd name="connsiteY68" fmla="*/ 798897 h 4620126"/>
              <a:gd name="connsiteX69" fmla="*/ 5553777 w 8460606"/>
              <a:gd name="connsiteY69" fmla="*/ 875899 h 4620126"/>
              <a:gd name="connsiteX70" fmla="*/ 5582653 w 8460606"/>
              <a:gd name="connsiteY70" fmla="*/ 962526 h 4620126"/>
              <a:gd name="connsiteX71" fmla="*/ 5592278 w 8460606"/>
              <a:gd name="connsiteY71" fmla="*/ 991402 h 4620126"/>
              <a:gd name="connsiteX72" fmla="*/ 5611529 w 8460606"/>
              <a:gd name="connsiteY72" fmla="*/ 1029903 h 4620126"/>
              <a:gd name="connsiteX73" fmla="*/ 5630779 w 8460606"/>
              <a:gd name="connsiteY73" fmla="*/ 1087655 h 4620126"/>
              <a:gd name="connsiteX74" fmla="*/ 5640404 w 8460606"/>
              <a:gd name="connsiteY74" fmla="*/ 1116531 h 4620126"/>
              <a:gd name="connsiteX75" fmla="*/ 5678905 w 8460606"/>
              <a:gd name="connsiteY75" fmla="*/ 1174282 h 4620126"/>
              <a:gd name="connsiteX76" fmla="*/ 5698156 w 8460606"/>
              <a:gd name="connsiteY76" fmla="*/ 1203158 h 4620126"/>
              <a:gd name="connsiteX77" fmla="*/ 5717406 w 8460606"/>
              <a:gd name="connsiteY77" fmla="*/ 1260909 h 4620126"/>
              <a:gd name="connsiteX78" fmla="*/ 5727032 w 8460606"/>
              <a:gd name="connsiteY78" fmla="*/ 1289785 h 4620126"/>
              <a:gd name="connsiteX79" fmla="*/ 5736657 w 8460606"/>
              <a:gd name="connsiteY79" fmla="*/ 1328286 h 4620126"/>
              <a:gd name="connsiteX80" fmla="*/ 5755908 w 8460606"/>
              <a:gd name="connsiteY80" fmla="*/ 1376413 h 4620126"/>
              <a:gd name="connsiteX81" fmla="*/ 5765533 w 8460606"/>
              <a:gd name="connsiteY81" fmla="*/ 1491916 h 4620126"/>
              <a:gd name="connsiteX82" fmla="*/ 5775158 w 8460606"/>
              <a:gd name="connsiteY82" fmla="*/ 1540042 h 4620126"/>
              <a:gd name="connsiteX83" fmla="*/ 5784783 w 8460606"/>
              <a:gd name="connsiteY83" fmla="*/ 1636295 h 4620126"/>
              <a:gd name="connsiteX84" fmla="*/ 5823284 w 8460606"/>
              <a:gd name="connsiteY84" fmla="*/ 1626669 h 4620126"/>
              <a:gd name="connsiteX85" fmla="*/ 5842535 w 8460606"/>
              <a:gd name="connsiteY85" fmla="*/ 1597794 h 4620126"/>
              <a:gd name="connsiteX86" fmla="*/ 5871411 w 8460606"/>
              <a:gd name="connsiteY86" fmla="*/ 1578543 h 4620126"/>
              <a:gd name="connsiteX87" fmla="*/ 5909912 w 8460606"/>
              <a:gd name="connsiteY87" fmla="*/ 1520792 h 4620126"/>
              <a:gd name="connsiteX88" fmla="*/ 5929162 w 8460606"/>
              <a:gd name="connsiteY88" fmla="*/ 1491916 h 4620126"/>
              <a:gd name="connsiteX89" fmla="*/ 5958038 w 8460606"/>
              <a:gd name="connsiteY89" fmla="*/ 1434164 h 4620126"/>
              <a:gd name="connsiteX90" fmla="*/ 5977289 w 8460606"/>
              <a:gd name="connsiteY90" fmla="*/ 1232034 h 4620126"/>
              <a:gd name="connsiteX91" fmla="*/ 5986914 w 8460606"/>
              <a:gd name="connsiteY91" fmla="*/ 1145406 h 4620126"/>
              <a:gd name="connsiteX92" fmla="*/ 6006164 w 8460606"/>
              <a:gd name="connsiteY92" fmla="*/ 1078029 h 4620126"/>
              <a:gd name="connsiteX93" fmla="*/ 6035040 w 8460606"/>
              <a:gd name="connsiteY93" fmla="*/ 808522 h 4620126"/>
              <a:gd name="connsiteX94" fmla="*/ 6054291 w 8460606"/>
              <a:gd name="connsiteY94" fmla="*/ 741145 h 4620126"/>
              <a:gd name="connsiteX95" fmla="*/ 6073541 w 8460606"/>
              <a:gd name="connsiteY95" fmla="*/ 683394 h 4620126"/>
              <a:gd name="connsiteX96" fmla="*/ 6092792 w 8460606"/>
              <a:gd name="connsiteY96" fmla="*/ 596766 h 4620126"/>
              <a:gd name="connsiteX97" fmla="*/ 6131293 w 8460606"/>
              <a:gd name="connsiteY97" fmla="*/ 462013 h 4620126"/>
              <a:gd name="connsiteX98" fmla="*/ 6150543 w 8460606"/>
              <a:gd name="connsiteY98" fmla="*/ 423512 h 4620126"/>
              <a:gd name="connsiteX99" fmla="*/ 6179419 w 8460606"/>
              <a:gd name="connsiteY99" fmla="*/ 317634 h 4620126"/>
              <a:gd name="connsiteX100" fmla="*/ 6198670 w 8460606"/>
              <a:gd name="connsiteY100" fmla="*/ 279133 h 4620126"/>
              <a:gd name="connsiteX101" fmla="*/ 6217920 w 8460606"/>
              <a:gd name="connsiteY101" fmla="*/ 221381 h 4620126"/>
              <a:gd name="connsiteX102" fmla="*/ 6275672 w 8460606"/>
              <a:gd name="connsiteY102" fmla="*/ 115503 h 4620126"/>
              <a:gd name="connsiteX103" fmla="*/ 6294922 w 8460606"/>
              <a:gd name="connsiteY103" fmla="*/ 57752 h 4620126"/>
              <a:gd name="connsiteX104" fmla="*/ 6304548 w 8460606"/>
              <a:gd name="connsiteY104" fmla="*/ 28876 h 4620126"/>
              <a:gd name="connsiteX105" fmla="*/ 6323798 w 8460606"/>
              <a:gd name="connsiteY105" fmla="*/ 0 h 4620126"/>
              <a:gd name="connsiteX106" fmla="*/ 6352674 w 8460606"/>
              <a:gd name="connsiteY106" fmla="*/ 9625 h 4620126"/>
              <a:gd name="connsiteX107" fmla="*/ 6371924 w 8460606"/>
              <a:gd name="connsiteY107" fmla="*/ 38501 h 4620126"/>
              <a:gd name="connsiteX108" fmla="*/ 6400800 w 8460606"/>
              <a:gd name="connsiteY108" fmla="*/ 67377 h 4620126"/>
              <a:gd name="connsiteX109" fmla="*/ 6420051 w 8460606"/>
              <a:gd name="connsiteY109" fmla="*/ 125128 h 4620126"/>
              <a:gd name="connsiteX110" fmla="*/ 6458552 w 8460606"/>
              <a:gd name="connsiteY110" fmla="*/ 182880 h 4620126"/>
              <a:gd name="connsiteX111" fmla="*/ 6477802 w 8460606"/>
              <a:gd name="connsiteY111" fmla="*/ 211756 h 4620126"/>
              <a:gd name="connsiteX112" fmla="*/ 6516303 w 8460606"/>
              <a:gd name="connsiteY112" fmla="*/ 298383 h 4620126"/>
              <a:gd name="connsiteX113" fmla="*/ 6545179 w 8460606"/>
              <a:gd name="connsiteY113" fmla="*/ 442762 h 4620126"/>
              <a:gd name="connsiteX114" fmla="*/ 6564430 w 8460606"/>
              <a:gd name="connsiteY114" fmla="*/ 471638 h 4620126"/>
              <a:gd name="connsiteX115" fmla="*/ 6593305 w 8460606"/>
              <a:gd name="connsiteY115" fmla="*/ 529389 h 4620126"/>
              <a:gd name="connsiteX116" fmla="*/ 6602931 w 8460606"/>
              <a:gd name="connsiteY116" fmla="*/ 558265 h 4620126"/>
              <a:gd name="connsiteX117" fmla="*/ 6631806 w 8460606"/>
              <a:gd name="connsiteY117" fmla="*/ 567891 h 4620126"/>
              <a:gd name="connsiteX118" fmla="*/ 6651057 w 8460606"/>
              <a:gd name="connsiteY118" fmla="*/ 596766 h 4620126"/>
              <a:gd name="connsiteX119" fmla="*/ 6699183 w 8460606"/>
              <a:gd name="connsiteY119" fmla="*/ 654518 h 4620126"/>
              <a:gd name="connsiteX120" fmla="*/ 6728059 w 8460606"/>
              <a:gd name="connsiteY120" fmla="*/ 712269 h 4620126"/>
              <a:gd name="connsiteX121" fmla="*/ 6737684 w 8460606"/>
              <a:gd name="connsiteY121" fmla="*/ 750771 h 4620126"/>
              <a:gd name="connsiteX122" fmla="*/ 6766560 w 8460606"/>
              <a:gd name="connsiteY122" fmla="*/ 808522 h 4620126"/>
              <a:gd name="connsiteX123" fmla="*/ 6776185 w 8460606"/>
              <a:gd name="connsiteY123" fmla="*/ 847023 h 4620126"/>
              <a:gd name="connsiteX124" fmla="*/ 6785811 w 8460606"/>
              <a:gd name="connsiteY124" fmla="*/ 904775 h 4620126"/>
              <a:gd name="connsiteX125" fmla="*/ 6805061 w 8460606"/>
              <a:gd name="connsiteY125" fmla="*/ 933651 h 4620126"/>
              <a:gd name="connsiteX126" fmla="*/ 6824312 w 8460606"/>
              <a:gd name="connsiteY126" fmla="*/ 1010653 h 4620126"/>
              <a:gd name="connsiteX127" fmla="*/ 6833937 w 8460606"/>
              <a:gd name="connsiteY127" fmla="*/ 1049154 h 4620126"/>
              <a:gd name="connsiteX128" fmla="*/ 6853188 w 8460606"/>
              <a:gd name="connsiteY128" fmla="*/ 1116531 h 4620126"/>
              <a:gd name="connsiteX129" fmla="*/ 6862813 w 8460606"/>
              <a:gd name="connsiteY129" fmla="*/ 1174282 h 4620126"/>
              <a:gd name="connsiteX130" fmla="*/ 6872438 w 8460606"/>
              <a:gd name="connsiteY130" fmla="*/ 1655545 h 4620126"/>
              <a:gd name="connsiteX131" fmla="*/ 6882063 w 8460606"/>
              <a:gd name="connsiteY131" fmla="*/ 1684421 h 4620126"/>
              <a:gd name="connsiteX132" fmla="*/ 6891689 w 8460606"/>
              <a:gd name="connsiteY132" fmla="*/ 1751798 h 4620126"/>
              <a:gd name="connsiteX133" fmla="*/ 6910939 w 8460606"/>
              <a:gd name="connsiteY133" fmla="*/ 1780674 h 4620126"/>
              <a:gd name="connsiteX134" fmla="*/ 6939815 w 8460606"/>
              <a:gd name="connsiteY134" fmla="*/ 1848051 h 4620126"/>
              <a:gd name="connsiteX135" fmla="*/ 6959065 w 8460606"/>
              <a:gd name="connsiteY135" fmla="*/ 1876926 h 4620126"/>
              <a:gd name="connsiteX136" fmla="*/ 6978316 w 8460606"/>
              <a:gd name="connsiteY136" fmla="*/ 1934678 h 4620126"/>
              <a:gd name="connsiteX137" fmla="*/ 7016817 w 8460606"/>
              <a:gd name="connsiteY137" fmla="*/ 1992429 h 4620126"/>
              <a:gd name="connsiteX138" fmla="*/ 7036068 w 8460606"/>
              <a:gd name="connsiteY138" fmla="*/ 2021305 h 4620126"/>
              <a:gd name="connsiteX139" fmla="*/ 7045693 w 8460606"/>
              <a:gd name="connsiteY139" fmla="*/ 2050181 h 4620126"/>
              <a:gd name="connsiteX140" fmla="*/ 7141945 w 8460606"/>
              <a:gd name="connsiteY140" fmla="*/ 2146434 h 4620126"/>
              <a:gd name="connsiteX141" fmla="*/ 7209322 w 8460606"/>
              <a:gd name="connsiteY141" fmla="*/ 2165684 h 4620126"/>
              <a:gd name="connsiteX142" fmla="*/ 7267074 w 8460606"/>
              <a:gd name="connsiteY142" fmla="*/ 2204185 h 4620126"/>
              <a:gd name="connsiteX143" fmla="*/ 7295950 w 8460606"/>
              <a:gd name="connsiteY143" fmla="*/ 2223436 h 4620126"/>
              <a:gd name="connsiteX144" fmla="*/ 7575082 w 8460606"/>
              <a:gd name="connsiteY144" fmla="*/ 2213811 h 4620126"/>
              <a:gd name="connsiteX145" fmla="*/ 7661710 w 8460606"/>
              <a:gd name="connsiteY145" fmla="*/ 2165684 h 4620126"/>
              <a:gd name="connsiteX146" fmla="*/ 7748337 w 8460606"/>
              <a:gd name="connsiteY146" fmla="*/ 2136808 h 4620126"/>
              <a:gd name="connsiteX147" fmla="*/ 7777213 w 8460606"/>
              <a:gd name="connsiteY147" fmla="*/ 2127183 h 4620126"/>
              <a:gd name="connsiteX148" fmla="*/ 7806089 w 8460606"/>
              <a:gd name="connsiteY148" fmla="*/ 2107933 h 4620126"/>
              <a:gd name="connsiteX149" fmla="*/ 7834964 w 8460606"/>
              <a:gd name="connsiteY149" fmla="*/ 2079057 h 4620126"/>
              <a:gd name="connsiteX150" fmla="*/ 7950468 w 8460606"/>
              <a:gd name="connsiteY150" fmla="*/ 2050181 h 4620126"/>
              <a:gd name="connsiteX151" fmla="*/ 7979343 w 8460606"/>
              <a:gd name="connsiteY151" fmla="*/ 2040556 h 4620126"/>
              <a:gd name="connsiteX152" fmla="*/ 8075596 w 8460606"/>
              <a:gd name="connsiteY152" fmla="*/ 2021305 h 4620126"/>
              <a:gd name="connsiteX153" fmla="*/ 8114097 w 8460606"/>
              <a:gd name="connsiteY153" fmla="*/ 2002055 h 4620126"/>
              <a:gd name="connsiteX154" fmla="*/ 8171849 w 8460606"/>
              <a:gd name="connsiteY154" fmla="*/ 1982804 h 4620126"/>
              <a:gd name="connsiteX155" fmla="*/ 8229600 w 8460606"/>
              <a:gd name="connsiteY155" fmla="*/ 1944303 h 4620126"/>
              <a:gd name="connsiteX156" fmla="*/ 8258476 w 8460606"/>
              <a:gd name="connsiteY156" fmla="*/ 1925053 h 4620126"/>
              <a:gd name="connsiteX157" fmla="*/ 8277726 w 8460606"/>
              <a:gd name="connsiteY157" fmla="*/ 1896177 h 4620126"/>
              <a:gd name="connsiteX158" fmla="*/ 8306602 w 8460606"/>
              <a:gd name="connsiteY158" fmla="*/ 1886552 h 4620126"/>
              <a:gd name="connsiteX159" fmla="*/ 8364354 w 8460606"/>
              <a:gd name="connsiteY159" fmla="*/ 1857676 h 4620126"/>
              <a:gd name="connsiteX160" fmla="*/ 8383604 w 8460606"/>
              <a:gd name="connsiteY160" fmla="*/ 1828800 h 4620126"/>
              <a:gd name="connsiteX161" fmla="*/ 8460606 w 8460606"/>
              <a:gd name="connsiteY16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16455 w 8460606"/>
              <a:gd name="connsiteY22" fmla="*/ 2483318 h 4620126"/>
              <a:gd name="connsiteX23" fmla="*/ 2954956 w 8460606"/>
              <a:gd name="connsiteY23" fmla="*/ 2569945 h 4620126"/>
              <a:gd name="connsiteX24" fmla="*/ 3022333 w 8460606"/>
              <a:gd name="connsiteY24" fmla="*/ 2714324 h 4620126"/>
              <a:gd name="connsiteX25" fmla="*/ 3041583 w 8460606"/>
              <a:gd name="connsiteY25" fmla="*/ 2772076 h 4620126"/>
              <a:gd name="connsiteX26" fmla="*/ 3060834 w 8460606"/>
              <a:gd name="connsiteY26" fmla="*/ 2829827 h 4620126"/>
              <a:gd name="connsiteX27" fmla="*/ 3128211 w 8460606"/>
              <a:gd name="connsiteY27" fmla="*/ 2954956 h 4620126"/>
              <a:gd name="connsiteX28" fmla="*/ 3157086 w 8460606"/>
              <a:gd name="connsiteY28" fmla="*/ 2974206 h 4620126"/>
              <a:gd name="connsiteX29" fmla="*/ 3262964 w 8460606"/>
              <a:gd name="connsiteY29" fmla="*/ 3070459 h 4620126"/>
              <a:gd name="connsiteX30" fmla="*/ 3445844 w 8460606"/>
              <a:gd name="connsiteY30" fmla="*/ 3205213 h 4620126"/>
              <a:gd name="connsiteX31" fmla="*/ 3474720 w 8460606"/>
              <a:gd name="connsiteY31" fmla="*/ 3224463 h 4620126"/>
              <a:gd name="connsiteX32" fmla="*/ 3638350 w 8460606"/>
              <a:gd name="connsiteY32" fmla="*/ 3291840 h 4620126"/>
              <a:gd name="connsiteX33" fmla="*/ 4100362 w 8460606"/>
              <a:gd name="connsiteY33" fmla="*/ 3243714 h 4620126"/>
              <a:gd name="connsiteX34" fmla="*/ 4129238 w 8460606"/>
              <a:gd name="connsiteY34" fmla="*/ 3234088 h 4620126"/>
              <a:gd name="connsiteX35" fmla="*/ 4331369 w 8460606"/>
              <a:gd name="connsiteY35" fmla="*/ 3051208 h 4620126"/>
              <a:gd name="connsiteX36" fmla="*/ 4350619 w 8460606"/>
              <a:gd name="connsiteY36" fmla="*/ 3022333 h 4620126"/>
              <a:gd name="connsiteX37" fmla="*/ 4437246 w 8460606"/>
              <a:gd name="connsiteY37" fmla="*/ 2954956 h 4620126"/>
              <a:gd name="connsiteX38" fmla="*/ 4687503 w 8460606"/>
              <a:gd name="connsiteY38" fmla="*/ 2579571 h 4620126"/>
              <a:gd name="connsiteX39" fmla="*/ 4697129 w 8460606"/>
              <a:gd name="connsiteY39" fmla="*/ 2550695 h 4620126"/>
              <a:gd name="connsiteX40" fmla="*/ 4735630 w 8460606"/>
              <a:gd name="connsiteY40" fmla="*/ 2464067 h 4620126"/>
              <a:gd name="connsiteX41" fmla="*/ 4754880 w 8460606"/>
              <a:gd name="connsiteY41" fmla="*/ 2406316 h 4620126"/>
              <a:gd name="connsiteX42" fmla="*/ 4764505 w 8460606"/>
              <a:gd name="connsiteY42" fmla="*/ 2377440 h 4620126"/>
              <a:gd name="connsiteX43" fmla="*/ 4822257 w 8460606"/>
              <a:gd name="connsiteY43" fmla="*/ 2252312 h 4620126"/>
              <a:gd name="connsiteX44" fmla="*/ 4908884 w 8460606"/>
              <a:gd name="connsiteY44" fmla="*/ 1982804 h 4620126"/>
              <a:gd name="connsiteX45" fmla="*/ 4918510 w 8460606"/>
              <a:gd name="connsiteY45" fmla="*/ 1876926 h 4620126"/>
              <a:gd name="connsiteX46" fmla="*/ 4937760 w 8460606"/>
              <a:gd name="connsiteY46" fmla="*/ 1809549 h 4620126"/>
              <a:gd name="connsiteX47" fmla="*/ 4957011 w 8460606"/>
              <a:gd name="connsiteY47" fmla="*/ 1626669 h 4620126"/>
              <a:gd name="connsiteX48" fmla="*/ 4966636 w 8460606"/>
              <a:gd name="connsiteY48" fmla="*/ 1578543 h 4620126"/>
              <a:gd name="connsiteX49" fmla="*/ 4976261 w 8460606"/>
              <a:gd name="connsiteY49" fmla="*/ 1463040 h 4620126"/>
              <a:gd name="connsiteX50" fmla="*/ 5014762 w 8460606"/>
              <a:gd name="connsiteY50" fmla="*/ 1366787 h 4620126"/>
              <a:gd name="connsiteX51" fmla="*/ 5024388 w 8460606"/>
              <a:gd name="connsiteY51" fmla="*/ 1328286 h 4620126"/>
              <a:gd name="connsiteX52" fmla="*/ 5062889 w 8460606"/>
              <a:gd name="connsiteY52" fmla="*/ 1241659 h 4620126"/>
              <a:gd name="connsiteX53" fmla="*/ 5072514 w 8460606"/>
              <a:gd name="connsiteY53" fmla="*/ 1203158 h 4620126"/>
              <a:gd name="connsiteX54" fmla="*/ 5091764 w 8460606"/>
              <a:gd name="connsiteY54" fmla="*/ 1155032 h 4620126"/>
              <a:gd name="connsiteX55" fmla="*/ 5101390 w 8460606"/>
              <a:gd name="connsiteY55" fmla="*/ 1126156 h 4620126"/>
              <a:gd name="connsiteX56" fmla="*/ 5120640 w 8460606"/>
              <a:gd name="connsiteY56" fmla="*/ 1097280 h 4620126"/>
              <a:gd name="connsiteX57" fmla="*/ 5149516 w 8460606"/>
              <a:gd name="connsiteY57" fmla="*/ 1029903 h 4620126"/>
              <a:gd name="connsiteX58" fmla="*/ 5178392 w 8460606"/>
              <a:gd name="connsiteY58" fmla="*/ 1001027 h 4620126"/>
              <a:gd name="connsiteX59" fmla="*/ 5216893 w 8460606"/>
              <a:gd name="connsiteY59" fmla="*/ 943276 h 4620126"/>
              <a:gd name="connsiteX60" fmla="*/ 5236143 w 8460606"/>
              <a:gd name="connsiteY60" fmla="*/ 914400 h 4620126"/>
              <a:gd name="connsiteX61" fmla="*/ 5274644 w 8460606"/>
              <a:gd name="connsiteY61" fmla="*/ 827773 h 4620126"/>
              <a:gd name="connsiteX62" fmla="*/ 5303520 w 8460606"/>
              <a:gd name="connsiteY62" fmla="*/ 770021 h 4620126"/>
              <a:gd name="connsiteX63" fmla="*/ 5361272 w 8460606"/>
              <a:gd name="connsiteY63" fmla="*/ 741145 h 4620126"/>
              <a:gd name="connsiteX64" fmla="*/ 5390148 w 8460606"/>
              <a:gd name="connsiteY64" fmla="*/ 750771 h 4620126"/>
              <a:gd name="connsiteX65" fmla="*/ 5447899 w 8460606"/>
              <a:gd name="connsiteY65" fmla="*/ 731520 h 4620126"/>
              <a:gd name="connsiteX66" fmla="*/ 5505651 w 8460606"/>
              <a:gd name="connsiteY66" fmla="*/ 770021 h 4620126"/>
              <a:gd name="connsiteX67" fmla="*/ 5515276 w 8460606"/>
              <a:gd name="connsiteY67" fmla="*/ 798897 h 4620126"/>
              <a:gd name="connsiteX68" fmla="*/ 5553777 w 8460606"/>
              <a:gd name="connsiteY68" fmla="*/ 875899 h 4620126"/>
              <a:gd name="connsiteX69" fmla="*/ 5582653 w 8460606"/>
              <a:gd name="connsiteY69" fmla="*/ 962526 h 4620126"/>
              <a:gd name="connsiteX70" fmla="*/ 5592278 w 8460606"/>
              <a:gd name="connsiteY70" fmla="*/ 991402 h 4620126"/>
              <a:gd name="connsiteX71" fmla="*/ 5611529 w 8460606"/>
              <a:gd name="connsiteY71" fmla="*/ 1029903 h 4620126"/>
              <a:gd name="connsiteX72" fmla="*/ 5630779 w 8460606"/>
              <a:gd name="connsiteY72" fmla="*/ 1087655 h 4620126"/>
              <a:gd name="connsiteX73" fmla="*/ 5640404 w 8460606"/>
              <a:gd name="connsiteY73" fmla="*/ 1116531 h 4620126"/>
              <a:gd name="connsiteX74" fmla="*/ 5678905 w 8460606"/>
              <a:gd name="connsiteY74" fmla="*/ 1174282 h 4620126"/>
              <a:gd name="connsiteX75" fmla="*/ 5698156 w 8460606"/>
              <a:gd name="connsiteY75" fmla="*/ 1203158 h 4620126"/>
              <a:gd name="connsiteX76" fmla="*/ 5717406 w 8460606"/>
              <a:gd name="connsiteY76" fmla="*/ 1260909 h 4620126"/>
              <a:gd name="connsiteX77" fmla="*/ 5727032 w 8460606"/>
              <a:gd name="connsiteY77" fmla="*/ 1289785 h 4620126"/>
              <a:gd name="connsiteX78" fmla="*/ 5736657 w 8460606"/>
              <a:gd name="connsiteY78" fmla="*/ 1328286 h 4620126"/>
              <a:gd name="connsiteX79" fmla="*/ 5755908 w 8460606"/>
              <a:gd name="connsiteY79" fmla="*/ 1376413 h 4620126"/>
              <a:gd name="connsiteX80" fmla="*/ 5765533 w 8460606"/>
              <a:gd name="connsiteY80" fmla="*/ 1491916 h 4620126"/>
              <a:gd name="connsiteX81" fmla="*/ 5775158 w 8460606"/>
              <a:gd name="connsiteY81" fmla="*/ 1540042 h 4620126"/>
              <a:gd name="connsiteX82" fmla="*/ 5784783 w 8460606"/>
              <a:gd name="connsiteY82" fmla="*/ 1636295 h 4620126"/>
              <a:gd name="connsiteX83" fmla="*/ 5823284 w 8460606"/>
              <a:gd name="connsiteY83" fmla="*/ 1626669 h 4620126"/>
              <a:gd name="connsiteX84" fmla="*/ 5842535 w 8460606"/>
              <a:gd name="connsiteY84" fmla="*/ 1597794 h 4620126"/>
              <a:gd name="connsiteX85" fmla="*/ 5871411 w 8460606"/>
              <a:gd name="connsiteY85" fmla="*/ 1578543 h 4620126"/>
              <a:gd name="connsiteX86" fmla="*/ 5909912 w 8460606"/>
              <a:gd name="connsiteY86" fmla="*/ 1520792 h 4620126"/>
              <a:gd name="connsiteX87" fmla="*/ 5929162 w 8460606"/>
              <a:gd name="connsiteY87" fmla="*/ 1491916 h 4620126"/>
              <a:gd name="connsiteX88" fmla="*/ 5958038 w 8460606"/>
              <a:gd name="connsiteY88" fmla="*/ 1434164 h 4620126"/>
              <a:gd name="connsiteX89" fmla="*/ 5977289 w 8460606"/>
              <a:gd name="connsiteY89" fmla="*/ 1232034 h 4620126"/>
              <a:gd name="connsiteX90" fmla="*/ 5986914 w 8460606"/>
              <a:gd name="connsiteY90" fmla="*/ 1145406 h 4620126"/>
              <a:gd name="connsiteX91" fmla="*/ 6006164 w 8460606"/>
              <a:gd name="connsiteY91" fmla="*/ 1078029 h 4620126"/>
              <a:gd name="connsiteX92" fmla="*/ 6035040 w 8460606"/>
              <a:gd name="connsiteY92" fmla="*/ 808522 h 4620126"/>
              <a:gd name="connsiteX93" fmla="*/ 6054291 w 8460606"/>
              <a:gd name="connsiteY93" fmla="*/ 741145 h 4620126"/>
              <a:gd name="connsiteX94" fmla="*/ 6073541 w 8460606"/>
              <a:gd name="connsiteY94" fmla="*/ 683394 h 4620126"/>
              <a:gd name="connsiteX95" fmla="*/ 6092792 w 8460606"/>
              <a:gd name="connsiteY95" fmla="*/ 596766 h 4620126"/>
              <a:gd name="connsiteX96" fmla="*/ 6131293 w 8460606"/>
              <a:gd name="connsiteY96" fmla="*/ 462013 h 4620126"/>
              <a:gd name="connsiteX97" fmla="*/ 6150543 w 8460606"/>
              <a:gd name="connsiteY97" fmla="*/ 423512 h 4620126"/>
              <a:gd name="connsiteX98" fmla="*/ 6179419 w 8460606"/>
              <a:gd name="connsiteY98" fmla="*/ 317634 h 4620126"/>
              <a:gd name="connsiteX99" fmla="*/ 6198670 w 8460606"/>
              <a:gd name="connsiteY99" fmla="*/ 279133 h 4620126"/>
              <a:gd name="connsiteX100" fmla="*/ 6217920 w 8460606"/>
              <a:gd name="connsiteY100" fmla="*/ 221381 h 4620126"/>
              <a:gd name="connsiteX101" fmla="*/ 6275672 w 8460606"/>
              <a:gd name="connsiteY101" fmla="*/ 115503 h 4620126"/>
              <a:gd name="connsiteX102" fmla="*/ 6294922 w 8460606"/>
              <a:gd name="connsiteY102" fmla="*/ 57752 h 4620126"/>
              <a:gd name="connsiteX103" fmla="*/ 6304548 w 8460606"/>
              <a:gd name="connsiteY103" fmla="*/ 28876 h 4620126"/>
              <a:gd name="connsiteX104" fmla="*/ 6323798 w 8460606"/>
              <a:gd name="connsiteY104" fmla="*/ 0 h 4620126"/>
              <a:gd name="connsiteX105" fmla="*/ 6352674 w 8460606"/>
              <a:gd name="connsiteY105" fmla="*/ 9625 h 4620126"/>
              <a:gd name="connsiteX106" fmla="*/ 6371924 w 8460606"/>
              <a:gd name="connsiteY106" fmla="*/ 38501 h 4620126"/>
              <a:gd name="connsiteX107" fmla="*/ 6400800 w 8460606"/>
              <a:gd name="connsiteY107" fmla="*/ 67377 h 4620126"/>
              <a:gd name="connsiteX108" fmla="*/ 6420051 w 8460606"/>
              <a:gd name="connsiteY108" fmla="*/ 125128 h 4620126"/>
              <a:gd name="connsiteX109" fmla="*/ 6458552 w 8460606"/>
              <a:gd name="connsiteY109" fmla="*/ 182880 h 4620126"/>
              <a:gd name="connsiteX110" fmla="*/ 6477802 w 8460606"/>
              <a:gd name="connsiteY110" fmla="*/ 211756 h 4620126"/>
              <a:gd name="connsiteX111" fmla="*/ 6516303 w 8460606"/>
              <a:gd name="connsiteY111" fmla="*/ 298383 h 4620126"/>
              <a:gd name="connsiteX112" fmla="*/ 6545179 w 8460606"/>
              <a:gd name="connsiteY112" fmla="*/ 442762 h 4620126"/>
              <a:gd name="connsiteX113" fmla="*/ 6564430 w 8460606"/>
              <a:gd name="connsiteY113" fmla="*/ 471638 h 4620126"/>
              <a:gd name="connsiteX114" fmla="*/ 6593305 w 8460606"/>
              <a:gd name="connsiteY114" fmla="*/ 529389 h 4620126"/>
              <a:gd name="connsiteX115" fmla="*/ 6602931 w 8460606"/>
              <a:gd name="connsiteY115" fmla="*/ 558265 h 4620126"/>
              <a:gd name="connsiteX116" fmla="*/ 6631806 w 8460606"/>
              <a:gd name="connsiteY116" fmla="*/ 567891 h 4620126"/>
              <a:gd name="connsiteX117" fmla="*/ 6651057 w 8460606"/>
              <a:gd name="connsiteY117" fmla="*/ 596766 h 4620126"/>
              <a:gd name="connsiteX118" fmla="*/ 6699183 w 8460606"/>
              <a:gd name="connsiteY118" fmla="*/ 654518 h 4620126"/>
              <a:gd name="connsiteX119" fmla="*/ 6728059 w 8460606"/>
              <a:gd name="connsiteY119" fmla="*/ 712269 h 4620126"/>
              <a:gd name="connsiteX120" fmla="*/ 6737684 w 8460606"/>
              <a:gd name="connsiteY120" fmla="*/ 750771 h 4620126"/>
              <a:gd name="connsiteX121" fmla="*/ 6766560 w 8460606"/>
              <a:gd name="connsiteY121" fmla="*/ 808522 h 4620126"/>
              <a:gd name="connsiteX122" fmla="*/ 6776185 w 8460606"/>
              <a:gd name="connsiteY122" fmla="*/ 847023 h 4620126"/>
              <a:gd name="connsiteX123" fmla="*/ 6785811 w 8460606"/>
              <a:gd name="connsiteY123" fmla="*/ 904775 h 4620126"/>
              <a:gd name="connsiteX124" fmla="*/ 6805061 w 8460606"/>
              <a:gd name="connsiteY124" fmla="*/ 933651 h 4620126"/>
              <a:gd name="connsiteX125" fmla="*/ 6824312 w 8460606"/>
              <a:gd name="connsiteY125" fmla="*/ 1010653 h 4620126"/>
              <a:gd name="connsiteX126" fmla="*/ 6833937 w 8460606"/>
              <a:gd name="connsiteY126" fmla="*/ 1049154 h 4620126"/>
              <a:gd name="connsiteX127" fmla="*/ 6853188 w 8460606"/>
              <a:gd name="connsiteY127" fmla="*/ 1116531 h 4620126"/>
              <a:gd name="connsiteX128" fmla="*/ 6862813 w 8460606"/>
              <a:gd name="connsiteY128" fmla="*/ 1174282 h 4620126"/>
              <a:gd name="connsiteX129" fmla="*/ 6872438 w 8460606"/>
              <a:gd name="connsiteY129" fmla="*/ 1655545 h 4620126"/>
              <a:gd name="connsiteX130" fmla="*/ 6882063 w 8460606"/>
              <a:gd name="connsiteY130" fmla="*/ 1684421 h 4620126"/>
              <a:gd name="connsiteX131" fmla="*/ 6891689 w 8460606"/>
              <a:gd name="connsiteY131" fmla="*/ 1751798 h 4620126"/>
              <a:gd name="connsiteX132" fmla="*/ 6910939 w 8460606"/>
              <a:gd name="connsiteY132" fmla="*/ 1780674 h 4620126"/>
              <a:gd name="connsiteX133" fmla="*/ 6939815 w 8460606"/>
              <a:gd name="connsiteY133" fmla="*/ 1848051 h 4620126"/>
              <a:gd name="connsiteX134" fmla="*/ 6959065 w 8460606"/>
              <a:gd name="connsiteY134" fmla="*/ 1876926 h 4620126"/>
              <a:gd name="connsiteX135" fmla="*/ 6978316 w 8460606"/>
              <a:gd name="connsiteY135" fmla="*/ 1934678 h 4620126"/>
              <a:gd name="connsiteX136" fmla="*/ 7016817 w 8460606"/>
              <a:gd name="connsiteY136" fmla="*/ 1992429 h 4620126"/>
              <a:gd name="connsiteX137" fmla="*/ 7036068 w 8460606"/>
              <a:gd name="connsiteY137" fmla="*/ 2021305 h 4620126"/>
              <a:gd name="connsiteX138" fmla="*/ 7045693 w 8460606"/>
              <a:gd name="connsiteY138" fmla="*/ 2050181 h 4620126"/>
              <a:gd name="connsiteX139" fmla="*/ 7141945 w 8460606"/>
              <a:gd name="connsiteY139" fmla="*/ 2146434 h 4620126"/>
              <a:gd name="connsiteX140" fmla="*/ 7209322 w 8460606"/>
              <a:gd name="connsiteY140" fmla="*/ 2165684 h 4620126"/>
              <a:gd name="connsiteX141" fmla="*/ 7267074 w 8460606"/>
              <a:gd name="connsiteY141" fmla="*/ 2204185 h 4620126"/>
              <a:gd name="connsiteX142" fmla="*/ 7295950 w 8460606"/>
              <a:gd name="connsiteY142" fmla="*/ 2223436 h 4620126"/>
              <a:gd name="connsiteX143" fmla="*/ 7575082 w 8460606"/>
              <a:gd name="connsiteY143" fmla="*/ 2213811 h 4620126"/>
              <a:gd name="connsiteX144" fmla="*/ 7661710 w 8460606"/>
              <a:gd name="connsiteY144" fmla="*/ 2165684 h 4620126"/>
              <a:gd name="connsiteX145" fmla="*/ 7748337 w 8460606"/>
              <a:gd name="connsiteY145" fmla="*/ 2136808 h 4620126"/>
              <a:gd name="connsiteX146" fmla="*/ 7777213 w 8460606"/>
              <a:gd name="connsiteY146" fmla="*/ 2127183 h 4620126"/>
              <a:gd name="connsiteX147" fmla="*/ 7806089 w 8460606"/>
              <a:gd name="connsiteY147" fmla="*/ 2107933 h 4620126"/>
              <a:gd name="connsiteX148" fmla="*/ 7834964 w 8460606"/>
              <a:gd name="connsiteY148" fmla="*/ 2079057 h 4620126"/>
              <a:gd name="connsiteX149" fmla="*/ 7950468 w 8460606"/>
              <a:gd name="connsiteY149" fmla="*/ 2050181 h 4620126"/>
              <a:gd name="connsiteX150" fmla="*/ 7979343 w 8460606"/>
              <a:gd name="connsiteY150" fmla="*/ 2040556 h 4620126"/>
              <a:gd name="connsiteX151" fmla="*/ 8075596 w 8460606"/>
              <a:gd name="connsiteY151" fmla="*/ 2021305 h 4620126"/>
              <a:gd name="connsiteX152" fmla="*/ 8114097 w 8460606"/>
              <a:gd name="connsiteY152" fmla="*/ 2002055 h 4620126"/>
              <a:gd name="connsiteX153" fmla="*/ 8171849 w 8460606"/>
              <a:gd name="connsiteY153" fmla="*/ 1982804 h 4620126"/>
              <a:gd name="connsiteX154" fmla="*/ 8229600 w 8460606"/>
              <a:gd name="connsiteY154" fmla="*/ 1944303 h 4620126"/>
              <a:gd name="connsiteX155" fmla="*/ 8258476 w 8460606"/>
              <a:gd name="connsiteY155" fmla="*/ 1925053 h 4620126"/>
              <a:gd name="connsiteX156" fmla="*/ 8277726 w 8460606"/>
              <a:gd name="connsiteY156" fmla="*/ 1896177 h 4620126"/>
              <a:gd name="connsiteX157" fmla="*/ 8306602 w 8460606"/>
              <a:gd name="connsiteY157" fmla="*/ 1886552 h 4620126"/>
              <a:gd name="connsiteX158" fmla="*/ 8364354 w 8460606"/>
              <a:gd name="connsiteY158" fmla="*/ 1857676 h 4620126"/>
              <a:gd name="connsiteX159" fmla="*/ 8383604 w 8460606"/>
              <a:gd name="connsiteY159" fmla="*/ 1828800 h 4620126"/>
              <a:gd name="connsiteX160" fmla="*/ 8460606 w 8460606"/>
              <a:gd name="connsiteY160"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22333 w 8460606"/>
              <a:gd name="connsiteY23" fmla="*/ 2714324 h 4620126"/>
              <a:gd name="connsiteX24" fmla="*/ 3041583 w 8460606"/>
              <a:gd name="connsiteY24" fmla="*/ 2772076 h 4620126"/>
              <a:gd name="connsiteX25" fmla="*/ 3060834 w 8460606"/>
              <a:gd name="connsiteY25" fmla="*/ 2829827 h 4620126"/>
              <a:gd name="connsiteX26" fmla="*/ 3128211 w 8460606"/>
              <a:gd name="connsiteY26" fmla="*/ 2954956 h 4620126"/>
              <a:gd name="connsiteX27" fmla="*/ 3157086 w 8460606"/>
              <a:gd name="connsiteY27" fmla="*/ 2974206 h 4620126"/>
              <a:gd name="connsiteX28" fmla="*/ 3262964 w 8460606"/>
              <a:gd name="connsiteY28" fmla="*/ 3070459 h 4620126"/>
              <a:gd name="connsiteX29" fmla="*/ 3445844 w 8460606"/>
              <a:gd name="connsiteY29" fmla="*/ 3205213 h 4620126"/>
              <a:gd name="connsiteX30" fmla="*/ 3474720 w 8460606"/>
              <a:gd name="connsiteY30" fmla="*/ 3224463 h 4620126"/>
              <a:gd name="connsiteX31" fmla="*/ 3638350 w 8460606"/>
              <a:gd name="connsiteY31" fmla="*/ 3291840 h 4620126"/>
              <a:gd name="connsiteX32" fmla="*/ 4100362 w 8460606"/>
              <a:gd name="connsiteY32" fmla="*/ 3243714 h 4620126"/>
              <a:gd name="connsiteX33" fmla="*/ 4129238 w 8460606"/>
              <a:gd name="connsiteY33" fmla="*/ 3234088 h 4620126"/>
              <a:gd name="connsiteX34" fmla="*/ 4331369 w 8460606"/>
              <a:gd name="connsiteY34" fmla="*/ 3051208 h 4620126"/>
              <a:gd name="connsiteX35" fmla="*/ 4350619 w 8460606"/>
              <a:gd name="connsiteY35" fmla="*/ 3022333 h 4620126"/>
              <a:gd name="connsiteX36" fmla="*/ 4437246 w 8460606"/>
              <a:gd name="connsiteY36" fmla="*/ 2954956 h 4620126"/>
              <a:gd name="connsiteX37" fmla="*/ 4687503 w 8460606"/>
              <a:gd name="connsiteY37" fmla="*/ 2579571 h 4620126"/>
              <a:gd name="connsiteX38" fmla="*/ 4697129 w 8460606"/>
              <a:gd name="connsiteY38" fmla="*/ 2550695 h 4620126"/>
              <a:gd name="connsiteX39" fmla="*/ 4735630 w 8460606"/>
              <a:gd name="connsiteY39" fmla="*/ 2464067 h 4620126"/>
              <a:gd name="connsiteX40" fmla="*/ 4754880 w 8460606"/>
              <a:gd name="connsiteY40" fmla="*/ 2406316 h 4620126"/>
              <a:gd name="connsiteX41" fmla="*/ 4764505 w 8460606"/>
              <a:gd name="connsiteY41" fmla="*/ 2377440 h 4620126"/>
              <a:gd name="connsiteX42" fmla="*/ 4822257 w 8460606"/>
              <a:gd name="connsiteY42" fmla="*/ 2252312 h 4620126"/>
              <a:gd name="connsiteX43" fmla="*/ 4908884 w 8460606"/>
              <a:gd name="connsiteY43" fmla="*/ 1982804 h 4620126"/>
              <a:gd name="connsiteX44" fmla="*/ 4918510 w 8460606"/>
              <a:gd name="connsiteY44" fmla="*/ 1876926 h 4620126"/>
              <a:gd name="connsiteX45" fmla="*/ 4937760 w 8460606"/>
              <a:gd name="connsiteY45" fmla="*/ 1809549 h 4620126"/>
              <a:gd name="connsiteX46" fmla="*/ 4957011 w 8460606"/>
              <a:gd name="connsiteY46" fmla="*/ 1626669 h 4620126"/>
              <a:gd name="connsiteX47" fmla="*/ 4966636 w 8460606"/>
              <a:gd name="connsiteY47" fmla="*/ 1578543 h 4620126"/>
              <a:gd name="connsiteX48" fmla="*/ 4976261 w 8460606"/>
              <a:gd name="connsiteY48" fmla="*/ 1463040 h 4620126"/>
              <a:gd name="connsiteX49" fmla="*/ 5014762 w 8460606"/>
              <a:gd name="connsiteY49" fmla="*/ 1366787 h 4620126"/>
              <a:gd name="connsiteX50" fmla="*/ 5024388 w 8460606"/>
              <a:gd name="connsiteY50" fmla="*/ 1328286 h 4620126"/>
              <a:gd name="connsiteX51" fmla="*/ 5062889 w 8460606"/>
              <a:gd name="connsiteY51" fmla="*/ 1241659 h 4620126"/>
              <a:gd name="connsiteX52" fmla="*/ 5072514 w 8460606"/>
              <a:gd name="connsiteY52" fmla="*/ 1203158 h 4620126"/>
              <a:gd name="connsiteX53" fmla="*/ 5091764 w 8460606"/>
              <a:gd name="connsiteY53" fmla="*/ 1155032 h 4620126"/>
              <a:gd name="connsiteX54" fmla="*/ 5101390 w 8460606"/>
              <a:gd name="connsiteY54" fmla="*/ 1126156 h 4620126"/>
              <a:gd name="connsiteX55" fmla="*/ 5120640 w 8460606"/>
              <a:gd name="connsiteY55" fmla="*/ 1097280 h 4620126"/>
              <a:gd name="connsiteX56" fmla="*/ 5149516 w 8460606"/>
              <a:gd name="connsiteY56" fmla="*/ 1029903 h 4620126"/>
              <a:gd name="connsiteX57" fmla="*/ 5178392 w 8460606"/>
              <a:gd name="connsiteY57" fmla="*/ 1001027 h 4620126"/>
              <a:gd name="connsiteX58" fmla="*/ 5216893 w 8460606"/>
              <a:gd name="connsiteY58" fmla="*/ 943276 h 4620126"/>
              <a:gd name="connsiteX59" fmla="*/ 5236143 w 8460606"/>
              <a:gd name="connsiteY59" fmla="*/ 914400 h 4620126"/>
              <a:gd name="connsiteX60" fmla="*/ 5274644 w 8460606"/>
              <a:gd name="connsiteY60" fmla="*/ 827773 h 4620126"/>
              <a:gd name="connsiteX61" fmla="*/ 5303520 w 8460606"/>
              <a:gd name="connsiteY61" fmla="*/ 770021 h 4620126"/>
              <a:gd name="connsiteX62" fmla="*/ 5361272 w 8460606"/>
              <a:gd name="connsiteY62" fmla="*/ 741145 h 4620126"/>
              <a:gd name="connsiteX63" fmla="*/ 5390148 w 8460606"/>
              <a:gd name="connsiteY63" fmla="*/ 750771 h 4620126"/>
              <a:gd name="connsiteX64" fmla="*/ 5447899 w 8460606"/>
              <a:gd name="connsiteY64" fmla="*/ 731520 h 4620126"/>
              <a:gd name="connsiteX65" fmla="*/ 5505651 w 8460606"/>
              <a:gd name="connsiteY65" fmla="*/ 770021 h 4620126"/>
              <a:gd name="connsiteX66" fmla="*/ 5515276 w 8460606"/>
              <a:gd name="connsiteY66" fmla="*/ 798897 h 4620126"/>
              <a:gd name="connsiteX67" fmla="*/ 5553777 w 8460606"/>
              <a:gd name="connsiteY67" fmla="*/ 875899 h 4620126"/>
              <a:gd name="connsiteX68" fmla="*/ 5582653 w 8460606"/>
              <a:gd name="connsiteY68" fmla="*/ 962526 h 4620126"/>
              <a:gd name="connsiteX69" fmla="*/ 5592278 w 8460606"/>
              <a:gd name="connsiteY69" fmla="*/ 991402 h 4620126"/>
              <a:gd name="connsiteX70" fmla="*/ 5611529 w 8460606"/>
              <a:gd name="connsiteY70" fmla="*/ 1029903 h 4620126"/>
              <a:gd name="connsiteX71" fmla="*/ 5630779 w 8460606"/>
              <a:gd name="connsiteY71" fmla="*/ 1087655 h 4620126"/>
              <a:gd name="connsiteX72" fmla="*/ 5640404 w 8460606"/>
              <a:gd name="connsiteY72" fmla="*/ 1116531 h 4620126"/>
              <a:gd name="connsiteX73" fmla="*/ 5678905 w 8460606"/>
              <a:gd name="connsiteY73" fmla="*/ 1174282 h 4620126"/>
              <a:gd name="connsiteX74" fmla="*/ 5698156 w 8460606"/>
              <a:gd name="connsiteY74" fmla="*/ 1203158 h 4620126"/>
              <a:gd name="connsiteX75" fmla="*/ 5717406 w 8460606"/>
              <a:gd name="connsiteY75" fmla="*/ 1260909 h 4620126"/>
              <a:gd name="connsiteX76" fmla="*/ 5727032 w 8460606"/>
              <a:gd name="connsiteY76" fmla="*/ 1289785 h 4620126"/>
              <a:gd name="connsiteX77" fmla="*/ 5736657 w 8460606"/>
              <a:gd name="connsiteY77" fmla="*/ 1328286 h 4620126"/>
              <a:gd name="connsiteX78" fmla="*/ 5755908 w 8460606"/>
              <a:gd name="connsiteY78" fmla="*/ 1376413 h 4620126"/>
              <a:gd name="connsiteX79" fmla="*/ 5765533 w 8460606"/>
              <a:gd name="connsiteY79" fmla="*/ 1491916 h 4620126"/>
              <a:gd name="connsiteX80" fmla="*/ 5775158 w 8460606"/>
              <a:gd name="connsiteY80" fmla="*/ 1540042 h 4620126"/>
              <a:gd name="connsiteX81" fmla="*/ 5784783 w 8460606"/>
              <a:gd name="connsiteY81" fmla="*/ 1636295 h 4620126"/>
              <a:gd name="connsiteX82" fmla="*/ 5823284 w 8460606"/>
              <a:gd name="connsiteY82" fmla="*/ 1626669 h 4620126"/>
              <a:gd name="connsiteX83" fmla="*/ 5842535 w 8460606"/>
              <a:gd name="connsiteY83" fmla="*/ 1597794 h 4620126"/>
              <a:gd name="connsiteX84" fmla="*/ 5871411 w 8460606"/>
              <a:gd name="connsiteY84" fmla="*/ 1578543 h 4620126"/>
              <a:gd name="connsiteX85" fmla="*/ 5909912 w 8460606"/>
              <a:gd name="connsiteY85" fmla="*/ 1520792 h 4620126"/>
              <a:gd name="connsiteX86" fmla="*/ 5929162 w 8460606"/>
              <a:gd name="connsiteY86" fmla="*/ 1491916 h 4620126"/>
              <a:gd name="connsiteX87" fmla="*/ 5958038 w 8460606"/>
              <a:gd name="connsiteY87" fmla="*/ 1434164 h 4620126"/>
              <a:gd name="connsiteX88" fmla="*/ 5977289 w 8460606"/>
              <a:gd name="connsiteY88" fmla="*/ 1232034 h 4620126"/>
              <a:gd name="connsiteX89" fmla="*/ 5986914 w 8460606"/>
              <a:gd name="connsiteY89" fmla="*/ 1145406 h 4620126"/>
              <a:gd name="connsiteX90" fmla="*/ 6006164 w 8460606"/>
              <a:gd name="connsiteY90" fmla="*/ 1078029 h 4620126"/>
              <a:gd name="connsiteX91" fmla="*/ 6035040 w 8460606"/>
              <a:gd name="connsiteY91" fmla="*/ 808522 h 4620126"/>
              <a:gd name="connsiteX92" fmla="*/ 6054291 w 8460606"/>
              <a:gd name="connsiteY92" fmla="*/ 741145 h 4620126"/>
              <a:gd name="connsiteX93" fmla="*/ 6073541 w 8460606"/>
              <a:gd name="connsiteY93" fmla="*/ 683394 h 4620126"/>
              <a:gd name="connsiteX94" fmla="*/ 6092792 w 8460606"/>
              <a:gd name="connsiteY94" fmla="*/ 596766 h 4620126"/>
              <a:gd name="connsiteX95" fmla="*/ 6131293 w 8460606"/>
              <a:gd name="connsiteY95" fmla="*/ 462013 h 4620126"/>
              <a:gd name="connsiteX96" fmla="*/ 6150543 w 8460606"/>
              <a:gd name="connsiteY96" fmla="*/ 423512 h 4620126"/>
              <a:gd name="connsiteX97" fmla="*/ 6179419 w 8460606"/>
              <a:gd name="connsiteY97" fmla="*/ 317634 h 4620126"/>
              <a:gd name="connsiteX98" fmla="*/ 6198670 w 8460606"/>
              <a:gd name="connsiteY98" fmla="*/ 279133 h 4620126"/>
              <a:gd name="connsiteX99" fmla="*/ 6217920 w 8460606"/>
              <a:gd name="connsiteY99" fmla="*/ 221381 h 4620126"/>
              <a:gd name="connsiteX100" fmla="*/ 6275672 w 8460606"/>
              <a:gd name="connsiteY100" fmla="*/ 115503 h 4620126"/>
              <a:gd name="connsiteX101" fmla="*/ 6294922 w 8460606"/>
              <a:gd name="connsiteY101" fmla="*/ 57752 h 4620126"/>
              <a:gd name="connsiteX102" fmla="*/ 6304548 w 8460606"/>
              <a:gd name="connsiteY102" fmla="*/ 28876 h 4620126"/>
              <a:gd name="connsiteX103" fmla="*/ 6323798 w 8460606"/>
              <a:gd name="connsiteY103" fmla="*/ 0 h 4620126"/>
              <a:gd name="connsiteX104" fmla="*/ 6352674 w 8460606"/>
              <a:gd name="connsiteY104" fmla="*/ 9625 h 4620126"/>
              <a:gd name="connsiteX105" fmla="*/ 6371924 w 8460606"/>
              <a:gd name="connsiteY105" fmla="*/ 38501 h 4620126"/>
              <a:gd name="connsiteX106" fmla="*/ 6400800 w 8460606"/>
              <a:gd name="connsiteY106" fmla="*/ 67377 h 4620126"/>
              <a:gd name="connsiteX107" fmla="*/ 6420051 w 8460606"/>
              <a:gd name="connsiteY107" fmla="*/ 125128 h 4620126"/>
              <a:gd name="connsiteX108" fmla="*/ 6458552 w 8460606"/>
              <a:gd name="connsiteY108" fmla="*/ 182880 h 4620126"/>
              <a:gd name="connsiteX109" fmla="*/ 6477802 w 8460606"/>
              <a:gd name="connsiteY109" fmla="*/ 211756 h 4620126"/>
              <a:gd name="connsiteX110" fmla="*/ 6516303 w 8460606"/>
              <a:gd name="connsiteY110" fmla="*/ 298383 h 4620126"/>
              <a:gd name="connsiteX111" fmla="*/ 6545179 w 8460606"/>
              <a:gd name="connsiteY111" fmla="*/ 442762 h 4620126"/>
              <a:gd name="connsiteX112" fmla="*/ 6564430 w 8460606"/>
              <a:gd name="connsiteY112" fmla="*/ 471638 h 4620126"/>
              <a:gd name="connsiteX113" fmla="*/ 6593305 w 8460606"/>
              <a:gd name="connsiteY113" fmla="*/ 529389 h 4620126"/>
              <a:gd name="connsiteX114" fmla="*/ 6602931 w 8460606"/>
              <a:gd name="connsiteY114" fmla="*/ 558265 h 4620126"/>
              <a:gd name="connsiteX115" fmla="*/ 6631806 w 8460606"/>
              <a:gd name="connsiteY115" fmla="*/ 567891 h 4620126"/>
              <a:gd name="connsiteX116" fmla="*/ 6651057 w 8460606"/>
              <a:gd name="connsiteY116" fmla="*/ 596766 h 4620126"/>
              <a:gd name="connsiteX117" fmla="*/ 6699183 w 8460606"/>
              <a:gd name="connsiteY117" fmla="*/ 654518 h 4620126"/>
              <a:gd name="connsiteX118" fmla="*/ 6728059 w 8460606"/>
              <a:gd name="connsiteY118" fmla="*/ 712269 h 4620126"/>
              <a:gd name="connsiteX119" fmla="*/ 6737684 w 8460606"/>
              <a:gd name="connsiteY119" fmla="*/ 750771 h 4620126"/>
              <a:gd name="connsiteX120" fmla="*/ 6766560 w 8460606"/>
              <a:gd name="connsiteY120" fmla="*/ 808522 h 4620126"/>
              <a:gd name="connsiteX121" fmla="*/ 6776185 w 8460606"/>
              <a:gd name="connsiteY121" fmla="*/ 847023 h 4620126"/>
              <a:gd name="connsiteX122" fmla="*/ 6785811 w 8460606"/>
              <a:gd name="connsiteY122" fmla="*/ 904775 h 4620126"/>
              <a:gd name="connsiteX123" fmla="*/ 6805061 w 8460606"/>
              <a:gd name="connsiteY123" fmla="*/ 933651 h 4620126"/>
              <a:gd name="connsiteX124" fmla="*/ 6824312 w 8460606"/>
              <a:gd name="connsiteY124" fmla="*/ 1010653 h 4620126"/>
              <a:gd name="connsiteX125" fmla="*/ 6833937 w 8460606"/>
              <a:gd name="connsiteY125" fmla="*/ 1049154 h 4620126"/>
              <a:gd name="connsiteX126" fmla="*/ 6853188 w 8460606"/>
              <a:gd name="connsiteY126" fmla="*/ 1116531 h 4620126"/>
              <a:gd name="connsiteX127" fmla="*/ 6862813 w 8460606"/>
              <a:gd name="connsiteY127" fmla="*/ 1174282 h 4620126"/>
              <a:gd name="connsiteX128" fmla="*/ 6872438 w 8460606"/>
              <a:gd name="connsiteY128" fmla="*/ 1655545 h 4620126"/>
              <a:gd name="connsiteX129" fmla="*/ 6882063 w 8460606"/>
              <a:gd name="connsiteY129" fmla="*/ 1684421 h 4620126"/>
              <a:gd name="connsiteX130" fmla="*/ 6891689 w 8460606"/>
              <a:gd name="connsiteY130" fmla="*/ 1751798 h 4620126"/>
              <a:gd name="connsiteX131" fmla="*/ 6910939 w 8460606"/>
              <a:gd name="connsiteY131" fmla="*/ 1780674 h 4620126"/>
              <a:gd name="connsiteX132" fmla="*/ 6939815 w 8460606"/>
              <a:gd name="connsiteY132" fmla="*/ 1848051 h 4620126"/>
              <a:gd name="connsiteX133" fmla="*/ 6959065 w 8460606"/>
              <a:gd name="connsiteY133" fmla="*/ 1876926 h 4620126"/>
              <a:gd name="connsiteX134" fmla="*/ 6978316 w 8460606"/>
              <a:gd name="connsiteY134" fmla="*/ 1934678 h 4620126"/>
              <a:gd name="connsiteX135" fmla="*/ 7016817 w 8460606"/>
              <a:gd name="connsiteY135" fmla="*/ 1992429 h 4620126"/>
              <a:gd name="connsiteX136" fmla="*/ 7036068 w 8460606"/>
              <a:gd name="connsiteY136" fmla="*/ 2021305 h 4620126"/>
              <a:gd name="connsiteX137" fmla="*/ 7045693 w 8460606"/>
              <a:gd name="connsiteY137" fmla="*/ 2050181 h 4620126"/>
              <a:gd name="connsiteX138" fmla="*/ 7141945 w 8460606"/>
              <a:gd name="connsiteY138" fmla="*/ 2146434 h 4620126"/>
              <a:gd name="connsiteX139" fmla="*/ 7209322 w 8460606"/>
              <a:gd name="connsiteY139" fmla="*/ 2165684 h 4620126"/>
              <a:gd name="connsiteX140" fmla="*/ 7267074 w 8460606"/>
              <a:gd name="connsiteY140" fmla="*/ 2204185 h 4620126"/>
              <a:gd name="connsiteX141" fmla="*/ 7295950 w 8460606"/>
              <a:gd name="connsiteY141" fmla="*/ 2223436 h 4620126"/>
              <a:gd name="connsiteX142" fmla="*/ 7575082 w 8460606"/>
              <a:gd name="connsiteY142" fmla="*/ 2213811 h 4620126"/>
              <a:gd name="connsiteX143" fmla="*/ 7661710 w 8460606"/>
              <a:gd name="connsiteY143" fmla="*/ 2165684 h 4620126"/>
              <a:gd name="connsiteX144" fmla="*/ 7748337 w 8460606"/>
              <a:gd name="connsiteY144" fmla="*/ 2136808 h 4620126"/>
              <a:gd name="connsiteX145" fmla="*/ 7777213 w 8460606"/>
              <a:gd name="connsiteY145" fmla="*/ 2127183 h 4620126"/>
              <a:gd name="connsiteX146" fmla="*/ 7806089 w 8460606"/>
              <a:gd name="connsiteY146" fmla="*/ 2107933 h 4620126"/>
              <a:gd name="connsiteX147" fmla="*/ 7834964 w 8460606"/>
              <a:gd name="connsiteY147" fmla="*/ 2079057 h 4620126"/>
              <a:gd name="connsiteX148" fmla="*/ 7950468 w 8460606"/>
              <a:gd name="connsiteY148" fmla="*/ 2050181 h 4620126"/>
              <a:gd name="connsiteX149" fmla="*/ 7979343 w 8460606"/>
              <a:gd name="connsiteY149" fmla="*/ 2040556 h 4620126"/>
              <a:gd name="connsiteX150" fmla="*/ 8075596 w 8460606"/>
              <a:gd name="connsiteY150" fmla="*/ 2021305 h 4620126"/>
              <a:gd name="connsiteX151" fmla="*/ 8114097 w 8460606"/>
              <a:gd name="connsiteY151" fmla="*/ 2002055 h 4620126"/>
              <a:gd name="connsiteX152" fmla="*/ 8171849 w 8460606"/>
              <a:gd name="connsiteY152" fmla="*/ 1982804 h 4620126"/>
              <a:gd name="connsiteX153" fmla="*/ 8229600 w 8460606"/>
              <a:gd name="connsiteY153" fmla="*/ 1944303 h 4620126"/>
              <a:gd name="connsiteX154" fmla="*/ 8258476 w 8460606"/>
              <a:gd name="connsiteY154" fmla="*/ 1925053 h 4620126"/>
              <a:gd name="connsiteX155" fmla="*/ 8277726 w 8460606"/>
              <a:gd name="connsiteY155" fmla="*/ 1896177 h 4620126"/>
              <a:gd name="connsiteX156" fmla="*/ 8306602 w 8460606"/>
              <a:gd name="connsiteY156" fmla="*/ 1886552 h 4620126"/>
              <a:gd name="connsiteX157" fmla="*/ 8364354 w 8460606"/>
              <a:gd name="connsiteY157" fmla="*/ 1857676 h 4620126"/>
              <a:gd name="connsiteX158" fmla="*/ 8383604 w 8460606"/>
              <a:gd name="connsiteY158" fmla="*/ 1828800 h 4620126"/>
              <a:gd name="connsiteX159" fmla="*/ 8460606 w 8460606"/>
              <a:gd name="connsiteY159"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060834 w 8460606"/>
              <a:gd name="connsiteY24" fmla="*/ 2829827 h 4620126"/>
              <a:gd name="connsiteX25" fmla="*/ 3128211 w 8460606"/>
              <a:gd name="connsiteY25" fmla="*/ 2954956 h 4620126"/>
              <a:gd name="connsiteX26" fmla="*/ 3157086 w 8460606"/>
              <a:gd name="connsiteY26" fmla="*/ 2974206 h 4620126"/>
              <a:gd name="connsiteX27" fmla="*/ 3262964 w 8460606"/>
              <a:gd name="connsiteY27" fmla="*/ 3070459 h 4620126"/>
              <a:gd name="connsiteX28" fmla="*/ 3445844 w 8460606"/>
              <a:gd name="connsiteY28" fmla="*/ 3205213 h 4620126"/>
              <a:gd name="connsiteX29" fmla="*/ 3474720 w 8460606"/>
              <a:gd name="connsiteY29" fmla="*/ 3224463 h 4620126"/>
              <a:gd name="connsiteX30" fmla="*/ 3638350 w 8460606"/>
              <a:gd name="connsiteY30" fmla="*/ 3291840 h 4620126"/>
              <a:gd name="connsiteX31" fmla="*/ 4100362 w 8460606"/>
              <a:gd name="connsiteY31" fmla="*/ 3243714 h 4620126"/>
              <a:gd name="connsiteX32" fmla="*/ 4129238 w 8460606"/>
              <a:gd name="connsiteY32" fmla="*/ 3234088 h 4620126"/>
              <a:gd name="connsiteX33" fmla="*/ 4331369 w 8460606"/>
              <a:gd name="connsiteY33" fmla="*/ 3051208 h 4620126"/>
              <a:gd name="connsiteX34" fmla="*/ 4350619 w 8460606"/>
              <a:gd name="connsiteY34" fmla="*/ 3022333 h 4620126"/>
              <a:gd name="connsiteX35" fmla="*/ 4437246 w 8460606"/>
              <a:gd name="connsiteY35" fmla="*/ 2954956 h 4620126"/>
              <a:gd name="connsiteX36" fmla="*/ 4687503 w 8460606"/>
              <a:gd name="connsiteY36" fmla="*/ 2579571 h 4620126"/>
              <a:gd name="connsiteX37" fmla="*/ 4697129 w 8460606"/>
              <a:gd name="connsiteY37" fmla="*/ 2550695 h 4620126"/>
              <a:gd name="connsiteX38" fmla="*/ 4735630 w 8460606"/>
              <a:gd name="connsiteY38" fmla="*/ 2464067 h 4620126"/>
              <a:gd name="connsiteX39" fmla="*/ 4754880 w 8460606"/>
              <a:gd name="connsiteY39" fmla="*/ 2406316 h 4620126"/>
              <a:gd name="connsiteX40" fmla="*/ 4764505 w 8460606"/>
              <a:gd name="connsiteY40" fmla="*/ 2377440 h 4620126"/>
              <a:gd name="connsiteX41" fmla="*/ 4822257 w 8460606"/>
              <a:gd name="connsiteY41" fmla="*/ 2252312 h 4620126"/>
              <a:gd name="connsiteX42" fmla="*/ 4908884 w 8460606"/>
              <a:gd name="connsiteY42" fmla="*/ 1982804 h 4620126"/>
              <a:gd name="connsiteX43" fmla="*/ 4918510 w 8460606"/>
              <a:gd name="connsiteY43" fmla="*/ 1876926 h 4620126"/>
              <a:gd name="connsiteX44" fmla="*/ 4937760 w 8460606"/>
              <a:gd name="connsiteY44" fmla="*/ 1809549 h 4620126"/>
              <a:gd name="connsiteX45" fmla="*/ 4957011 w 8460606"/>
              <a:gd name="connsiteY45" fmla="*/ 1626669 h 4620126"/>
              <a:gd name="connsiteX46" fmla="*/ 4966636 w 8460606"/>
              <a:gd name="connsiteY46" fmla="*/ 1578543 h 4620126"/>
              <a:gd name="connsiteX47" fmla="*/ 4976261 w 8460606"/>
              <a:gd name="connsiteY47" fmla="*/ 1463040 h 4620126"/>
              <a:gd name="connsiteX48" fmla="*/ 5014762 w 8460606"/>
              <a:gd name="connsiteY48" fmla="*/ 1366787 h 4620126"/>
              <a:gd name="connsiteX49" fmla="*/ 5024388 w 8460606"/>
              <a:gd name="connsiteY49" fmla="*/ 1328286 h 4620126"/>
              <a:gd name="connsiteX50" fmla="*/ 5062889 w 8460606"/>
              <a:gd name="connsiteY50" fmla="*/ 1241659 h 4620126"/>
              <a:gd name="connsiteX51" fmla="*/ 5072514 w 8460606"/>
              <a:gd name="connsiteY51" fmla="*/ 1203158 h 4620126"/>
              <a:gd name="connsiteX52" fmla="*/ 5091764 w 8460606"/>
              <a:gd name="connsiteY52" fmla="*/ 1155032 h 4620126"/>
              <a:gd name="connsiteX53" fmla="*/ 5101390 w 8460606"/>
              <a:gd name="connsiteY53" fmla="*/ 1126156 h 4620126"/>
              <a:gd name="connsiteX54" fmla="*/ 5120640 w 8460606"/>
              <a:gd name="connsiteY54" fmla="*/ 1097280 h 4620126"/>
              <a:gd name="connsiteX55" fmla="*/ 5149516 w 8460606"/>
              <a:gd name="connsiteY55" fmla="*/ 1029903 h 4620126"/>
              <a:gd name="connsiteX56" fmla="*/ 5178392 w 8460606"/>
              <a:gd name="connsiteY56" fmla="*/ 1001027 h 4620126"/>
              <a:gd name="connsiteX57" fmla="*/ 5216893 w 8460606"/>
              <a:gd name="connsiteY57" fmla="*/ 943276 h 4620126"/>
              <a:gd name="connsiteX58" fmla="*/ 5236143 w 8460606"/>
              <a:gd name="connsiteY58" fmla="*/ 914400 h 4620126"/>
              <a:gd name="connsiteX59" fmla="*/ 5274644 w 8460606"/>
              <a:gd name="connsiteY59" fmla="*/ 827773 h 4620126"/>
              <a:gd name="connsiteX60" fmla="*/ 5303520 w 8460606"/>
              <a:gd name="connsiteY60" fmla="*/ 770021 h 4620126"/>
              <a:gd name="connsiteX61" fmla="*/ 5361272 w 8460606"/>
              <a:gd name="connsiteY61" fmla="*/ 741145 h 4620126"/>
              <a:gd name="connsiteX62" fmla="*/ 5390148 w 8460606"/>
              <a:gd name="connsiteY62" fmla="*/ 750771 h 4620126"/>
              <a:gd name="connsiteX63" fmla="*/ 5447899 w 8460606"/>
              <a:gd name="connsiteY63" fmla="*/ 731520 h 4620126"/>
              <a:gd name="connsiteX64" fmla="*/ 5505651 w 8460606"/>
              <a:gd name="connsiteY64" fmla="*/ 770021 h 4620126"/>
              <a:gd name="connsiteX65" fmla="*/ 5515276 w 8460606"/>
              <a:gd name="connsiteY65" fmla="*/ 798897 h 4620126"/>
              <a:gd name="connsiteX66" fmla="*/ 5553777 w 8460606"/>
              <a:gd name="connsiteY66" fmla="*/ 875899 h 4620126"/>
              <a:gd name="connsiteX67" fmla="*/ 5582653 w 8460606"/>
              <a:gd name="connsiteY67" fmla="*/ 962526 h 4620126"/>
              <a:gd name="connsiteX68" fmla="*/ 5592278 w 8460606"/>
              <a:gd name="connsiteY68" fmla="*/ 991402 h 4620126"/>
              <a:gd name="connsiteX69" fmla="*/ 5611529 w 8460606"/>
              <a:gd name="connsiteY69" fmla="*/ 1029903 h 4620126"/>
              <a:gd name="connsiteX70" fmla="*/ 5630779 w 8460606"/>
              <a:gd name="connsiteY70" fmla="*/ 1087655 h 4620126"/>
              <a:gd name="connsiteX71" fmla="*/ 5640404 w 8460606"/>
              <a:gd name="connsiteY71" fmla="*/ 1116531 h 4620126"/>
              <a:gd name="connsiteX72" fmla="*/ 5678905 w 8460606"/>
              <a:gd name="connsiteY72" fmla="*/ 1174282 h 4620126"/>
              <a:gd name="connsiteX73" fmla="*/ 5698156 w 8460606"/>
              <a:gd name="connsiteY73" fmla="*/ 1203158 h 4620126"/>
              <a:gd name="connsiteX74" fmla="*/ 5717406 w 8460606"/>
              <a:gd name="connsiteY74" fmla="*/ 1260909 h 4620126"/>
              <a:gd name="connsiteX75" fmla="*/ 5727032 w 8460606"/>
              <a:gd name="connsiteY75" fmla="*/ 1289785 h 4620126"/>
              <a:gd name="connsiteX76" fmla="*/ 5736657 w 8460606"/>
              <a:gd name="connsiteY76" fmla="*/ 1328286 h 4620126"/>
              <a:gd name="connsiteX77" fmla="*/ 5755908 w 8460606"/>
              <a:gd name="connsiteY77" fmla="*/ 1376413 h 4620126"/>
              <a:gd name="connsiteX78" fmla="*/ 5765533 w 8460606"/>
              <a:gd name="connsiteY78" fmla="*/ 1491916 h 4620126"/>
              <a:gd name="connsiteX79" fmla="*/ 5775158 w 8460606"/>
              <a:gd name="connsiteY79" fmla="*/ 1540042 h 4620126"/>
              <a:gd name="connsiteX80" fmla="*/ 5784783 w 8460606"/>
              <a:gd name="connsiteY80" fmla="*/ 1636295 h 4620126"/>
              <a:gd name="connsiteX81" fmla="*/ 5823284 w 8460606"/>
              <a:gd name="connsiteY81" fmla="*/ 1626669 h 4620126"/>
              <a:gd name="connsiteX82" fmla="*/ 5842535 w 8460606"/>
              <a:gd name="connsiteY82" fmla="*/ 1597794 h 4620126"/>
              <a:gd name="connsiteX83" fmla="*/ 5871411 w 8460606"/>
              <a:gd name="connsiteY83" fmla="*/ 1578543 h 4620126"/>
              <a:gd name="connsiteX84" fmla="*/ 5909912 w 8460606"/>
              <a:gd name="connsiteY84" fmla="*/ 1520792 h 4620126"/>
              <a:gd name="connsiteX85" fmla="*/ 5929162 w 8460606"/>
              <a:gd name="connsiteY85" fmla="*/ 1491916 h 4620126"/>
              <a:gd name="connsiteX86" fmla="*/ 5958038 w 8460606"/>
              <a:gd name="connsiteY86" fmla="*/ 1434164 h 4620126"/>
              <a:gd name="connsiteX87" fmla="*/ 5977289 w 8460606"/>
              <a:gd name="connsiteY87" fmla="*/ 1232034 h 4620126"/>
              <a:gd name="connsiteX88" fmla="*/ 5986914 w 8460606"/>
              <a:gd name="connsiteY88" fmla="*/ 1145406 h 4620126"/>
              <a:gd name="connsiteX89" fmla="*/ 6006164 w 8460606"/>
              <a:gd name="connsiteY89" fmla="*/ 1078029 h 4620126"/>
              <a:gd name="connsiteX90" fmla="*/ 6035040 w 8460606"/>
              <a:gd name="connsiteY90" fmla="*/ 808522 h 4620126"/>
              <a:gd name="connsiteX91" fmla="*/ 6054291 w 8460606"/>
              <a:gd name="connsiteY91" fmla="*/ 741145 h 4620126"/>
              <a:gd name="connsiteX92" fmla="*/ 6073541 w 8460606"/>
              <a:gd name="connsiteY92" fmla="*/ 683394 h 4620126"/>
              <a:gd name="connsiteX93" fmla="*/ 6092792 w 8460606"/>
              <a:gd name="connsiteY93" fmla="*/ 596766 h 4620126"/>
              <a:gd name="connsiteX94" fmla="*/ 6131293 w 8460606"/>
              <a:gd name="connsiteY94" fmla="*/ 462013 h 4620126"/>
              <a:gd name="connsiteX95" fmla="*/ 6150543 w 8460606"/>
              <a:gd name="connsiteY95" fmla="*/ 423512 h 4620126"/>
              <a:gd name="connsiteX96" fmla="*/ 6179419 w 8460606"/>
              <a:gd name="connsiteY96" fmla="*/ 317634 h 4620126"/>
              <a:gd name="connsiteX97" fmla="*/ 6198670 w 8460606"/>
              <a:gd name="connsiteY97" fmla="*/ 279133 h 4620126"/>
              <a:gd name="connsiteX98" fmla="*/ 6217920 w 8460606"/>
              <a:gd name="connsiteY98" fmla="*/ 221381 h 4620126"/>
              <a:gd name="connsiteX99" fmla="*/ 6275672 w 8460606"/>
              <a:gd name="connsiteY99" fmla="*/ 115503 h 4620126"/>
              <a:gd name="connsiteX100" fmla="*/ 6294922 w 8460606"/>
              <a:gd name="connsiteY100" fmla="*/ 57752 h 4620126"/>
              <a:gd name="connsiteX101" fmla="*/ 6304548 w 8460606"/>
              <a:gd name="connsiteY101" fmla="*/ 28876 h 4620126"/>
              <a:gd name="connsiteX102" fmla="*/ 6323798 w 8460606"/>
              <a:gd name="connsiteY102" fmla="*/ 0 h 4620126"/>
              <a:gd name="connsiteX103" fmla="*/ 6352674 w 8460606"/>
              <a:gd name="connsiteY103" fmla="*/ 9625 h 4620126"/>
              <a:gd name="connsiteX104" fmla="*/ 6371924 w 8460606"/>
              <a:gd name="connsiteY104" fmla="*/ 38501 h 4620126"/>
              <a:gd name="connsiteX105" fmla="*/ 6400800 w 8460606"/>
              <a:gd name="connsiteY105" fmla="*/ 67377 h 4620126"/>
              <a:gd name="connsiteX106" fmla="*/ 6420051 w 8460606"/>
              <a:gd name="connsiteY106" fmla="*/ 125128 h 4620126"/>
              <a:gd name="connsiteX107" fmla="*/ 6458552 w 8460606"/>
              <a:gd name="connsiteY107" fmla="*/ 182880 h 4620126"/>
              <a:gd name="connsiteX108" fmla="*/ 6477802 w 8460606"/>
              <a:gd name="connsiteY108" fmla="*/ 211756 h 4620126"/>
              <a:gd name="connsiteX109" fmla="*/ 6516303 w 8460606"/>
              <a:gd name="connsiteY109" fmla="*/ 298383 h 4620126"/>
              <a:gd name="connsiteX110" fmla="*/ 6545179 w 8460606"/>
              <a:gd name="connsiteY110" fmla="*/ 442762 h 4620126"/>
              <a:gd name="connsiteX111" fmla="*/ 6564430 w 8460606"/>
              <a:gd name="connsiteY111" fmla="*/ 471638 h 4620126"/>
              <a:gd name="connsiteX112" fmla="*/ 6593305 w 8460606"/>
              <a:gd name="connsiteY112" fmla="*/ 529389 h 4620126"/>
              <a:gd name="connsiteX113" fmla="*/ 6602931 w 8460606"/>
              <a:gd name="connsiteY113" fmla="*/ 558265 h 4620126"/>
              <a:gd name="connsiteX114" fmla="*/ 6631806 w 8460606"/>
              <a:gd name="connsiteY114" fmla="*/ 567891 h 4620126"/>
              <a:gd name="connsiteX115" fmla="*/ 6651057 w 8460606"/>
              <a:gd name="connsiteY115" fmla="*/ 596766 h 4620126"/>
              <a:gd name="connsiteX116" fmla="*/ 6699183 w 8460606"/>
              <a:gd name="connsiteY116" fmla="*/ 654518 h 4620126"/>
              <a:gd name="connsiteX117" fmla="*/ 6728059 w 8460606"/>
              <a:gd name="connsiteY117" fmla="*/ 712269 h 4620126"/>
              <a:gd name="connsiteX118" fmla="*/ 6737684 w 8460606"/>
              <a:gd name="connsiteY118" fmla="*/ 750771 h 4620126"/>
              <a:gd name="connsiteX119" fmla="*/ 6766560 w 8460606"/>
              <a:gd name="connsiteY119" fmla="*/ 808522 h 4620126"/>
              <a:gd name="connsiteX120" fmla="*/ 6776185 w 8460606"/>
              <a:gd name="connsiteY120" fmla="*/ 847023 h 4620126"/>
              <a:gd name="connsiteX121" fmla="*/ 6785811 w 8460606"/>
              <a:gd name="connsiteY121" fmla="*/ 904775 h 4620126"/>
              <a:gd name="connsiteX122" fmla="*/ 6805061 w 8460606"/>
              <a:gd name="connsiteY122" fmla="*/ 933651 h 4620126"/>
              <a:gd name="connsiteX123" fmla="*/ 6824312 w 8460606"/>
              <a:gd name="connsiteY123" fmla="*/ 1010653 h 4620126"/>
              <a:gd name="connsiteX124" fmla="*/ 6833937 w 8460606"/>
              <a:gd name="connsiteY124" fmla="*/ 1049154 h 4620126"/>
              <a:gd name="connsiteX125" fmla="*/ 6853188 w 8460606"/>
              <a:gd name="connsiteY125" fmla="*/ 1116531 h 4620126"/>
              <a:gd name="connsiteX126" fmla="*/ 6862813 w 8460606"/>
              <a:gd name="connsiteY126" fmla="*/ 1174282 h 4620126"/>
              <a:gd name="connsiteX127" fmla="*/ 6872438 w 8460606"/>
              <a:gd name="connsiteY127" fmla="*/ 1655545 h 4620126"/>
              <a:gd name="connsiteX128" fmla="*/ 6882063 w 8460606"/>
              <a:gd name="connsiteY128" fmla="*/ 1684421 h 4620126"/>
              <a:gd name="connsiteX129" fmla="*/ 6891689 w 8460606"/>
              <a:gd name="connsiteY129" fmla="*/ 1751798 h 4620126"/>
              <a:gd name="connsiteX130" fmla="*/ 6910939 w 8460606"/>
              <a:gd name="connsiteY130" fmla="*/ 1780674 h 4620126"/>
              <a:gd name="connsiteX131" fmla="*/ 6939815 w 8460606"/>
              <a:gd name="connsiteY131" fmla="*/ 1848051 h 4620126"/>
              <a:gd name="connsiteX132" fmla="*/ 6959065 w 8460606"/>
              <a:gd name="connsiteY132" fmla="*/ 1876926 h 4620126"/>
              <a:gd name="connsiteX133" fmla="*/ 6978316 w 8460606"/>
              <a:gd name="connsiteY133" fmla="*/ 1934678 h 4620126"/>
              <a:gd name="connsiteX134" fmla="*/ 7016817 w 8460606"/>
              <a:gd name="connsiteY134" fmla="*/ 1992429 h 4620126"/>
              <a:gd name="connsiteX135" fmla="*/ 7036068 w 8460606"/>
              <a:gd name="connsiteY135" fmla="*/ 2021305 h 4620126"/>
              <a:gd name="connsiteX136" fmla="*/ 7045693 w 8460606"/>
              <a:gd name="connsiteY136" fmla="*/ 2050181 h 4620126"/>
              <a:gd name="connsiteX137" fmla="*/ 7141945 w 8460606"/>
              <a:gd name="connsiteY137" fmla="*/ 2146434 h 4620126"/>
              <a:gd name="connsiteX138" fmla="*/ 7209322 w 8460606"/>
              <a:gd name="connsiteY138" fmla="*/ 2165684 h 4620126"/>
              <a:gd name="connsiteX139" fmla="*/ 7267074 w 8460606"/>
              <a:gd name="connsiteY139" fmla="*/ 2204185 h 4620126"/>
              <a:gd name="connsiteX140" fmla="*/ 7295950 w 8460606"/>
              <a:gd name="connsiteY140" fmla="*/ 2223436 h 4620126"/>
              <a:gd name="connsiteX141" fmla="*/ 7575082 w 8460606"/>
              <a:gd name="connsiteY141" fmla="*/ 2213811 h 4620126"/>
              <a:gd name="connsiteX142" fmla="*/ 7661710 w 8460606"/>
              <a:gd name="connsiteY142" fmla="*/ 2165684 h 4620126"/>
              <a:gd name="connsiteX143" fmla="*/ 7748337 w 8460606"/>
              <a:gd name="connsiteY143" fmla="*/ 2136808 h 4620126"/>
              <a:gd name="connsiteX144" fmla="*/ 7777213 w 8460606"/>
              <a:gd name="connsiteY144" fmla="*/ 2127183 h 4620126"/>
              <a:gd name="connsiteX145" fmla="*/ 7806089 w 8460606"/>
              <a:gd name="connsiteY145" fmla="*/ 2107933 h 4620126"/>
              <a:gd name="connsiteX146" fmla="*/ 7834964 w 8460606"/>
              <a:gd name="connsiteY146" fmla="*/ 2079057 h 4620126"/>
              <a:gd name="connsiteX147" fmla="*/ 7950468 w 8460606"/>
              <a:gd name="connsiteY147" fmla="*/ 2050181 h 4620126"/>
              <a:gd name="connsiteX148" fmla="*/ 7979343 w 8460606"/>
              <a:gd name="connsiteY148" fmla="*/ 2040556 h 4620126"/>
              <a:gd name="connsiteX149" fmla="*/ 8075596 w 8460606"/>
              <a:gd name="connsiteY149" fmla="*/ 2021305 h 4620126"/>
              <a:gd name="connsiteX150" fmla="*/ 8114097 w 8460606"/>
              <a:gd name="connsiteY150" fmla="*/ 2002055 h 4620126"/>
              <a:gd name="connsiteX151" fmla="*/ 8171849 w 8460606"/>
              <a:gd name="connsiteY151" fmla="*/ 1982804 h 4620126"/>
              <a:gd name="connsiteX152" fmla="*/ 8229600 w 8460606"/>
              <a:gd name="connsiteY152" fmla="*/ 1944303 h 4620126"/>
              <a:gd name="connsiteX153" fmla="*/ 8258476 w 8460606"/>
              <a:gd name="connsiteY153" fmla="*/ 1925053 h 4620126"/>
              <a:gd name="connsiteX154" fmla="*/ 8277726 w 8460606"/>
              <a:gd name="connsiteY154" fmla="*/ 1896177 h 4620126"/>
              <a:gd name="connsiteX155" fmla="*/ 8306602 w 8460606"/>
              <a:gd name="connsiteY155" fmla="*/ 1886552 h 4620126"/>
              <a:gd name="connsiteX156" fmla="*/ 8364354 w 8460606"/>
              <a:gd name="connsiteY156" fmla="*/ 1857676 h 4620126"/>
              <a:gd name="connsiteX157" fmla="*/ 8383604 w 8460606"/>
              <a:gd name="connsiteY157" fmla="*/ 1828800 h 4620126"/>
              <a:gd name="connsiteX158" fmla="*/ 8460606 w 8460606"/>
              <a:gd name="connsiteY15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157086 w 8460606"/>
              <a:gd name="connsiteY25" fmla="*/ 2974206 h 4620126"/>
              <a:gd name="connsiteX26" fmla="*/ 3262964 w 8460606"/>
              <a:gd name="connsiteY26" fmla="*/ 3070459 h 4620126"/>
              <a:gd name="connsiteX27" fmla="*/ 3445844 w 8460606"/>
              <a:gd name="connsiteY27" fmla="*/ 3205213 h 4620126"/>
              <a:gd name="connsiteX28" fmla="*/ 3474720 w 8460606"/>
              <a:gd name="connsiteY28" fmla="*/ 3224463 h 4620126"/>
              <a:gd name="connsiteX29" fmla="*/ 3638350 w 8460606"/>
              <a:gd name="connsiteY29" fmla="*/ 3291840 h 4620126"/>
              <a:gd name="connsiteX30" fmla="*/ 4100362 w 8460606"/>
              <a:gd name="connsiteY30" fmla="*/ 3243714 h 4620126"/>
              <a:gd name="connsiteX31" fmla="*/ 4129238 w 8460606"/>
              <a:gd name="connsiteY31" fmla="*/ 3234088 h 4620126"/>
              <a:gd name="connsiteX32" fmla="*/ 4331369 w 8460606"/>
              <a:gd name="connsiteY32" fmla="*/ 3051208 h 4620126"/>
              <a:gd name="connsiteX33" fmla="*/ 4350619 w 8460606"/>
              <a:gd name="connsiteY33" fmla="*/ 3022333 h 4620126"/>
              <a:gd name="connsiteX34" fmla="*/ 4437246 w 8460606"/>
              <a:gd name="connsiteY34" fmla="*/ 2954956 h 4620126"/>
              <a:gd name="connsiteX35" fmla="*/ 4687503 w 8460606"/>
              <a:gd name="connsiteY35" fmla="*/ 2579571 h 4620126"/>
              <a:gd name="connsiteX36" fmla="*/ 4697129 w 8460606"/>
              <a:gd name="connsiteY36" fmla="*/ 2550695 h 4620126"/>
              <a:gd name="connsiteX37" fmla="*/ 4735630 w 8460606"/>
              <a:gd name="connsiteY37" fmla="*/ 2464067 h 4620126"/>
              <a:gd name="connsiteX38" fmla="*/ 4754880 w 8460606"/>
              <a:gd name="connsiteY38" fmla="*/ 2406316 h 4620126"/>
              <a:gd name="connsiteX39" fmla="*/ 4764505 w 8460606"/>
              <a:gd name="connsiteY39" fmla="*/ 2377440 h 4620126"/>
              <a:gd name="connsiteX40" fmla="*/ 4822257 w 8460606"/>
              <a:gd name="connsiteY40" fmla="*/ 2252312 h 4620126"/>
              <a:gd name="connsiteX41" fmla="*/ 4908884 w 8460606"/>
              <a:gd name="connsiteY41" fmla="*/ 1982804 h 4620126"/>
              <a:gd name="connsiteX42" fmla="*/ 4918510 w 8460606"/>
              <a:gd name="connsiteY42" fmla="*/ 1876926 h 4620126"/>
              <a:gd name="connsiteX43" fmla="*/ 4937760 w 8460606"/>
              <a:gd name="connsiteY43" fmla="*/ 1809549 h 4620126"/>
              <a:gd name="connsiteX44" fmla="*/ 4957011 w 8460606"/>
              <a:gd name="connsiteY44" fmla="*/ 1626669 h 4620126"/>
              <a:gd name="connsiteX45" fmla="*/ 4966636 w 8460606"/>
              <a:gd name="connsiteY45" fmla="*/ 1578543 h 4620126"/>
              <a:gd name="connsiteX46" fmla="*/ 4976261 w 8460606"/>
              <a:gd name="connsiteY46" fmla="*/ 1463040 h 4620126"/>
              <a:gd name="connsiteX47" fmla="*/ 5014762 w 8460606"/>
              <a:gd name="connsiteY47" fmla="*/ 1366787 h 4620126"/>
              <a:gd name="connsiteX48" fmla="*/ 5024388 w 8460606"/>
              <a:gd name="connsiteY48" fmla="*/ 1328286 h 4620126"/>
              <a:gd name="connsiteX49" fmla="*/ 5062889 w 8460606"/>
              <a:gd name="connsiteY49" fmla="*/ 1241659 h 4620126"/>
              <a:gd name="connsiteX50" fmla="*/ 5072514 w 8460606"/>
              <a:gd name="connsiteY50" fmla="*/ 1203158 h 4620126"/>
              <a:gd name="connsiteX51" fmla="*/ 5091764 w 8460606"/>
              <a:gd name="connsiteY51" fmla="*/ 1155032 h 4620126"/>
              <a:gd name="connsiteX52" fmla="*/ 5101390 w 8460606"/>
              <a:gd name="connsiteY52" fmla="*/ 1126156 h 4620126"/>
              <a:gd name="connsiteX53" fmla="*/ 5120640 w 8460606"/>
              <a:gd name="connsiteY53" fmla="*/ 1097280 h 4620126"/>
              <a:gd name="connsiteX54" fmla="*/ 5149516 w 8460606"/>
              <a:gd name="connsiteY54" fmla="*/ 1029903 h 4620126"/>
              <a:gd name="connsiteX55" fmla="*/ 5178392 w 8460606"/>
              <a:gd name="connsiteY55" fmla="*/ 1001027 h 4620126"/>
              <a:gd name="connsiteX56" fmla="*/ 5216893 w 8460606"/>
              <a:gd name="connsiteY56" fmla="*/ 943276 h 4620126"/>
              <a:gd name="connsiteX57" fmla="*/ 5236143 w 8460606"/>
              <a:gd name="connsiteY57" fmla="*/ 914400 h 4620126"/>
              <a:gd name="connsiteX58" fmla="*/ 5274644 w 8460606"/>
              <a:gd name="connsiteY58" fmla="*/ 827773 h 4620126"/>
              <a:gd name="connsiteX59" fmla="*/ 5303520 w 8460606"/>
              <a:gd name="connsiteY59" fmla="*/ 770021 h 4620126"/>
              <a:gd name="connsiteX60" fmla="*/ 5361272 w 8460606"/>
              <a:gd name="connsiteY60" fmla="*/ 741145 h 4620126"/>
              <a:gd name="connsiteX61" fmla="*/ 5390148 w 8460606"/>
              <a:gd name="connsiteY61" fmla="*/ 750771 h 4620126"/>
              <a:gd name="connsiteX62" fmla="*/ 5447899 w 8460606"/>
              <a:gd name="connsiteY62" fmla="*/ 731520 h 4620126"/>
              <a:gd name="connsiteX63" fmla="*/ 5505651 w 8460606"/>
              <a:gd name="connsiteY63" fmla="*/ 770021 h 4620126"/>
              <a:gd name="connsiteX64" fmla="*/ 5515276 w 8460606"/>
              <a:gd name="connsiteY64" fmla="*/ 798897 h 4620126"/>
              <a:gd name="connsiteX65" fmla="*/ 5553777 w 8460606"/>
              <a:gd name="connsiteY65" fmla="*/ 875899 h 4620126"/>
              <a:gd name="connsiteX66" fmla="*/ 5582653 w 8460606"/>
              <a:gd name="connsiteY66" fmla="*/ 962526 h 4620126"/>
              <a:gd name="connsiteX67" fmla="*/ 5592278 w 8460606"/>
              <a:gd name="connsiteY67" fmla="*/ 991402 h 4620126"/>
              <a:gd name="connsiteX68" fmla="*/ 5611529 w 8460606"/>
              <a:gd name="connsiteY68" fmla="*/ 1029903 h 4620126"/>
              <a:gd name="connsiteX69" fmla="*/ 5630779 w 8460606"/>
              <a:gd name="connsiteY69" fmla="*/ 1087655 h 4620126"/>
              <a:gd name="connsiteX70" fmla="*/ 5640404 w 8460606"/>
              <a:gd name="connsiteY70" fmla="*/ 1116531 h 4620126"/>
              <a:gd name="connsiteX71" fmla="*/ 5678905 w 8460606"/>
              <a:gd name="connsiteY71" fmla="*/ 1174282 h 4620126"/>
              <a:gd name="connsiteX72" fmla="*/ 5698156 w 8460606"/>
              <a:gd name="connsiteY72" fmla="*/ 1203158 h 4620126"/>
              <a:gd name="connsiteX73" fmla="*/ 5717406 w 8460606"/>
              <a:gd name="connsiteY73" fmla="*/ 1260909 h 4620126"/>
              <a:gd name="connsiteX74" fmla="*/ 5727032 w 8460606"/>
              <a:gd name="connsiteY74" fmla="*/ 1289785 h 4620126"/>
              <a:gd name="connsiteX75" fmla="*/ 5736657 w 8460606"/>
              <a:gd name="connsiteY75" fmla="*/ 1328286 h 4620126"/>
              <a:gd name="connsiteX76" fmla="*/ 5755908 w 8460606"/>
              <a:gd name="connsiteY76" fmla="*/ 1376413 h 4620126"/>
              <a:gd name="connsiteX77" fmla="*/ 5765533 w 8460606"/>
              <a:gd name="connsiteY77" fmla="*/ 1491916 h 4620126"/>
              <a:gd name="connsiteX78" fmla="*/ 5775158 w 8460606"/>
              <a:gd name="connsiteY78" fmla="*/ 1540042 h 4620126"/>
              <a:gd name="connsiteX79" fmla="*/ 5784783 w 8460606"/>
              <a:gd name="connsiteY79" fmla="*/ 1636295 h 4620126"/>
              <a:gd name="connsiteX80" fmla="*/ 5823284 w 8460606"/>
              <a:gd name="connsiteY80" fmla="*/ 1626669 h 4620126"/>
              <a:gd name="connsiteX81" fmla="*/ 5842535 w 8460606"/>
              <a:gd name="connsiteY81" fmla="*/ 1597794 h 4620126"/>
              <a:gd name="connsiteX82" fmla="*/ 5871411 w 8460606"/>
              <a:gd name="connsiteY82" fmla="*/ 1578543 h 4620126"/>
              <a:gd name="connsiteX83" fmla="*/ 5909912 w 8460606"/>
              <a:gd name="connsiteY83" fmla="*/ 1520792 h 4620126"/>
              <a:gd name="connsiteX84" fmla="*/ 5929162 w 8460606"/>
              <a:gd name="connsiteY84" fmla="*/ 1491916 h 4620126"/>
              <a:gd name="connsiteX85" fmla="*/ 5958038 w 8460606"/>
              <a:gd name="connsiteY85" fmla="*/ 1434164 h 4620126"/>
              <a:gd name="connsiteX86" fmla="*/ 5977289 w 8460606"/>
              <a:gd name="connsiteY86" fmla="*/ 1232034 h 4620126"/>
              <a:gd name="connsiteX87" fmla="*/ 5986914 w 8460606"/>
              <a:gd name="connsiteY87" fmla="*/ 1145406 h 4620126"/>
              <a:gd name="connsiteX88" fmla="*/ 6006164 w 8460606"/>
              <a:gd name="connsiteY88" fmla="*/ 1078029 h 4620126"/>
              <a:gd name="connsiteX89" fmla="*/ 6035040 w 8460606"/>
              <a:gd name="connsiteY89" fmla="*/ 808522 h 4620126"/>
              <a:gd name="connsiteX90" fmla="*/ 6054291 w 8460606"/>
              <a:gd name="connsiteY90" fmla="*/ 741145 h 4620126"/>
              <a:gd name="connsiteX91" fmla="*/ 6073541 w 8460606"/>
              <a:gd name="connsiteY91" fmla="*/ 683394 h 4620126"/>
              <a:gd name="connsiteX92" fmla="*/ 6092792 w 8460606"/>
              <a:gd name="connsiteY92" fmla="*/ 596766 h 4620126"/>
              <a:gd name="connsiteX93" fmla="*/ 6131293 w 8460606"/>
              <a:gd name="connsiteY93" fmla="*/ 462013 h 4620126"/>
              <a:gd name="connsiteX94" fmla="*/ 6150543 w 8460606"/>
              <a:gd name="connsiteY94" fmla="*/ 423512 h 4620126"/>
              <a:gd name="connsiteX95" fmla="*/ 6179419 w 8460606"/>
              <a:gd name="connsiteY95" fmla="*/ 317634 h 4620126"/>
              <a:gd name="connsiteX96" fmla="*/ 6198670 w 8460606"/>
              <a:gd name="connsiteY96" fmla="*/ 279133 h 4620126"/>
              <a:gd name="connsiteX97" fmla="*/ 6217920 w 8460606"/>
              <a:gd name="connsiteY97" fmla="*/ 221381 h 4620126"/>
              <a:gd name="connsiteX98" fmla="*/ 6275672 w 8460606"/>
              <a:gd name="connsiteY98" fmla="*/ 115503 h 4620126"/>
              <a:gd name="connsiteX99" fmla="*/ 6294922 w 8460606"/>
              <a:gd name="connsiteY99" fmla="*/ 57752 h 4620126"/>
              <a:gd name="connsiteX100" fmla="*/ 6304548 w 8460606"/>
              <a:gd name="connsiteY100" fmla="*/ 28876 h 4620126"/>
              <a:gd name="connsiteX101" fmla="*/ 6323798 w 8460606"/>
              <a:gd name="connsiteY101" fmla="*/ 0 h 4620126"/>
              <a:gd name="connsiteX102" fmla="*/ 6352674 w 8460606"/>
              <a:gd name="connsiteY102" fmla="*/ 9625 h 4620126"/>
              <a:gd name="connsiteX103" fmla="*/ 6371924 w 8460606"/>
              <a:gd name="connsiteY103" fmla="*/ 38501 h 4620126"/>
              <a:gd name="connsiteX104" fmla="*/ 6400800 w 8460606"/>
              <a:gd name="connsiteY104" fmla="*/ 67377 h 4620126"/>
              <a:gd name="connsiteX105" fmla="*/ 6420051 w 8460606"/>
              <a:gd name="connsiteY105" fmla="*/ 125128 h 4620126"/>
              <a:gd name="connsiteX106" fmla="*/ 6458552 w 8460606"/>
              <a:gd name="connsiteY106" fmla="*/ 182880 h 4620126"/>
              <a:gd name="connsiteX107" fmla="*/ 6477802 w 8460606"/>
              <a:gd name="connsiteY107" fmla="*/ 211756 h 4620126"/>
              <a:gd name="connsiteX108" fmla="*/ 6516303 w 8460606"/>
              <a:gd name="connsiteY108" fmla="*/ 298383 h 4620126"/>
              <a:gd name="connsiteX109" fmla="*/ 6545179 w 8460606"/>
              <a:gd name="connsiteY109" fmla="*/ 442762 h 4620126"/>
              <a:gd name="connsiteX110" fmla="*/ 6564430 w 8460606"/>
              <a:gd name="connsiteY110" fmla="*/ 471638 h 4620126"/>
              <a:gd name="connsiteX111" fmla="*/ 6593305 w 8460606"/>
              <a:gd name="connsiteY111" fmla="*/ 529389 h 4620126"/>
              <a:gd name="connsiteX112" fmla="*/ 6602931 w 8460606"/>
              <a:gd name="connsiteY112" fmla="*/ 558265 h 4620126"/>
              <a:gd name="connsiteX113" fmla="*/ 6631806 w 8460606"/>
              <a:gd name="connsiteY113" fmla="*/ 567891 h 4620126"/>
              <a:gd name="connsiteX114" fmla="*/ 6651057 w 8460606"/>
              <a:gd name="connsiteY114" fmla="*/ 596766 h 4620126"/>
              <a:gd name="connsiteX115" fmla="*/ 6699183 w 8460606"/>
              <a:gd name="connsiteY115" fmla="*/ 654518 h 4620126"/>
              <a:gd name="connsiteX116" fmla="*/ 6728059 w 8460606"/>
              <a:gd name="connsiteY116" fmla="*/ 712269 h 4620126"/>
              <a:gd name="connsiteX117" fmla="*/ 6737684 w 8460606"/>
              <a:gd name="connsiteY117" fmla="*/ 750771 h 4620126"/>
              <a:gd name="connsiteX118" fmla="*/ 6766560 w 8460606"/>
              <a:gd name="connsiteY118" fmla="*/ 808522 h 4620126"/>
              <a:gd name="connsiteX119" fmla="*/ 6776185 w 8460606"/>
              <a:gd name="connsiteY119" fmla="*/ 847023 h 4620126"/>
              <a:gd name="connsiteX120" fmla="*/ 6785811 w 8460606"/>
              <a:gd name="connsiteY120" fmla="*/ 904775 h 4620126"/>
              <a:gd name="connsiteX121" fmla="*/ 6805061 w 8460606"/>
              <a:gd name="connsiteY121" fmla="*/ 933651 h 4620126"/>
              <a:gd name="connsiteX122" fmla="*/ 6824312 w 8460606"/>
              <a:gd name="connsiteY122" fmla="*/ 1010653 h 4620126"/>
              <a:gd name="connsiteX123" fmla="*/ 6833937 w 8460606"/>
              <a:gd name="connsiteY123" fmla="*/ 1049154 h 4620126"/>
              <a:gd name="connsiteX124" fmla="*/ 6853188 w 8460606"/>
              <a:gd name="connsiteY124" fmla="*/ 1116531 h 4620126"/>
              <a:gd name="connsiteX125" fmla="*/ 6862813 w 8460606"/>
              <a:gd name="connsiteY125" fmla="*/ 1174282 h 4620126"/>
              <a:gd name="connsiteX126" fmla="*/ 6872438 w 8460606"/>
              <a:gd name="connsiteY126" fmla="*/ 1655545 h 4620126"/>
              <a:gd name="connsiteX127" fmla="*/ 6882063 w 8460606"/>
              <a:gd name="connsiteY127" fmla="*/ 1684421 h 4620126"/>
              <a:gd name="connsiteX128" fmla="*/ 6891689 w 8460606"/>
              <a:gd name="connsiteY128" fmla="*/ 1751798 h 4620126"/>
              <a:gd name="connsiteX129" fmla="*/ 6910939 w 8460606"/>
              <a:gd name="connsiteY129" fmla="*/ 1780674 h 4620126"/>
              <a:gd name="connsiteX130" fmla="*/ 6939815 w 8460606"/>
              <a:gd name="connsiteY130" fmla="*/ 1848051 h 4620126"/>
              <a:gd name="connsiteX131" fmla="*/ 6959065 w 8460606"/>
              <a:gd name="connsiteY131" fmla="*/ 1876926 h 4620126"/>
              <a:gd name="connsiteX132" fmla="*/ 6978316 w 8460606"/>
              <a:gd name="connsiteY132" fmla="*/ 1934678 h 4620126"/>
              <a:gd name="connsiteX133" fmla="*/ 7016817 w 8460606"/>
              <a:gd name="connsiteY133" fmla="*/ 1992429 h 4620126"/>
              <a:gd name="connsiteX134" fmla="*/ 7036068 w 8460606"/>
              <a:gd name="connsiteY134" fmla="*/ 2021305 h 4620126"/>
              <a:gd name="connsiteX135" fmla="*/ 7045693 w 8460606"/>
              <a:gd name="connsiteY135" fmla="*/ 2050181 h 4620126"/>
              <a:gd name="connsiteX136" fmla="*/ 7141945 w 8460606"/>
              <a:gd name="connsiteY136" fmla="*/ 2146434 h 4620126"/>
              <a:gd name="connsiteX137" fmla="*/ 7209322 w 8460606"/>
              <a:gd name="connsiteY137" fmla="*/ 2165684 h 4620126"/>
              <a:gd name="connsiteX138" fmla="*/ 7267074 w 8460606"/>
              <a:gd name="connsiteY138" fmla="*/ 2204185 h 4620126"/>
              <a:gd name="connsiteX139" fmla="*/ 7295950 w 8460606"/>
              <a:gd name="connsiteY139" fmla="*/ 2223436 h 4620126"/>
              <a:gd name="connsiteX140" fmla="*/ 7575082 w 8460606"/>
              <a:gd name="connsiteY140" fmla="*/ 2213811 h 4620126"/>
              <a:gd name="connsiteX141" fmla="*/ 7661710 w 8460606"/>
              <a:gd name="connsiteY141" fmla="*/ 2165684 h 4620126"/>
              <a:gd name="connsiteX142" fmla="*/ 7748337 w 8460606"/>
              <a:gd name="connsiteY142" fmla="*/ 2136808 h 4620126"/>
              <a:gd name="connsiteX143" fmla="*/ 7777213 w 8460606"/>
              <a:gd name="connsiteY143" fmla="*/ 2127183 h 4620126"/>
              <a:gd name="connsiteX144" fmla="*/ 7806089 w 8460606"/>
              <a:gd name="connsiteY144" fmla="*/ 2107933 h 4620126"/>
              <a:gd name="connsiteX145" fmla="*/ 7834964 w 8460606"/>
              <a:gd name="connsiteY145" fmla="*/ 2079057 h 4620126"/>
              <a:gd name="connsiteX146" fmla="*/ 7950468 w 8460606"/>
              <a:gd name="connsiteY146" fmla="*/ 2050181 h 4620126"/>
              <a:gd name="connsiteX147" fmla="*/ 7979343 w 8460606"/>
              <a:gd name="connsiteY147" fmla="*/ 2040556 h 4620126"/>
              <a:gd name="connsiteX148" fmla="*/ 8075596 w 8460606"/>
              <a:gd name="connsiteY148" fmla="*/ 2021305 h 4620126"/>
              <a:gd name="connsiteX149" fmla="*/ 8114097 w 8460606"/>
              <a:gd name="connsiteY149" fmla="*/ 2002055 h 4620126"/>
              <a:gd name="connsiteX150" fmla="*/ 8171849 w 8460606"/>
              <a:gd name="connsiteY150" fmla="*/ 1982804 h 4620126"/>
              <a:gd name="connsiteX151" fmla="*/ 8229600 w 8460606"/>
              <a:gd name="connsiteY151" fmla="*/ 1944303 h 4620126"/>
              <a:gd name="connsiteX152" fmla="*/ 8258476 w 8460606"/>
              <a:gd name="connsiteY152" fmla="*/ 1925053 h 4620126"/>
              <a:gd name="connsiteX153" fmla="*/ 8277726 w 8460606"/>
              <a:gd name="connsiteY153" fmla="*/ 1896177 h 4620126"/>
              <a:gd name="connsiteX154" fmla="*/ 8306602 w 8460606"/>
              <a:gd name="connsiteY154" fmla="*/ 1886552 h 4620126"/>
              <a:gd name="connsiteX155" fmla="*/ 8364354 w 8460606"/>
              <a:gd name="connsiteY155" fmla="*/ 1857676 h 4620126"/>
              <a:gd name="connsiteX156" fmla="*/ 8383604 w 8460606"/>
              <a:gd name="connsiteY156" fmla="*/ 1828800 h 4620126"/>
              <a:gd name="connsiteX157" fmla="*/ 8460606 w 8460606"/>
              <a:gd name="connsiteY15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474720 w 8460606"/>
              <a:gd name="connsiteY27" fmla="*/ 3224463 h 4620126"/>
              <a:gd name="connsiteX28" fmla="*/ 3638350 w 8460606"/>
              <a:gd name="connsiteY28" fmla="*/ 3291840 h 4620126"/>
              <a:gd name="connsiteX29" fmla="*/ 4100362 w 8460606"/>
              <a:gd name="connsiteY29" fmla="*/ 3243714 h 4620126"/>
              <a:gd name="connsiteX30" fmla="*/ 4129238 w 8460606"/>
              <a:gd name="connsiteY30" fmla="*/ 3234088 h 4620126"/>
              <a:gd name="connsiteX31" fmla="*/ 4331369 w 8460606"/>
              <a:gd name="connsiteY31" fmla="*/ 3051208 h 4620126"/>
              <a:gd name="connsiteX32" fmla="*/ 4350619 w 8460606"/>
              <a:gd name="connsiteY32" fmla="*/ 3022333 h 4620126"/>
              <a:gd name="connsiteX33" fmla="*/ 4437246 w 8460606"/>
              <a:gd name="connsiteY33" fmla="*/ 2954956 h 4620126"/>
              <a:gd name="connsiteX34" fmla="*/ 4687503 w 8460606"/>
              <a:gd name="connsiteY34" fmla="*/ 2579571 h 4620126"/>
              <a:gd name="connsiteX35" fmla="*/ 4697129 w 8460606"/>
              <a:gd name="connsiteY35" fmla="*/ 2550695 h 4620126"/>
              <a:gd name="connsiteX36" fmla="*/ 4735630 w 8460606"/>
              <a:gd name="connsiteY36" fmla="*/ 2464067 h 4620126"/>
              <a:gd name="connsiteX37" fmla="*/ 4754880 w 8460606"/>
              <a:gd name="connsiteY37" fmla="*/ 2406316 h 4620126"/>
              <a:gd name="connsiteX38" fmla="*/ 4764505 w 8460606"/>
              <a:gd name="connsiteY38" fmla="*/ 2377440 h 4620126"/>
              <a:gd name="connsiteX39" fmla="*/ 4822257 w 8460606"/>
              <a:gd name="connsiteY39" fmla="*/ 2252312 h 4620126"/>
              <a:gd name="connsiteX40" fmla="*/ 4908884 w 8460606"/>
              <a:gd name="connsiteY40" fmla="*/ 1982804 h 4620126"/>
              <a:gd name="connsiteX41" fmla="*/ 4918510 w 8460606"/>
              <a:gd name="connsiteY41" fmla="*/ 1876926 h 4620126"/>
              <a:gd name="connsiteX42" fmla="*/ 4937760 w 8460606"/>
              <a:gd name="connsiteY42" fmla="*/ 1809549 h 4620126"/>
              <a:gd name="connsiteX43" fmla="*/ 4957011 w 8460606"/>
              <a:gd name="connsiteY43" fmla="*/ 1626669 h 4620126"/>
              <a:gd name="connsiteX44" fmla="*/ 4966636 w 8460606"/>
              <a:gd name="connsiteY44" fmla="*/ 1578543 h 4620126"/>
              <a:gd name="connsiteX45" fmla="*/ 4976261 w 8460606"/>
              <a:gd name="connsiteY45" fmla="*/ 1463040 h 4620126"/>
              <a:gd name="connsiteX46" fmla="*/ 5014762 w 8460606"/>
              <a:gd name="connsiteY46" fmla="*/ 1366787 h 4620126"/>
              <a:gd name="connsiteX47" fmla="*/ 5024388 w 8460606"/>
              <a:gd name="connsiteY47" fmla="*/ 1328286 h 4620126"/>
              <a:gd name="connsiteX48" fmla="*/ 5062889 w 8460606"/>
              <a:gd name="connsiteY48" fmla="*/ 1241659 h 4620126"/>
              <a:gd name="connsiteX49" fmla="*/ 5072514 w 8460606"/>
              <a:gd name="connsiteY49" fmla="*/ 1203158 h 4620126"/>
              <a:gd name="connsiteX50" fmla="*/ 5091764 w 8460606"/>
              <a:gd name="connsiteY50" fmla="*/ 1155032 h 4620126"/>
              <a:gd name="connsiteX51" fmla="*/ 5101390 w 8460606"/>
              <a:gd name="connsiteY51" fmla="*/ 1126156 h 4620126"/>
              <a:gd name="connsiteX52" fmla="*/ 5120640 w 8460606"/>
              <a:gd name="connsiteY52" fmla="*/ 1097280 h 4620126"/>
              <a:gd name="connsiteX53" fmla="*/ 5149516 w 8460606"/>
              <a:gd name="connsiteY53" fmla="*/ 1029903 h 4620126"/>
              <a:gd name="connsiteX54" fmla="*/ 5178392 w 8460606"/>
              <a:gd name="connsiteY54" fmla="*/ 1001027 h 4620126"/>
              <a:gd name="connsiteX55" fmla="*/ 5216893 w 8460606"/>
              <a:gd name="connsiteY55" fmla="*/ 943276 h 4620126"/>
              <a:gd name="connsiteX56" fmla="*/ 5236143 w 8460606"/>
              <a:gd name="connsiteY56" fmla="*/ 914400 h 4620126"/>
              <a:gd name="connsiteX57" fmla="*/ 5274644 w 8460606"/>
              <a:gd name="connsiteY57" fmla="*/ 827773 h 4620126"/>
              <a:gd name="connsiteX58" fmla="*/ 5303520 w 8460606"/>
              <a:gd name="connsiteY58" fmla="*/ 770021 h 4620126"/>
              <a:gd name="connsiteX59" fmla="*/ 5361272 w 8460606"/>
              <a:gd name="connsiteY59" fmla="*/ 741145 h 4620126"/>
              <a:gd name="connsiteX60" fmla="*/ 5390148 w 8460606"/>
              <a:gd name="connsiteY60" fmla="*/ 750771 h 4620126"/>
              <a:gd name="connsiteX61" fmla="*/ 5447899 w 8460606"/>
              <a:gd name="connsiteY61" fmla="*/ 731520 h 4620126"/>
              <a:gd name="connsiteX62" fmla="*/ 5505651 w 8460606"/>
              <a:gd name="connsiteY62" fmla="*/ 770021 h 4620126"/>
              <a:gd name="connsiteX63" fmla="*/ 5515276 w 8460606"/>
              <a:gd name="connsiteY63" fmla="*/ 798897 h 4620126"/>
              <a:gd name="connsiteX64" fmla="*/ 5553777 w 8460606"/>
              <a:gd name="connsiteY64" fmla="*/ 875899 h 4620126"/>
              <a:gd name="connsiteX65" fmla="*/ 5582653 w 8460606"/>
              <a:gd name="connsiteY65" fmla="*/ 962526 h 4620126"/>
              <a:gd name="connsiteX66" fmla="*/ 5592278 w 8460606"/>
              <a:gd name="connsiteY66" fmla="*/ 991402 h 4620126"/>
              <a:gd name="connsiteX67" fmla="*/ 5611529 w 8460606"/>
              <a:gd name="connsiteY67" fmla="*/ 1029903 h 4620126"/>
              <a:gd name="connsiteX68" fmla="*/ 5630779 w 8460606"/>
              <a:gd name="connsiteY68" fmla="*/ 1087655 h 4620126"/>
              <a:gd name="connsiteX69" fmla="*/ 5640404 w 8460606"/>
              <a:gd name="connsiteY69" fmla="*/ 1116531 h 4620126"/>
              <a:gd name="connsiteX70" fmla="*/ 5678905 w 8460606"/>
              <a:gd name="connsiteY70" fmla="*/ 1174282 h 4620126"/>
              <a:gd name="connsiteX71" fmla="*/ 5698156 w 8460606"/>
              <a:gd name="connsiteY71" fmla="*/ 1203158 h 4620126"/>
              <a:gd name="connsiteX72" fmla="*/ 5717406 w 8460606"/>
              <a:gd name="connsiteY72" fmla="*/ 1260909 h 4620126"/>
              <a:gd name="connsiteX73" fmla="*/ 5727032 w 8460606"/>
              <a:gd name="connsiteY73" fmla="*/ 1289785 h 4620126"/>
              <a:gd name="connsiteX74" fmla="*/ 5736657 w 8460606"/>
              <a:gd name="connsiteY74" fmla="*/ 1328286 h 4620126"/>
              <a:gd name="connsiteX75" fmla="*/ 5755908 w 8460606"/>
              <a:gd name="connsiteY75" fmla="*/ 1376413 h 4620126"/>
              <a:gd name="connsiteX76" fmla="*/ 5765533 w 8460606"/>
              <a:gd name="connsiteY76" fmla="*/ 1491916 h 4620126"/>
              <a:gd name="connsiteX77" fmla="*/ 5775158 w 8460606"/>
              <a:gd name="connsiteY77" fmla="*/ 1540042 h 4620126"/>
              <a:gd name="connsiteX78" fmla="*/ 5784783 w 8460606"/>
              <a:gd name="connsiteY78" fmla="*/ 1636295 h 4620126"/>
              <a:gd name="connsiteX79" fmla="*/ 5823284 w 8460606"/>
              <a:gd name="connsiteY79" fmla="*/ 1626669 h 4620126"/>
              <a:gd name="connsiteX80" fmla="*/ 5842535 w 8460606"/>
              <a:gd name="connsiteY80" fmla="*/ 1597794 h 4620126"/>
              <a:gd name="connsiteX81" fmla="*/ 5871411 w 8460606"/>
              <a:gd name="connsiteY81" fmla="*/ 1578543 h 4620126"/>
              <a:gd name="connsiteX82" fmla="*/ 5909912 w 8460606"/>
              <a:gd name="connsiteY82" fmla="*/ 1520792 h 4620126"/>
              <a:gd name="connsiteX83" fmla="*/ 5929162 w 8460606"/>
              <a:gd name="connsiteY83" fmla="*/ 1491916 h 4620126"/>
              <a:gd name="connsiteX84" fmla="*/ 5958038 w 8460606"/>
              <a:gd name="connsiteY84" fmla="*/ 1434164 h 4620126"/>
              <a:gd name="connsiteX85" fmla="*/ 5977289 w 8460606"/>
              <a:gd name="connsiteY85" fmla="*/ 1232034 h 4620126"/>
              <a:gd name="connsiteX86" fmla="*/ 5986914 w 8460606"/>
              <a:gd name="connsiteY86" fmla="*/ 1145406 h 4620126"/>
              <a:gd name="connsiteX87" fmla="*/ 6006164 w 8460606"/>
              <a:gd name="connsiteY87" fmla="*/ 1078029 h 4620126"/>
              <a:gd name="connsiteX88" fmla="*/ 6035040 w 8460606"/>
              <a:gd name="connsiteY88" fmla="*/ 808522 h 4620126"/>
              <a:gd name="connsiteX89" fmla="*/ 6054291 w 8460606"/>
              <a:gd name="connsiteY89" fmla="*/ 741145 h 4620126"/>
              <a:gd name="connsiteX90" fmla="*/ 6073541 w 8460606"/>
              <a:gd name="connsiteY90" fmla="*/ 683394 h 4620126"/>
              <a:gd name="connsiteX91" fmla="*/ 6092792 w 8460606"/>
              <a:gd name="connsiteY91" fmla="*/ 596766 h 4620126"/>
              <a:gd name="connsiteX92" fmla="*/ 6131293 w 8460606"/>
              <a:gd name="connsiteY92" fmla="*/ 462013 h 4620126"/>
              <a:gd name="connsiteX93" fmla="*/ 6150543 w 8460606"/>
              <a:gd name="connsiteY93" fmla="*/ 423512 h 4620126"/>
              <a:gd name="connsiteX94" fmla="*/ 6179419 w 8460606"/>
              <a:gd name="connsiteY94" fmla="*/ 317634 h 4620126"/>
              <a:gd name="connsiteX95" fmla="*/ 6198670 w 8460606"/>
              <a:gd name="connsiteY95" fmla="*/ 279133 h 4620126"/>
              <a:gd name="connsiteX96" fmla="*/ 6217920 w 8460606"/>
              <a:gd name="connsiteY96" fmla="*/ 221381 h 4620126"/>
              <a:gd name="connsiteX97" fmla="*/ 6275672 w 8460606"/>
              <a:gd name="connsiteY97" fmla="*/ 115503 h 4620126"/>
              <a:gd name="connsiteX98" fmla="*/ 6294922 w 8460606"/>
              <a:gd name="connsiteY98" fmla="*/ 57752 h 4620126"/>
              <a:gd name="connsiteX99" fmla="*/ 6304548 w 8460606"/>
              <a:gd name="connsiteY99" fmla="*/ 28876 h 4620126"/>
              <a:gd name="connsiteX100" fmla="*/ 6323798 w 8460606"/>
              <a:gd name="connsiteY100" fmla="*/ 0 h 4620126"/>
              <a:gd name="connsiteX101" fmla="*/ 6352674 w 8460606"/>
              <a:gd name="connsiteY101" fmla="*/ 9625 h 4620126"/>
              <a:gd name="connsiteX102" fmla="*/ 6371924 w 8460606"/>
              <a:gd name="connsiteY102" fmla="*/ 38501 h 4620126"/>
              <a:gd name="connsiteX103" fmla="*/ 6400800 w 8460606"/>
              <a:gd name="connsiteY103" fmla="*/ 67377 h 4620126"/>
              <a:gd name="connsiteX104" fmla="*/ 6420051 w 8460606"/>
              <a:gd name="connsiteY104" fmla="*/ 125128 h 4620126"/>
              <a:gd name="connsiteX105" fmla="*/ 6458552 w 8460606"/>
              <a:gd name="connsiteY105" fmla="*/ 182880 h 4620126"/>
              <a:gd name="connsiteX106" fmla="*/ 6477802 w 8460606"/>
              <a:gd name="connsiteY106" fmla="*/ 211756 h 4620126"/>
              <a:gd name="connsiteX107" fmla="*/ 6516303 w 8460606"/>
              <a:gd name="connsiteY107" fmla="*/ 298383 h 4620126"/>
              <a:gd name="connsiteX108" fmla="*/ 6545179 w 8460606"/>
              <a:gd name="connsiteY108" fmla="*/ 442762 h 4620126"/>
              <a:gd name="connsiteX109" fmla="*/ 6564430 w 8460606"/>
              <a:gd name="connsiteY109" fmla="*/ 471638 h 4620126"/>
              <a:gd name="connsiteX110" fmla="*/ 6593305 w 8460606"/>
              <a:gd name="connsiteY110" fmla="*/ 529389 h 4620126"/>
              <a:gd name="connsiteX111" fmla="*/ 6602931 w 8460606"/>
              <a:gd name="connsiteY111" fmla="*/ 558265 h 4620126"/>
              <a:gd name="connsiteX112" fmla="*/ 6631806 w 8460606"/>
              <a:gd name="connsiteY112" fmla="*/ 567891 h 4620126"/>
              <a:gd name="connsiteX113" fmla="*/ 6651057 w 8460606"/>
              <a:gd name="connsiteY113" fmla="*/ 596766 h 4620126"/>
              <a:gd name="connsiteX114" fmla="*/ 6699183 w 8460606"/>
              <a:gd name="connsiteY114" fmla="*/ 654518 h 4620126"/>
              <a:gd name="connsiteX115" fmla="*/ 6728059 w 8460606"/>
              <a:gd name="connsiteY115" fmla="*/ 712269 h 4620126"/>
              <a:gd name="connsiteX116" fmla="*/ 6737684 w 8460606"/>
              <a:gd name="connsiteY116" fmla="*/ 750771 h 4620126"/>
              <a:gd name="connsiteX117" fmla="*/ 6766560 w 8460606"/>
              <a:gd name="connsiteY117" fmla="*/ 808522 h 4620126"/>
              <a:gd name="connsiteX118" fmla="*/ 6776185 w 8460606"/>
              <a:gd name="connsiteY118" fmla="*/ 847023 h 4620126"/>
              <a:gd name="connsiteX119" fmla="*/ 6785811 w 8460606"/>
              <a:gd name="connsiteY119" fmla="*/ 904775 h 4620126"/>
              <a:gd name="connsiteX120" fmla="*/ 6805061 w 8460606"/>
              <a:gd name="connsiteY120" fmla="*/ 933651 h 4620126"/>
              <a:gd name="connsiteX121" fmla="*/ 6824312 w 8460606"/>
              <a:gd name="connsiteY121" fmla="*/ 1010653 h 4620126"/>
              <a:gd name="connsiteX122" fmla="*/ 6833937 w 8460606"/>
              <a:gd name="connsiteY122" fmla="*/ 1049154 h 4620126"/>
              <a:gd name="connsiteX123" fmla="*/ 6853188 w 8460606"/>
              <a:gd name="connsiteY123" fmla="*/ 1116531 h 4620126"/>
              <a:gd name="connsiteX124" fmla="*/ 6862813 w 8460606"/>
              <a:gd name="connsiteY124" fmla="*/ 1174282 h 4620126"/>
              <a:gd name="connsiteX125" fmla="*/ 6872438 w 8460606"/>
              <a:gd name="connsiteY125" fmla="*/ 1655545 h 4620126"/>
              <a:gd name="connsiteX126" fmla="*/ 6882063 w 8460606"/>
              <a:gd name="connsiteY126" fmla="*/ 1684421 h 4620126"/>
              <a:gd name="connsiteX127" fmla="*/ 6891689 w 8460606"/>
              <a:gd name="connsiteY127" fmla="*/ 1751798 h 4620126"/>
              <a:gd name="connsiteX128" fmla="*/ 6910939 w 8460606"/>
              <a:gd name="connsiteY128" fmla="*/ 1780674 h 4620126"/>
              <a:gd name="connsiteX129" fmla="*/ 6939815 w 8460606"/>
              <a:gd name="connsiteY129" fmla="*/ 1848051 h 4620126"/>
              <a:gd name="connsiteX130" fmla="*/ 6959065 w 8460606"/>
              <a:gd name="connsiteY130" fmla="*/ 1876926 h 4620126"/>
              <a:gd name="connsiteX131" fmla="*/ 6978316 w 8460606"/>
              <a:gd name="connsiteY131" fmla="*/ 1934678 h 4620126"/>
              <a:gd name="connsiteX132" fmla="*/ 7016817 w 8460606"/>
              <a:gd name="connsiteY132" fmla="*/ 1992429 h 4620126"/>
              <a:gd name="connsiteX133" fmla="*/ 7036068 w 8460606"/>
              <a:gd name="connsiteY133" fmla="*/ 2021305 h 4620126"/>
              <a:gd name="connsiteX134" fmla="*/ 7045693 w 8460606"/>
              <a:gd name="connsiteY134" fmla="*/ 2050181 h 4620126"/>
              <a:gd name="connsiteX135" fmla="*/ 7141945 w 8460606"/>
              <a:gd name="connsiteY135" fmla="*/ 2146434 h 4620126"/>
              <a:gd name="connsiteX136" fmla="*/ 7209322 w 8460606"/>
              <a:gd name="connsiteY136" fmla="*/ 2165684 h 4620126"/>
              <a:gd name="connsiteX137" fmla="*/ 7267074 w 8460606"/>
              <a:gd name="connsiteY137" fmla="*/ 2204185 h 4620126"/>
              <a:gd name="connsiteX138" fmla="*/ 7295950 w 8460606"/>
              <a:gd name="connsiteY138" fmla="*/ 2223436 h 4620126"/>
              <a:gd name="connsiteX139" fmla="*/ 7575082 w 8460606"/>
              <a:gd name="connsiteY139" fmla="*/ 2213811 h 4620126"/>
              <a:gd name="connsiteX140" fmla="*/ 7661710 w 8460606"/>
              <a:gd name="connsiteY140" fmla="*/ 2165684 h 4620126"/>
              <a:gd name="connsiteX141" fmla="*/ 7748337 w 8460606"/>
              <a:gd name="connsiteY141" fmla="*/ 2136808 h 4620126"/>
              <a:gd name="connsiteX142" fmla="*/ 7777213 w 8460606"/>
              <a:gd name="connsiteY142" fmla="*/ 2127183 h 4620126"/>
              <a:gd name="connsiteX143" fmla="*/ 7806089 w 8460606"/>
              <a:gd name="connsiteY143" fmla="*/ 2107933 h 4620126"/>
              <a:gd name="connsiteX144" fmla="*/ 7834964 w 8460606"/>
              <a:gd name="connsiteY144" fmla="*/ 2079057 h 4620126"/>
              <a:gd name="connsiteX145" fmla="*/ 7950468 w 8460606"/>
              <a:gd name="connsiteY145" fmla="*/ 2050181 h 4620126"/>
              <a:gd name="connsiteX146" fmla="*/ 7979343 w 8460606"/>
              <a:gd name="connsiteY146" fmla="*/ 2040556 h 4620126"/>
              <a:gd name="connsiteX147" fmla="*/ 8075596 w 8460606"/>
              <a:gd name="connsiteY147" fmla="*/ 2021305 h 4620126"/>
              <a:gd name="connsiteX148" fmla="*/ 8114097 w 8460606"/>
              <a:gd name="connsiteY148" fmla="*/ 2002055 h 4620126"/>
              <a:gd name="connsiteX149" fmla="*/ 8171849 w 8460606"/>
              <a:gd name="connsiteY149" fmla="*/ 1982804 h 4620126"/>
              <a:gd name="connsiteX150" fmla="*/ 8229600 w 8460606"/>
              <a:gd name="connsiteY150" fmla="*/ 1944303 h 4620126"/>
              <a:gd name="connsiteX151" fmla="*/ 8258476 w 8460606"/>
              <a:gd name="connsiteY151" fmla="*/ 1925053 h 4620126"/>
              <a:gd name="connsiteX152" fmla="*/ 8277726 w 8460606"/>
              <a:gd name="connsiteY152" fmla="*/ 1896177 h 4620126"/>
              <a:gd name="connsiteX153" fmla="*/ 8306602 w 8460606"/>
              <a:gd name="connsiteY153" fmla="*/ 1886552 h 4620126"/>
              <a:gd name="connsiteX154" fmla="*/ 8364354 w 8460606"/>
              <a:gd name="connsiteY154" fmla="*/ 1857676 h 4620126"/>
              <a:gd name="connsiteX155" fmla="*/ 8383604 w 8460606"/>
              <a:gd name="connsiteY155" fmla="*/ 1828800 h 4620126"/>
              <a:gd name="connsiteX156" fmla="*/ 8460606 w 8460606"/>
              <a:gd name="connsiteY15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697129 w 8460606"/>
              <a:gd name="connsiteY34" fmla="*/ 2550695 h 4620126"/>
              <a:gd name="connsiteX35" fmla="*/ 4735630 w 8460606"/>
              <a:gd name="connsiteY35" fmla="*/ 2464067 h 4620126"/>
              <a:gd name="connsiteX36" fmla="*/ 4754880 w 8460606"/>
              <a:gd name="connsiteY36" fmla="*/ 2406316 h 4620126"/>
              <a:gd name="connsiteX37" fmla="*/ 4764505 w 8460606"/>
              <a:gd name="connsiteY37" fmla="*/ 2377440 h 4620126"/>
              <a:gd name="connsiteX38" fmla="*/ 4822257 w 8460606"/>
              <a:gd name="connsiteY38" fmla="*/ 2252312 h 4620126"/>
              <a:gd name="connsiteX39" fmla="*/ 4908884 w 8460606"/>
              <a:gd name="connsiteY39" fmla="*/ 1982804 h 4620126"/>
              <a:gd name="connsiteX40" fmla="*/ 4918510 w 8460606"/>
              <a:gd name="connsiteY40" fmla="*/ 1876926 h 4620126"/>
              <a:gd name="connsiteX41" fmla="*/ 4937760 w 8460606"/>
              <a:gd name="connsiteY41" fmla="*/ 1809549 h 4620126"/>
              <a:gd name="connsiteX42" fmla="*/ 4957011 w 8460606"/>
              <a:gd name="connsiteY42" fmla="*/ 1626669 h 4620126"/>
              <a:gd name="connsiteX43" fmla="*/ 4966636 w 8460606"/>
              <a:gd name="connsiteY43" fmla="*/ 1578543 h 4620126"/>
              <a:gd name="connsiteX44" fmla="*/ 4976261 w 8460606"/>
              <a:gd name="connsiteY44" fmla="*/ 1463040 h 4620126"/>
              <a:gd name="connsiteX45" fmla="*/ 5014762 w 8460606"/>
              <a:gd name="connsiteY45" fmla="*/ 1366787 h 4620126"/>
              <a:gd name="connsiteX46" fmla="*/ 5024388 w 8460606"/>
              <a:gd name="connsiteY46" fmla="*/ 1328286 h 4620126"/>
              <a:gd name="connsiteX47" fmla="*/ 5062889 w 8460606"/>
              <a:gd name="connsiteY47" fmla="*/ 1241659 h 4620126"/>
              <a:gd name="connsiteX48" fmla="*/ 5072514 w 8460606"/>
              <a:gd name="connsiteY48" fmla="*/ 1203158 h 4620126"/>
              <a:gd name="connsiteX49" fmla="*/ 5091764 w 8460606"/>
              <a:gd name="connsiteY49" fmla="*/ 1155032 h 4620126"/>
              <a:gd name="connsiteX50" fmla="*/ 5101390 w 8460606"/>
              <a:gd name="connsiteY50" fmla="*/ 1126156 h 4620126"/>
              <a:gd name="connsiteX51" fmla="*/ 5120640 w 8460606"/>
              <a:gd name="connsiteY51" fmla="*/ 1097280 h 4620126"/>
              <a:gd name="connsiteX52" fmla="*/ 5149516 w 8460606"/>
              <a:gd name="connsiteY52" fmla="*/ 1029903 h 4620126"/>
              <a:gd name="connsiteX53" fmla="*/ 5178392 w 8460606"/>
              <a:gd name="connsiteY53" fmla="*/ 1001027 h 4620126"/>
              <a:gd name="connsiteX54" fmla="*/ 5216893 w 8460606"/>
              <a:gd name="connsiteY54" fmla="*/ 943276 h 4620126"/>
              <a:gd name="connsiteX55" fmla="*/ 5236143 w 8460606"/>
              <a:gd name="connsiteY55" fmla="*/ 914400 h 4620126"/>
              <a:gd name="connsiteX56" fmla="*/ 5274644 w 8460606"/>
              <a:gd name="connsiteY56" fmla="*/ 827773 h 4620126"/>
              <a:gd name="connsiteX57" fmla="*/ 5303520 w 8460606"/>
              <a:gd name="connsiteY57" fmla="*/ 770021 h 4620126"/>
              <a:gd name="connsiteX58" fmla="*/ 5361272 w 8460606"/>
              <a:gd name="connsiteY58" fmla="*/ 741145 h 4620126"/>
              <a:gd name="connsiteX59" fmla="*/ 5390148 w 8460606"/>
              <a:gd name="connsiteY59" fmla="*/ 750771 h 4620126"/>
              <a:gd name="connsiteX60" fmla="*/ 5447899 w 8460606"/>
              <a:gd name="connsiteY60" fmla="*/ 731520 h 4620126"/>
              <a:gd name="connsiteX61" fmla="*/ 5505651 w 8460606"/>
              <a:gd name="connsiteY61" fmla="*/ 770021 h 4620126"/>
              <a:gd name="connsiteX62" fmla="*/ 5515276 w 8460606"/>
              <a:gd name="connsiteY62" fmla="*/ 798897 h 4620126"/>
              <a:gd name="connsiteX63" fmla="*/ 5553777 w 8460606"/>
              <a:gd name="connsiteY63" fmla="*/ 875899 h 4620126"/>
              <a:gd name="connsiteX64" fmla="*/ 5582653 w 8460606"/>
              <a:gd name="connsiteY64" fmla="*/ 962526 h 4620126"/>
              <a:gd name="connsiteX65" fmla="*/ 5592278 w 8460606"/>
              <a:gd name="connsiteY65" fmla="*/ 991402 h 4620126"/>
              <a:gd name="connsiteX66" fmla="*/ 5611529 w 8460606"/>
              <a:gd name="connsiteY66" fmla="*/ 1029903 h 4620126"/>
              <a:gd name="connsiteX67" fmla="*/ 5630779 w 8460606"/>
              <a:gd name="connsiteY67" fmla="*/ 1087655 h 4620126"/>
              <a:gd name="connsiteX68" fmla="*/ 5640404 w 8460606"/>
              <a:gd name="connsiteY68" fmla="*/ 1116531 h 4620126"/>
              <a:gd name="connsiteX69" fmla="*/ 5678905 w 8460606"/>
              <a:gd name="connsiteY69" fmla="*/ 1174282 h 4620126"/>
              <a:gd name="connsiteX70" fmla="*/ 5698156 w 8460606"/>
              <a:gd name="connsiteY70" fmla="*/ 1203158 h 4620126"/>
              <a:gd name="connsiteX71" fmla="*/ 5717406 w 8460606"/>
              <a:gd name="connsiteY71" fmla="*/ 1260909 h 4620126"/>
              <a:gd name="connsiteX72" fmla="*/ 5727032 w 8460606"/>
              <a:gd name="connsiteY72" fmla="*/ 1289785 h 4620126"/>
              <a:gd name="connsiteX73" fmla="*/ 5736657 w 8460606"/>
              <a:gd name="connsiteY73" fmla="*/ 1328286 h 4620126"/>
              <a:gd name="connsiteX74" fmla="*/ 5755908 w 8460606"/>
              <a:gd name="connsiteY74" fmla="*/ 1376413 h 4620126"/>
              <a:gd name="connsiteX75" fmla="*/ 5765533 w 8460606"/>
              <a:gd name="connsiteY75" fmla="*/ 1491916 h 4620126"/>
              <a:gd name="connsiteX76" fmla="*/ 5775158 w 8460606"/>
              <a:gd name="connsiteY76" fmla="*/ 1540042 h 4620126"/>
              <a:gd name="connsiteX77" fmla="*/ 5784783 w 8460606"/>
              <a:gd name="connsiteY77" fmla="*/ 1636295 h 4620126"/>
              <a:gd name="connsiteX78" fmla="*/ 5823284 w 8460606"/>
              <a:gd name="connsiteY78" fmla="*/ 1626669 h 4620126"/>
              <a:gd name="connsiteX79" fmla="*/ 5842535 w 8460606"/>
              <a:gd name="connsiteY79" fmla="*/ 1597794 h 4620126"/>
              <a:gd name="connsiteX80" fmla="*/ 5871411 w 8460606"/>
              <a:gd name="connsiteY80" fmla="*/ 1578543 h 4620126"/>
              <a:gd name="connsiteX81" fmla="*/ 5909912 w 8460606"/>
              <a:gd name="connsiteY81" fmla="*/ 1520792 h 4620126"/>
              <a:gd name="connsiteX82" fmla="*/ 5929162 w 8460606"/>
              <a:gd name="connsiteY82" fmla="*/ 1491916 h 4620126"/>
              <a:gd name="connsiteX83" fmla="*/ 5958038 w 8460606"/>
              <a:gd name="connsiteY83" fmla="*/ 1434164 h 4620126"/>
              <a:gd name="connsiteX84" fmla="*/ 5977289 w 8460606"/>
              <a:gd name="connsiteY84" fmla="*/ 1232034 h 4620126"/>
              <a:gd name="connsiteX85" fmla="*/ 5986914 w 8460606"/>
              <a:gd name="connsiteY85" fmla="*/ 1145406 h 4620126"/>
              <a:gd name="connsiteX86" fmla="*/ 6006164 w 8460606"/>
              <a:gd name="connsiteY86" fmla="*/ 1078029 h 4620126"/>
              <a:gd name="connsiteX87" fmla="*/ 6035040 w 8460606"/>
              <a:gd name="connsiteY87" fmla="*/ 808522 h 4620126"/>
              <a:gd name="connsiteX88" fmla="*/ 6054291 w 8460606"/>
              <a:gd name="connsiteY88" fmla="*/ 741145 h 4620126"/>
              <a:gd name="connsiteX89" fmla="*/ 6073541 w 8460606"/>
              <a:gd name="connsiteY89" fmla="*/ 683394 h 4620126"/>
              <a:gd name="connsiteX90" fmla="*/ 6092792 w 8460606"/>
              <a:gd name="connsiteY90" fmla="*/ 596766 h 4620126"/>
              <a:gd name="connsiteX91" fmla="*/ 6131293 w 8460606"/>
              <a:gd name="connsiteY91" fmla="*/ 462013 h 4620126"/>
              <a:gd name="connsiteX92" fmla="*/ 6150543 w 8460606"/>
              <a:gd name="connsiteY92" fmla="*/ 423512 h 4620126"/>
              <a:gd name="connsiteX93" fmla="*/ 6179419 w 8460606"/>
              <a:gd name="connsiteY93" fmla="*/ 317634 h 4620126"/>
              <a:gd name="connsiteX94" fmla="*/ 6198670 w 8460606"/>
              <a:gd name="connsiteY94" fmla="*/ 279133 h 4620126"/>
              <a:gd name="connsiteX95" fmla="*/ 6217920 w 8460606"/>
              <a:gd name="connsiteY95" fmla="*/ 221381 h 4620126"/>
              <a:gd name="connsiteX96" fmla="*/ 6275672 w 8460606"/>
              <a:gd name="connsiteY96" fmla="*/ 115503 h 4620126"/>
              <a:gd name="connsiteX97" fmla="*/ 6294922 w 8460606"/>
              <a:gd name="connsiteY97" fmla="*/ 57752 h 4620126"/>
              <a:gd name="connsiteX98" fmla="*/ 6304548 w 8460606"/>
              <a:gd name="connsiteY98" fmla="*/ 28876 h 4620126"/>
              <a:gd name="connsiteX99" fmla="*/ 6323798 w 8460606"/>
              <a:gd name="connsiteY99" fmla="*/ 0 h 4620126"/>
              <a:gd name="connsiteX100" fmla="*/ 6352674 w 8460606"/>
              <a:gd name="connsiteY100" fmla="*/ 9625 h 4620126"/>
              <a:gd name="connsiteX101" fmla="*/ 6371924 w 8460606"/>
              <a:gd name="connsiteY101" fmla="*/ 38501 h 4620126"/>
              <a:gd name="connsiteX102" fmla="*/ 6400800 w 8460606"/>
              <a:gd name="connsiteY102" fmla="*/ 67377 h 4620126"/>
              <a:gd name="connsiteX103" fmla="*/ 6420051 w 8460606"/>
              <a:gd name="connsiteY103" fmla="*/ 125128 h 4620126"/>
              <a:gd name="connsiteX104" fmla="*/ 6458552 w 8460606"/>
              <a:gd name="connsiteY104" fmla="*/ 182880 h 4620126"/>
              <a:gd name="connsiteX105" fmla="*/ 6477802 w 8460606"/>
              <a:gd name="connsiteY105" fmla="*/ 211756 h 4620126"/>
              <a:gd name="connsiteX106" fmla="*/ 6516303 w 8460606"/>
              <a:gd name="connsiteY106" fmla="*/ 298383 h 4620126"/>
              <a:gd name="connsiteX107" fmla="*/ 6545179 w 8460606"/>
              <a:gd name="connsiteY107" fmla="*/ 442762 h 4620126"/>
              <a:gd name="connsiteX108" fmla="*/ 6564430 w 8460606"/>
              <a:gd name="connsiteY108" fmla="*/ 471638 h 4620126"/>
              <a:gd name="connsiteX109" fmla="*/ 6593305 w 8460606"/>
              <a:gd name="connsiteY109" fmla="*/ 529389 h 4620126"/>
              <a:gd name="connsiteX110" fmla="*/ 6602931 w 8460606"/>
              <a:gd name="connsiteY110" fmla="*/ 558265 h 4620126"/>
              <a:gd name="connsiteX111" fmla="*/ 6631806 w 8460606"/>
              <a:gd name="connsiteY111" fmla="*/ 567891 h 4620126"/>
              <a:gd name="connsiteX112" fmla="*/ 6651057 w 8460606"/>
              <a:gd name="connsiteY112" fmla="*/ 596766 h 4620126"/>
              <a:gd name="connsiteX113" fmla="*/ 6699183 w 8460606"/>
              <a:gd name="connsiteY113" fmla="*/ 654518 h 4620126"/>
              <a:gd name="connsiteX114" fmla="*/ 6728059 w 8460606"/>
              <a:gd name="connsiteY114" fmla="*/ 712269 h 4620126"/>
              <a:gd name="connsiteX115" fmla="*/ 6737684 w 8460606"/>
              <a:gd name="connsiteY115" fmla="*/ 750771 h 4620126"/>
              <a:gd name="connsiteX116" fmla="*/ 6766560 w 8460606"/>
              <a:gd name="connsiteY116" fmla="*/ 808522 h 4620126"/>
              <a:gd name="connsiteX117" fmla="*/ 6776185 w 8460606"/>
              <a:gd name="connsiteY117" fmla="*/ 847023 h 4620126"/>
              <a:gd name="connsiteX118" fmla="*/ 6785811 w 8460606"/>
              <a:gd name="connsiteY118" fmla="*/ 904775 h 4620126"/>
              <a:gd name="connsiteX119" fmla="*/ 6805061 w 8460606"/>
              <a:gd name="connsiteY119" fmla="*/ 933651 h 4620126"/>
              <a:gd name="connsiteX120" fmla="*/ 6824312 w 8460606"/>
              <a:gd name="connsiteY120" fmla="*/ 1010653 h 4620126"/>
              <a:gd name="connsiteX121" fmla="*/ 6833937 w 8460606"/>
              <a:gd name="connsiteY121" fmla="*/ 1049154 h 4620126"/>
              <a:gd name="connsiteX122" fmla="*/ 6853188 w 8460606"/>
              <a:gd name="connsiteY122" fmla="*/ 1116531 h 4620126"/>
              <a:gd name="connsiteX123" fmla="*/ 6862813 w 8460606"/>
              <a:gd name="connsiteY123" fmla="*/ 1174282 h 4620126"/>
              <a:gd name="connsiteX124" fmla="*/ 6872438 w 8460606"/>
              <a:gd name="connsiteY124" fmla="*/ 1655545 h 4620126"/>
              <a:gd name="connsiteX125" fmla="*/ 6882063 w 8460606"/>
              <a:gd name="connsiteY125" fmla="*/ 1684421 h 4620126"/>
              <a:gd name="connsiteX126" fmla="*/ 6891689 w 8460606"/>
              <a:gd name="connsiteY126" fmla="*/ 1751798 h 4620126"/>
              <a:gd name="connsiteX127" fmla="*/ 6910939 w 8460606"/>
              <a:gd name="connsiteY127" fmla="*/ 1780674 h 4620126"/>
              <a:gd name="connsiteX128" fmla="*/ 6939815 w 8460606"/>
              <a:gd name="connsiteY128" fmla="*/ 1848051 h 4620126"/>
              <a:gd name="connsiteX129" fmla="*/ 6959065 w 8460606"/>
              <a:gd name="connsiteY129" fmla="*/ 1876926 h 4620126"/>
              <a:gd name="connsiteX130" fmla="*/ 6978316 w 8460606"/>
              <a:gd name="connsiteY130" fmla="*/ 1934678 h 4620126"/>
              <a:gd name="connsiteX131" fmla="*/ 7016817 w 8460606"/>
              <a:gd name="connsiteY131" fmla="*/ 1992429 h 4620126"/>
              <a:gd name="connsiteX132" fmla="*/ 7036068 w 8460606"/>
              <a:gd name="connsiteY132" fmla="*/ 2021305 h 4620126"/>
              <a:gd name="connsiteX133" fmla="*/ 7045693 w 8460606"/>
              <a:gd name="connsiteY133" fmla="*/ 2050181 h 4620126"/>
              <a:gd name="connsiteX134" fmla="*/ 7141945 w 8460606"/>
              <a:gd name="connsiteY134" fmla="*/ 2146434 h 4620126"/>
              <a:gd name="connsiteX135" fmla="*/ 7209322 w 8460606"/>
              <a:gd name="connsiteY135" fmla="*/ 2165684 h 4620126"/>
              <a:gd name="connsiteX136" fmla="*/ 7267074 w 8460606"/>
              <a:gd name="connsiteY136" fmla="*/ 2204185 h 4620126"/>
              <a:gd name="connsiteX137" fmla="*/ 7295950 w 8460606"/>
              <a:gd name="connsiteY137" fmla="*/ 2223436 h 4620126"/>
              <a:gd name="connsiteX138" fmla="*/ 7575082 w 8460606"/>
              <a:gd name="connsiteY138" fmla="*/ 2213811 h 4620126"/>
              <a:gd name="connsiteX139" fmla="*/ 7661710 w 8460606"/>
              <a:gd name="connsiteY139" fmla="*/ 2165684 h 4620126"/>
              <a:gd name="connsiteX140" fmla="*/ 7748337 w 8460606"/>
              <a:gd name="connsiteY140" fmla="*/ 2136808 h 4620126"/>
              <a:gd name="connsiteX141" fmla="*/ 7777213 w 8460606"/>
              <a:gd name="connsiteY141" fmla="*/ 2127183 h 4620126"/>
              <a:gd name="connsiteX142" fmla="*/ 7806089 w 8460606"/>
              <a:gd name="connsiteY142" fmla="*/ 2107933 h 4620126"/>
              <a:gd name="connsiteX143" fmla="*/ 7834964 w 8460606"/>
              <a:gd name="connsiteY143" fmla="*/ 2079057 h 4620126"/>
              <a:gd name="connsiteX144" fmla="*/ 7950468 w 8460606"/>
              <a:gd name="connsiteY144" fmla="*/ 2050181 h 4620126"/>
              <a:gd name="connsiteX145" fmla="*/ 7979343 w 8460606"/>
              <a:gd name="connsiteY145" fmla="*/ 2040556 h 4620126"/>
              <a:gd name="connsiteX146" fmla="*/ 8075596 w 8460606"/>
              <a:gd name="connsiteY146" fmla="*/ 2021305 h 4620126"/>
              <a:gd name="connsiteX147" fmla="*/ 8114097 w 8460606"/>
              <a:gd name="connsiteY147" fmla="*/ 2002055 h 4620126"/>
              <a:gd name="connsiteX148" fmla="*/ 8171849 w 8460606"/>
              <a:gd name="connsiteY148" fmla="*/ 1982804 h 4620126"/>
              <a:gd name="connsiteX149" fmla="*/ 8229600 w 8460606"/>
              <a:gd name="connsiteY149" fmla="*/ 1944303 h 4620126"/>
              <a:gd name="connsiteX150" fmla="*/ 8258476 w 8460606"/>
              <a:gd name="connsiteY150" fmla="*/ 1925053 h 4620126"/>
              <a:gd name="connsiteX151" fmla="*/ 8277726 w 8460606"/>
              <a:gd name="connsiteY151" fmla="*/ 1896177 h 4620126"/>
              <a:gd name="connsiteX152" fmla="*/ 8306602 w 8460606"/>
              <a:gd name="connsiteY152" fmla="*/ 1886552 h 4620126"/>
              <a:gd name="connsiteX153" fmla="*/ 8364354 w 8460606"/>
              <a:gd name="connsiteY153" fmla="*/ 1857676 h 4620126"/>
              <a:gd name="connsiteX154" fmla="*/ 8383604 w 8460606"/>
              <a:gd name="connsiteY154" fmla="*/ 1828800 h 4620126"/>
              <a:gd name="connsiteX155" fmla="*/ 8460606 w 8460606"/>
              <a:gd name="connsiteY15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697129 w 8460606"/>
              <a:gd name="connsiteY34" fmla="*/ 2550695 h 4620126"/>
              <a:gd name="connsiteX35" fmla="*/ 4735630 w 8460606"/>
              <a:gd name="connsiteY35" fmla="*/ 2464067 h 4620126"/>
              <a:gd name="connsiteX36" fmla="*/ 4754880 w 8460606"/>
              <a:gd name="connsiteY36" fmla="*/ 2406316 h 4620126"/>
              <a:gd name="connsiteX37" fmla="*/ 4822257 w 8460606"/>
              <a:gd name="connsiteY37" fmla="*/ 2252312 h 4620126"/>
              <a:gd name="connsiteX38" fmla="*/ 4908884 w 8460606"/>
              <a:gd name="connsiteY38" fmla="*/ 1982804 h 4620126"/>
              <a:gd name="connsiteX39" fmla="*/ 4918510 w 8460606"/>
              <a:gd name="connsiteY39" fmla="*/ 1876926 h 4620126"/>
              <a:gd name="connsiteX40" fmla="*/ 4937760 w 8460606"/>
              <a:gd name="connsiteY40" fmla="*/ 1809549 h 4620126"/>
              <a:gd name="connsiteX41" fmla="*/ 4957011 w 8460606"/>
              <a:gd name="connsiteY41" fmla="*/ 1626669 h 4620126"/>
              <a:gd name="connsiteX42" fmla="*/ 4966636 w 8460606"/>
              <a:gd name="connsiteY42" fmla="*/ 1578543 h 4620126"/>
              <a:gd name="connsiteX43" fmla="*/ 4976261 w 8460606"/>
              <a:gd name="connsiteY43" fmla="*/ 1463040 h 4620126"/>
              <a:gd name="connsiteX44" fmla="*/ 5014762 w 8460606"/>
              <a:gd name="connsiteY44" fmla="*/ 1366787 h 4620126"/>
              <a:gd name="connsiteX45" fmla="*/ 5024388 w 8460606"/>
              <a:gd name="connsiteY45" fmla="*/ 1328286 h 4620126"/>
              <a:gd name="connsiteX46" fmla="*/ 5062889 w 8460606"/>
              <a:gd name="connsiteY46" fmla="*/ 1241659 h 4620126"/>
              <a:gd name="connsiteX47" fmla="*/ 5072514 w 8460606"/>
              <a:gd name="connsiteY47" fmla="*/ 1203158 h 4620126"/>
              <a:gd name="connsiteX48" fmla="*/ 5091764 w 8460606"/>
              <a:gd name="connsiteY48" fmla="*/ 1155032 h 4620126"/>
              <a:gd name="connsiteX49" fmla="*/ 5101390 w 8460606"/>
              <a:gd name="connsiteY49" fmla="*/ 1126156 h 4620126"/>
              <a:gd name="connsiteX50" fmla="*/ 5120640 w 8460606"/>
              <a:gd name="connsiteY50" fmla="*/ 1097280 h 4620126"/>
              <a:gd name="connsiteX51" fmla="*/ 5149516 w 8460606"/>
              <a:gd name="connsiteY51" fmla="*/ 1029903 h 4620126"/>
              <a:gd name="connsiteX52" fmla="*/ 5178392 w 8460606"/>
              <a:gd name="connsiteY52" fmla="*/ 1001027 h 4620126"/>
              <a:gd name="connsiteX53" fmla="*/ 5216893 w 8460606"/>
              <a:gd name="connsiteY53" fmla="*/ 943276 h 4620126"/>
              <a:gd name="connsiteX54" fmla="*/ 5236143 w 8460606"/>
              <a:gd name="connsiteY54" fmla="*/ 914400 h 4620126"/>
              <a:gd name="connsiteX55" fmla="*/ 5274644 w 8460606"/>
              <a:gd name="connsiteY55" fmla="*/ 827773 h 4620126"/>
              <a:gd name="connsiteX56" fmla="*/ 5303520 w 8460606"/>
              <a:gd name="connsiteY56" fmla="*/ 770021 h 4620126"/>
              <a:gd name="connsiteX57" fmla="*/ 5361272 w 8460606"/>
              <a:gd name="connsiteY57" fmla="*/ 741145 h 4620126"/>
              <a:gd name="connsiteX58" fmla="*/ 5390148 w 8460606"/>
              <a:gd name="connsiteY58" fmla="*/ 750771 h 4620126"/>
              <a:gd name="connsiteX59" fmla="*/ 5447899 w 8460606"/>
              <a:gd name="connsiteY59" fmla="*/ 731520 h 4620126"/>
              <a:gd name="connsiteX60" fmla="*/ 5505651 w 8460606"/>
              <a:gd name="connsiteY60" fmla="*/ 770021 h 4620126"/>
              <a:gd name="connsiteX61" fmla="*/ 5515276 w 8460606"/>
              <a:gd name="connsiteY61" fmla="*/ 798897 h 4620126"/>
              <a:gd name="connsiteX62" fmla="*/ 5553777 w 8460606"/>
              <a:gd name="connsiteY62" fmla="*/ 875899 h 4620126"/>
              <a:gd name="connsiteX63" fmla="*/ 5582653 w 8460606"/>
              <a:gd name="connsiteY63" fmla="*/ 962526 h 4620126"/>
              <a:gd name="connsiteX64" fmla="*/ 5592278 w 8460606"/>
              <a:gd name="connsiteY64" fmla="*/ 991402 h 4620126"/>
              <a:gd name="connsiteX65" fmla="*/ 5611529 w 8460606"/>
              <a:gd name="connsiteY65" fmla="*/ 1029903 h 4620126"/>
              <a:gd name="connsiteX66" fmla="*/ 5630779 w 8460606"/>
              <a:gd name="connsiteY66" fmla="*/ 1087655 h 4620126"/>
              <a:gd name="connsiteX67" fmla="*/ 5640404 w 8460606"/>
              <a:gd name="connsiteY67" fmla="*/ 1116531 h 4620126"/>
              <a:gd name="connsiteX68" fmla="*/ 5678905 w 8460606"/>
              <a:gd name="connsiteY68" fmla="*/ 1174282 h 4620126"/>
              <a:gd name="connsiteX69" fmla="*/ 5698156 w 8460606"/>
              <a:gd name="connsiteY69" fmla="*/ 1203158 h 4620126"/>
              <a:gd name="connsiteX70" fmla="*/ 5717406 w 8460606"/>
              <a:gd name="connsiteY70" fmla="*/ 1260909 h 4620126"/>
              <a:gd name="connsiteX71" fmla="*/ 5727032 w 8460606"/>
              <a:gd name="connsiteY71" fmla="*/ 1289785 h 4620126"/>
              <a:gd name="connsiteX72" fmla="*/ 5736657 w 8460606"/>
              <a:gd name="connsiteY72" fmla="*/ 1328286 h 4620126"/>
              <a:gd name="connsiteX73" fmla="*/ 5755908 w 8460606"/>
              <a:gd name="connsiteY73" fmla="*/ 1376413 h 4620126"/>
              <a:gd name="connsiteX74" fmla="*/ 5765533 w 8460606"/>
              <a:gd name="connsiteY74" fmla="*/ 1491916 h 4620126"/>
              <a:gd name="connsiteX75" fmla="*/ 5775158 w 8460606"/>
              <a:gd name="connsiteY75" fmla="*/ 1540042 h 4620126"/>
              <a:gd name="connsiteX76" fmla="*/ 5784783 w 8460606"/>
              <a:gd name="connsiteY76" fmla="*/ 1636295 h 4620126"/>
              <a:gd name="connsiteX77" fmla="*/ 5823284 w 8460606"/>
              <a:gd name="connsiteY77" fmla="*/ 1626669 h 4620126"/>
              <a:gd name="connsiteX78" fmla="*/ 5842535 w 8460606"/>
              <a:gd name="connsiteY78" fmla="*/ 1597794 h 4620126"/>
              <a:gd name="connsiteX79" fmla="*/ 5871411 w 8460606"/>
              <a:gd name="connsiteY79" fmla="*/ 1578543 h 4620126"/>
              <a:gd name="connsiteX80" fmla="*/ 5909912 w 8460606"/>
              <a:gd name="connsiteY80" fmla="*/ 1520792 h 4620126"/>
              <a:gd name="connsiteX81" fmla="*/ 5929162 w 8460606"/>
              <a:gd name="connsiteY81" fmla="*/ 1491916 h 4620126"/>
              <a:gd name="connsiteX82" fmla="*/ 5958038 w 8460606"/>
              <a:gd name="connsiteY82" fmla="*/ 1434164 h 4620126"/>
              <a:gd name="connsiteX83" fmla="*/ 5977289 w 8460606"/>
              <a:gd name="connsiteY83" fmla="*/ 1232034 h 4620126"/>
              <a:gd name="connsiteX84" fmla="*/ 5986914 w 8460606"/>
              <a:gd name="connsiteY84" fmla="*/ 1145406 h 4620126"/>
              <a:gd name="connsiteX85" fmla="*/ 6006164 w 8460606"/>
              <a:gd name="connsiteY85" fmla="*/ 1078029 h 4620126"/>
              <a:gd name="connsiteX86" fmla="*/ 6035040 w 8460606"/>
              <a:gd name="connsiteY86" fmla="*/ 808522 h 4620126"/>
              <a:gd name="connsiteX87" fmla="*/ 6054291 w 8460606"/>
              <a:gd name="connsiteY87" fmla="*/ 741145 h 4620126"/>
              <a:gd name="connsiteX88" fmla="*/ 6073541 w 8460606"/>
              <a:gd name="connsiteY88" fmla="*/ 683394 h 4620126"/>
              <a:gd name="connsiteX89" fmla="*/ 6092792 w 8460606"/>
              <a:gd name="connsiteY89" fmla="*/ 596766 h 4620126"/>
              <a:gd name="connsiteX90" fmla="*/ 6131293 w 8460606"/>
              <a:gd name="connsiteY90" fmla="*/ 462013 h 4620126"/>
              <a:gd name="connsiteX91" fmla="*/ 6150543 w 8460606"/>
              <a:gd name="connsiteY91" fmla="*/ 423512 h 4620126"/>
              <a:gd name="connsiteX92" fmla="*/ 6179419 w 8460606"/>
              <a:gd name="connsiteY92" fmla="*/ 317634 h 4620126"/>
              <a:gd name="connsiteX93" fmla="*/ 6198670 w 8460606"/>
              <a:gd name="connsiteY93" fmla="*/ 279133 h 4620126"/>
              <a:gd name="connsiteX94" fmla="*/ 6217920 w 8460606"/>
              <a:gd name="connsiteY94" fmla="*/ 221381 h 4620126"/>
              <a:gd name="connsiteX95" fmla="*/ 6275672 w 8460606"/>
              <a:gd name="connsiteY95" fmla="*/ 115503 h 4620126"/>
              <a:gd name="connsiteX96" fmla="*/ 6294922 w 8460606"/>
              <a:gd name="connsiteY96" fmla="*/ 57752 h 4620126"/>
              <a:gd name="connsiteX97" fmla="*/ 6304548 w 8460606"/>
              <a:gd name="connsiteY97" fmla="*/ 28876 h 4620126"/>
              <a:gd name="connsiteX98" fmla="*/ 6323798 w 8460606"/>
              <a:gd name="connsiteY98" fmla="*/ 0 h 4620126"/>
              <a:gd name="connsiteX99" fmla="*/ 6352674 w 8460606"/>
              <a:gd name="connsiteY99" fmla="*/ 9625 h 4620126"/>
              <a:gd name="connsiteX100" fmla="*/ 6371924 w 8460606"/>
              <a:gd name="connsiteY100" fmla="*/ 38501 h 4620126"/>
              <a:gd name="connsiteX101" fmla="*/ 6400800 w 8460606"/>
              <a:gd name="connsiteY101" fmla="*/ 67377 h 4620126"/>
              <a:gd name="connsiteX102" fmla="*/ 6420051 w 8460606"/>
              <a:gd name="connsiteY102" fmla="*/ 125128 h 4620126"/>
              <a:gd name="connsiteX103" fmla="*/ 6458552 w 8460606"/>
              <a:gd name="connsiteY103" fmla="*/ 182880 h 4620126"/>
              <a:gd name="connsiteX104" fmla="*/ 6477802 w 8460606"/>
              <a:gd name="connsiteY104" fmla="*/ 211756 h 4620126"/>
              <a:gd name="connsiteX105" fmla="*/ 6516303 w 8460606"/>
              <a:gd name="connsiteY105" fmla="*/ 298383 h 4620126"/>
              <a:gd name="connsiteX106" fmla="*/ 6545179 w 8460606"/>
              <a:gd name="connsiteY106" fmla="*/ 442762 h 4620126"/>
              <a:gd name="connsiteX107" fmla="*/ 6564430 w 8460606"/>
              <a:gd name="connsiteY107" fmla="*/ 471638 h 4620126"/>
              <a:gd name="connsiteX108" fmla="*/ 6593305 w 8460606"/>
              <a:gd name="connsiteY108" fmla="*/ 529389 h 4620126"/>
              <a:gd name="connsiteX109" fmla="*/ 6602931 w 8460606"/>
              <a:gd name="connsiteY109" fmla="*/ 558265 h 4620126"/>
              <a:gd name="connsiteX110" fmla="*/ 6631806 w 8460606"/>
              <a:gd name="connsiteY110" fmla="*/ 567891 h 4620126"/>
              <a:gd name="connsiteX111" fmla="*/ 6651057 w 8460606"/>
              <a:gd name="connsiteY111" fmla="*/ 596766 h 4620126"/>
              <a:gd name="connsiteX112" fmla="*/ 6699183 w 8460606"/>
              <a:gd name="connsiteY112" fmla="*/ 654518 h 4620126"/>
              <a:gd name="connsiteX113" fmla="*/ 6728059 w 8460606"/>
              <a:gd name="connsiteY113" fmla="*/ 712269 h 4620126"/>
              <a:gd name="connsiteX114" fmla="*/ 6737684 w 8460606"/>
              <a:gd name="connsiteY114" fmla="*/ 750771 h 4620126"/>
              <a:gd name="connsiteX115" fmla="*/ 6766560 w 8460606"/>
              <a:gd name="connsiteY115" fmla="*/ 808522 h 4620126"/>
              <a:gd name="connsiteX116" fmla="*/ 6776185 w 8460606"/>
              <a:gd name="connsiteY116" fmla="*/ 847023 h 4620126"/>
              <a:gd name="connsiteX117" fmla="*/ 6785811 w 8460606"/>
              <a:gd name="connsiteY117" fmla="*/ 904775 h 4620126"/>
              <a:gd name="connsiteX118" fmla="*/ 6805061 w 8460606"/>
              <a:gd name="connsiteY118" fmla="*/ 933651 h 4620126"/>
              <a:gd name="connsiteX119" fmla="*/ 6824312 w 8460606"/>
              <a:gd name="connsiteY119" fmla="*/ 1010653 h 4620126"/>
              <a:gd name="connsiteX120" fmla="*/ 6833937 w 8460606"/>
              <a:gd name="connsiteY120" fmla="*/ 1049154 h 4620126"/>
              <a:gd name="connsiteX121" fmla="*/ 6853188 w 8460606"/>
              <a:gd name="connsiteY121" fmla="*/ 1116531 h 4620126"/>
              <a:gd name="connsiteX122" fmla="*/ 6862813 w 8460606"/>
              <a:gd name="connsiteY122" fmla="*/ 1174282 h 4620126"/>
              <a:gd name="connsiteX123" fmla="*/ 6872438 w 8460606"/>
              <a:gd name="connsiteY123" fmla="*/ 1655545 h 4620126"/>
              <a:gd name="connsiteX124" fmla="*/ 6882063 w 8460606"/>
              <a:gd name="connsiteY124" fmla="*/ 1684421 h 4620126"/>
              <a:gd name="connsiteX125" fmla="*/ 6891689 w 8460606"/>
              <a:gd name="connsiteY125" fmla="*/ 1751798 h 4620126"/>
              <a:gd name="connsiteX126" fmla="*/ 6910939 w 8460606"/>
              <a:gd name="connsiteY126" fmla="*/ 1780674 h 4620126"/>
              <a:gd name="connsiteX127" fmla="*/ 6939815 w 8460606"/>
              <a:gd name="connsiteY127" fmla="*/ 1848051 h 4620126"/>
              <a:gd name="connsiteX128" fmla="*/ 6959065 w 8460606"/>
              <a:gd name="connsiteY128" fmla="*/ 1876926 h 4620126"/>
              <a:gd name="connsiteX129" fmla="*/ 6978316 w 8460606"/>
              <a:gd name="connsiteY129" fmla="*/ 1934678 h 4620126"/>
              <a:gd name="connsiteX130" fmla="*/ 7016817 w 8460606"/>
              <a:gd name="connsiteY130" fmla="*/ 1992429 h 4620126"/>
              <a:gd name="connsiteX131" fmla="*/ 7036068 w 8460606"/>
              <a:gd name="connsiteY131" fmla="*/ 2021305 h 4620126"/>
              <a:gd name="connsiteX132" fmla="*/ 7045693 w 8460606"/>
              <a:gd name="connsiteY132" fmla="*/ 2050181 h 4620126"/>
              <a:gd name="connsiteX133" fmla="*/ 7141945 w 8460606"/>
              <a:gd name="connsiteY133" fmla="*/ 2146434 h 4620126"/>
              <a:gd name="connsiteX134" fmla="*/ 7209322 w 8460606"/>
              <a:gd name="connsiteY134" fmla="*/ 2165684 h 4620126"/>
              <a:gd name="connsiteX135" fmla="*/ 7267074 w 8460606"/>
              <a:gd name="connsiteY135" fmla="*/ 2204185 h 4620126"/>
              <a:gd name="connsiteX136" fmla="*/ 7295950 w 8460606"/>
              <a:gd name="connsiteY136" fmla="*/ 2223436 h 4620126"/>
              <a:gd name="connsiteX137" fmla="*/ 7575082 w 8460606"/>
              <a:gd name="connsiteY137" fmla="*/ 2213811 h 4620126"/>
              <a:gd name="connsiteX138" fmla="*/ 7661710 w 8460606"/>
              <a:gd name="connsiteY138" fmla="*/ 2165684 h 4620126"/>
              <a:gd name="connsiteX139" fmla="*/ 7748337 w 8460606"/>
              <a:gd name="connsiteY139" fmla="*/ 2136808 h 4620126"/>
              <a:gd name="connsiteX140" fmla="*/ 7777213 w 8460606"/>
              <a:gd name="connsiteY140" fmla="*/ 2127183 h 4620126"/>
              <a:gd name="connsiteX141" fmla="*/ 7806089 w 8460606"/>
              <a:gd name="connsiteY141" fmla="*/ 2107933 h 4620126"/>
              <a:gd name="connsiteX142" fmla="*/ 7834964 w 8460606"/>
              <a:gd name="connsiteY142" fmla="*/ 2079057 h 4620126"/>
              <a:gd name="connsiteX143" fmla="*/ 7950468 w 8460606"/>
              <a:gd name="connsiteY143" fmla="*/ 2050181 h 4620126"/>
              <a:gd name="connsiteX144" fmla="*/ 7979343 w 8460606"/>
              <a:gd name="connsiteY144" fmla="*/ 2040556 h 4620126"/>
              <a:gd name="connsiteX145" fmla="*/ 8075596 w 8460606"/>
              <a:gd name="connsiteY145" fmla="*/ 2021305 h 4620126"/>
              <a:gd name="connsiteX146" fmla="*/ 8114097 w 8460606"/>
              <a:gd name="connsiteY146" fmla="*/ 2002055 h 4620126"/>
              <a:gd name="connsiteX147" fmla="*/ 8171849 w 8460606"/>
              <a:gd name="connsiteY147" fmla="*/ 1982804 h 4620126"/>
              <a:gd name="connsiteX148" fmla="*/ 8229600 w 8460606"/>
              <a:gd name="connsiteY148" fmla="*/ 1944303 h 4620126"/>
              <a:gd name="connsiteX149" fmla="*/ 8258476 w 8460606"/>
              <a:gd name="connsiteY149" fmla="*/ 1925053 h 4620126"/>
              <a:gd name="connsiteX150" fmla="*/ 8277726 w 8460606"/>
              <a:gd name="connsiteY150" fmla="*/ 1896177 h 4620126"/>
              <a:gd name="connsiteX151" fmla="*/ 8306602 w 8460606"/>
              <a:gd name="connsiteY151" fmla="*/ 1886552 h 4620126"/>
              <a:gd name="connsiteX152" fmla="*/ 8364354 w 8460606"/>
              <a:gd name="connsiteY152" fmla="*/ 1857676 h 4620126"/>
              <a:gd name="connsiteX153" fmla="*/ 8383604 w 8460606"/>
              <a:gd name="connsiteY153" fmla="*/ 1828800 h 4620126"/>
              <a:gd name="connsiteX154" fmla="*/ 8460606 w 8460606"/>
              <a:gd name="connsiteY15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57011 w 8460606"/>
              <a:gd name="connsiteY40" fmla="*/ 1626669 h 4620126"/>
              <a:gd name="connsiteX41" fmla="*/ 4966636 w 8460606"/>
              <a:gd name="connsiteY41" fmla="*/ 1578543 h 4620126"/>
              <a:gd name="connsiteX42" fmla="*/ 4976261 w 8460606"/>
              <a:gd name="connsiteY42" fmla="*/ 1463040 h 4620126"/>
              <a:gd name="connsiteX43" fmla="*/ 5014762 w 8460606"/>
              <a:gd name="connsiteY43" fmla="*/ 1366787 h 4620126"/>
              <a:gd name="connsiteX44" fmla="*/ 5024388 w 8460606"/>
              <a:gd name="connsiteY44" fmla="*/ 1328286 h 4620126"/>
              <a:gd name="connsiteX45" fmla="*/ 5062889 w 8460606"/>
              <a:gd name="connsiteY45" fmla="*/ 1241659 h 4620126"/>
              <a:gd name="connsiteX46" fmla="*/ 5072514 w 8460606"/>
              <a:gd name="connsiteY46" fmla="*/ 1203158 h 4620126"/>
              <a:gd name="connsiteX47" fmla="*/ 5091764 w 8460606"/>
              <a:gd name="connsiteY47" fmla="*/ 1155032 h 4620126"/>
              <a:gd name="connsiteX48" fmla="*/ 5101390 w 8460606"/>
              <a:gd name="connsiteY48" fmla="*/ 1126156 h 4620126"/>
              <a:gd name="connsiteX49" fmla="*/ 5120640 w 8460606"/>
              <a:gd name="connsiteY49" fmla="*/ 1097280 h 4620126"/>
              <a:gd name="connsiteX50" fmla="*/ 5149516 w 8460606"/>
              <a:gd name="connsiteY50" fmla="*/ 1029903 h 4620126"/>
              <a:gd name="connsiteX51" fmla="*/ 5178392 w 8460606"/>
              <a:gd name="connsiteY51" fmla="*/ 1001027 h 4620126"/>
              <a:gd name="connsiteX52" fmla="*/ 5216893 w 8460606"/>
              <a:gd name="connsiteY52" fmla="*/ 943276 h 4620126"/>
              <a:gd name="connsiteX53" fmla="*/ 5236143 w 8460606"/>
              <a:gd name="connsiteY53" fmla="*/ 914400 h 4620126"/>
              <a:gd name="connsiteX54" fmla="*/ 5274644 w 8460606"/>
              <a:gd name="connsiteY54" fmla="*/ 827773 h 4620126"/>
              <a:gd name="connsiteX55" fmla="*/ 5303520 w 8460606"/>
              <a:gd name="connsiteY55" fmla="*/ 770021 h 4620126"/>
              <a:gd name="connsiteX56" fmla="*/ 5361272 w 8460606"/>
              <a:gd name="connsiteY56" fmla="*/ 741145 h 4620126"/>
              <a:gd name="connsiteX57" fmla="*/ 5390148 w 8460606"/>
              <a:gd name="connsiteY57" fmla="*/ 750771 h 4620126"/>
              <a:gd name="connsiteX58" fmla="*/ 5447899 w 8460606"/>
              <a:gd name="connsiteY58" fmla="*/ 731520 h 4620126"/>
              <a:gd name="connsiteX59" fmla="*/ 5505651 w 8460606"/>
              <a:gd name="connsiteY59" fmla="*/ 770021 h 4620126"/>
              <a:gd name="connsiteX60" fmla="*/ 5515276 w 8460606"/>
              <a:gd name="connsiteY60" fmla="*/ 798897 h 4620126"/>
              <a:gd name="connsiteX61" fmla="*/ 5553777 w 8460606"/>
              <a:gd name="connsiteY61" fmla="*/ 875899 h 4620126"/>
              <a:gd name="connsiteX62" fmla="*/ 5582653 w 8460606"/>
              <a:gd name="connsiteY62" fmla="*/ 962526 h 4620126"/>
              <a:gd name="connsiteX63" fmla="*/ 5592278 w 8460606"/>
              <a:gd name="connsiteY63" fmla="*/ 991402 h 4620126"/>
              <a:gd name="connsiteX64" fmla="*/ 5611529 w 8460606"/>
              <a:gd name="connsiteY64" fmla="*/ 1029903 h 4620126"/>
              <a:gd name="connsiteX65" fmla="*/ 5630779 w 8460606"/>
              <a:gd name="connsiteY65" fmla="*/ 1087655 h 4620126"/>
              <a:gd name="connsiteX66" fmla="*/ 5640404 w 8460606"/>
              <a:gd name="connsiteY66" fmla="*/ 1116531 h 4620126"/>
              <a:gd name="connsiteX67" fmla="*/ 5678905 w 8460606"/>
              <a:gd name="connsiteY67" fmla="*/ 1174282 h 4620126"/>
              <a:gd name="connsiteX68" fmla="*/ 5698156 w 8460606"/>
              <a:gd name="connsiteY68" fmla="*/ 1203158 h 4620126"/>
              <a:gd name="connsiteX69" fmla="*/ 5717406 w 8460606"/>
              <a:gd name="connsiteY69" fmla="*/ 1260909 h 4620126"/>
              <a:gd name="connsiteX70" fmla="*/ 5727032 w 8460606"/>
              <a:gd name="connsiteY70" fmla="*/ 1289785 h 4620126"/>
              <a:gd name="connsiteX71" fmla="*/ 5736657 w 8460606"/>
              <a:gd name="connsiteY71" fmla="*/ 1328286 h 4620126"/>
              <a:gd name="connsiteX72" fmla="*/ 5755908 w 8460606"/>
              <a:gd name="connsiteY72" fmla="*/ 1376413 h 4620126"/>
              <a:gd name="connsiteX73" fmla="*/ 5765533 w 8460606"/>
              <a:gd name="connsiteY73" fmla="*/ 1491916 h 4620126"/>
              <a:gd name="connsiteX74" fmla="*/ 5775158 w 8460606"/>
              <a:gd name="connsiteY74" fmla="*/ 1540042 h 4620126"/>
              <a:gd name="connsiteX75" fmla="*/ 5784783 w 8460606"/>
              <a:gd name="connsiteY75" fmla="*/ 1636295 h 4620126"/>
              <a:gd name="connsiteX76" fmla="*/ 5823284 w 8460606"/>
              <a:gd name="connsiteY76" fmla="*/ 1626669 h 4620126"/>
              <a:gd name="connsiteX77" fmla="*/ 5842535 w 8460606"/>
              <a:gd name="connsiteY77" fmla="*/ 1597794 h 4620126"/>
              <a:gd name="connsiteX78" fmla="*/ 5871411 w 8460606"/>
              <a:gd name="connsiteY78" fmla="*/ 1578543 h 4620126"/>
              <a:gd name="connsiteX79" fmla="*/ 5909912 w 8460606"/>
              <a:gd name="connsiteY79" fmla="*/ 1520792 h 4620126"/>
              <a:gd name="connsiteX80" fmla="*/ 5929162 w 8460606"/>
              <a:gd name="connsiteY80" fmla="*/ 1491916 h 4620126"/>
              <a:gd name="connsiteX81" fmla="*/ 5958038 w 8460606"/>
              <a:gd name="connsiteY81" fmla="*/ 1434164 h 4620126"/>
              <a:gd name="connsiteX82" fmla="*/ 5977289 w 8460606"/>
              <a:gd name="connsiteY82" fmla="*/ 1232034 h 4620126"/>
              <a:gd name="connsiteX83" fmla="*/ 5986914 w 8460606"/>
              <a:gd name="connsiteY83" fmla="*/ 1145406 h 4620126"/>
              <a:gd name="connsiteX84" fmla="*/ 6006164 w 8460606"/>
              <a:gd name="connsiteY84" fmla="*/ 1078029 h 4620126"/>
              <a:gd name="connsiteX85" fmla="*/ 6035040 w 8460606"/>
              <a:gd name="connsiteY85" fmla="*/ 808522 h 4620126"/>
              <a:gd name="connsiteX86" fmla="*/ 6054291 w 8460606"/>
              <a:gd name="connsiteY86" fmla="*/ 741145 h 4620126"/>
              <a:gd name="connsiteX87" fmla="*/ 6073541 w 8460606"/>
              <a:gd name="connsiteY87" fmla="*/ 683394 h 4620126"/>
              <a:gd name="connsiteX88" fmla="*/ 6092792 w 8460606"/>
              <a:gd name="connsiteY88" fmla="*/ 596766 h 4620126"/>
              <a:gd name="connsiteX89" fmla="*/ 6131293 w 8460606"/>
              <a:gd name="connsiteY89" fmla="*/ 462013 h 4620126"/>
              <a:gd name="connsiteX90" fmla="*/ 6150543 w 8460606"/>
              <a:gd name="connsiteY90" fmla="*/ 423512 h 4620126"/>
              <a:gd name="connsiteX91" fmla="*/ 6179419 w 8460606"/>
              <a:gd name="connsiteY91" fmla="*/ 317634 h 4620126"/>
              <a:gd name="connsiteX92" fmla="*/ 6198670 w 8460606"/>
              <a:gd name="connsiteY92" fmla="*/ 279133 h 4620126"/>
              <a:gd name="connsiteX93" fmla="*/ 6217920 w 8460606"/>
              <a:gd name="connsiteY93" fmla="*/ 221381 h 4620126"/>
              <a:gd name="connsiteX94" fmla="*/ 6275672 w 8460606"/>
              <a:gd name="connsiteY94" fmla="*/ 115503 h 4620126"/>
              <a:gd name="connsiteX95" fmla="*/ 6294922 w 8460606"/>
              <a:gd name="connsiteY95" fmla="*/ 57752 h 4620126"/>
              <a:gd name="connsiteX96" fmla="*/ 6304548 w 8460606"/>
              <a:gd name="connsiteY96" fmla="*/ 28876 h 4620126"/>
              <a:gd name="connsiteX97" fmla="*/ 6323798 w 8460606"/>
              <a:gd name="connsiteY97" fmla="*/ 0 h 4620126"/>
              <a:gd name="connsiteX98" fmla="*/ 6352674 w 8460606"/>
              <a:gd name="connsiteY98" fmla="*/ 9625 h 4620126"/>
              <a:gd name="connsiteX99" fmla="*/ 6371924 w 8460606"/>
              <a:gd name="connsiteY99" fmla="*/ 38501 h 4620126"/>
              <a:gd name="connsiteX100" fmla="*/ 6400800 w 8460606"/>
              <a:gd name="connsiteY100" fmla="*/ 67377 h 4620126"/>
              <a:gd name="connsiteX101" fmla="*/ 6420051 w 8460606"/>
              <a:gd name="connsiteY101" fmla="*/ 125128 h 4620126"/>
              <a:gd name="connsiteX102" fmla="*/ 6458552 w 8460606"/>
              <a:gd name="connsiteY102" fmla="*/ 182880 h 4620126"/>
              <a:gd name="connsiteX103" fmla="*/ 6477802 w 8460606"/>
              <a:gd name="connsiteY103" fmla="*/ 211756 h 4620126"/>
              <a:gd name="connsiteX104" fmla="*/ 6516303 w 8460606"/>
              <a:gd name="connsiteY104" fmla="*/ 298383 h 4620126"/>
              <a:gd name="connsiteX105" fmla="*/ 6545179 w 8460606"/>
              <a:gd name="connsiteY105" fmla="*/ 442762 h 4620126"/>
              <a:gd name="connsiteX106" fmla="*/ 6564430 w 8460606"/>
              <a:gd name="connsiteY106" fmla="*/ 471638 h 4620126"/>
              <a:gd name="connsiteX107" fmla="*/ 6593305 w 8460606"/>
              <a:gd name="connsiteY107" fmla="*/ 529389 h 4620126"/>
              <a:gd name="connsiteX108" fmla="*/ 6602931 w 8460606"/>
              <a:gd name="connsiteY108" fmla="*/ 558265 h 4620126"/>
              <a:gd name="connsiteX109" fmla="*/ 6631806 w 8460606"/>
              <a:gd name="connsiteY109" fmla="*/ 567891 h 4620126"/>
              <a:gd name="connsiteX110" fmla="*/ 6651057 w 8460606"/>
              <a:gd name="connsiteY110" fmla="*/ 596766 h 4620126"/>
              <a:gd name="connsiteX111" fmla="*/ 6699183 w 8460606"/>
              <a:gd name="connsiteY111" fmla="*/ 654518 h 4620126"/>
              <a:gd name="connsiteX112" fmla="*/ 6728059 w 8460606"/>
              <a:gd name="connsiteY112" fmla="*/ 712269 h 4620126"/>
              <a:gd name="connsiteX113" fmla="*/ 6737684 w 8460606"/>
              <a:gd name="connsiteY113" fmla="*/ 750771 h 4620126"/>
              <a:gd name="connsiteX114" fmla="*/ 6766560 w 8460606"/>
              <a:gd name="connsiteY114" fmla="*/ 808522 h 4620126"/>
              <a:gd name="connsiteX115" fmla="*/ 6776185 w 8460606"/>
              <a:gd name="connsiteY115" fmla="*/ 847023 h 4620126"/>
              <a:gd name="connsiteX116" fmla="*/ 6785811 w 8460606"/>
              <a:gd name="connsiteY116" fmla="*/ 904775 h 4620126"/>
              <a:gd name="connsiteX117" fmla="*/ 6805061 w 8460606"/>
              <a:gd name="connsiteY117" fmla="*/ 933651 h 4620126"/>
              <a:gd name="connsiteX118" fmla="*/ 6824312 w 8460606"/>
              <a:gd name="connsiteY118" fmla="*/ 1010653 h 4620126"/>
              <a:gd name="connsiteX119" fmla="*/ 6833937 w 8460606"/>
              <a:gd name="connsiteY119" fmla="*/ 1049154 h 4620126"/>
              <a:gd name="connsiteX120" fmla="*/ 6853188 w 8460606"/>
              <a:gd name="connsiteY120" fmla="*/ 1116531 h 4620126"/>
              <a:gd name="connsiteX121" fmla="*/ 6862813 w 8460606"/>
              <a:gd name="connsiteY121" fmla="*/ 1174282 h 4620126"/>
              <a:gd name="connsiteX122" fmla="*/ 6872438 w 8460606"/>
              <a:gd name="connsiteY122" fmla="*/ 1655545 h 4620126"/>
              <a:gd name="connsiteX123" fmla="*/ 6882063 w 8460606"/>
              <a:gd name="connsiteY123" fmla="*/ 1684421 h 4620126"/>
              <a:gd name="connsiteX124" fmla="*/ 6891689 w 8460606"/>
              <a:gd name="connsiteY124" fmla="*/ 1751798 h 4620126"/>
              <a:gd name="connsiteX125" fmla="*/ 6910939 w 8460606"/>
              <a:gd name="connsiteY125" fmla="*/ 1780674 h 4620126"/>
              <a:gd name="connsiteX126" fmla="*/ 6939815 w 8460606"/>
              <a:gd name="connsiteY126" fmla="*/ 1848051 h 4620126"/>
              <a:gd name="connsiteX127" fmla="*/ 6959065 w 8460606"/>
              <a:gd name="connsiteY127" fmla="*/ 1876926 h 4620126"/>
              <a:gd name="connsiteX128" fmla="*/ 6978316 w 8460606"/>
              <a:gd name="connsiteY128" fmla="*/ 1934678 h 4620126"/>
              <a:gd name="connsiteX129" fmla="*/ 7016817 w 8460606"/>
              <a:gd name="connsiteY129" fmla="*/ 1992429 h 4620126"/>
              <a:gd name="connsiteX130" fmla="*/ 7036068 w 8460606"/>
              <a:gd name="connsiteY130" fmla="*/ 2021305 h 4620126"/>
              <a:gd name="connsiteX131" fmla="*/ 7045693 w 8460606"/>
              <a:gd name="connsiteY131" fmla="*/ 2050181 h 4620126"/>
              <a:gd name="connsiteX132" fmla="*/ 7141945 w 8460606"/>
              <a:gd name="connsiteY132" fmla="*/ 2146434 h 4620126"/>
              <a:gd name="connsiteX133" fmla="*/ 7209322 w 8460606"/>
              <a:gd name="connsiteY133" fmla="*/ 2165684 h 4620126"/>
              <a:gd name="connsiteX134" fmla="*/ 7267074 w 8460606"/>
              <a:gd name="connsiteY134" fmla="*/ 2204185 h 4620126"/>
              <a:gd name="connsiteX135" fmla="*/ 7295950 w 8460606"/>
              <a:gd name="connsiteY135" fmla="*/ 2223436 h 4620126"/>
              <a:gd name="connsiteX136" fmla="*/ 7575082 w 8460606"/>
              <a:gd name="connsiteY136" fmla="*/ 2213811 h 4620126"/>
              <a:gd name="connsiteX137" fmla="*/ 7661710 w 8460606"/>
              <a:gd name="connsiteY137" fmla="*/ 2165684 h 4620126"/>
              <a:gd name="connsiteX138" fmla="*/ 7748337 w 8460606"/>
              <a:gd name="connsiteY138" fmla="*/ 2136808 h 4620126"/>
              <a:gd name="connsiteX139" fmla="*/ 7777213 w 8460606"/>
              <a:gd name="connsiteY139" fmla="*/ 2127183 h 4620126"/>
              <a:gd name="connsiteX140" fmla="*/ 7806089 w 8460606"/>
              <a:gd name="connsiteY140" fmla="*/ 2107933 h 4620126"/>
              <a:gd name="connsiteX141" fmla="*/ 7834964 w 8460606"/>
              <a:gd name="connsiteY141" fmla="*/ 2079057 h 4620126"/>
              <a:gd name="connsiteX142" fmla="*/ 7950468 w 8460606"/>
              <a:gd name="connsiteY142" fmla="*/ 2050181 h 4620126"/>
              <a:gd name="connsiteX143" fmla="*/ 7979343 w 8460606"/>
              <a:gd name="connsiteY143" fmla="*/ 2040556 h 4620126"/>
              <a:gd name="connsiteX144" fmla="*/ 8075596 w 8460606"/>
              <a:gd name="connsiteY144" fmla="*/ 2021305 h 4620126"/>
              <a:gd name="connsiteX145" fmla="*/ 8114097 w 8460606"/>
              <a:gd name="connsiteY145" fmla="*/ 2002055 h 4620126"/>
              <a:gd name="connsiteX146" fmla="*/ 8171849 w 8460606"/>
              <a:gd name="connsiteY146" fmla="*/ 1982804 h 4620126"/>
              <a:gd name="connsiteX147" fmla="*/ 8229600 w 8460606"/>
              <a:gd name="connsiteY147" fmla="*/ 1944303 h 4620126"/>
              <a:gd name="connsiteX148" fmla="*/ 8258476 w 8460606"/>
              <a:gd name="connsiteY148" fmla="*/ 1925053 h 4620126"/>
              <a:gd name="connsiteX149" fmla="*/ 8277726 w 8460606"/>
              <a:gd name="connsiteY149" fmla="*/ 1896177 h 4620126"/>
              <a:gd name="connsiteX150" fmla="*/ 8306602 w 8460606"/>
              <a:gd name="connsiteY150" fmla="*/ 1886552 h 4620126"/>
              <a:gd name="connsiteX151" fmla="*/ 8364354 w 8460606"/>
              <a:gd name="connsiteY151" fmla="*/ 1857676 h 4620126"/>
              <a:gd name="connsiteX152" fmla="*/ 8383604 w 8460606"/>
              <a:gd name="connsiteY152" fmla="*/ 1828800 h 4620126"/>
              <a:gd name="connsiteX153" fmla="*/ 8460606 w 8460606"/>
              <a:gd name="connsiteY15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19118 w 8460606"/>
              <a:gd name="connsiteY40" fmla="*/ 1704351 h 4620126"/>
              <a:gd name="connsiteX41" fmla="*/ 4957011 w 8460606"/>
              <a:gd name="connsiteY41" fmla="*/ 1626669 h 4620126"/>
              <a:gd name="connsiteX42" fmla="*/ 4966636 w 8460606"/>
              <a:gd name="connsiteY42" fmla="*/ 1578543 h 4620126"/>
              <a:gd name="connsiteX43" fmla="*/ 4976261 w 8460606"/>
              <a:gd name="connsiteY43" fmla="*/ 1463040 h 4620126"/>
              <a:gd name="connsiteX44" fmla="*/ 5014762 w 8460606"/>
              <a:gd name="connsiteY44" fmla="*/ 1366787 h 4620126"/>
              <a:gd name="connsiteX45" fmla="*/ 5024388 w 8460606"/>
              <a:gd name="connsiteY45" fmla="*/ 1328286 h 4620126"/>
              <a:gd name="connsiteX46" fmla="*/ 5062889 w 8460606"/>
              <a:gd name="connsiteY46" fmla="*/ 1241659 h 4620126"/>
              <a:gd name="connsiteX47" fmla="*/ 5072514 w 8460606"/>
              <a:gd name="connsiteY47" fmla="*/ 1203158 h 4620126"/>
              <a:gd name="connsiteX48" fmla="*/ 5091764 w 8460606"/>
              <a:gd name="connsiteY48" fmla="*/ 1155032 h 4620126"/>
              <a:gd name="connsiteX49" fmla="*/ 5101390 w 8460606"/>
              <a:gd name="connsiteY49" fmla="*/ 1126156 h 4620126"/>
              <a:gd name="connsiteX50" fmla="*/ 5120640 w 8460606"/>
              <a:gd name="connsiteY50" fmla="*/ 1097280 h 4620126"/>
              <a:gd name="connsiteX51" fmla="*/ 5149516 w 8460606"/>
              <a:gd name="connsiteY51" fmla="*/ 1029903 h 4620126"/>
              <a:gd name="connsiteX52" fmla="*/ 5178392 w 8460606"/>
              <a:gd name="connsiteY52" fmla="*/ 1001027 h 4620126"/>
              <a:gd name="connsiteX53" fmla="*/ 5216893 w 8460606"/>
              <a:gd name="connsiteY53" fmla="*/ 943276 h 4620126"/>
              <a:gd name="connsiteX54" fmla="*/ 5236143 w 8460606"/>
              <a:gd name="connsiteY54" fmla="*/ 914400 h 4620126"/>
              <a:gd name="connsiteX55" fmla="*/ 5274644 w 8460606"/>
              <a:gd name="connsiteY55" fmla="*/ 827773 h 4620126"/>
              <a:gd name="connsiteX56" fmla="*/ 5303520 w 8460606"/>
              <a:gd name="connsiteY56" fmla="*/ 770021 h 4620126"/>
              <a:gd name="connsiteX57" fmla="*/ 5361272 w 8460606"/>
              <a:gd name="connsiteY57" fmla="*/ 741145 h 4620126"/>
              <a:gd name="connsiteX58" fmla="*/ 5390148 w 8460606"/>
              <a:gd name="connsiteY58" fmla="*/ 750771 h 4620126"/>
              <a:gd name="connsiteX59" fmla="*/ 5447899 w 8460606"/>
              <a:gd name="connsiteY59" fmla="*/ 731520 h 4620126"/>
              <a:gd name="connsiteX60" fmla="*/ 5505651 w 8460606"/>
              <a:gd name="connsiteY60" fmla="*/ 770021 h 4620126"/>
              <a:gd name="connsiteX61" fmla="*/ 5515276 w 8460606"/>
              <a:gd name="connsiteY61" fmla="*/ 798897 h 4620126"/>
              <a:gd name="connsiteX62" fmla="*/ 5553777 w 8460606"/>
              <a:gd name="connsiteY62" fmla="*/ 875899 h 4620126"/>
              <a:gd name="connsiteX63" fmla="*/ 5582653 w 8460606"/>
              <a:gd name="connsiteY63" fmla="*/ 962526 h 4620126"/>
              <a:gd name="connsiteX64" fmla="*/ 5592278 w 8460606"/>
              <a:gd name="connsiteY64" fmla="*/ 991402 h 4620126"/>
              <a:gd name="connsiteX65" fmla="*/ 5611529 w 8460606"/>
              <a:gd name="connsiteY65" fmla="*/ 1029903 h 4620126"/>
              <a:gd name="connsiteX66" fmla="*/ 5630779 w 8460606"/>
              <a:gd name="connsiteY66" fmla="*/ 1087655 h 4620126"/>
              <a:gd name="connsiteX67" fmla="*/ 5640404 w 8460606"/>
              <a:gd name="connsiteY67" fmla="*/ 1116531 h 4620126"/>
              <a:gd name="connsiteX68" fmla="*/ 5678905 w 8460606"/>
              <a:gd name="connsiteY68" fmla="*/ 1174282 h 4620126"/>
              <a:gd name="connsiteX69" fmla="*/ 5698156 w 8460606"/>
              <a:gd name="connsiteY69" fmla="*/ 1203158 h 4620126"/>
              <a:gd name="connsiteX70" fmla="*/ 5717406 w 8460606"/>
              <a:gd name="connsiteY70" fmla="*/ 1260909 h 4620126"/>
              <a:gd name="connsiteX71" fmla="*/ 5727032 w 8460606"/>
              <a:gd name="connsiteY71" fmla="*/ 1289785 h 4620126"/>
              <a:gd name="connsiteX72" fmla="*/ 5736657 w 8460606"/>
              <a:gd name="connsiteY72" fmla="*/ 1328286 h 4620126"/>
              <a:gd name="connsiteX73" fmla="*/ 5755908 w 8460606"/>
              <a:gd name="connsiteY73" fmla="*/ 1376413 h 4620126"/>
              <a:gd name="connsiteX74" fmla="*/ 5765533 w 8460606"/>
              <a:gd name="connsiteY74" fmla="*/ 1491916 h 4620126"/>
              <a:gd name="connsiteX75" fmla="*/ 5775158 w 8460606"/>
              <a:gd name="connsiteY75" fmla="*/ 1540042 h 4620126"/>
              <a:gd name="connsiteX76" fmla="*/ 5784783 w 8460606"/>
              <a:gd name="connsiteY76" fmla="*/ 1636295 h 4620126"/>
              <a:gd name="connsiteX77" fmla="*/ 5823284 w 8460606"/>
              <a:gd name="connsiteY77" fmla="*/ 1626669 h 4620126"/>
              <a:gd name="connsiteX78" fmla="*/ 5842535 w 8460606"/>
              <a:gd name="connsiteY78" fmla="*/ 1597794 h 4620126"/>
              <a:gd name="connsiteX79" fmla="*/ 5871411 w 8460606"/>
              <a:gd name="connsiteY79" fmla="*/ 1578543 h 4620126"/>
              <a:gd name="connsiteX80" fmla="*/ 5909912 w 8460606"/>
              <a:gd name="connsiteY80" fmla="*/ 1520792 h 4620126"/>
              <a:gd name="connsiteX81" fmla="*/ 5929162 w 8460606"/>
              <a:gd name="connsiteY81" fmla="*/ 1491916 h 4620126"/>
              <a:gd name="connsiteX82" fmla="*/ 5958038 w 8460606"/>
              <a:gd name="connsiteY82" fmla="*/ 1434164 h 4620126"/>
              <a:gd name="connsiteX83" fmla="*/ 5977289 w 8460606"/>
              <a:gd name="connsiteY83" fmla="*/ 1232034 h 4620126"/>
              <a:gd name="connsiteX84" fmla="*/ 5986914 w 8460606"/>
              <a:gd name="connsiteY84" fmla="*/ 1145406 h 4620126"/>
              <a:gd name="connsiteX85" fmla="*/ 6006164 w 8460606"/>
              <a:gd name="connsiteY85" fmla="*/ 1078029 h 4620126"/>
              <a:gd name="connsiteX86" fmla="*/ 6035040 w 8460606"/>
              <a:gd name="connsiteY86" fmla="*/ 808522 h 4620126"/>
              <a:gd name="connsiteX87" fmla="*/ 6054291 w 8460606"/>
              <a:gd name="connsiteY87" fmla="*/ 741145 h 4620126"/>
              <a:gd name="connsiteX88" fmla="*/ 6073541 w 8460606"/>
              <a:gd name="connsiteY88" fmla="*/ 683394 h 4620126"/>
              <a:gd name="connsiteX89" fmla="*/ 6092792 w 8460606"/>
              <a:gd name="connsiteY89" fmla="*/ 596766 h 4620126"/>
              <a:gd name="connsiteX90" fmla="*/ 6131293 w 8460606"/>
              <a:gd name="connsiteY90" fmla="*/ 462013 h 4620126"/>
              <a:gd name="connsiteX91" fmla="*/ 6150543 w 8460606"/>
              <a:gd name="connsiteY91" fmla="*/ 423512 h 4620126"/>
              <a:gd name="connsiteX92" fmla="*/ 6179419 w 8460606"/>
              <a:gd name="connsiteY92" fmla="*/ 317634 h 4620126"/>
              <a:gd name="connsiteX93" fmla="*/ 6198670 w 8460606"/>
              <a:gd name="connsiteY93" fmla="*/ 279133 h 4620126"/>
              <a:gd name="connsiteX94" fmla="*/ 6217920 w 8460606"/>
              <a:gd name="connsiteY94" fmla="*/ 221381 h 4620126"/>
              <a:gd name="connsiteX95" fmla="*/ 6275672 w 8460606"/>
              <a:gd name="connsiteY95" fmla="*/ 115503 h 4620126"/>
              <a:gd name="connsiteX96" fmla="*/ 6294922 w 8460606"/>
              <a:gd name="connsiteY96" fmla="*/ 57752 h 4620126"/>
              <a:gd name="connsiteX97" fmla="*/ 6304548 w 8460606"/>
              <a:gd name="connsiteY97" fmla="*/ 28876 h 4620126"/>
              <a:gd name="connsiteX98" fmla="*/ 6323798 w 8460606"/>
              <a:gd name="connsiteY98" fmla="*/ 0 h 4620126"/>
              <a:gd name="connsiteX99" fmla="*/ 6352674 w 8460606"/>
              <a:gd name="connsiteY99" fmla="*/ 9625 h 4620126"/>
              <a:gd name="connsiteX100" fmla="*/ 6371924 w 8460606"/>
              <a:gd name="connsiteY100" fmla="*/ 38501 h 4620126"/>
              <a:gd name="connsiteX101" fmla="*/ 6400800 w 8460606"/>
              <a:gd name="connsiteY101" fmla="*/ 67377 h 4620126"/>
              <a:gd name="connsiteX102" fmla="*/ 6420051 w 8460606"/>
              <a:gd name="connsiteY102" fmla="*/ 125128 h 4620126"/>
              <a:gd name="connsiteX103" fmla="*/ 6458552 w 8460606"/>
              <a:gd name="connsiteY103" fmla="*/ 182880 h 4620126"/>
              <a:gd name="connsiteX104" fmla="*/ 6477802 w 8460606"/>
              <a:gd name="connsiteY104" fmla="*/ 211756 h 4620126"/>
              <a:gd name="connsiteX105" fmla="*/ 6516303 w 8460606"/>
              <a:gd name="connsiteY105" fmla="*/ 298383 h 4620126"/>
              <a:gd name="connsiteX106" fmla="*/ 6545179 w 8460606"/>
              <a:gd name="connsiteY106" fmla="*/ 442762 h 4620126"/>
              <a:gd name="connsiteX107" fmla="*/ 6564430 w 8460606"/>
              <a:gd name="connsiteY107" fmla="*/ 471638 h 4620126"/>
              <a:gd name="connsiteX108" fmla="*/ 6593305 w 8460606"/>
              <a:gd name="connsiteY108" fmla="*/ 529389 h 4620126"/>
              <a:gd name="connsiteX109" fmla="*/ 6602931 w 8460606"/>
              <a:gd name="connsiteY109" fmla="*/ 558265 h 4620126"/>
              <a:gd name="connsiteX110" fmla="*/ 6631806 w 8460606"/>
              <a:gd name="connsiteY110" fmla="*/ 567891 h 4620126"/>
              <a:gd name="connsiteX111" fmla="*/ 6651057 w 8460606"/>
              <a:gd name="connsiteY111" fmla="*/ 596766 h 4620126"/>
              <a:gd name="connsiteX112" fmla="*/ 6699183 w 8460606"/>
              <a:gd name="connsiteY112" fmla="*/ 654518 h 4620126"/>
              <a:gd name="connsiteX113" fmla="*/ 6728059 w 8460606"/>
              <a:gd name="connsiteY113" fmla="*/ 712269 h 4620126"/>
              <a:gd name="connsiteX114" fmla="*/ 6737684 w 8460606"/>
              <a:gd name="connsiteY114" fmla="*/ 750771 h 4620126"/>
              <a:gd name="connsiteX115" fmla="*/ 6766560 w 8460606"/>
              <a:gd name="connsiteY115" fmla="*/ 808522 h 4620126"/>
              <a:gd name="connsiteX116" fmla="*/ 6776185 w 8460606"/>
              <a:gd name="connsiteY116" fmla="*/ 847023 h 4620126"/>
              <a:gd name="connsiteX117" fmla="*/ 6785811 w 8460606"/>
              <a:gd name="connsiteY117" fmla="*/ 904775 h 4620126"/>
              <a:gd name="connsiteX118" fmla="*/ 6805061 w 8460606"/>
              <a:gd name="connsiteY118" fmla="*/ 933651 h 4620126"/>
              <a:gd name="connsiteX119" fmla="*/ 6824312 w 8460606"/>
              <a:gd name="connsiteY119" fmla="*/ 1010653 h 4620126"/>
              <a:gd name="connsiteX120" fmla="*/ 6833937 w 8460606"/>
              <a:gd name="connsiteY120" fmla="*/ 1049154 h 4620126"/>
              <a:gd name="connsiteX121" fmla="*/ 6853188 w 8460606"/>
              <a:gd name="connsiteY121" fmla="*/ 1116531 h 4620126"/>
              <a:gd name="connsiteX122" fmla="*/ 6862813 w 8460606"/>
              <a:gd name="connsiteY122" fmla="*/ 1174282 h 4620126"/>
              <a:gd name="connsiteX123" fmla="*/ 6872438 w 8460606"/>
              <a:gd name="connsiteY123" fmla="*/ 1655545 h 4620126"/>
              <a:gd name="connsiteX124" fmla="*/ 6882063 w 8460606"/>
              <a:gd name="connsiteY124" fmla="*/ 1684421 h 4620126"/>
              <a:gd name="connsiteX125" fmla="*/ 6891689 w 8460606"/>
              <a:gd name="connsiteY125" fmla="*/ 1751798 h 4620126"/>
              <a:gd name="connsiteX126" fmla="*/ 6910939 w 8460606"/>
              <a:gd name="connsiteY126" fmla="*/ 1780674 h 4620126"/>
              <a:gd name="connsiteX127" fmla="*/ 6939815 w 8460606"/>
              <a:gd name="connsiteY127" fmla="*/ 1848051 h 4620126"/>
              <a:gd name="connsiteX128" fmla="*/ 6959065 w 8460606"/>
              <a:gd name="connsiteY128" fmla="*/ 1876926 h 4620126"/>
              <a:gd name="connsiteX129" fmla="*/ 6978316 w 8460606"/>
              <a:gd name="connsiteY129" fmla="*/ 1934678 h 4620126"/>
              <a:gd name="connsiteX130" fmla="*/ 7016817 w 8460606"/>
              <a:gd name="connsiteY130" fmla="*/ 1992429 h 4620126"/>
              <a:gd name="connsiteX131" fmla="*/ 7036068 w 8460606"/>
              <a:gd name="connsiteY131" fmla="*/ 2021305 h 4620126"/>
              <a:gd name="connsiteX132" fmla="*/ 7045693 w 8460606"/>
              <a:gd name="connsiteY132" fmla="*/ 2050181 h 4620126"/>
              <a:gd name="connsiteX133" fmla="*/ 7141945 w 8460606"/>
              <a:gd name="connsiteY133" fmla="*/ 2146434 h 4620126"/>
              <a:gd name="connsiteX134" fmla="*/ 7209322 w 8460606"/>
              <a:gd name="connsiteY134" fmla="*/ 2165684 h 4620126"/>
              <a:gd name="connsiteX135" fmla="*/ 7267074 w 8460606"/>
              <a:gd name="connsiteY135" fmla="*/ 2204185 h 4620126"/>
              <a:gd name="connsiteX136" fmla="*/ 7295950 w 8460606"/>
              <a:gd name="connsiteY136" fmla="*/ 2223436 h 4620126"/>
              <a:gd name="connsiteX137" fmla="*/ 7575082 w 8460606"/>
              <a:gd name="connsiteY137" fmla="*/ 2213811 h 4620126"/>
              <a:gd name="connsiteX138" fmla="*/ 7661710 w 8460606"/>
              <a:gd name="connsiteY138" fmla="*/ 2165684 h 4620126"/>
              <a:gd name="connsiteX139" fmla="*/ 7748337 w 8460606"/>
              <a:gd name="connsiteY139" fmla="*/ 2136808 h 4620126"/>
              <a:gd name="connsiteX140" fmla="*/ 7777213 w 8460606"/>
              <a:gd name="connsiteY140" fmla="*/ 2127183 h 4620126"/>
              <a:gd name="connsiteX141" fmla="*/ 7806089 w 8460606"/>
              <a:gd name="connsiteY141" fmla="*/ 2107933 h 4620126"/>
              <a:gd name="connsiteX142" fmla="*/ 7834964 w 8460606"/>
              <a:gd name="connsiteY142" fmla="*/ 2079057 h 4620126"/>
              <a:gd name="connsiteX143" fmla="*/ 7950468 w 8460606"/>
              <a:gd name="connsiteY143" fmla="*/ 2050181 h 4620126"/>
              <a:gd name="connsiteX144" fmla="*/ 7979343 w 8460606"/>
              <a:gd name="connsiteY144" fmla="*/ 2040556 h 4620126"/>
              <a:gd name="connsiteX145" fmla="*/ 8075596 w 8460606"/>
              <a:gd name="connsiteY145" fmla="*/ 2021305 h 4620126"/>
              <a:gd name="connsiteX146" fmla="*/ 8114097 w 8460606"/>
              <a:gd name="connsiteY146" fmla="*/ 2002055 h 4620126"/>
              <a:gd name="connsiteX147" fmla="*/ 8171849 w 8460606"/>
              <a:gd name="connsiteY147" fmla="*/ 1982804 h 4620126"/>
              <a:gd name="connsiteX148" fmla="*/ 8229600 w 8460606"/>
              <a:gd name="connsiteY148" fmla="*/ 1944303 h 4620126"/>
              <a:gd name="connsiteX149" fmla="*/ 8258476 w 8460606"/>
              <a:gd name="connsiteY149" fmla="*/ 1925053 h 4620126"/>
              <a:gd name="connsiteX150" fmla="*/ 8277726 w 8460606"/>
              <a:gd name="connsiteY150" fmla="*/ 1896177 h 4620126"/>
              <a:gd name="connsiteX151" fmla="*/ 8306602 w 8460606"/>
              <a:gd name="connsiteY151" fmla="*/ 1886552 h 4620126"/>
              <a:gd name="connsiteX152" fmla="*/ 8364354 w 8460606"/>
              <a:gd name="connsiteY152" fmla="*/ 1857676 h 4620126"/>
              <a:gd name="connsiteX153" fmla="*/ 8383604 w 8460606"/>
              <a:gd name="connsiteY153" fmla="*/ 1828800 h 4620126"/>
              <a:gd name="connsiteX154" fmla="*/ 8460606 w 8460606"/>
              <a:gd name="connsiteY15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19118 w 8460606"/>
              <a:gd name="connsiteY40" fmla="*/ 1704351 h 4620126"/>
              <a:gd name="connsiteX41" fmla="*/ 4957011 w 8460606"/>
              <a:gd name="connsiteY41" fmla="*/ 1626669 h 4620126"/>
              <a:gd name="connsiteX42" fmla="*/ 4966636 w 8460606"/>
              <a:gd name="connsiteY42" fmla="*/ 1578543 h 4620126"/>
              <a:gd name="connsiteX43" fmla="*/ 5014762 w 8460606"/>
              <a:gd name="connsiteY43" fmla="*/ 1366787 h 4620126"/>
              <a:gd name="connsiteX44" fmla="*/ 5024388 w 8460606"/>
              <a:gd name="connsiteY44" fmla="*/ 1328286 h 4620126"/>
              <a:gd name="connsiteX45" fmla="*/ 5062889 w 8460606"/>
              <a:gd name="connsiteY45" fmla="*/ 1241659 h 4620126"/>
              <a:gd name="connsiteX46" fmla="*/ 5072514 w 8460606"/>
              <a:gd name="connsiteY46" fmla="*/ 1203158 h 4620126"/>
              <a:gd name="connsiteX47" fmla="*/ 5091764 w 8460606"/>
              <a:gd name="connsiteY47" fmla="*/ 1155032 h 4620126"/>
              <a:gd name="connsiteX48" fmla="*/ 5101390 w 8460606"/>
              <a:gd name="connsiteY48" fmla="*/ 1126156 h 4620126"/>
              <a:gd name="connsiteX49" fmla="*/ 5120640 w 8460606"/>
              <a:gd name="connsiteY49" fmla="*/ 1097280 h 4620126"/>
              <a:gd name="connsiteX50" fmla="*/ 5149516 w 8460606"/>
              <a:gd name="connsiteY50" fmla="*/ 1029903 h 4620126"/>
              <a:gd name="connsiteX51" fmla="*/ 5178392 w 8460606"/>
              <a:gd name="connsiteY51" fmla="*/ 1001027 h 4620126"/>
              <a:gd name="connsiteX52" fmla="*/ 5216893 w 8460606"/>
              <a:gd name="connsiteY52" fmla="*/ 943276 h 4620126"/>
              <a:gd name="connsiteX53" fmla="*/ 5236143 w 8460606"/>
              <a:gd name="connsiteY53" fmla="*/ 914400 h 4620126"/>
              <a:gd name="connsiteX54" fmla="*/ 5274644 w 8460606"/>
              <a:gd name="connsiteY54" fmla="*/ 827773 h 4620126"/>
              <a:gd name="connsiteX55" fmla="*/ 5303520 w 8460606"/>
              <a:gd name="connsiteY55" fmla="*/ 770021 h 4620126"/>
              <a:gd name="connsiteX56" fmla="*/ 5361272 w 8460606"/>
              <a:gd name="connsiteY56" fmla="*/ 741145 h 4620126"/>
              <a:gd name="connsiteX57" fmla="*/ 5390148 w 8460606"/>
              <a:gd name="connsiteY57" fmla="*/ 750771 h 4620126"/>
              <a:gd name="connsiteX58" fmla="*/ 5447899 w 8460606"/>
              <a:gd name="connsiteY58" fmla="*/ 731520 h 4620126"/>
              <a:gd name="connsiteX59" fmla="*/ 5505651 w 8460606"/>
              <a:gd name="connsiteY59" fmla="*/ 770021 h 4620126"/>
              <a:gd name="connsiteX60" fmla="*/ 5515276 w 8460606"/>
              <a:gd name="connsiteY60" fmla="*/ 798897 h 4620126"/>
              <a:gd name="connsiteX61" fmla="*/ 5553777 w 8460606"/>
              <a:gd name="connsiteY61" fmla="*/ 875899 h 4620126"/>
              <a:gd name="connsiteX62" fmla="*/ 5582653 w 8460606"/>
              <a:gd name="connsiteY62" fmla="*/ 962526 h 4620126"/>
              <a:gd name="connsiteX63" fmla="*/ 5592278 w 8460606"/>
              <a:gd name="connsiteY63" fmla="*/ 991402 h 4620126"/>
              <a:gd name="connsiteX64" fmla="*/ 5611529 w 8460606"/>
              <a:gd name="connsiteY64" fmla="*/ 1029903 h 4620126"/>
              <a:gd name="connsiteX65" fmla="*/ 5630779 w 8460606"/>
              <a:gd name="connsiteY65" fmla="*/ 1087655 h 4620126"/>
              <a:gd name="connsiteX66" fmla="*/ 5640404 w 8460606"/>
              <a:gd name="connsiteY66" fmla="*/ 1116531 h 4620126"/>
              <a:gd name="connsiteX67" fmla="*/ 5678905 w 8460606"/>
              <a:gd name="connsiteY67" fmla="*/ 1174282 h 4620126"/>
              <a:gd name="connsiteX68" fmla="*/ 5698156 w 8460606"/>
              <a:gd name="connsiteY68" fmla="*/ 1203158 h 4620126"/>
              <a:gd name="connsiteX69" fmla="*/ 5717406 w 8460606"/>
              <a:gd name="connsiteY69" fmla="*/ 1260909 h 4620126"/>
              <a:gd name="connsiteX70" fmla="*/ 5727032 w 8460606"/>
              <a:gd name="connsiteY70" fmla="*/ 1289785 h 4620126"/>
              <a:gd name="connsiteX71" fmla="*/ 5736657 w 8460606"/>
              <a:gd name="connsiteY71" fmla="*/ 1328286 h 4620126"/>
              <a:gd name="connsiteX72" fmla="*/ 5755908 w 8460606"/>
              <a:gd name="connsiteY72" fmla="*/ 1376413 h 4620126"/>
              <a:gd name="connsiteX73" fmla="*/ 5765533 w 8460606"/>
              <a:gd name="connsiteY73" fmla="*/ 1491916 h 4620126"/>
              <a:gd name="connsiteX74" fmla="*/ 5775158 w 8460606"/>
              <a:gd name="connsiteY74" fmla="*/ 1540042 h 4620126"/>
              <a:gd name="connsiteX75" fmla="*/ 5784783 w 8460606"/>
              <a:gd name="connsiteY75" fmla="*/ 1636295 h 4620126"/>
              <a:gd name="connsiteX76" fmla="*/ 5823284 w 8460606"/>
              <a:gd name="connsiteY76" fmla="*/ 1626669 h 4620126"/>
              <a:gd name="connsiteX77" fmla="*/ 5842535 w 8460606"/>
              <a:gd name="connsiteY77" fmla="*/ 1597794 h 4620126"/>
              <a:gd name="connsiteX78" fmla="*/ 5871411 w 8460606"/>
              <a:gd name="connsiteY78" fmla="*/ 1578543 h 4620126"/>
              <a:gd name="connsiteX79" fmla="*/ 5909912 w 8460606"/>
              <a:gd name="connsiteY79" fmla="*/ 1520792 h 4620126"/>
              <a:gd name="connsiteX80" fmla="*/ 5929162 w 8460606"/>
              <a:gd name="connsiteY80" fmla="*/ 1491916 h 4620126"/>
              <a:gd name="connsiteX81" fmla="*/ 5958038 w 8460606"/>
              <a:gd name="connsiteY81" fmla="*/ 1434164 h 4620126"/>
              <a:gd name="connsiteX82" fmla="*/ 5977289 w 8460606"/>
              <a:gd name="connsiteY82" fmla="*/ 1232034 h 4620126"/>
              <a:gd name="connsiteX83" fmla="*/ 5986914 w 8460606"/>
              <a:gd name="connsiteY83" fmla="*/ 1145406 h 4620126"/>
              <a:gd name="connsiteX84" fmla="*/ 6006164 w 8460606"/>
              <a:gd name="connsiteY84" fmla="*/ 1078029 h 4620126"/>
              <a:gd name="connsiteX85" fmla="*/ 6035040 w 8460606"/>
              <a:gd name="connsiteY85" fmla="*/ 808522 h 4620126"/>
              <a:gd name="connsiteX86" fmla="*/ 6054291 w 8460606"/>
              <a:gd name="connsiteY86" fmla="*/ 741145 h 4620126"/>
              <a:gd name="connsiteX87" fmla="*/ 6073541 w 8460606"/>
              <a:gd name="connsiteY87" fmla="*/ 683394 h 4620126"/>
              <a:gd name="connsiteX88" fmla="*/ 6092792 w 8460606"/>
              <a:gd name="connsiteY88" fmla="*/ 596766 h 4620126"/>
              <a:gd name="connsiteX89" fmla="*/ 6131293 w 8460606"/>
              <a:gd name="connsiteY89" fmla="*/ 462013 h 4620126"/>
              <a:gd name="connsiteX90" fmla="*/ 6150543 w 8460606"/>
              <a:gd name="connsiteY90" fmla="*/ 423512 h 4620126"/>
              <a:gd name="connsiteX91" fmla="*/ 6179419 w 8460606"/>
              <a:gd name="connsiteY91" fmla="*/ 317634 h 4620126"/>
              <a:gd name="connsiteX92" fmla="*/ 6198670 w 8460606"/>
              <a:gd name="connsiteY92" fmla="*/ 279133 h 4620126"/>
              <a:gd name="connsiteX93" fmla="*/ 6217920 w 8460606"/>
              <a:gd name="connsiteY93" fmla="*/ 221381 h 4620126"/>
              <a:gd name="connsiteX94" fmla="*/ 6275672 w 8460606"/>
              <a:gd name="connsiteY94" fmla="*/ 115503 h 4620126"/>
              <a:gd name="connsiteX95" fmla="*/ 6294922 w 8460606"/>
              <a:gd name="connsiteY95" fmla="*/ 57752 h 4620126"/>
              <a:gd name="connsiteX96" fmla="*/ 6304548 w 8460606"/>
              <a:gd name="connsiteY96" fmla="*/ 28876 h 4620126"/>
              <a:gd name="connsiteX97" fmla="*/ 6323798 w 8460606"/>
              <a:gd name="connsiteY97" fmla="*/ 0 h 4620126"/>
              <a:gd name="connsiteX98" fmla="*/ 6352674 w 8460606"/>
              <a:gd name="connsiteY98" fmla="*/ 9625 h 4620126"/>
              <a:gd name="connsiteX99" fmla="*/ 6371924 w 8460606"/>
              <a:gd name="connsiteY99" fmla="*/ 38501 h 4620126"/>
              <a:gd name="connsiteX100" fmla="*/ 6400800 w 8460606"/>
              <a:gd name="connsiteY100" fmla="*/ 67377 h 4620126"/>
              <a:gd name="connsiteX101" fmla="*/ 6420051 w 8460606"/>
              <a:gd name="connsiteY101" fmla="*/ 125128 h 4620126"/>
              <a:gd name="connsiteX102" fmla="*/ 6458552 w 8460606"/>
              <a:gd name="connsiteY102" fmla="*/ 182880 h 4620126"/>
              <a:gd name="connsiteX103" fmla="*/ 6477802 w 8460606"/>
              <a:gd name="connsiteY103" fmla="*/ 211756 h 4620126"/>
              <a:gd name="connsiteX104" fmla="*/ 6516303 w 8460606"/>
              <a:gd name="connsiteY104" fmla="*/ 298383 h 4620126"/>
              <a:gd name="connsiteX105" fmla="*/ 6545179 w 8460606"/>
              <a:gd name="connsiteY105" fmla="*/ 442762 h 4620126"/>
              <a:gd name="connsiteX106" fmla="*/ 6564430 w 8460606"/>
              <a:gd name="connsiteY106" fmla="*/ 471638 h 4620126"/>
              <a:gd name="connsiteX107" fmla="*/ 6593305 w 8460606"/>
              <a:gd name="connsiteY107" fmla="*/ 529389 h 4620126"/>
              <a:gd name="connsiteX108" fmla="*/ 6602931 w 8460606"/>
              <a:gd name="connsiteY108" fmla="*/ 558265 h 4620126"/>
              <a:gd name="connsiteX109" fmla="*/ 6631806 w 8460606"/>
              <a:gd name="connsiteY109" fmla="*/ 567891 h 4620126"/>
              <a:gd name="connsiteX110" fmla="*/ 6651057 w 8460606"/>
              <a:gd name="connsiteY110" fmla="*/ 596766 h 4620126"/>
              <a:gd name="connsiteX111" fmla="*/ 6699183 w 8460606"/>
              <a:gd name="connsiteY111" fmla="*/ 654518 h 4620126"/>
              <a:gd name="connsiteX112" fmla="*/ 6728059 w 8460606"/>
              <a:gd name="connsiteY112" fmla="*/ 712269 h 4620126"/>
              <a:gd name="connsiteX113" fmla="*/ 6737684 w 8460606"/>
              <a:gd name="connsiteY113" fmla="*/ 750771 h 4620126"/>
              <a:gd name="connsiteX114" fmla="*/ 6766560 w 8460606"/>
              <a:gd name="connsiteY114" fmla="*/ 808522 h 4620126"/>
              <a:gd name="connsiteX115" fmla="*/ 6776185 w 8460606"/>
              <a:gd name="connsiteY115" fmla="*/ 847023 h 4620126"/>
              <a:gd name="connsiteX116" fmla="*/ 6785811 w 8460606"/>
              <a:gd name="connsiteY116" fmla="*/ 904775 h 4620126"/>
              <a:gd name="connsiteX117" fmla="*/ 6805061 w 8460606"/>
              <a:gd name="connsiteY117" fmla="*/ 933651 h 4620126"/>
              <a:gd name="connsiteX118" fmla="*/ 6824312 w 8460606"/>
              <a:gd name="connsiteY118" fmla="*/ 1010653 h 4620126"/>
              <a:gd name="connsiteX119" fmla="*/ 6833937 w 8460606"/>
              <a:gd name="connsiteY119" fmla="*/ 1049154 h 4620126"/>
              <a:gd name="connsiteX120" fmla="*/ 6853188 w 8460606"/>
              <a:gd name="connsiteY120" fmla="*/ 1116531 h 4620126"/>
              <a:gd name="connsiteX121" fmla="*/ 6862813 w 8460606"/>
              <a:gd name="connsiteY121" fmla="*/ 1174282 h 4620126"/>
              <a:gd name="connsiteX122" fmla="*/ 6872438 w 8460606"/>
              <a:gd name="connsiteY122" fmla="*/ 1655545 h 4620126"/>
              <a:gd name="connsiteX123" fmla="*/ 6882063 w 8460606"/>
              <a:gd name="connsiteY123" fmla="*/ 1684421 h 4620126"/>
              <a:gd name="connsiteX124" fmla="*/ 6891689 w 8460606"/>
              <a:gd name="connsiteY124" fmla="*/ 1751798 h 4620126"/>
              <a:gd name="connsiteX125" fmla="*/ 6910939 w 8460606"/>
              <a:gd name="connsiteY125" fmla="*/ 1780674 h 4620126"/>
              <a:gd name="connsiteX126" fmla="*/ 6939815 w 8460606"/>
              <a:gd name="connsiteY126" fmla="*/ 1848051 h 4620126"/>
              <a:gd name="connsiteX127" fmla="*/ 6959065 w 8460606"/>
              <a:gd name="connsiteY127" fmla="*/ 1876926 h 4620126"/>
              <a:gd name="connsiteX128" fmla="*/ 6978316 w 8460606"/>
              <a:gd name="connsiteY128" fmla="*/ 1934678 h 4620126"/>
              <a:gd name="connsiteX129" fmla="*/ 7016817 w 8460606"/>
              <a:gd name="connsiteY129" fmla="*/ 1992429 h 4620126"/>
              <a:gd name="connsiteX130" fmla="*/ 7036068 w 8460606"/>
              <a:gd name="connsiteY130" fmla="*/ 2021305 h 4620126"/>
              <a:gd name="connsiteX131" fmla="*/ 7045693 w 8460606"/>
              <a:gd name="connsiteY131" fmla="*/ 2050181 h 4620126"/>
              <a:gd name="connsiteX132" fmla="*/ 7141945 w 8460606"/>
              <a:gd name="connsiteY132" fmla="*/ 2146434 h 4620126"/>
              <a:gd name="connsiteX133" fmla="*/ 7209322 w 8460606"/>
              <a:gd name="connsiteY133" fmla="*/ 2165684 h 4620126"/>
              <a:gd name="connsiteX134" fmla="*/ 7267074 w 8460606"/>
              <a:gd name="connsiteY134" fmla="*/ 2204185 h 4620126"/>
              <a:gd name="connsiteX135" fmla="*/ 7295950 w 8460606"/>
              <a:gd name="connsiteY135" fmla="*/ 2223436 h 4620126"/>
              <a:gd name="connsiteX136" fmla="*/ 7575082 w 8460606"/>
              <a:gd name="connsiteY136" fmla="*/ 2213811 h 4620126"/>
              <a:gd name="connsiteX137" fmla="*/ 7661710 w 8460606"/>
              <a:gd name="connsiteY137" fmla="*/ 2165684 h 4620126"/>
              <a:gd name="connsiteX138" fmla="*/ 7748337 w 8460606"/>
              <a:gd name="connsiteY138" fmla="*/ 2136808 h 4620126"/>
              <a:gd name="connsiteX139" fmla="*/ 7777213 w 8460606"/>
              <a:gd name="connsiteY139" fmla="*/ 2127183 h 4620126"/>
              <a:gd name="connsiteX140" fmla="*/ 7806089 w 8460606"/>
              <a:gd name="connsiteY140" fmla="*/ 2107933 h 4620126"/>
              <a:gd name="connsiteX141" fmla="*/ 7834964 w 8460606"/>
              <a:gd name="connsiteY141" fmla="*/ 2079057 h 4620126"/>
              <a:gd name="connsiteX142" fmla="*/ 7950468 w 8460606"/>
              <a:gd name="connsiteY142" fmla="*/ 2050181 h 4620126"/>
              <a:gd name="connsiteX143" fmla="*/ 7979343 w 8460606"/>
              <a:gd name="connsiteY143" fmla="*/ 2040556 h 4620126"/>
              <a:gd name="connsiteX144" fmla="*/ 8075596 w 8460606"/>
              <a:gd name="connsiteY144" fmla="*/ 2021305 h 4620126"/>
              <a:gd name="connsiteX145" fmla="*/ 8114097 w 8460606"/>
              <a:gd name="connsiteY145" fmla="*/ 2002055 h 4620126"/>
              <a:gd name="connsiteX146" fmla="*/ 8171849 w 8460606"/>
              <a:gd name="connsiteY146" fmla="*/ 1982804 h 4620126"/>
              <a:gd name="connsiteX147" fmla="*/ 8229600 w 8460606"/>
              <a:gd name="connsiteY147" fmla="*/ 1944303 h 4620126"/>
              <a:gd name="connsiteX148" fmla="*/ 8258476 w 8460606"/>
              <a:gd name="connsiteY148" fmla="*/ 1925053 h 4620126"/>
              <a:gd name="connsiteX149" fmla="*/ 8277726 w 8460606"/>
              <a:gd name="connsiteY149" fmla="*/ 1896177 h 4620126"/>
              <a:gd name="connsiteX150" fmla="*/ 8306602 w 8460606"/>
              <a:gd name="connsiteY150" fmla="*/ 1886552 h 4620126"/>
              <a:gd name="connsiteX151" fmla="*/ 8364354 w 8460606"/>
              <a:gd name="connsiteY151" fmla="*/ 1857676 h 4620126"/>
              <a:gd name="connsiteX152" fmla="*/ 8383604 w 8460606"/>
              <a:gd name="connsiteY152" fmla="*/ 1828800 h 4620126"/>
              <a:gd name="connsiteX153" fmla="*/ 8460606 w 8460606"/>
              <a:gd name="connsiteY15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19118 w 8460606"/>
              <a:gd name="connsiteY40" fmla="*/ 1704351 h 4620126"/>
              <a:gd name="connsiteX41" fmla="*/ 4966636 w 8460606"/>
              <a:gd name="connsiteY41" fmla="*/ 1578543 h 4620126"/>
              <a:gd name="connsiteX42" fmla="*/ 5014762 w 8460606"/>
              <a:gd name="connsiteY42" fmla="*/ 1366787 h 4620126"/>
              <a:gd name="connsiteX43" fmla="*/ 5024388 w 8460606"/>
              <a:gd name="connsiteY43" fmla="*/ 1328286 h 4620126"/>
              <a:gd name="connsiteX44" fmla="*/ 5062889 w 8460606"/>
              <a:gd name="connsiteY44" fmla="*/ 1241659 h 4620126"/>
              <a:gd name="connsiteX45" fmla="*/ 5072514 w 8460606"/>
              <a:gd name="connsiteY45" fmla="*/ 1203158 h 4620126"/>
              <a:gd name="connsiteX46" fmla="*/ 5091764 w 8460606"/>
              <a:gd name="connsiteY46" fmla="*/ 1155032 h 4620126"/>
              <a:gd name="connsiteX47" fmla="*/ 5101390 w 8460606"/>
              <a:gd name="connsiteY47" fmla="*/ 1126156 h 4620126"/>
              <a:gd name="connsiteX48" fmla="*/ 5120640 w 8460606"/>
              <a:gd name="connsiteY48" fmla="*/ 1097280 h 4620126"/>
              <a:gd name="connsiteX49" fmla="*/ 5149516 w 8460606"/>
              <a:gd name="connsiteY49" fmla="*/ 1029903 h 4620126"/>
              <a:gd name="connsiteX50" fmla="*/ 5178392 w 8460606"/>
              <a:gd name="connsiteY50" fmla="*/ 1001027 h 4620126"/>
              <a:gd name="connsiteX51" fmla="*/ 5216893 w 8460606"/>
              <a:gd name="connsiteY51" fmla="*/ 943276 h 4620126"/>
              <a:gd name="connsiteX52" fmla="*/ 5236143 w 8460606"/>
              <a:gd name="connsiteY52" fmla="*/ 914400 h 4620126"/>
              <a:gd name="connsiteX53" fmla="*/ 5274644 w 8460606"/>
              <a:gd name="connsiteY53" fmla="*/ 827773 h 4620126"/>
              <a:gd name="connsiteX54" fmla="*/ 5303520 w 8460606"/>
              <a:gd name="connsiteY54" fmla="*/ 770021 h 4620126"/>
              <a:gd name="connsiteX55" fmla="*/ 5361272 w 8460606"/>
              <a:gd name="connsiteY55" fmla="*/ 741145 h 4620126"/>
              <a:gd name="connsiteX56" fmla="*/ 5390148 w 8460606"/>
              <a:gd name="connsiteY56" fmla="*/ 750771 h 4620126"/>
              <a:gd name="connsiteX57" fmla="*/ 5447899 w 8460606"/>
              <a:gd name="connsiteY57" fmla="*/ 731520 h 4620126"/>
              <a:gd name="connsiteX58" fmla="*/ 5505651 w 8460606"/>
              <a:gd name="connsiteY58" fmla="*/ 770021 h 4620126"/>
              <a:gd name="connsiteX59" fmla="*/ 5515276 w 8460606"/>
              <a:gd name="connsiteY59" fmla="*/ 798897 h 4620126"/>
              <a:gd name="connsiteX60" fmla="*/ 5553777 w 8460606"/>
              <a:gd name="connsiteY60" fmla="*/ 875899 h 4620126"/>
              <a:gd name="connsiteX61" fmla="*/ 5582653 w 8460606"/>
              <a:gd name="connsiteY61" fmla="*/ 962526 h 4620126"/>
              <a:gd name="connsiteX62" fmla="*/ 5592278 w 8460606"/>
              <a:gd name="connsiteY62" fmla="*/ 991402 h 4620126"/>
              <a:gd name="connsiteX63" fmla="*/ 5611529 w 8460606"/>
              <a:gd name="connsiteY63" fmla="*/ 1029903 h 4620126"/>
              <a:gd name="connsiteX64" fmla="*/ 5630779 w 8460606"/>
              <a:gd name="connsiteY64" fmla="*/ 1087655 h 4620126"/>
              <a:gd name="connsiteX65" fmla="*/ 5640404 w 8460606"/>
              <a:gd name="connsiteY65" fmla="*/ 1116531 h 4620126"/>
              <a:gd name="connsiteX66" fmla="*/ 5678905 w 8460606"/>
              <a:gd name="connsiteY66" fmla="*/ 1174282 h 4620126"/>
              <a:gd name="connsiteX67" fmla="*/ 5698156 w 8460606"/>
              <a:gd name="connsiteY67" fmla="*/ 1203158 h 4620126"/>
              <a:gd name="connsiteX68" fmla="*/ 5717406 w 8460606"/>
              <a:gd name="connsiteY68" fmla="*/ 1260909 h 4620126"/>
              <a:gd name="connsiteX69" fmla="*/ 5727032 w 8460606"/>
              <a:gd name="connsiteY69" fmla="*/ 1289785 h 4620126"/>
              <a:gd name="connsiteX70" fmla="*/ 5736657 w 8460606"/>
              <a:gd name="connsiteY70" fmla="*/ 1328286 h 4620126"/>
              <a:gd name="connsiteX71" fmla="*/ 5755908 w 8460606"/>
              <a:gd name="connsiteY71" fmla="*/ 1376413 h 4620126"/>
              <a:gd name="connsiteX72" fmla="*/ 5765533 w 8460606"/>
              <a:gd name="connsiteY72" fmla="*/ 1491916 h 4620126"/>
              <a:gd name="connsiteX73" fmla="*/ 5775158 w 8460606"/>
              <a:gd name="connsiteY73" fmla="*/ 1540042 h 4620126"/>
              <a:gd name="connsiteX74" fmla="*/ 5784783 w 8460606"/>
              <a:gd name="connsiteY74" fmla="*/ 1636295 h 4620126"/>
              <a:gd name="connsiteX75" fmla="*/ 5823284 w 8460606"/>
              <a:gd name="connsiteY75" fmla="*/ 1626669 h 4620126"/>
              <a:gd name="connsiteX76" fmla="*/ 5842535 w 8460606"/>
              <a:gd name="connsiteY76" fmla="*/ 1597794 h 4620126"/>
              <a:gd name="connsiteX77" fmla="*/ 5871411 w 8460606"/>
              <a:gd name="connsiteY77" fmla="*/ 1578543 h 4620126"/>
              <a:gd name="connsiteX78" fmla="*/ 5909912 w 8460606"/>
              <a:gd name="connsiteY78" fmla="*/ 1520792 h 4620126"/>
              <a:gd name="connsiteX79" fmla="*/ 5929162 w 8460606"/>
              <a:gd name="connsiteY79" fmla="*/ 1491916 h 4620126"/>
              <a:gd name="connsiteX80" fmla="*/ 5958038 w 8460606"/>
              <a:gd name="connsiteY80" fmla="*/ 1434164 h 4620126"/>
              <a:gd name="connsiteX81" fmla="*/ 5977289 w 8460606"/>
              <a:gd name="connsiteY81" fmla="*/ 1232034 h 4620126"/>
              <a:gd name="connsiteX82" fmla="*/ 5986914 w 8460606"/>
              <a:gd name="connsiteY82" fmla="*/ 1145406 h 4620126"/>
              <a:gd name="connsiteX83" fmla="*/ 6006164 w 8460606"/>
              <a:gd name="connsiteY83" fmla="*/ 1078029 h 4620126"/>
              <a:gd name="connsiteX84" fmla="*/ 6035040 w 8460606"/>
              <a:gd name="connsiteY84" fmla="*/ 808522 h 4620126"/>
              <a:gd name="connsiteX85" fmla="*/ 6054291 w 8460606"/>
              <a:gd name="connsiteY85" fmla="*/ 741145 h 4620126"/>
              <a:gd name="connsiteX86" fmla="*/ 6073541 w 8460606"/>
              <a:gd name="connsiteY86" fmla="*/ 683394 h 4620126"/>
              <a:gd name="connsiteX87" fmla="*/ 6092792 w 8460606"/>
              <a:gd name="connsiteY87" fmla="*/ 596766 h 4620126"/>
              <a:gd name="connsiteX88" fmla="*/ 6131293 w 8460606"/>
              <a:gd name="connsiteY88" fmla="*/ 462013 h 4620126"/>
              <a:gd name="connsiteX89" fmla="*/ 6150543 w 8460606"/>
              <a:gd name="connsiteY89" fmla="*/ 423512 h 4620126"/>
              <a:gd name="connsiteX90" fmla="*/ 6179419 w 8460606"/>
              <a:gd name="connsiteY90" fmla="*/ 317634 h 4620126"/>
              <a:gd name="connsiteX91" fmla="*/ 6198670 w 8460606"/>
              <a:gd name="connsiteY91" fmla="*/ 279133 h 4620126"/>
              <a:gd name="connsiteX92" fmla="*/ 6217920 w 8460606"/>
              <a:gd name="connsiteY92" fmla="*/ 221381 h 4620126"/>
              <a:gd name="connsiteX93" fmla="*/ 6275672 w 8460606"/>
              <a:gd name="connsiteY93" fmla="*/ 115503 h 4620126"/>
              <a:gd name="connsiteX94" fmla="*/ 6294922 w 8460606"/>
              <a:gd name="connsiteY94" fmla="*/ 57752 h 4620126"/>
              <a:gd name="connsiteX95" fmla="*/ 6304548 w 8460606"/>
              <a:gd name="connsiteY95" fmla="*/ 28876 h 4620126"/>
              <a:gd name="connsiteX96" fmla="*/ 6323798 w 8460606"/>
              <a:gd name="connsiteY96" fmla="*/ 0 h 4620126"/>
              <a:gd name="connsiteX97" fmla="*/ 6352674 w 8460606"/>
              <a:gd name="connsiteY97" fmla="*/ 9625 h 4620126"/>
              <a:gd name="connsiteX98" fmla="*/ 6371924 w 8460606"/>
              <a:gd name="connsiteY98" fmla="*/ 38501 h 4620126"/>
              <a:gd name="connsiteX99" fmla="*/ 6400800 w 8460606"/>
              <a:gd name="connsiteY99" fmla="*/ 67377 h 4620126"/>
              <a:gd name="connsiteX100" fmla="*/ 6420051 w 8460606"/>
              <a:gd name="connsiteY100" fmla="*/ 125128 h 4620126"/>
              <a:gd name="connsiteX101" fmla="*/ 6458552 w 8460606"/>
              <a:gd name="connsiteY101" fmla="*/ 182880 h 4620126"/>
              <a:gd name="connsiteX102" fmla="*/ 6477802 w 8460606"/>
              <a:gd name="connsiteY102" fmla="*/ 211756 h 4620126"/>
              <a:gd name="connsiteX103" fmla="*/ 6516303 w 8460606"/>
              <a:gd name="connsiteY103" fmla="*/ 298383 h 4620126"/>
              <a:gd name="connsiteX104" fmla="*/ 6545179 w 8460606"/>
              <a:gd name="connsiteY104" fmla="*/ 442762 h 4620126"/>
              <a:gd name="connsiteX105" fmla="*/ 6564430 w 8460606"/>
              <a:gd name="connsiteY105" fmla="*/ 471638 h 4620126"/>
              <a:gd name="connsiteX106" fmla="*/ 6593305 w 8460606"/>
              <a:gd name="connsiteY106" fmla="*/ 529389 h 4620126"/>
              <a:gd name="connsiteX107" fmla="*/ 6602931 w 8460606"/>
              <a:gd name="connsiteY107" fmla="*/ 558265 h 4620126"/>
              <a:gd name="connsiteX108" fmla="*/ 6631806 w 8460606"/>
              <a:gd name="connsiteY108" fmla="*/ 567891 h 4620126"/>
              <a:gd name="connsiteX109" fmla="*/ 6651057 w 8460606"/>
              <a:gd name="connsiteY109" fmla="*/ 596766 h 4620126"/>
              <a:gd name="connsiteX110" fmla="*/ 6699183 w 8460606"/>
              <a:gd name="connsiteY110" fmla="*/ 654518 h 4620126"/>
              <a:gd name="connsiteX111" fmla="*/ 6728059 w 8460606"/>
              <a:gd name="connsiteY111" fmla="*/ 712269 h 4620126"/>
              <a:gd name="connsiteX112" fmla="*/ 6737684 w 8460606"/>
              <a:gd name="connsiteY112" fmla="*/ 750771 h 4620126"/>
              <a:gd name="connsiteX113" fmla="*/ 6766560 w 8460606"/>
              <a:gd name="connsiteY113" fmla="*/ 808522 h 4620126"/>
              <a:gd name="connsiteX114" fmla="*/ 6776185 w 8460606"/>
              <a:gd name="connsiteY114" fmla="*/ 847023 h 4620126"/>
              <a:gd name="connsiteX115" fmla="*/ 6785811 w 8460606"/>
              <a:gd name="connsiteY115" fmla="*/ 904775 h 4620126"/>
              <a:gd name="connsiteX116" fmla="*/ 6805061 w 8460606"/>
              <a:gd name="connsiteY116" fmla="*/ 933651 h 4620126"/>
              <a:gd name="connsiteX117" fmla="*/ 6824312 w 8460606"/>
              <a:gd name="connsiteY117" fmla="*/ 1010653 h 4620126"/>
              <a:gd name="connsiteX118" fmla="*/ 6833937 w 8460606"/>
              <a:gd name="connsiteY118" fmla="*/ 1049154 h 4620126"/>
              <a:gd name="connsiteX119" fmla="*/ 6853188 w 8460606"/>
              <a:gd name="connsiteY119" fmla="*/ 1116531 h 4620126"/>
              <a:gd name="connsiteX120" fmla="*/ 6862813 w 8460606"/>
              <a:gd name="connsiteY120" fmla="*/ 1174282 h 4620126"/>
              <a:gd name="connsiteX121" fmla="*/ 6872438 w 8460606"/>
              <a:gd name="connsiteY121" fmla="*/ 1655545 h 4620126"/>
              <a:gd name="connsiteX122" fmla="*/ 6882063 w 8460606"/>
              <a:gd name="connsiteY122" fmla="*/ 1684421 h 4620126"/>
              <a:gd name="connsiteX123" fmla="*/ 6891689 w 8460606"/>
              <a:gd name="connsiteY123" fmla="*/ 1751798 h 4620126"/>
              <a:gd name="connsiteX124" fmla="*/ 6910939 w 8460606"/>
              <a:gd name="connsiteY124" fmla="*/ 1780674 h 4620126"/>
              <a:gd name="connsiteX125" fmla="*/ 6939815 w 8460606"/>
              <a:gd name="connsiteY125" fmla="*/ 1848051 h 4620126"/>
              <a:gd name="connsiteX126" fmla="*/ 6959065 w 8460606"/>
              <a:gd name="connsiteY126" fmla="*/ 1876926 h 4620126"/>
              <a:gd name="connsiteX127" fmla="*/ 6978316 w 8460606"/>
              <a:gd name="connsiteY127" fmla="*/ 1934678 h 4620126"/>
              <a:gd name="connsiteX128" fmla="*/ 7016817 w 8460606"/>
              <a:gd name="connsiteY128" fmla="*/ 1992429 h 4620126"/>
              <a:gd name="connsiteX129" fmla="*/ 7036068 w 8460606"/>
              <a:gd name="connsiteY129" fmla="*/ 2021305 h 4620126"/>
              <a:gd name="connsiteX130" fmla="*/ 7045693 w 8460606"/>
              <a:gd name="connsiteY130" fmla="*/ 2050181 h 4620126"/>
              <a:gd name="connsiteX131" fmla="*/ 7141945 w 8460606"/>
              <a:gd name="connsiteY131" fmla="*/ 2146434 h 4620126"/>
              <a:gd name="connsiteX132" fmla="*/ 7209322 w 8460606"/>
              <a:gd name="connsiteY132" fmla="*/ 2165684 h 4620126"/>
              <a:gd name="connsiteX133" fmla="*/ 7267074 w 8460606"/>
              <a:gd name="connsiteY133" fmla="*/ 2204185 h 4620126"/>
              <a:gd name="connsiteX134" fmla="*/ 7295950 w 8460606"/>
              <a:gd name="connsiteY134" fmla="*/ 2223436 h 4620126"/>
              <a:gd name="connsiteX135" fmla="*/ 7575082 w 8460606"/>
              <a:gd name="connsiteY135" fmla="*/ 2213811 h 4620126"/>
              <a:gd name="connsiteX136" fmla="*/ 7661710 w 8460606"/>
              <a:gd name="connsiteY136" fmla="*/ 2165684 h 4620126"/>
              <a:gd name="connsiteX137" fmla="*/ 7748337 w 8460606"/>
              <a:gd name="connsiteY137" fmla="*/ 2136808 h 4620126"/>
              <a:gd name="connsiteX138" fmla="*/ 7777213 w 8460606"/>
              <a:gd name="connsiteY138" fmla="*/ 2127183 h 4620126"/>
              <a:gd name="connsiteX139" fmla="*/ 7806089 w 8460606"/>
              <a:gd name="connsiteY139" fmla="*/ 2107933 h 4620126"/>
              <a:gd name="connsiteX140" fmla="*/ 7834964 w 8460606"/>
              <a:gd name="connsiteY140" fmla="*/ 2079057 h 4620126"/>
              <a:gd name="connsiteX141" fmla="*/ 7950468 w 8460606"/>
              <a:gd name="connsiteY141" fmla="*/ 2050181 h 4620126"/>
              <a:gd name="connsiteX142" fmla="*/ 7979343 w 8460606"/>
              <a:gd name="connsiteY142" fmla="*/ 2040556 h 4620126"/>
              <a:gd name="connsiteX143" fmla="*/ 8075596 w 8460606"/>
              <a:gd name="connsiteY143" fmla="*/ 2021305 h 4620126"/>
              <a:gd name="connsiteX144" fmla="*/ 8114097 w 8460606"/>
              <a:gd name="connsiteY144" fmla="*/ 2002055 h 4620126"/>
              <a:gd name="connsiteX145" fmla="*/ 8171849 w 8460606"/>
              <a:gd name="connsiteY145" fmla="*/ 1982804 h 4620126"/>
              <a:gd name="connsiteX146" fmla="*/ 8229600 w 8460606"/>
              <a:gd name="connsiteY146" fmla="*/ 1944303 h 4620126"/>
              <a:gd name="connsiteX147" fmla="*/ 8258476 w 8460606"/>
              <a:gd name="connsiteY147" fmla="*/ 1925053 h 4620126"/>
              <a:gd name="connsiteX148" fmla="*/ 8277726 w 8460606"/>
              <a:gd name="connsiteY148" fmla="*/ 1896177 h 4620126"/>
              <a:gd name="connsiteX149" fmla="*/ 8306602 w 8460606"/>
              <a:gd name="connsiteY149" fmla="*/ 1886552 h 4620126"/>
              <a:gd name="connsiteX150" fmla="*/ 8364354 w 8460606"/>
              <a:gd name="connsiteY150" fmla="*/ 1857676 h 4620126"/>
              <a:gd name="connsiteX151" fmla="*/ 8383604 w 8460606"/>
              <a:gd name="connsiteY151" fmla="*/ 1828800 h 4620126"/>
              <a:gd name="connsiteX152" fmla="*/ 8460606 w 8460606"/>
              <a:gd name="connsiteY15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062889 w 8460606"/>
              <a:gd name="connsiteY43" fmla="*/ 1241659 h 4620126"/>
              <a:gd name="connsiteX44" fmla="*/ 5072514 w 8460606"/>
              <a:gd name="connsiteY44" fmla="*/ 1203158 h 4620126"/>
              <a:gd name="connsiteX45" fmla="*/ 5091764 w 8460606"/>
              <a:gd name="connsiteY45" fmla="*/ 1155032 h 4620126"/>
              <a:gd name="connsiteX46" fmla="*/ 5101390 w 8460606"/>
              <a:gd name="connsiteY46" fmla="*/ 1126156 h 4620126"/>
              <a:gd name="connsiteX47" fmla="*/ 5120640 w 8460606"/>
              <a:gd name="connsiteY47" fmla="*/ 1097280 h 4620126"/>
              <a:gd name="connsiteX48" fmla="*/ 5149516 w 8460606"/>
              <a:gd name="connsiteY48" fmla="*/ 1029903 h 4620126"/>
              <a:gd name="connsiteX49" fmla="*/ 5178392 w 8460606"/>
              <a:gd name="connsiteY49" fmla="*/ 1001027 h 4620126"/>
              <a:gd name="connsiteX50" fmla="*/ 5216893 w 8460606"/>
              <a:gd name="connsiteY50" fmla="*/ 943276 h 4620126"/>
              <a:gd name="connsiteX51" fmla="*/ 5236143 w 8460606"/>
              <a:gd name="connsiteY51" fmla="*/ 914400 h 4620126"/>
              <a:gd name="connsiteX52" fmla="*/ 5274644 w 8460606"/>
              <a:gd name="connsiteY52" fmla="*/ 827773 h 4620126"/>
              <a:gd name="connsiteX53" fmla="*/ 5303520 w 8460606"/>
              <a:gd name="connsiteY53" fmla="*/ 770021 h 4620126"/>
              <a:gd name="connsiteX54" fmla="*/ 5361272 w 8460606"/>
              <a:gd name="connsiteY54" fmla="*/ 741145 h 4620126"/>
              <a:gd name="connsiteX55" fmla="*/ 5390148 w 8460606"/>
              <a:gd name="connsiteY55" fmla="*/ 750771 h 4620126"/>
              <a:gd name="connsiteX56" fmla="*/ 5447899 w 8460606"/>
              <a:gd name="connsiteY56" fmla="*/ 731520 h 4620126"/>
              <a:gd name="connsiteX57" fmla="*/ 5505651 w 8460606"/>
              <a:gd name="connsiteY57" fmla="*/ 770021 h 4620126"/>
              <a:gd name="connsiteX58" fmla="*/ 5515276 w 8460606"/>
              <a:gd name="connsiteY58" fmla="*/ 798897 h 4620126"/>
              <a:gd name="connsiteX59" fmla="*/ 5553777 w 8460606"/>
              <a:gd name="connsiteY59" fmla="*/ 875899 h 4620126"/>
              <a:gd name="connsiteX60" fmla="*/ 5582653 w 8460606"/>
              <a:gd name="connsiteY60" fmla="*/ 962526 h 4620126"/>
              <a:gd name="connsiteX61" fmla="*/ 5592278 w 8460606"/>
              <a:gd name="connsiteY61" fmla="*/ 991402 h 4620126"/>
              <a:gd name="connsiteX62" fmla="*/ 5611529 w 8460606"/>
              <a:gd name="connsiteY62" fmla="*/ 1029903 h 4620126"/>
              <a:gd name="connsiteX63" fmla="*/ 5630779 w 8460606"/>
              <a:gd name="connsiteY63" fmla="*/ 1087655 h 4620126"/>
              <a:gd name="connsiteX64" fmla="*/ 5640404 w 8460606"/>
              <a:gd name="connsiteY64" fmla="*/ 1116531 h 4620126"/>
              <a:gd name="connsiteX65" fmla="*/ 5678905 w 8460606"/>
              <a:gd name="connsiteY65" fmla="*/ 1174282 h 4620126"/>
              <a:gd name="connsiteX66" fmla="*/ 5698156 w 8460606"/>
              <a:gd name="connsiteY66" fmla="*/ 1203158 h 4620126"/>
              <a:gd name="connsiteX67" fmla="*/ 5717406 w 8460606"/>
              <a:gd name="connsiteY67" fmla="*/ 1260909 h 4620126"/>
              <a:gd name="connsiteX68" fmla="*/ 5727032 w 8460606"/>
              <a:gd name="connsiteY68" fmla="*/ 1289785 h 4620126"/>
              <a:gd name="connsiteX69" fmla="*/ 5736657 w 8460606"/>
              <a:gd name="connsiteY69" fmla="*/ 1328286 h 4620126"/>
              <a:gd name="connsiteX70" fmla="*/ 5755908 w 8460606"/>
              <a:gd name="connsiteY70" fmla="*/ 1376413 h 4620126"/>
              <a:gd name="connsiteX71" fmla="*/ 5765533 w 8460606"/>
              <a:gd name="connsiteY71" fmla="*/ 1491916 h 4620126"/>
              <a:gd name="connsiteX72" fmla="*/ 5775158 w 8460606"/>
              <a:gd name="connsiteY72" fmla="*/ 1540042 h 4620126"/>
              <a:gd name="connsiteX73" fmla="*/ 5784783 w 8460606"/>
              <a:gd name="connsiteY73" fmla="*/ 1636295 h 4620126"/>
              <a:gd name="connsiteX74" fmla="*/ 5823284 w 8460606"/>
              <a:gd name="connsiteY74" fmla="*/ 1626669 h 4620126"/>
              <a:gd name="connsiteX75" fmla="*/ 5842535 w 8460606"/>
              <a:gd name="connsiteY75" fmla="*/ 1597794 h 4620126"/>
              <a:gd name="connsiteX76" fmla="*/ 5871411 w 8460606"/>
              <a:gd name="connsiteY76" fmla="*/ 1578543 h 4620126"/>
              <a:gd name="connsiteX77" fmla="*/ 5909912 w 8460606"/>
              <a:gd name="connsiteY77" fmla="*/ 1520792 h 4620126"/>
              <a:gd name="connsiteX78" fmla="*/ 5929162 w 8460606"/>
              <a:gd name="connsiteY78" fmla="*/ 1491916 h 4620126"/>
              <a:gd name="connsiteX79" fmla="*/ 5958038 w 8460606"/>
              <a:gd name="connsiteY79" fmla="*/ 1434164 h 4620126"/>
              <a:gd name="connsiteX80" fmla="*/ 5977289 w 8460606"/>
              <a:gd name="connsiteY80" fmla="*/ 1232034 h 4620126"/>
              <a:gd name="connsiteX81" fmla="*/ 5986914 w 8460606"/>
              <a:gd name="connsiteY81" fmla="*/ 1145406 h 4620126"/>
              <a:gd name="connsiteX82" fmla="*/ 6006164 w 8460606"/>
              <a:gd name="connsiteY82" fmla="*/ 1078029 h 4620126"/>
              <a:gd name="connsiteX83" fmla="*/ 6035040 w 8460606"/>
              <a:gd name="connsiteY83" fmla="*/ 808522 h 4620126"/>
              <a:gd name="connsiteX84" fmla="*/ 6054291 w 8460606"/>
              <a:gd name="connsiteY84" fmla="*/ 741145 h 4620126"/>
              <a:gd name="connsiteX85" fmla="*/ 6073541 w 8460606"/>
              <a:gd name="connsiteY85" fmla="*/ 683394 h 4620126"/>
              <a:gd name="connsiteX86" fmla="*/ 6092792 w 8460606"/>
              <a:gd name="connsiteY86" fmla="*/ 596766 h 4620126"/>
              <a:gd name="connsiteX87" fmla="*/ 6131293 w 8460606"/>
              <a:gd name="connsiteY87" fmla="*/ 462013 h 4620126"/>
              <a:gd name="connsiteX88" fmla="*/ 6150543 w 8460606"/>
              <a:gd name="connsiteY88" fmla="*/ 423512 h 4620126"/>
              <a:gd name="connsiteX89" fmla="*/ 6179419 w 8460606"/>
              <a:gd name="connsiteY89" fmla="*/ 317634 h 4620126"/>
              <a:gd name="connsiteX90" fmla="*/ 6198670 w 8460606"/>
              <a:gd name="connsiteY90" fmla="*/ 279133 h 4620126"/>
              <a:gd name="connsiteX91" fmla="*/ 6217920 w 8460606"/>
              <a:gd name="connsiteY91" fmla="*/ 221381 h 4620126"/>
              <a:gd name="connsiteX92" fmla="*/ 6275672 w 8460606"/>
              <a:gd name="connsiteY92" fmla="*/ 115503 h 4620126"/>
              <a:gd name="connsiteX93" fmla="*/ 6294922 w 8460606"/>
              <a:gd name="connsiteY93" fmla="*/ 57752 h 4620126"/>
              <a:gd name="connsiteX94" fmla="*/ 6304548 w 8460606"/>
              <a:gd name="connsiteY94" fmla="*/ 28876 h 4620126"/>
              <a:gd name="connsiteX95" fmla="*/ 6323798 w 8460606"/>
              <a:gd name="connsiteY95" fmla="*/ 0 h 4620126"/>
              <a:gd name="connsiteX96" fmla="*/ 6352674 w 8460606"/>
              <a:gd name="connsiteY96" fmla="*/ 9625 h 4620126"/>
              <a:gd name="connsiteX97" fmla="*/ 6371924 w 8460606"/>
              <a:gd name="connsiteY97" fmla="*/ 38501 h 4620126"/>
              <a:gd name="connsiteX98" fmla="*/ 6400800 w 8460606"/>
              <a:gd name="connsiteY98" fmla="*/ 67377 h 4620126"/>
              <a:gd name="connsiteX99" fmla="*/ 6420051 w 8460606"/>
              <a:gd name="connsiteY99" fmla="*/ 125128 h 4620126"/>
              <a:gd name="connsiteX100" fmla="*/ 6458552 w 8460606"/>
              <a:gd name="connsiteY100" fmla="*/ 182880 h 4620126"/>
              <a:gd name="connsiteX101" fmla="*/ 6477802 w 8460606"/>
              <a:gd name="connsiteY101" fmla="*/ 211756 h 4620126"/>
              <a:gd name="connsiteX102" fmla="*/ 6516303 w 8460606"/>
              <a:gd name="connsiteY102" fmla="*/ 298383 h 4620126"/>
              <a:gd name="connsiteX103" fmla="*/ 6545179 w 8460606"/>
              <a:gd name="connsiteY103" fmla="*/ 442762 h 4620126"/>
              <a:gd name="connsiteX104" fmla="*/ 6564430 w 8460606"/>
              <a:gd name="connsiteY104" fmla="*/ 471638 h 4620126"/>
              <a:gd name="connsiteX105" fmla="*/ 6593305 w 8460606"/>
              <a:gd name="connsiteY105" fmla="*/ 529389 h 4620126"/>
              <a:gd name="connsiteX106" fmla="*/ 6602931 w 8460606"/>
              <a:gd name="connsiteY106" fmla="*/ 558265 h 4620126"/>
              <a:gd name="connsiteX107" fmla="*/ 6631806 w 8460606"/>
              <a:gd name="connsiteY107" fmla="*/ 567891 h 4620126"/>
              <a:gd name="connsiteX108" fmla="*/ 6651057 w 8460606"/>
              <a:gd name="connsiteY108" fmla="*/ 596766 h 4620126"/>
              <a:gd name="connsiteX109" fmla="*/ 6699183 w 8460606"/>
              <a:gd name="connsiteY109" fmla="*/ 654518 h 4620126"/>
              <a:gd name="connsiteX110" fmla="*/ 6728059 w 8460606"/>
              <a:gd name="connsiteY110" fmla="*/ 712269 h 4620126"/>
              <a:gd name="connsiteX111" fmla="*/ 6737684 w 8460606"/>
              <a:gd name="connsiteY111" fmla="*/ 750771 h 4620126"/>
              <a:gd name="connsiteX112" fmla="*/ 6766560 w 8460606"/>
              <a:gd name="connsiteY112" fmla="*/ 808522 h 4620126"/>
              <a:gd name="connsiteX113" fmla="*/ 6776185 w 8460606"/>
              <a:gd name="connsiteY113" fmla="*/ 847023 h 4620126"/>
              <a:gd name="connsiteX114" fmla="*/ 6785811 w 8460606"/>
              <a:gd name="connsiteY114" fmla="*/ 904775 h 4620126"/>
              <a:gd name="connsiteX115" fmla="*/ 6805061 w 8460606"/>
              <a:gd name="connsiteY115" fmla="*/ 933651 h 4620126"/>
              <a:gd name="connsiteX116" fmla="*/ 6824312 w 8460606"/>
              <a:gd name="connsiteY116" fmla="*/ 1010653 h 4620126"/>
              <a:gd name="connsiteX117" fmla="*/ 6833937 w 8460606"/>
              <a:gd name="connsiteY117" fmla="*/ 1049154 h 4620126"/>
              <a:gd name="connsiteX118" fmla="*/ 6853188 w 8460606"/>
              <a:gd name="connsiteY118" fmla="*/ 1116531 h 4620126"/>
              <a:gd name="connsiteX119" fmla="*/ 6862813 w 8460606"/>
              <a:gd name="connsiteY119" fmla="*/ 1174282 h 4620126"/>
              <a:gd name="connsiteX120" fmla="*/ 6872438 w 8460606"/>
              <a:gd name="connsiteY120" fmla="*/ 1655545 h 4620126"/>
              <a:gd name="connsiteX121" fmla="*/ 6882063 w 8460606"/>
              <a:gd name="connsiteY121" fmla="*/ 1684421 h 4620126"/>
              <a:gd name="connsiteX122" fmla="*/ 6891689 w 8460606"/>
              <a:gd name="connsiteY122" fmla="*/ 1751798 h 4620126"/>
              <a:gd name="connsiteX123" fmla="*/ 6910939 w 8460606"/>
              <a:gd name="connsiteY123" fmla="*/ 1780674 h 4620126"/>
              <a:gd name="connsiteX124" fmla="*/ 6939815 w 8460606"/>
              <a:gd name="connsiteY124" fmla="*/ 1848051 h 4620126"/>
              <a:gd name="connsiteX125" fmla="*/ 6959065 w 8460606"/>
              <a:gd name="connsiteY125" fmla="*/ 1876926 h 4620126"/>
              <a:gd name="connsiteX126" fmla="*/ 6978316 w 8460606"/>
              <a:gd name="connsiteY126" fmla="*/ 1934678 h 4620126"/>
              <a:gd name="connsiteX127" fmla="*/ 7016817 w 8460606"/>
              <a:gd name="connsiteY127" fmla="*/ 1992429 h 4620126"/>
              <a:gd name="connsiteX128" fmla="*/ 7036068 w 8460606"/>
              <a:gd name="connsiteY128" fmla="*/ 2021305 h 4620126"/>
              <a:gd name="connsiteX129" fmla="*/ 7045693 w 8460606"/>
              <a:gd name="connsiteY129" fmla="*/ 2050181 h 4620126"/>
              <a:gd name="connsiteX130" fmla="*/ 7141945 w 8460606"/>
              <a:gd name="connsiteY130" fmla="*/ 2146434 h 4620126"/>
              <a:gd name="connsiteX131" fmla="*/ 7209322 w 8460606"/>
              <a:gd name="connsiteY131" fmla="*/ 2165684 h 4620126"/>
              <a:gd name="connsiteX132" fmla="*/ 7267074 w 8460606"/>
              <a:gd name="connsiteY132" fmla="*/ 2204185 h 4620126"/>
              <a:gd name="connsiteX133" fmla="*/ 7295950 w 8460606"/>
              <a:gd name="connsiteY133" fmla="*/ 2223436 h 4620126"/>
              <a:gd name="connsiteX134" fmla="*/ 7575082 w 8460606"/>
              <a:gd name="connsiteY134" fmla="*/ 2213811 h 4620126"/>
              <a:gd name="connsiteX135" fmla="*/ 7661710 w 8460606"/>
              <a:gd name="connsiteY135" fmla="*/ 2165684 h 4620126"/>
              <a:gd name="connsiteX136" fmla="*/ 7748337 w 8460606"/>
              <a:gd name="connsiteY136" fmla="*/ 2136808 h 4620126"/>
              <a:gd name="connsiteX137" fmla="*/ 7777213 w 8460606"/>
              <a:gd name="connsiteY137" fmla="*/ 2127183 h 4620126"/>
              <a:gd name="connsiteX138" fmla="*/ 7806089 w 8460606"/>
              <a:gd name="connsiteY138" fmla="*/ 2107933 h 4620126"/>
              <a:gd name="connsiteX139" fmla="*/ 7834964 w 8460606"/>
              <a:gd name="connsiteY139" fmla="*/ 2079057 h 4620126"/>
              <a:gd name="connsiteX140" fmla="*/ 7950468 w 8460606"/>
              <a:gd name="connsiteY140" fmla="*/ 2050181 h 4620126"/>
              <a:gd name="connsiteX141" fmla="*/ 7979343 w 8460606"/>
              <a:gd name="connsiteY141" fmla="*/ 2040556 h 4620126"/>
              <a:gd name="connsiteX142" fmla="*/ 8075596 w 8460606"/>
              <a:gd name="connsiteY142" fmla="*/ 2021305 h 4620126"/>
              <a:gd name="connsiteX143" fmla="*/ 8114097 w 8460606"/>
              <a:gd name="connsiteY143" fmla="*/ 2002055 h 4620126"/>
              <a:gd name="connsiteX144" fmla="*/ 8171849 w 8460606"/>
              <a:gd name="connsiteY144" fmla="*/ 1982804 h 4620126"/>
              <a:gd name="connsiteX145" fmla="*/ 8229600 w 8460606"/>
              <a:gd name="connsiteY145" fmla="*/ 1944303 h 4620126"/>
              <a:gd name="connsiteX146" fmla="*/ 8258476 w 8460606"/>
              <a:gd name="connsiteY146" fmla="*/ 1925053 h 4620126"/>
              <a:gd name="connsiteX147" fmla="*/ 8277726 w 8460606"/>
              <a:gd name="connsiteY147" fmla="*/ 1896177 h 4620126"/>
              <a:gd name="connsiteX148" fmla="*/ 8306602 w 8460606"/>
              <a:gd name="connsiteY148" fmla="*/ 1886552 h 4620126"/>
              <a:gd name="connsiteX149" fmla="*/ 8364354 w 8460606"/>
              <a:gd name="connsiteY149" fmla="*/ 1857676 h 4620126"/>
              <a:gd name="connsiteX150" fmla="*/ 8383604 w 8460606"/>
              <a:gd name="connsiteY150" fmla="*/ 1828800 h 4620126"/>
              <a:gd name="connsiteX151" fmla="*/ 8460606 w 8460606"/>
              <a:gd name="connsiteY15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062889 w 8460606"/>
              <a:gd name="connsiteY43" fmla="*/ 1241659 h 4620126"/>
              <a:gd name="connsiteX44" fmla="*/ 5072514 w 8460606"/>
              <a:gd name="connsiteY44" fmla="*/ 1203158 h 4620126"/>
              <a:gd name="connsiteX45" fmla="*/ 5091764 w 8460606"/>
              <a:gd name="connsiteY45" fmla="*/ 1155032 h 4620126"/>
              <a:gd name="connsiteX46" fmla="*/ 5101390 w 8460606"/>
              <a:gd name="connsiteY46" fmla="*/ 1126156 h 4620126"/>
              <a:gd name="connsiteX47" fmla="*/ 5120640 w 8460606"/>
              <a:gd name="connsiteY47" fmla="*/ 1097280 h 4620126"/>
              <a:gd name="connsiteX48" fmla="*/ 5149516 w 8460606"/>
              <a:gd name="connsiteY48" fmla="*/ 1029903 h 4620126"/>
              <a:gd name="connsiteX49" fmla="*/ 5216893 w 8460606"/>
              <a:gd name="connsiteY49" fmla="*/ 943276 h 4620126"/>
              <a:gd name="connsiteX50" fmla="*/ 5236143 w 8460606"/>
              <a:gd name="connsiteY50" fmla="*/ 914400 h 4620126"/>
              <a:gd name="connsiteX51" fmla="*/ 5274644 w 8460606"/>
              <a:gd name="connsiteY51" fmla="*/ 827773 h 4620126"/>
              <a:gd name="connsiteX52" fmla="*/ 5303520 w 8460606"/>
              <a:gd name="connsiteY52" fmla="*/ 770021 h 4620126"/>
              <a:gd name="connsiteX53" fmla="*/ 5361272 w 8460606"/>
              <a:gd name="connsiteY53" fmla="*/ 741145 h 4620126"/>
              <a:gd name="connsiteX54" fmla="*/ 5390148 w 8460606"/>
              <a:gd name="connsiteY54" fmla="*/ 750771 h 4620126"/>
              <a:gd name="connsiteX55" fmla="*/ 5447899 w 8460606"/>
              <a:gd name="connsiteY55" fmla="*/ 731520 h 4620126"/>
              <a:gd name="connsiteX56" fmla="*/ 5505651 w 8460606"/>
              <a:gd name="connsiteY56" fmla="*/ 770021 h 4620126"/>
              <a:gd name="connsiteX57" fmla="*/ 5515276 w 8460606"/>
              <a:gd name="connsiteY57" fmla="*/ 798897 h 4620126"/>
              <a:gd name="connsiteX58" fmla="*/ 5553777 w 8460606"/>
              <a:gd name="connsiteY58" fmla="*/ 875899 h 4620126"/>
              <a:gd name="connsiteX59" fmla="*/ 5582653 w 8460606"/>
              <a:gd name="connsiteY59" fmla="*/ 962526 h 4620126"/>
              <a:gd name="connsiteX60" fmla="*/ 5592278 w 8460606"/>
              <a:gd name="connsiteY60" fmla="*/ 991402 h 4620126"/>
              <a:gd name="connsiteX61" fmla="*/ 5611529 w 8460606"/>
              <a:gd name="connsiteY61" fmla="*/ 1029903 h 4620126"/>
              <a:gd name="connsiteX62" fmla="*/ 5630779 w 8460606"/>
              <a:gd name="connsiteY62" fmla="*/ 1087655 h 4620126"/>
              <a:gd name="connsiteX63" fmla="*/ 5640404 w 8460606"/>
              <a:gd name="connsiteY63" fmla="*/ 1116531 h 4620126"/>
              <a:gd name="connsiteX64" fmla="*/ 5678905 w 8460606"/>
              <a:gd name="connsiteY64" fmla="*/ 1174282 h 4620126"/>
              <a:gd name="connsiteX65" fmla="*/ 5698156 w 8460606"/>
              <a:gd name="connsiteY65" fmla="*/ 1203158 h 4620126"/>
              <a:gd name="connsiteX66" fmla="*/ 5717406 w 8460606"/>
              <a:gd name="connsiteY66" fmla="*/ 1260909 h 4620126"/>
              <a:gd name="connsiteX67" fmla="*/ 5727032 w 8460606"/>
              <a:gd name="connsiteY67" fmla="*/ 1289785 h 4620126"/>
              <a:gd name="connsiteX68" fmla="*/ 5736657 w 8460606"/>
              <a:gd name="connsiteY68" fmla="*/ 1328286 h 4620126"/>
              <a:gd name="connsiteX69" fmla="*/ 5755908 w 8460606"/>
              <a:gd name="connsiteY69" fmla="*/ 1376413 h 4620126"/>
              <a:gd name="connsiteX70" fmla="*/ 5765533 w 8460606"/>
              <a:gd name="connsiteY70" fmla="*/ 1491916 h 4620126"/>
              <a:gd name="connsiteX71" fmla="*/ 5775158 w 8460606"/>
              <a:gd name="connsiteY71" fmla="*/ 1540042 h 4620126"/>
              <a:gd name="connsiteX72" fmla="*/ 5784783 w 8460606"/>
              <a:gd name="connsiteY72" fmla="*/ 1636295 h 4620126"/>
              <a:gd name="connsiteX73" fmla="*/ 5823284 w 8460606"/>
              <a:gd name="connsiteY73" fmla="*/ 1626669 h 4620126"/>
              <a:gd name="connsiteX74" fmla="*/ 5842535 w 8460606"/>
              <a:gd name="connsiteY74" fmla="*/ 1597794 h 4620126"/>
              <a:gd name="connsiteX75" fmla="*/ 5871411 w 8460606"/>
              <a:gd name="connsiteY75" fmla="*/ 1578543 h 4620126"/>
              <a:gd name="connsiteX76" fmla="*/ 5909912 w 8460606"/>
              <a:gd name="connsiteY76" fmla="*/ 1520792 h 4620126"/>
              <a:gd name="connsiteX77" fmla="*/ 5929162 w 8460606"/>
              <a:gd name="connsiteY77" fmla="*/ 1491916 h 4620126"/>
              <a:gd name="connsiteX78" fmla="*/ 5958038 w 8460606"/>
              <a:gd name="connsiteY78" fmla="*/ 1434164 h 4620126"/>
              <a:gd name="connsiteX79" fmla="*/ 5977289 w 8460606"/>
              <a:gd name="connsiteY79" fmla="*/ 1232034 h 4620126"/>
              <a:gd name="connsiteX80" fmla="*/ 5986914 w 8460606"/>
              <a:gd name="connsiteY80" fmla="*/ 1145406 h 4620126"/>
              <a:gd name="connsiteX81" fmla="*/ 6006164 w 8460606"/>
              <a:gd name="connsiteY81" fmla="*/ 1078029 h 4620126"/>
              <a:gd name="connsiteX82" fmla="*/ 6035040 w 8460606"/>
              <a:gd name="connsiteY82" fmla="*/ 808522 h 4620126"/>
              <a:gd name="connsiteX83" fmla="*/ 6054291 w 8460606"/>
              <a:gd name="connsiteY83" fmla="*/ 741145 h 4620126"/>
              <a:gd name="connsiteX84" fmla="*/ 6073541 w 8460606"/>
              <a:gd name="connsiteY84" fmla="*/ 683394 h 4620126"/>
              <a:gd name="connsiteX85" fmla="*/ 6092792 w 8460606"/>
              <a:gd name="connsiteY85" fmla="*/ 596766 h 4620126"/>
              <a:gd name="connsiteX86" fmla="*/ 6131293 w 8460606"/>
              <a:gd name="connsiteY86" fmla="*/ 462013 h 4620126"/>
              <a:gd name="connsiteX87" fmla="*/ 6150543 w 8460606"/>
              <a:gd name="connsiteY87" fmla="*/ 423512 h 4620126"/>
              <a:gd name="connsiteX88" fmla="*/ 6179419 w 8460606"/>
              <a:gd name="connsiteY88" fmla="*/ 317634 h 4620126"/>
              <a:gd name="connsiteX89" fmla="*/ 6198670 w 8460606"/>
              <a:gd name="connsiteY89" fmla="*/ 279133 h 4620126"/>
              <a:gd name="connsiteX90" fmla="*/ 6217920 w 8460606"/>
              <a:gd name="connsiteY90" fmla="*/ 221381 h 4620126"/>
              <a:gd name="connsiteX91" fmla="*/ 6275672 w 8460606"/>
              <a:gd name="connsiteY91" fmla="*/ 115503 h 4620126"/>
              <a:gd name="connsiteX92" fmla="*/ 6294922 w 8460606"/>
              <a:gd name="connsiteY92" fmla="*/ 57752 h 4620126"/>
              <a:gd name="connsiteX93" fmla="*/ 6304548 w 8460606"/>
              <a:gd name="connsiteY93" fmla="*/ 28876 h 4620126"/>
              <a:gd name="connsiteX94" fmla="*/ 6323798 w 8460606"/>
              <a:gd name="connsiteY94" fmla="*/ 0 h 4620126"/>
              <a:gd name="connsiteX95" fmla="*/ 6352674 w 8460606"/>
              <a:gd name="connsiteY95" fmla="*/ 9625 h 4620126"/>
              <a:gd name="connsiteX96" fmla="*/ 6371924 w 8460606"/>
              <a:gd name="connsiteY96" fmla="*/ 38501 h 4620126"/>
              <a:gd name="connsiteX97" fmla="*/ 6400800 w 8460606"/>
              <a:gd name="connsiteY97" fmla="*/ 67377 h 4620126"/>
              <a:gd name="connsiteX98" fmla="*/ 6420051 w 8460606"/>
              <a:gd name="connsiteY98" fmla="*/ 125128 h 4620126"/>
              <a:gd name="connsiteX99" fmla="*/ 6458552 w 8460606"/>
              <a:gd name="connsiteY99" fmla="*/ 182880 h 4620126"/>
              <a:gd name="connsiteX100" fmla="*/ 6477802 w 8460606"/>
              <a:gd name="connsiteY100" fmla="*/ 211756 h 4620126"/>
              <a:gd name="connsiteX101" fmla="*/ 6516303 w 8460606"/>
              <a:gd name="connsiteY101" fmla="*/ 298383 h 4620126"/>
              <a:gd name="connsiteX102" fmla="*/ 6545179 w 8460606"/>
              <a:gd name="connsiteY102" fmla="*/ 442762 h 4620126"/>
              <a:gd name="connsiteX103" fmla="*/ 6564430 w 8460606"/>
              <a:gd name="connsiteY103" fmla="*/ 471638 h 4620126"/>
              <a:gd name="connsiteX104" fmla="*/ 6593305 w 8460606"/>
              <a:gd name="connsiteY104" fmla="*/ 529389 h 4620126"/>
              <a:gd name="connsiteX105" fmla="*/ 6602931 w 8460606"/>
              <a:gd name="connsiteY105" fmla="*/ 558265 h 4620126"/>
              <a:gd name="connsiteX106" fmla="*/ 6631806 w 8460606"/>
              <a:gd name="connsiteY106" fmla="*/ 567891 h 4620126"/>
              <a:gd name="connsiteX107" fmla="*/ 6651057 w 8460606"/>
              <a:gd name="connsiteY107" fmla="*/ 596766 h 4620126"/>
              <a:gd name="connsiteX108" fmla="*/ 6699183 w 8460606"/>
              <a:gd name="connsiteY108" fmla="*/ 654518 h 4620126"/>
              <a:gd name="connsiteX109" fmla="*/ 6728059 w 8460606"/>
              <a:gd name="connsiteY109" fmla="*/ 712269 h 4620126"/>
              <a:gd name="connsiteX110" fmla="*/ 6737684 w 8460606"/>
              <a:gd name="connsiteY110" fmla="*/ 750771 h 4620126"/>
              <a:gd name="connsiteX111" fmla="*/ 6766560 w 8460606"/>
              <a:gd name="connsiteY111" fmla="*/ 808522 h 4620126"/>
              <a:gd name="connsiteX112" fmla="*/ 6776185 w 8460606"/>
              <a:gd name="connsiteY112" fmla="*/ 847023 h 4620126"/>
              <a:gd name="connsiteX113" fmla="*/ 6785811 w 8460606"/>
              <a:gd name="connsiteY113" fmla="*/ 904775 h 4620126"/>
              <a:gd name="connsiteX114" fmla="*/ 6805061 w 8460606"/>
              <a:gd name="connsiteY114" fmla="*/ 933651 h 4620126"/>
              <a:gd name="connsiteX115" fmla="*/ 6824312 w 8460606"/>
              <a:gd name="connsiteY115" fmla="*/ 1010653 h 4620126"/>
              <a:gd name="connsiteX116" fmla="*/ 6833937 w 8460606"/>
              <a:gd name="connsiteY116" fmla="*/ 1049154 h 4620126"/>
              <a:gd name="connsiteX117" fmla="*/ 6853188 w 8460606"/>
              <a:gd name="connsiteY117" fmla="*/ 1116531 h 4620126"/>
              <a:gd name="connsiteX118" fmla="*/ 6862813 w 8460606"/>
              <a:gd name="connsiteY118" fmla="*/ 1174282 h 4620126"/>
              <a:gd name="connsiteX119" fmla="*/ 6872438 w 8460606"/>
              <a:gd name="connsiteY119" fmla="*/ 1655545 h 4620126"/>
              <a:gd name="connsiteX120" fmla="*/ 6882063 w 8460606"/>
              <a:gd name="connsiteY120" fmla="*/ 1684421 h 4620126"/>
              <a:gd name="connsiteX121" fmla="*/ 6891689 w 8460606"/>
              <a:gd name="connsiteY121" fmla="*/ 1751798 h 4620126"/>
              <a:gd name="connsiteX122" fmla="*/ 6910939 w 8460606"/>
              <a:gd name="connsiteY122" fmla="*/ 1780674 h 4620126"/>
              <a:gd name="connsiteX123" fmla="*/ 6939815 w 8460606"/>
              <a:gd name="connsiteY123" fmla="*/ 1848051 h 4620126"/>
              <a:gd name="connsiteX124" fmla="*/ 6959065 w 8460606"/>
              <a:gd name="connsiteY124" fmla="*/ 1876926 h 4620126"/>
              <a:gd name="connsiteX125" fmla="*/ 6978316 w 8460606"/>
              <a:gd name="connsiteY125" fmla="*/ 1934678 h 4620126"/>
              <a:gd name="connsiteX126" fmla="*/ 7016817 w 8460606"/>
              <a:gd name="connsiteY126" fmla="*/ 1992429 h 4620126"/>
              <a:gd name="connsiteX127" fmla="*/ 7036068 w 8460606"/>
              <a:gd name="connsiteY127" fmla="*/ 2021305 h 4620126"/>
              <a:gd name="connsiteX128" fmla="*/ 7045693 w 8460606"/>
              <a:gd name="connsiteY128" fmla="*/ 2050181 h 4620126"/>
              <a:gd name="connsiteX129" fmla="*/ 7141945 w 8460606"/>
              <a:gd name="connsiteY129" fmla="*/ 2146434 h 4620126"/>
              <a:gd name="connsiteX130" fmla="*/ 7209322 w 8460606"/>
              <a:gd name="connsiteY130" fmla="*/ 2165684 h 4620126"/>
              <a:gd name="connsiteX131" fmla="*/ 7267074 w 8460606"/>
              <a:gd name="connsiteY131" fmla="*/ 2204185 h 4620126"/>
              <a:gd name="connsiteX132" fmla="*/ 7295950 w 8460606"/>
              <a:gd name="connsiteY132" fmla="*/ 2223436 h 4620126"/>
              <a:gd name="connsiteX133" fmla="*/ 7575082 w 8460606"/>
              <a:gd name="connsiteY133" fmla="*/ 2213811 h 4620126"/>
              <a:gd name="connsiteX134" fmla="*/ 7661710 w 8460606"/>
              <a:gd name="connsiteY134" fmla="*/ 2165684 h 4620126"/>
              <a:gd name="connsiteX135" fmla="*/ 7748337 w 8460606"/>
              <a:gd name="connsiteY135" fmla="*/ 2136808 h 4620126"/>
              <a:gd name="connsiteX136" fmla="*/ 7777213 w 8460606"/>
              <a:gd name="connsiteY136" fmla="*/ 2127183 h 4620126"/>
              <a:gd name="connsiteX137" fmla="*/ 7806089 w 8460606"/>
              <a:gd name="connsiteY137" fmla="*/ 2107933 h 4620126"/>
              <a:gd name="connsiteX138" fmla="*/ 7834964 w 8460606"/>
              <a:gd name="connsiteY138" fmla="*/ 2079057 h 4620126"/>
              <a:gd name="connsiteX139" fmla="*/ 7950468 w 8460606"/>
              <a:gd name="connsiteY139" fmla="*/ 2050181 h 4620126"/>
              <a:gd name="connsiteX140" fmla="*/ 7979343 w 8460606"/>
              <a:gd name="connsiteY140" fmla="*/ 2040556 h 4620126"/>
              <a:gd name="connsiteX141" fmla="*/ 8075596 w 8460606"/>
              <a:gd name="connsiteY141" fmla="*/ 2021305 h 4620126"/>
              <a:gd name="connsiteX142" fmla="*/ 8114097 w 8460606"/>
              <a:gd name="connsiteY142" fmla="*/ 2002055 h 4620126"/>
              <a:gd name="connsiteX143" fmla="*/ 8171849 w 8460606"/>
              <a:gd name="connsiteY143" fmla="*/ 1982804 h 4620126"/>
              <a:gd name="connsiteX144" fmla="*/ 8229600 w 8460606"/>
              <a:gd name="connsiteY144" fmla="*/ 1944303 h 4620126"/>
              <a:gd name="connsiteX145" fmla="*/ 8258476 w 8460606"/>
              <a:gd name="connsiteY145" fmla="*/ 1925053 h 4620126"/>
              <a:gd name="connsiteX146" fmla="*/ 8277726 w 8460606"/>
              <a:gd name="connsiteY146" fmla="*/ 1896177 h 4620126"/>
              <a:gd name="connsiteX147" fmla="*/ 8306602 w 8460606"/>
              <a:gd name="connsiteY147" fmla="*/ 1886552 h 4620126"/>
              <a:gd name="connsiteX148" fmla="*/ 8364354 w 8460606"/>
              <a:gd name="connsiteY148" fmla="*/ 1857676 h 4620126"/>
              <a:gd name="connsiteX149" fmla="*/ 8383604 w 8460606"/>
              <a:gd name="connsiteY149" fmla="*/ 1828800 h 4620126"/>
              <a:gd name="connsiteX150" fmla="*/ 8460606 w 8460606"/>
              <a:gd name="connsiteY150"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062889 w 8460606"/>
              <a:gd name="connsiteY43" fmla="*/ 1241659 h 4620126"/>
              <a:gd name="connsiteX44" fmla="*/ 5072514 w 8460606"/>
              <a:gd name="connsiteY44" fmla="*/ 1203158 h 4620126"/>
              <a:gd name="connsiteX45" fmla="*/ 5091764 w 8460606"/>
              <a:gd name="connsiteY45" fmla="*/ 1155032 h 4620126"/>
              <a:gd name="connsiteX46" fmla="*/ 5101390 w 8460606"/>
              <a:gd name="connsiteY46" fmla="*/ 1126156 h 4620126"/>
              <a:gd name="connsiteX47" fmla="*/ 5149516 w 8460606"/>
              <a:gd name="connsiteY47" fmla="*/ 1029903 h 4620126"/>
              <a:gd name="connsiteX48" fmla="*/ 5216893 w 8460606"/>
              <a:gd name="connsiteY48" fmla="*/ 943276 h 4620126"/>
              <a:gd name="connsiteX49" fmla="*/ 5236143 w 8460606"/>
              <a:gd name="connsiteY49" fmla="*/ 914400 h 4620126"/>
              <a:gd name="connsiteX50" fmla="*/ 5274644 w 8460606"/>
              <a:gd name="connsiteY50" fmla="*/ 827773 h 4620126"/>
              <a:gd name="connsiteX51" fmla="*/ 5303520 w 8460606"/>
              <a:gd name="connsiteY51" fmla="*/ 770021 h 4620126"/>
              <a:gd name="connsiteX52" fmla="*/ 5361272 w 8460606"/>
              <a:gd name="connsiteY52" fmla="*/ 741145 h 4620126"/>
              <a:gd name="connsiteX53" fmla="*/ 5390148 w 8460606"/>
              <a:gd name="connsiteY53" fmla="*/ 750771 h 4620126"/>
              <a:gd name="connsiteX54" fmla="*/ 5447899 w 8460606"/>
              <a:gd name="connsiteY54" fmla="*/ 731520 h 4620126"/>
              <a:gd name="connsiteX55" fmla="*/ 5505651 w 8460606"/>
              <a:gd name="connsiteY55" fmla="*/ 770021 h 4620126"/>
              <a:gd name="connsiteX56" fmla="*/ 5515276 w 8460606"/>
              <a:gd name="connsiteY56" fmla="*/ 798897 h 4620126"/>
              <a:gd name="connsiteX57" fmla="*/ 5553777 w 8460606"/>
              <a:gd name="connsiteY57" fmla="*/ 875899 h 4620126"/>
              <a:gd name="connsiteX58" fmla="*/ 5582653 w 8460606"/>
              <a:gd name="connsiteY58" fmla="*/ 962526 h 4620126"/>
              <a:gd name="connsiteX59" fmla="*/ 5592278 w 8460606"/>
              <a:gd name="connsiteY59" fmla="*/ 991402 h 4620126"/>
              <a:gd name="connsiteX60" fmla="*/ 5611529 w 8460606"/>
              <a:gd name="connsiteY60" fmla="*/ 1029903 h 4620126"/>
              <a:gd name="connsiteX61" fmla="*/ 5630779 w 8460606"/>
              <a:gd name="connsiteY61" fmla="*/ 1087655 h 4620126"/>
              <a:gd name="connsiteX62" fmla="*/ 5640404 w 8460606"/>
              <a:gd name="connsiteY62" fmla="*/ 1116531 h 4620126"/>
              <a:gd name="connsiteX63" fmla="*/ 5678905 w 8460606"/>
              <a:gd name="connsiteY63" fmla="*/ 1174282 h 4620126"/>
              <a:gd name="connsiteX64" fmla="*/ 5698156 w 8460606"/>
              <a:gd name="connsiteY64" fmla="*/ 1203158 h 4620126"/>
              <a:gd name="connsiteX65" fmla="*/ 5717406 w 8460606"/>
              <a:gd name="connsiteY65" fmla="*/ 1260909 h 4620126"/>
              <a:gd name="connsiteX66" fmla="*/ 5727032 w 8460606"/>
              <a:gd name="connsiteY66" fmla="*/ 1289785 h 4620126"/>
              <a:gd name="connsiteX67" fmla="*/ 5736657 w 8460606"/>
              <a:gd name="connsiteY67" fmla="*/ 1328286 h 4620126"/>
              <a:gd name="connsiteX68" fmla="*/ 5755908 w 8460606"/>
              <a:gd name="connsiteY68" fmla="*/ 1376413 h 4620126"/>
              <a:gd name="connsiteX69" fmla="*/ 5765533 w 8460606"/>
              <a:gd name="connsiteY69" fmla="*/ 1491916 h 4620126"/>
              <a:gd name="connsiteX70" fmla="*/ 5775158 w 8460606"/>
              <a:gd name="connsiteY70" fmla="*/ 1540042 h 4620126"/>
              <a:gd name="connsiteX71" fmla="*/ 5784783 w 8460606"/>
              <a:gd name="connsiteY71" fmla="*/ 1636295 h 4620126"/>
              <a:gd name="connsiteX72" fmla="*/ 5823284 w 8460606"/>
              <a:gd name="connsiteY72" fmla="*/ 1626669 h 4620126"/>
              <a:gd name="connsiteX73" fmla="*/ 5842535 w 8460606"/>
              <a:gd name="connsiteY73" fmla="*/ 1597794 h 4620126"/>
              <a:gd name="connsiteX74" fmla="*/ 5871411 w 8460606"/>
              <a:gd name="connsiteY74" fmla="*/ 1578543 h 4620126"/>
              <a:gd name="connsiteX75" fmla="*/ 5909912 w 8460606"/>
              <a:gd name="connsiteY75" fmla="*/ 1520792 h 4620126"/>
              <a:gd name="connsiteX76" fmla="*/ 5929162 w 8460606"/>
              <a:gd name="connsiteY76" fmla="*/ 1491916 h 4620126"/>
              <a:gd name="connsiteX77" fmla="*/ 5958038 w 8460606"/>
              <a:gd name="connsiteY77" fmla="*/ 1434164 h 4620126"/>
              <a:gd name="connsiteX78" fmla="*/ 5977289 w 8460606"/>
              <a:gd name="connsiteY78" fmla="*/ 1232034 h 4620126"/>
              <a:gd name="connsiteX79" fmla="*/ 5986914 w 8460606"/>
              <a:gd name="connsiteY79" fmla="*/ 1145406 h 4620126"/>
              <a:gd name="connsiteX80" fmla="*/ 6006164 w 8460606"/>
              <a:gd name="connsiteY80" fmla="*/ 1078029 h 4620126"/>
              <a:gd name="connsiteX81" fmla="*/ 6035040 w 8460606"/>
              <a:gd name="connsiteY81" fmla="*/ 808522 h 4620126"/>
              <a:gd name="connsiteX82" fmla="*/ 6054291 w 8460606"/>
              <a:gd name="connsiteY82" fmla="*/ 741145 h 4620126"/>
              <a:gd name="connsiteX83" fmla="*/ 6073541 w 8460606"/>
              <a:gd name="connsiteY83" fmla="*/ 683394 h 4620126"/>
              <a:gd name="connsiteX84" fmla="*/ 6092792 w 8460606"/>
              <a:gd name="connsiteY84" fmla="*/ 596766 h 4620126"/>
              <a:gd name="connsiteX85" fmla="*/ 6131293 w 8460606"/>
              <a:gd name="connsiteY85" fmla="*/ 462013 h 4620126"/>
              <a:gd name="connsiteX86" fmla="*/ 6150543 w 8460606"/>
              <a:gd name="connsiteY86" fmla="*/ 423512 h 4620126"/>
              <a:gd name="connsiteX87" fmla="*/ 6179419 w 8460606"/>
              <a:gd name="connsiteY87" fmla="*/ 317634 h 4620126"/>
              <a:gd name="connsiteX88" fmla="*/ 6198670 w 8460606"/>
              <a:gd name="connsiteY88" fmla="*/ 279133 h 4620126"/>
              <a:gd name="connsiteX89" fmla="*/ 6217920 w 8460606"/>
              <a:gd name="connsiteY89" fmla="*/ 221381 h 4620126"/>
              <a:gd name="connsiteX90" fmla="*/ 6275672 w 8460606"/>
              <a:gd name="connsiteY90" fmla="*/ 115503 h 4620126"/>
              <a:gd name="connsiteX91" fmla="*/ 6294922 w 8460606"/>
              <a:gd name="connsiteY91" fmla="*/ 57752 h 4620126"/>
              <a:gd name="connsiteX92" fmla="*/ 6304548 w 8460606"/>
              <a:gd name="connsiteY92" fmla="*/ 28876 h 4620126"/>
              <a:gd name="connsiteX93" fmla="*/ 6323798 w 8460606"/>
              <a:gd name="connsiteY93" fmla="*/ 0 h 4620126"/>
              <a:gd name="connsiteX94" fmla="*/ 6352674 w 8460606"/>
              <a:gd name="connsiteY94" fmla="*/ 9625 h 4620126"/>
              <a:gd name="connsiteX95" fmla="*/ 6371924 w 8460606"/>
              <a:gd name="connsiteY95" fmla="*/ 38501 h 4620126"/>
              <a:gd name="connsiteX96" fmla="*/ 6400800 w 8460606"/>
              <a:gd name="connsiteY96" fmla="*/ 67377 h 4620126"/>
              <a:gd name="connsiteX97" fmla="*/ 6420051 w 8460606"/>
              <a:gd name="connsiteY97" fmla="*/ 125128 h 4620126"/>
              <a:gd name="connsiteX98" fmla="*/ 6458552 w 8460606"/>
              <a:gd name="connsiteY98" fmla="*/ 182880 h 4620126"/>
              <a:gd name="connsiteX99" fmla="*/ 6477802 w 8460606"/>
              <a:gd name="connsiteY99" fmla="*/ 211756 h 4620126"/>
              <a:gd name="connsiteX100" fmla="*/ 6516303 w 8460606"/>
              <a:gd name="connsiteY100" fmla="*/ 298383 h 4620126"/>
              <a:gd name="connsiteX101" fmla="*/ 6545179 w 8460606"/>
              <a:gd name="connsiteY101" fmla="*/ 442762 h 4620126"/>
              <a:gd name="connsiteX102" fmla="*/ 6564430 w 8460606"/>
              <a:gd name="connsiteY102" fmla="*/ 471638 h 4620126"/>
              <a:gd name="connsiteX103" fmla="*/ 6593305 w 8460606"/>
              <a:gd name="connsiteY103" fmla="*/ 529389 h 4620126"/>
              <a:gd name="connsiteX104" fmla="*/ 6602931 w 8460606"/>
              <a:gd name="connsiteY104" fmla="*/ 558265 h 4620126"/>
              <a:gd name="connsiteX105" fmla="*/ 6631806 w 8460606"/>
              <a:gd name="connsiteY105" fmla="*/ 567891 h 4620126"/>
              <a:gd name="connsiteX106" fmla="*/ 6651057 w 8460606"/>
              <a:gd name="connsiteY106" fmla="*/ 596766 h 4620126"/>
              <a:gd name="connsiteX107" fmla="*/ 6699183 w 8460606"/>
              <a:gd name="connsiteY107" fmla="*/ 654518 h 4620126"/>
              <a:gd name="connsiteX108" fmla="*/ 6728059 w 8460606"/>
              <a:gd name="connsiteY108" fmla="*/ 712269 h 4620126"/>
              <a:gd name="connsiteX109" fmla="*/ 6737684 w 8460606"/>
              <a:gd name="connsiteY109" fmla="*/ 750771 h 4620126"/>
              <a:gd name="connsiteX110" fmla="*/ 6766560 w 8460606"/>
              <a:gd name="connsiteY110" fmla="*/ 808522 h 4620126"/>
              <a:gd name="connsiteX111" fmla="*/ 6776185 w 8460606"/>
              <a:gd name="connsiteY111" fmla="*/ 847023 h 4620126"/>
              <a:gd name="connsiteX112" fmla="*/ 6785811 w 8460606"/>
              <a:gd name="connsiteY112" fmla="*/ 904775 h 4620126"/>
              <a:gd name="connsiteX113" fmla="*/ 6805061 w 8460606"/>
              <a:gd name="connsiteY113" fmla="*/ 933651 h 4620126"/>
              <a:gd name="connsiteX114" fmla="*/ 6824312 w 8460606"/>
              <a:gd name="connsiteY114" fmla="*/ 1010653 h 4620126"/>
              <a:gd name="connsiteX115" fmla="*/ 6833937 w 8460606"/>
              <a:gd name="connsiteY115" fmla="*/ 1049154 h 4620126"/>
              <a:gd name="connsiteX116" fmla="*/ 6853188 w 8460606"/>
              <a:gd name="connsiteY116" fmla="*/ 1116531 h 4620126"/>
              <a:gd name="connsiteX117" fmla="*/ 6862813 w 8460606"/>
              <a:gd name="connsiteY117" fmla="*/ 1174282 h 4620126"/>
              <a:gd name="connsiteX118" fmla="*/ 6872438 w 8460606"/>
              <a:gd name="connsiteY118" fmla="*/ 1655545 h 4620126"/>
              <a:gd name="connsiteX119" fmla="*/ 6882063 w 8460606"/>
              <a:gd name="connsiteY119" fmla="*/ 1684421 h 4620126"/>
              <a:gd name="connsiteX120" fmla="*/ 6891689 w 8460606"/>
              <a:gd name="connsiteY120" fmla="*/ 1751798 h 4620126"/>
              <a:gd name="connsiteX121" fmla="*/ 6910939 w 8460606"/>
              <a:gd name="connsiteY121" fmla="*/ 1780674 h 4620126"/>
              <a:gd name="connsiteX122" fmla="*/ 6939815 w 8460606"/>
              <a:gd name="connsiteY122" fmla="*/ 1848051 h 4620126"/>
              <a:gd name="connsiteX123" fmla="*/ 6959065 w 8460606"/>
              <a:gd name="connsiteY123" fmla="*/ 1876926 h 4620126"/>
              <a:gd name="connsiteX124" fmla="*/ 6978316 w 8460606"/>
              <a:gd name="connsiteY124" fmla="*/ 1934678 h 4620126"/>
              <a:gd name="connsiteX125" fmla="*/ 7016817 w 8460606"/>
              <a:gd name="connsiteY125" fmla="*/ 1992429 h 4620126"/>
              <a:gd name="connsiteX126" fmla="*/ 7036068 w 8460606"/>
              <a:gd name="connsiteY126" fmla="*/ 2021305 h 4620126"/>
              <a:gd name="connsiteX127" fmla="*/ 7045693 w 8460606"/>
              <a:gd name="connsiteY127" fmla="*/ 2050181 h 4620126"/>
              <a:gd name="connsiteX128" fmla="*/ 7141945 w 8460606"/>
              <a:gd name="connsiteY128" fmla="*/ 2146434 h 4620126"/>
              <a:gd name="connsiteX129" fmla="*/ 7209322 w 8460606"/>
              <a:gd name="connsiteY129" fmla="*/ 2165684 h 4620126"/>
              <a:gd name="connsiteX130" fmla="*/ 7267074 w 8460606"/>
              <a:gd name="connsiteY130" fmla="*/ 2204185 h 4620126"/>
              <a:gd name="connsiteX131" fmla="*/ 7295950 w 8460606"/>
              <a:gd name="connsiteY131" fmla="*/ 2223436 h 4620126"/>
              <a:gd name="connsiteX132" fmla="*/ 7575082 w 8460606"/>
              <a:gd name="connsiteY132" fmla="*/ 2213811 h 4620126"/>
              <a:gd name="connsiteX133" fmla="*/ 7661710 w 8460606"/>
              <a:gd name="connsiteY133" fmla="*/ 2165684 h 4620126"/>
              <a:gd name="connsiteX134" fmla="*/ 7748337 w 8460606"/>
              <a:gd name="connsiteY134" fmla="*/ 2136808 h 4620126"/>
              <a:gd name="connsiteX135" fmla="*/ 7777213 w 8460606"/>
              <a:gd name="connsiteY135" fmla="*/ 2127183 h 4620126"/>
              <a:gd name="connsiteX136" fmla="*/ 7806089 w 8460606"/>
              <a:gd name="connsiteY136" fmla="*/ 2107933 h 4620126"/>
              <a:gd name="connsiteX137" fmla="*/ 7834964 w 8460606"/>
              <a:gd name="connsiteY137" fmla="*/ 2079057 h 4620126"/>
              <a:gd name="connsiteX138" fmla="*/ 7950468 w 8460606"/>
              <a:gd name="connsiteY138" fmla="*/ 2050181 h 4620126"/>
              <a:gd name="connsiteX139" fmla="*/ 7979343 w 8460606"/>
              <a:gd name="connsiteY139" fmla="*/ 2040556 h 4620126"/>
              <a:gd name="connsiteX140" fmla="*/ 8075596 w 8460606"/>
              <a:gd name="connsiteY140" fmla="*/ 2021305 h 4620126"/>
              <a:gd name="connsiteX141" fmla="*/ 8114097 w 8460606"/>
              <a:gd name="connsiteY141" fmla="*/ 2002055 h 4620126"/>
              <a:gd name="connsiteX142" fmla="*/ 8171849 w 8460606"/>
              <a:gd name="connsiteY142" fmla="*/ 1982804 h 4620126"/>
              <a:gd name="connsiteX143" fmla="*/ 8229600 w 8460606"/>
              <a:gd name="connsiteY143" fmla="*/ 1944303 h 4620126"/>
              <a:gd name="connsiteX144" fmla="*/ 8258476 w 8460606"/>
              <a:gd name="connsiteY144" fmla="*/ 1925053 h 4620126"/>
              <a:gd name="connsiteX145" fmla="*/ 8277726 w 8460606"/>
              <a:gd name="connsiteY145" fmla="*/ 1896177 h 4620126"/>
              <a:gd name="connsiteX146" fmla="*/ 8306602 w 8460606"/>
              <a:gd name="connsiteY146" fmla="*/ 1886552 h 4620126"/>
              <a:gd name="connsiteX147" fmla="*/ 8364354 w 8460606"/>
              <a:gd name="connsiteY147" fmla="*/ 1857676 h 4620126"/>
              <a:gd name="connsiteX148" fmla="*/ 8383604 w 8460606"/>
              <a:gd name="connsiteY148" fmla="*/ 1828800 h 4620126"/>
              <a:gd name="connsiteX149" fmla="*/ 8460606 w 8460606"/>
              <a:gd name="connsiteY149"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062889 w 8460606"/>
              <a:gd name="connsiteY43" fmla="*/ 1241659 h 4620126"/>
              <a:gd name="connsiteX44" fmla="*/ 5072514 w 8460606"/>
              <a:gd name="connsiteY44" fmla="*/ 1203158 h 4620126"/>
              <a:gd name="connsiteX45" fmla="*/ 5091764 w 8460606"/>
              <a:gd name="connsiteY45" fmla="*/ 1155032 h 4620126"/>
              <a:gd name="connsiteX46" fmla="*/ 5149516 w 8460606"/>
              <a:gd name="connsiteY46" fmla="*/ 1029903 h 4620126"/>
              <a:gd name="connsiteX47" fmla="*/ 5216893 w 8460606"/>
              <a:gd name="connsiteY47" fmla="*/ 943276 h 4620126"/>
              <a:gd name="connsiteX48" fmla="*/ 5236143 w 8460606"/>
              <a:gd name="connsiteY48" fmla="*/ 914400 h 4620126"/>
              <a:gd name="connsiteX49" fmla="*/ 5274644 w 8460606"/>
              <a:gd name="connsiteY49" fmla="*/ 827773 h 4620126"/>
              <a:gd name="connsiteX50" fmla="*/ 5303520 w 8460606"/>
              <a:gd name="connsiteY50" fmla="*/ 770021 h 4620126"/>
              <a:gd name="connsiteX51" fmla="*/ 5361272 w 8460606"/>
              <a:gd name="connsiteY51" fmla="*/ 741145 h 4620126"/>
              <a:gd name="connsiteX52" fmla="*/ 5390148 w 8460606"/>
              <a:gd name="connsiteY52" fmla="*/ 750771 h 4620126"/>
              <a:gd name="connsiteX53" fmla="*/ 5447899 w 8460606"/>
              <a:gd name="connsiteY53" fmla="*/ 731520 h 4620126"/>
              <a:gd name="connsiteX54" fmla="*/ 5505651 w 8460606"/>
              <a:gd name="connsiteY54" fmla="*/ 770021 h 4620126"/>
              <a:gd name="connsiteX55" fmla="*/ 5515276 w 8460606"/>
              <a:gd name="connsiteY55" fmla="*/ 798897 h 4620126"/>
              <a:gd name="connsiteX56" fmla="*/ 5553777 w 8460606"/>
              <a:gd name="connsiteY56" fmla="*/ 875899 h 4620126"/>
              <a:gd name="connsiteX57" fmla="*/ 5582653 w 8460606"/>
              <a:gd name="connsiteY57" fmla="*/ 962526 h 4620126"/>
              <a:gd name="connsiteX58" fmla="*/ 5592278 w 8460606"/>
              <a:gd name="connsiteY58" fmla="*/ 991402 h 4620126"/>
              <a:gd name="connsiteX59" fmla="*/ 5611529 w 8460606"/>
              <a:gd name="connsiteY59" fmla="*/ 1029903 h 4620126"/>
              <a:gd name="connsiteX60" fmla="*/ 5630779 w 8460606"/>
              <a:gd name="connsiteY60" fmla="*/ 1087655 h 4620126"/>
              <a:gd name="connsiteX61" fmla="*/ 5640404 w 8460606"/>
              <a:gd name="connsiteY61" fmla="*/ 1116531 h 4620126"/>
              <a:gd name="connsiteX62" fmla="*/ 5678905 w 8460606"/>
              <a:gd name="connsiteY62" fmla="*/ 1174282 h 4620126"/>
              <a:gd name="connsiteX63" fmla="*/ 5698156 w 8460606"/>
              <a:gd name="connsiteY63" fmla="*/ 1203158 h 4620126"/>
              <a:gd name="connsiteX64" fmla="*/ 5717406 w 8460606"/>
              <a:gd name="connsiteY64" fmla="*/ 1260909 h 4620126"/>
              <a:gd name="connsiteX65" fmla="*/ 5727032 w 8460606"/>
              <a:gd name="connsiteY65" fmla="*/ 1289785 h 4620126"/>
              <a:gd name="connsiteX66" fmla="*/ 5736657 w 8460606"/>
              <a:gd name="connsiteY66" fmla="*/ 1328286 h 4620126"/>
              <a:gd name="connsiteX67" fmla="*/ 5755908 w 8460606"/>
              <a:gd name="connsiteY67" fmla="*/ 1376413 h 4620126"/>
              <a:gd name="connsiteX68" fmla="*/ 5765533 w 8460606"/>
              <a:gd name="connsiteY68" fmla="*/ 1491916 h 4620126"/>
              <a:gd name="connsiteX69" fmla="*/ 5775158 w 8460606"/>
              <a:gd name="connsiteY69" fmla="*/ 1540042 h 4620126"/>
              <a:gd name="connsiteX70" fmla="*/ 5784783 w 8460606"/>
              <a:gd name="connsiteY70" fmla="*/ 1636295 h 4620126"/>
              <a:gd name="connsiteX71" fmla="*/ 5823284 w 8460606"/>
              <a:gd name="connsiteY71" fmla="*/ 1626669 h 4620126"/>
              <a:gd name="connsiteX72" fmla="*/ 5842535 w 8460606"/>
              <a:gd name="connsiteY72" fmla="*/ 1597794 h 4620126"/>
              <a:gd name="connsiteX73" fmla="*/ 5871411 w 8460606"/>
              <a:gd name="connsiteY73" fmla="*/ 1578543 h 4620126"/>
              <a:gd name="connsiteX74" fmla="*/ 5909912 w 8460606"/>
              <a:gd name="connsiteY74" fmla="*/ 1520792 h 4620126"/>
              <a:gd name="connsiteX75" fmla="*/ 5929162 w 8460606"/>
              <a:gd name="connsiteY75" fmla="*/ 1491916 h 4620126"/>
              <a:gd name="connsiteX76" fmla="*/ 5958038 w 8460606"/>
              <a:gd name="connsiteY76" fmla="*/ 1434164 h 4620126"/>
              <a:gd name="connsiteX77" fmla="*/ 5977289 w 8460606"/>
              <a:gd name="connsiteY77" fmla="*/ 1232034 h 4620126"/>
              <a:gd name="connsiteX78" fmla="*/ 5986914 w 8460606"/>
              <a:gd name="connsiteY78" fmla="*/ 1145406 h 4620126"/>
              <a:gd name="connsiteX79" fmla="*/ 6006164 w 8460606"/>
              <a:gd name="connsiteY79" fmla="*/ 1078029 h 4620126"/>
              <a:gd name="connsiteX80" fmla="*/ 6035040 w 8460606"/>
              <a:gd name="connsiteY80" fmla="*/ 808522 h 4620126"/>
              <a:gd name="connsiteX81" fmla="*/ 6054291 w 8460606"/>
              <a:gd name="connsiteY81" fmla="*/ 741145 h 4620126"/>
              <a:gd name="connsiteX82" fmla="*/ 6073541 w 8460606"/>
              <a:gd name="connsiteY82" fmla="*/ 683394 h 4620126"/>
              <a:gd name="connsiteX83" fmla="*/ 6092792 w 8460606"/>
              <a:gd name="connsiteY83" fmla="*/ 596766 h 4620126"/>
              <a:gd name="connsiteX84" fmla="*/ 6131293 w 8460606"/>
              <a:gd name="connsiteY84" fmla="*/ 462013 h 4620126"/>
              <a:gd name="connsiteX85" fmla="*/ 6150543 w 8460606"/>
              <a:gd name="connsiteY85" fmla="*/ 423512 h 4620126"/>
              <a:gd name="connsiteX86" fmla="*/ 6179419 w 8460606"/>
              <a:gd name="connsiteY86" fmla="*/ 317634 h 4620126"/>
              <a:gd name="connsiteX87" fmla="*/ 6198670 w 8460606"/>
              <a:gd name="connsiteY87" fmla="*/ 279133 h 4620126"/>
              <a:gd name="connsiteX88" fmla="*/ 6217920 w 8460606"/>
              <a:gd name="connsiteY88" fmla="*/ 221381 h 4620126"/>
              <a:gd name="connsiteX89" fmla="*/ 6275672 w 8460606"/>
              <a:gd name="connsiteY89" fmla="*/ 115503 h 4620126"/>
              <a:gd name="connsiteX90" fmla="*/ 6294922 w 8460606"/>
              <a:gd name="connsiteY90" fmla="*/ 57752 h 4620126"/>
              <a:gd name="connsiteX91" fmla="*/ 6304548 w 8460606"/>
              <a:gd name="connsiteY91" fmla="*/ 28876 h 4620126"/>
              <a:gd name="connsiteX92" fmla="*/ 6323798 w 8460606"/>
              <a:gd name="connsiteY92" fmla="*/ 0 h 4620126"/>
              <a:gd name="connsiteX93" fmla="*/ 6352674 w 8460606"/>
              <a:gd name="connsiteY93" fmla="*/ 9625 h 4620126"/>
              <a:gd name="connsiteX94" fmla="*/ 6371924 w 8460606"/>
              <a:gd name="connsiteY94" fmla="*/ 38501 h 4620126"/>
              <a:gd name="connsiteX95" fmla="*/ 6400800 w 8460606"/>
              <a:gd name="connsiteY95" fmla="*/ 67377 h 4620126"/>
              <a:gd name="connsiteX96" fmla="*/ 6420051 w 8460606"/>
              <a:gd name="connsiteY96" fmla="*/ 125128 h 4620126"/>
              <a:gd name="connsiteX97" fmla="*/ 6458552 w 8460606"/>
              <a:gd name="connsiteY97" fmla="*/ 182880 h 4620126"/>
              <a:gd name="connsiteX98" fmla="*/ 6477802 w 8460606"/>
              <a:gd name="connsiteY98" fmla="*/ 211756 h 4620126"/>
              <a:gd name="connsiteX99" fmla="*/ 6516303 w 8460606"/>
              <a:gd name="connsiteY99" fmla="*/ 298383 h 4620126"/>
              <a:gd name="connsiteX100" fmla="*/ 6545179 w 8460606"/>
              <a:gd name="connsiteY100" fmla="*/ 442762 h 4620126"/>
              <a:gd name="connsiteX101" fmla="*/ 6564430 w 8460606"/>
              <a:gd name="connsiteY101" fmla="*/ 471638 h 4620126"/>
              <a:gd name="connsiteX102" fmla="*/ 6593305 w 8460606"/>
              <a:gd name="connsiteY102" fmla="*/ 529389 h 4620126"/>
              <a:gd name="connsiteX103" fmla="*/ 6602931 w 8460606"/>
              <a:gd name="connsiteY103" fmla="*/ 558265 h 4620126"/>
              <a:gd name="connsiteX104" fmla="*/ 6631806 w 8460606"/>
              <a:gd name="connsiteY104" fmla="*/ 567891 h 4620126"/>
              <a:gd name="connsiteX105" fmla="*/ 6651057 w 8460606"/>
              <a:gd name="connsiteY105" fmla="*/ 596766 h 4620126"/>
              <a:gd name="connsiteX106" fmla="*/ 6699183 w 8460606"/>
              <a:gd name="connsiteY106" fmla="*/ 654518 h 4620126"/>
              <a:gd name="connsiteX107" fmla="*/ 6728059 w 8460606"/>
              <a:gd name="connsiteY107" fmla="*/ 712269 h 4620126"/>
              <a:gd name="connsiteX108" fmla="*/ 6737684 w 8460606"/>
              <a:gd name="connsiteY108" fmla="*/ 750771 h 4620126"/>
              <a:gd name="connsiteX109" fmla="*/ 6766560 w 8460606"/>
              <a:gd name="connsiteY109" fmla="*/ 808522 h 4620126"/>
              <a:gd name="connsiteX110" fmla="*/ 6776185 w 8460606"/>
              <a:gd name="connsiteY110" fmla="*/ 847023 h 4620126"/>
              <a:gd name="connsiteX111" fmla="*/ 6785811 w 8460606"/>
              <a:gd name="connsiteY111" fmla="*/ 904775 h 4620126"/>
              <a:gd name="connsiteX112" fmla="*/ 6805061 w 8460606"/>
              <a:gd name="connsiteY112" fmla="*/ 933651 h 4620126"/>
              <a:gd name="connsiteX113" fmla="*/ 6824312 w 8460606"/>
              <a:gd name="connsiteY113" fmla="*/ 1010653 h 4620126"/>
              <a:gd name="connsiteX114" fmla="*/ 6833937 w 8460606"/>
              <a:gd name="connsiteY114" fmla="*/ 1049154 h 4620126"/>
              <a:gd name="connsiteX115" fmla="*/ 6853188 w 8460606"/>
              <a:gd name="connsiteY115" fmla="*/ 1116531 h 4620126"/>
              <a:gd name="connsiteX116" fmla="*/ 6862813 w 8460606"/>
              <a:gd name="connsiteY116" fmla="*/ 1174282 h 4620126"/>
              <a:gd name="connsiteX117" fmla="*/ 6872438 w 8460606"/>
              <a:gd name="connsiteY117" fmla="*/ 1655545 h 4620126"/>
              <a:gd name="connsiteX118" fmla="*/ 6882063 w 8460606"/>
              <a:gd name="connsiteY118" fmla="*/ 1684421 h 4620126"/>
              <a:gd name="connsiteX119" fmla="*/ 6891689 w 8460606"/>
              <a:gd name="connsiteY119" fmla="*/ 1751798 h 4620126"/>
              <a:gd name="connsiteX120" fmla="*/ 6910939 w 8460606"/>
              <a:gd name="connsiteY120" fmla="*/ 1780674 h 4620126"/>
              <a:gd name="connsiteX121" fmla="*/ 6939815 w 8460606"/>
              <a:gd name="connsiteY121" fmla="*/ 1848051 h 4620126"/>
              <a:gd name="connsiteX122" fmla="*/ 6959065 w 8460606"/>
              <a:gd name="connsiteY122" fmla="*/ 1876926 h 4620126"/>
              <a:gd name="connsiteX123" fmla="*/ 6978316 w 8460606"/>
              <a:gd name="connsiteY123" fmla="*/ 1934678 h 4620126"/>
              <a:gd name="connsiteX124" fmla="*/ 7016817 w 8460606"/>
              <a:gd name="connsiteY124" fmla="*/ 1992429 h 4620126"/>
              <a:gd name="connsiteX125" fmla="*/ 7036068 w 8460606"/>
              <a:gd name="connsiteY125" fmla="*/ 2021305 h 4620126"/>
              <a:gd name="connsiteX126" fmla="*/ 7045693 w 8460606"/>
              <a:gd name="connsiteY126" fmla="*/ 2050181 h 4620126"/>
              <a:gd name="connsiteX127" fmla="*/ 7141945 w 8460606"/>
              <a:gd name="connsiteY127" fmla="*/ 2146434 h 4620126"/>
              <a:gd name="connsiteX128" fmla="*/ 7209322 w 8460606"/>
              <a:gd name="connsiteY128" fmla="*/ 2165684 h 4620126"/>
              <a:gd name="connsiteX129" fmla="*/ 7267074 w 8460606"/>
              <a:gd name="connsiteY129" fmla="*/ 2204185 h 4620126"/>
              <a:gd name="connsiteX130" fmla="*/ 7295950 w 8460606"/>
              <a:gd name="connsiteY130" fmla="*/ 2223436 h 4620126"/>
              <a:gd name="connsiteX131" fmla="*/ 7575082 w 8460606"/>
              <a:gd name="connsiteY131" fmla="*/ 2213811 h 4620126"/>
              <a:gd name="connsiteX132" fmla="*/ 7661710 w 8460606"/>
              <a:gd name="connsiteY132" fmla="*/ 2165684 h 4620126"/>
              <a:gd name="connsiteX133" fmla="*/ 7748337 w 8460606"/>
              <a:gd name="connsiteY133" fmla="*/ 2136808 h 4620126"/>
              <a:gd name="connsiteX134" fmla="*/ 7777213 w 8460606"/>
              <a:gd name="connsiteY134" fmla="*/ 2127183 h 4620126"/>
              <a:gd name="connsiteX135" fmla="*/ 7806089 w 8460606"/>
              <a:gd name="connsiteY135" fmla="*/ 2107933 h 4620126"/>
              <a:gd name="connsiteX136" fmla="*/ 7834964 w 8460606"/>
              <a:gd name="connsiteY136" fmla="*/ 2079057 h 4620126"/>
              <a:gd name="connsiteX137" fmla="*/ 7950468 w 8460606"/>
              <a:gd name="connsiteY137" fmla="*/ 2050181 h 4620126"/>
              <a:gd name="connsiteX138" fmla="*/ 7979343 w 8460606"/>
              <a:gd name="connsiteY138" fmla="*/ 2040556 h 4620126"/>
              <a:gd name="connsiteX139" fmla="*/ 8075596 w 8460606"/>
              <a:gd name="connsiteY139" fmla="*/ 2021305 h 4620126"/>
              <a:gd name="connsiteX140" fmla="*/ 8114097 w 8460606"/>
              <a:gd name="connsiteY140" fmla="*/ 2002055 h 4620126"/>
              <a:gd name="connsiteX141" fmla="*/ 8171849 w 8460606"/>
              <a:gd name="connsiteY141" fmla="*/ 1982804 h 4620126"/>
              <a:gd name="connsiteX142" fmla="*/ 8229600 w 8460606"/>
              <a:gd name="connsiteY142" fmla="*/ 1944303 h 4620126"/>
              <a:gd name="connsiteX143" fmla="*/ 8258476 w 8460606"/>
              <a:gd name="connsiteY143" fmla="*/ 1925053 h 4620126"/>
              <a:gd name="connsiteX144" fmla="*/ 8277726 w 8460606"/>
              <a:gd name="connsiteY144" fmla="*/ 1896177 h 4620126"/>
              <a:gd name="connsiteX145" fmla="*/ 8306602 w 8460606"/>
              <a:gd name="connsiteY145" fmla="*/ 1886552 h 4620126"/>
              <a:gd name="connsiteX146" fmla="*/ 8364354 w 8460606"/>
              <a:gd name="connsiteY146" fmla="*/ 1857676 h 4620126"/>
              <a:gd name="connsiteX147" fmla="*/ 8383604 w 8460606"/>
              <a:gd name="connsiteY147" fmla="*/ 1828800 h 4620126"/>
              <a:gd name="connsiteX148" fmla="*/ 8460606 w 8460606"/>
              <a:gd name="connsiteY14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062889 w 8460606"/>
              <a:gd name="connsiteY43" fmla="*/ 1241659 h 4620126"/>
              <a:gd name="connsiteX44" fmla="*/ 5091764 w 8460606"/>
              <a:gd name="connsiteY44" fmla="*/ 1155032 h 4620126"/>
              <a:gd name="connsiteX45" fmla="*/ 5149516 w 8460606"/>
              <a:gd name="connsiteY45" fmla="*/ 1029903 h 4620126"/>
              <a:gd name="connsiteX46" fmla="*/ 5216893 w 8460606"/>
              <a:gd name="connsiteY46" fmla="*/ 943276 h 4620126"/>
              <a:gd name="connsiteX47" fmla="*/ 5236143 w 8460606"/>
              <a:gd name="connsiteY47" fmla="*/ 914400 h 4620126"/>
              <a:gd name="connsiteX48" fmla="*/ 5274644 w 8460606"/>
              <a:gd name="connsiteY48" fmla="*/ 827773 h 4620126"/>
              <a:gd name="connsiteX49" fmla="*/ 5303520 w 8460606"/>
              <a:gd name="connsiteY49" fmla="*/ 770021 h 4620126"/>
              <a:gd name="connsiteX50" fmla="*/ 5361272 w 8460606"/>
              <a:gd name="connsiteY50" fmla="*/ 741145 h 4620126"/>
              <a:gd name="connsiteX51" fmla="*/ 5390148 w 8460606"/>
              <a:gd name="connsiteY51" fmla="*/ 750771 h 4620126"/>
              <a:gd name="connsiteX52" fmla="*/ 5447899 w 8460606"/>
              <a:gd name="connsiteY52" fmla="*/ 731520 h 4620126"/>
              <a:gd name="connsiteX53" fmla="*/ 5505651 w 8460606"/>
              <a:gd name="connsiteY53" fmla="*/ 770021 h 4620126"/>
              <a:gd name="connsiteX54" fmla="*/ 5515276 w 8460606"/>
              <a:gd name="connsiteY54" fmla="*/ 798897 h 4620126"/>
              <a:gd name="connsiteX55" fmla="*/ 5553777 w 8460606"/>
              <a:gd name="connsiteY55" fmla="*/ 875899 h 4620126"/>
              <a:gd name="connsiteX56" fmla="*/ 5582653 w 8460606"/>
              <a:gd name="connsiteY56" fmla="*/ 962526 h 4620126"/>
              <a:gd name="connsiteX57" fmla="*/ 5592278 w 8460606"/>
              <a:gd name="connsiteY57" fmla="*/ 991402 h 4620126"/>
              <a:gd name="connsiteX58" fmla="*/ 5611529 w 8460606"/>
              <a:gd name="connsiteY58" fmla="*/ 1029903 h 4620126"/>
              <a:gd name="connsiteX59" fmla="*/ 5630779 w 8460606"/>
              <a:gd name="connsiteY59" fmla="*/ 1087655 h 4620126"/>
              <a:gd name="connsiteX60" fmla="*/ 5640404 w 8460606"/>
              <a:gd name="connsiteY60" fmla="*/ 1116531 h 4620126"/>
              <a:gd name="connsiteX61" fmla="*/ 5678905 w 8460606"/>
              <a:gd name="connsiteY61" fmla="*/ 1174282 h 4620126"/>
              <a:gd name="connsiteX62" fmla="*/ 5698156 w 8460606"/>
              <a:gd name="connsiteY62" fmla="*/ 1203158 h 4620126"/>
              <a:gd name="connsiteX63" fmla="*/ 5717406 w 8460606"/>
              <a:gd name="connsiteY63" fmla="*/ 1260909 h 4620126"/>
              <a:gd name="connsiteX64" fmla="*/ 5727032 w 8460606"/>
              <a:gd name="connsiteY64" fmla="*/ 1289785 h 4620126"/>
              <a:gd name="connsiteX65" fmla="*/ 5736657 w 8460606"/>
              <a:gd name="connsiteY65" fmla="*/ 1328286 h 4620126"/>
              <a:gd name="connsiteX66" fmla="*/ 5755908 w 8460606"/>
              <a:gd name="connsiteY66" fmla="*/ 1376413 h 4620126"/>
              <a:gd name="connsiteX67" fmla="*/ 5765533 w 8460606"/>
              <a:gd name="connsiteY67" fmla="*/ 1491916 h 4620126"/>
              <a:gd name="connsiteX68" fmla="*/ 5775158 w 8460606"/>
              <a:gd name="connsiteY68" fmla="*/ 1540042 h 4620126"/>
              <a:gd name="connsiteX69" fmla="*/ 5784783 w 8460606"/>
              <a:gd name="connsiteY69" fmla="*/ 1636295 h 4620126"/>
              <a:gd name="connsiteX70" fmla="*/ 5823284 w 8460606"/>
              <a:gd name="connsiteY70" fmla="*/ 1626669 h 4620126"/>
              <a:gd name="connsiteX71" fmla="*/ 5842535 w 8460606"/>
              <a:gd name="connsiteY71" fmla="*/ 1597794 h 4620126"/>
              <a:gd name="connsiteX72" fmla="*/ 5871411 w 8460606"/>
              <a:gd name="connsiteY72" fmla="*/ 1578543 h 4620126"/>
              <a:gd name="connsiteX73" fmla="*/ 5909912 w 8460606"/>
              <a:gd name="connsiteY73" fmla="*/ 1520792 h 4620126"/>
              <a:gd name="connsiteX74" fmla="*/ 5929162 w 8460606"/>
              <a:gd name="connsiteY74" fmla="*/ 1491916 h 4620126"/>
              <a:gd name="connsiteX75" fmla="*/ 5958038 w 8460606"/>
              <a:gd name="connsiteY75" fmla="*/ 1434164 h 4620126"/>
              <a:gd name="connsiteX76" fmla="*/ 5977289 w 8460606"/>
              <a:gd name="connsiteY76" fmla="*/ 1232034 h 4620126"/>
              <a:gd name="connsiteX77" fmla="*/ 5986914 w 8460606"/>
              <a:gd name="connsiteY77" fmla="*/ 1145406 h 4620126"/>
              <a:gd name="connsiteX78" fmla="*/ 6006164 w 8460606"/>
              <a:gd name="connsiteY78" fmla="*/ 1078029 h 4620126"/>
              <a:gd name="connsiteX79" fmla="*/ 6035040 w 8460606"/>
              <a:gd name="connsiteY79" fmla="*/ 808522 h 4620126"/>
              <a:gd name="connsiteX80" fmla="*/ 6054291 w 8460606"/>
              <a:gd name="connsiteY80" fmla="*/ 741145 h 4620126"/>
              <a:gd name="connsiteX81" fmla="*/ 6073541 w 8460606"/>
              <a:gd name="connsiteY81" fmla="*/ 683394 h 4620126"/>
              <a:gd name="connsiteX82" fmla="*/ 6092792 w 8460606"/>
              <a:gd name="connsiteY82" fmla="*/ 596766 h 4620126"/>
              <a:gd name="connsiteX83" fmla="*/ 6131293 w 8460606"/>
              <a:gd name="connsiteY83" fmla="*/ 462013 h 4620126"/>
              <a:gd name="connsiteX84" fmla="*/ 6150543 w 8460606"/>
              <a:gd name="connsiteY84" fmla="*/ 423512 h 4620126"/>
              <a:gd name="connsiteX85" fmla="*/ 6179419 w 8460606"/>
              <a:gd name="connsiteY85" fmla="*/ 317634 h 4620126"/>
              <a:gd name="connsiteX86" fmla="*/ 6198670 w 8460606"/>
              <a:gd name="connsiteY86" fmla="*/ 279133 h 4620126"/>
              <a:gd name="connsiteX87" fmla="*/ 6217920 w 8460606"/>
              <a:gd name="connsiteY87" fmla="*/ 221381 h 4620126"/>
              <a:gd name="connsiteX88" fmla="*/ 6275672 w 8460606"/>
              <a:gd name="connsiteY88" fmla="*/ 115503 h 4620126"/>
              <a:gd name="connsiteX89" fmla="*/ 6294922 w 8460606"/>
              <a:gd name="connsiteY89" fmla="*/ 57752 h 4620126"/>
              <a:gd name="connsiteX90" fmla="*/ 6304548 w 8460606"/>
              <a:gd name="connsiteY90" fmla="*/ 28876 h 4620126"/>
              <a:gd name="connsiteX91" fmla="*/ 6323798 w 8460606"/>
              <a:gd name="connsiteY91" fmla="*/ 0 h 4620126"/>
              <a:gd name="connsiteX92" fmla="*/ 6352674 w 8460606"/>
              <a:gd name="connsiteY92" fmla="*/ 9625 h 4620126"/>
              <a:gd name="connsiteX93" fmla="*/ 6371924 w 8460606"/>
              <a:gd name="connsiteY93" fmla="*/ 38501 h 4620126"/>
              <a:gd name="connsiteX94" fmla="*/ 6400800 w 8460606"/>
              <a:gd name="connsiteY94" fmla="*/ 67377 h 4620126"/>
              <a:gd name="connsiteX95" fmla="*/ 6420051 w 8460606"/>
              <a:gd name="connsiteY95" fmla="*/ 125128 h 4620126"/>
              <a:gd name="connsiteX96" fmla="*/ 6458552 w 8460606"/>
              <a:gd name="connsiteY96" fmla="*/ 182880 h 4620126"/>
              <a:gd name="connsiteX97" fmla="*/ 6477802 w 8460606"/>
              <a:gd name="connsiteY97" fmla="*/ 211756 h 4620126"/>
              <a:gd name="connsiteX98" fmla="*/ 6516303 w 8460606"/>
              <a:gd name="connsiteY98" fmla="*/ 298383 h 4620126"/>
              <a:gd name="connsiteX99" fmla="*/ 6545179 w 8460606"/>
              <a:gd name="connsiteY99" fmla="*/ 442762 h 4620126"/>
              <a:gd name="connsiteX100" fmla="*/ 6564430 w 8460606"/>
              <a:gd name="connsiteY100" fmla="*/ 471638 h 4620126"/>
              <a:gd name="connsiteX101" fmla="*/ 6593305 w 8460606"/>
              <a:gd name="connsiteY101" fmla="*/ 529389 h 4620126"/>
              <a:gd name="connsiteX102" fmla="*/ 6602931 w 8460606"/>
              <a:gd name="connsiteY102" fmla="*/ 558265 h 4620126"/>
              <a:gd name="connsiteX103" fmla="*/ 6631806 w 8460606"/>
              <a:gd name="connsiteY103" fmla="*/ 567891 h 4620126"/>
              <a:gd name="connsiteX104" fmla="*/ 6651057 w 8460606"/>
              <a:gd name="connsiteY104" fmla="*/ 596766 h 4620126"/>
              <a:gd name="connsiteX105" fmla="*/ 6699183 w 8460606"/>
              <a:gd name="connsiteY105" fmla="*/ 654518 h 4620126"/>
              <a:gd name="connsiteX106" fmla="*/ 6728059 w 8460606"/>
              <a:gd name="connsiteY106" fmla="*/ 712269 h 4620126"/>
              <a:gd name="connsiteX107" fmla="*/ 6737684 w 8460606"/>
              <a:gd name="connsiteY107" fmla="*/ 750771 h 4620126"/>
              <a:gd name="connsiteX108" fmla="*/ 6766560 w 8460606"/>
              <a:gd name="connsiteY108" fmla="*/ 808522 h 4620126"/>
              <a:gd name="connsiteX109" fmla="*/ 6776185 w 8460606"/>
              <a:gd name="connsiteY109" fmla="*/ 847023 h 4620126"/>
              <a:gd name="connsiteX110" fmla="*/ 6785811 w 8460606"/>
              <a:gd name="connsiteY110" fmla="*/ 904775 h 4620126"/>
              <a:gd name="connsiteX111" fmla="*/ 6805061 w 8460606"/>
              <a:gd name="connsiteY111" fmla="*/ 933651 h 4620126"/>
              <a:gd name="connsiteX112" fmla="*/ 6824312 w 8460606"/>
              <a:gd name="connsiteY112" fmla="*/ 1010653 h 4620126"/>
              <a:gd name="connsiteX113" fmla="*/ 6833937 w 8460606"/>
              <a:gd name="connsiteY113" fmla="*/ 1049154 h 4620126"/>
              <a:gd name="connsiteX114" fmla="*/ 6853188 w 8460606"/>
              <a:gd name="connsiteY114" fmla="*/ 1116531 h 4620126"/>
              <a:gd name="connsiteX115" fmla="*/ 6862813 w 8460606"/>
              <a:gd name="connsiteY115" fmla="*/ 1174282 h 4620126"/>
              <a:gd name="connsiteX116" fmla="*/ 6872438 w 8460606"/>
              <a:gd name="connsiteY116" fmla="*/ 1655545 h 4620126"/>
              <a:gd name="connsiteX117" fmla="*/ 6882063 w 8460606"/>
              <a:gd name="connsiteY117" fmla="*/ 1684421 h 4620126"/>
              <a:gd name="connsiteX118" fmla="*/ 6891689 w 8460606"/>
              <a:gd name="connsiteY118" fmla="*/ 1751798 h 4620126"/>
              <a:gd name="connsiteX119" fmla="*/ 6910939 w 8460606"/>
              <a:gd name="connsiteY119" fmla="*/ 1780674 h 4620126"/>
              <a:gd name="connsiteX120" fmla="*/ 6939815 w 8460606"/>
              <a:gd name="connsiteY120" fmla="*/ 1848051 h 4620126"/>
              <a:gd name="connsiteX121" fmla="*/ 6959065 w 8460606"/>
              <a:gd name="connsiteY121" fmla="*/ 1876926 h 4620126"/>
              <a:gd name="connsiteX122" fmla="*/ 6978316 w 8460606"/>
              <a:gd name="connsiteY122" fmla="*/ 1934678 h 4620126"/>
              <a:gd name="connsiteX123" fmla="*/ 7016817 w 8460606"/>
              <a:gd name="connsiteY123" fmla="*/ 1992429 h 4620126"/>
              <a:gd name="connsiteX124" fmla="*/ 7036068 w 8460606"/>
              <a:gd name="connsiteY124" fmla="*/ 2021305 h 4620126"/>
              <a:gd name="connsiteX125" fmla="*/ 7045693 w 8460606"/>
              <a:gd name="connsiteY125" fmla="*/ 2050181 h 4620126"/>
              <a:gd name="connsiteX126" fmla="*/ 7141945 w 8460606"/>
              <a:gd name="connsiteY126" fmla="*/ 2146434 h 4620126"/>
              <a:gd name="connsiteX127" fmla="*/ 7209322 w 8460606"/>
              <a:gd name="connsiteY127" fmla="*/ 2165684 h 4620126"/>
              <a:gd name="connsiteX128" fmla="*/ 7267074 w 8460606"/>
              <a:gd name="connsiteY128" fmla="*/ 2204185 h 4620126"/>
              <a:gd name="connsiteX129" fmla="*/ 7295950 w 8460606"/>
              <a:gd name="connsiteY129" fmla="*/ 2223436 h 4620126"/>
              <a:gd name="connsiteX130" fmla="*/ 7575082 w 8460606"/>
              <a:gd name="connsiteY130" fmla="*/ 2213811 h 4620126"/>
              <a:gd name="connsiteX131" fmla="*/ 7661710 w 8460606"/>
              <a:gd name="connsiteY131" fmla="*/ 2165684 h 4620126"/>
              <a:gd name="connsiteX132" fmla="*/ 7748337 w 8460606"/>
              <a:gd name="connsiteY132" fmla="*/ 2136808 h 4620126"/>
              <a:gd name="connsiteX133" fmla="*/ 7777213 w 8460606"/>
              <a:gd name="connsiteY133" fmla="*/ 2127183 h 4620126"/>
              <a:gd name="connsiteX134" fmla="*/ 7806089 w 8460606"/>
              <a:gd name="connsiteY134" fmla="*/ 2107933 h 4620126"/>
              <a:gd name="connsiteX135" fmla="*/ 7834964 w 8460606"/>
              <a:gd name="connsiteY135" fmla="*/ 2079057 h 4620126"/>
              <a:gd name="connsiteX136" fmla="*/ 7950468 w 8460606"/>
              <a:gd name="connsiteY136" fmla="*/ 2050181 h 4620126"/>
              <a:gd name="connsiteX137" fmla="*/ 7979343 w 8460606"/>
              <a:gd name="connsiteY137" fmla="*/ 2040556 h 4620126"/>
              <a:gd name="connsiteX138" fmla="*/ 8075596 w 8460606"/>
              <a:gd name="connsiteY138" fmla="*/ 2021305 h 4620126"/>
              <a:gd name="connsiteX139" fmla="*/ 8114097 w 8460606"/>
              <a:gd name="connsiteY139" fmla="*/ 2002055 h 4620126"/>
              <a:gd name="connsiteX140" fmla="*/ 8171849 w 8460606"/>
              <a:gd name="connsiteY140" fmla="*/ 1982804 h 4620126"/>
              <a:gd name="connsiteX141" fmla="*/ 8229600 w 8460606"/>
              <a:gd name="connsiteY141" fmla="*/ 1944303 h 4620126"/>
              <a:gd name="connsiteX142" fmla="*/ 8258476 w 8460606"/>
              <a:gd name="connsiteY142" fmla="*/ 1925053 h 4620126"/>
              <a:gd name="connsiteX143" fmla="*/ 8277726 w 8460606"/>
              <a:gd name="connsiteY143" fmla="*/ 1896177 h 4620126"/>
              <a:gd name="connsiteX144" fmla="*/ 8306602 w 8460606"/>
              <a:gd name="connsiteY144" fmla="*/ 1886552 h 4620126"/>
              <a:gd name="connsiteX145" fmla="*/ 8364354 w 8460606"/>
              <a:gd name="connsiteY145" fmla="*/ 1857676 h 4620126"/>
              <a:gd name="connsiteX146" fmla="*/ 8383604 w 8460606"/>
              <a:gd name="connsiteY146" fmla="*/ 1828800 h 4620126"/>
              <a:gd name="connsiteX147" fmla="*/ 8460606 w 8460606"/>
              <a:gd name="connsiteY14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091764 w 8460606"/>
              <a:gd name="connsiteY43" fmla="*/ 1155032 h 4620126"/>
              <a:gd name="connsiteX44" fmla="*/ 5149516 w 8460606"/>
              <a:gd name="connsiteY44" fmla="*/ 1029903 h 4620126"/>
              <a:gd name="connsiteX45" fmla="*/ 5216893 w 8460606"/>
              <a:gd name="connsiteY45" fmla="*/ 943276 h 4620126"/>
              <a:gd name="connsiteX46" fmla="*/ 5236143 w 8460606"/>
              <a:gd name="connsiteY46" fmla="*/ 914400 h 4620126"/>
              <a:gd name="connsiteX47" fmla="*/ 5274644 w 8460606"/>
              <a:gd name="connsiteY47" fmla="*/ 827773 h 4620126"/>
              <a:gd name="connsiteX48" fmla="*/ 5303520 w 8460606"/>
              <a:gd name="connsiteY48" fmla="*/ 770021 h 4620126"/>
              <a:gd name="connsiteX49" fmla="*/ 5361272 w 8460606"/>
              <a:gd name="connsiteY49" fmla="*/ 741145 h 4620126"/>
              <a:gd name="connsiteX50" fmla="*/ 5390148 w 8460606"/>
              <a:gd name="connsiteY50" fmla="*/ 750771 h 4620126"/>
              <a:gd name="connsiteX51" fmla="*/ 5447899 w 8460606"/>
              <a:gd name="connsiteY51" fmla="*/ 731520 h 4620126"/>
              <a:gd name="connsiteX52" fmla="*/ 5505651 w 8460606"/>
              <a:gd name="connsiteY52" fmla="*/ 770021 h 4620126"/>
              <a:gd name="connsiteX53" fmla="*/ 5515276 w 8460606"/>
              <a:gd name="connsiteY53" fmla="*/ 798897 h 4620126"/>
              <a:gd name="connsiteX54" fmla="*/ 5553777 w 8460606"/>
              <a:gd name="connsiteY54" fmla="*/ 875899 h 4620126"/>
              <a:gd name="connsiteX55" fmla="*/ 5582653 w 8460606"/>
              <a:gd name="connsiteY55" fmla="*/ 962526 h 4620126"/>
              <a:gd name="connsiteX56" fmla="*/ 5592278 w 8460606"/>
              <a:gd name="connsiteY56" fmla="*/ 991402 h 4620126"/>
              <a:gd name="connsiteX57" fmla="*/ 5611529 w 8460606"/>
              <a:gd name="connsiteY57" fmla="*/ 1029903 h 4620126"/>
              <a:gd name="connsiteX58" fmla="*/ 5630779 w 8460606"/>
              <a:gd name="connsiteY58" fmla="*/ 1087655 h 4620126"/>
              <a:gd name="connsiteX59" fmla="*/ 5640404 w 8460606"/>
              <a:gd name="connsiteY59" fmla="*/ 1116531 h 4620126"/>
              <a:gd name="connsiteX60" fmla="*/ 5678905 w 8460606"/>
              <a:gd name="connsiteY60" fmla="*/ 1174282 h 4620126"/>
              <a:gd name="connsiteX61" fmla="*/ 5698156 w 8460606"/>
              <a:gd name="connsiteY61" fmla="*/ 1203158 h 4620126"/>
              <a:gd name="connsiteX62" fmla="*/ 5717406 w 8460606"/>
              <a:gd name="connsiteY62" fmla="*/ 1260909 h 4620126"/>
              <a:gd name="connsiteX63" fmla="*/ 5727032 w 8460606"/>
              <a:gd name="connsiteY63" fmla="*/ 1289785 h 4620126"/>
              <a:gd name="connsiteX64" fmla="*/ 5736657 w 8460606"/>
              <a:gd name="connsiteY64" fmla="*/ 1328286 h 4620126"/>
              <a:gd name="connsiteX65" fmla="*/ 5755908 w 8460606"/>
              <a:gd name="connsiteY65" fmla="*/ 1376413 h 4620126"/>
              <a:gd name="connsiteX66" fmla="*/ 5765533 w 8460606"/>
              <a:gd name="connsiteY66" fmla="*/ 1491916 h 4620126"/>
              <a:gd name="connsiteX67" fmla="*/ 5775158 w 8460606"/>
              <a:gd name="connsiteY67" fmla="*/ 1540042 h 4620126"/>
              <a:gd name="connsiteX68" fmla="*/ 5784783 w 8460606"/>
              <a:gd name="connsiteY68" fmla="*/ 1636295 h 4620126"/>
              <a:gd name="connsiteX69" fmla="*/ 5823284 w 8460606"/>
              <a:gd name="connsiteY69" fmla="*/ 1626669 h 4620126"/>
              <a:gd name="connsiteX70" fmla="*/ 5842535 w 8460606"/>
              <a:gd name="connsiteY70" fmla="*/ 1597794 h 4620126"/>
              <a:gd name="connsiteX71" fmla="*/ 5871411 w 8460606"/>
              <a:gd name="connsiteY71" fmla="*/ 1578543 h 4620126"/>
              <a:gd name="connsiteX72" fmla="*/ 5909912 w 8460606"/>
              <a:gd name="connsiteY72" fmla="*/ 1520792 h 4620126"/>
              <a:gd name="connsiteX73" fmla="*/ 5929162 w 8460606"/>
              <a:gd name="connsiteY73" fmla="*/ 1491916 h 4620126"/>
              <a:gd name="connsiteX74" fmla="*/ 5958038 w 8460606"/>
              <a:gd name="connsiteY74" fmla="*/ 1434164 h 4620126"/>
              <a:gd name="connsiteX75" fmla="*/ 5977289 w 8460606"/>
              <a:gd name="connsiteY75" fmla="*/ 1232034 h 4620126"/>
              <a:gd name="connsiteX76" fmla="*/ 5986914 w 8460606"/>
              <a:gd name="connsiteY76" fmla="*/ 1145406 h 4620126"/>
              <a:gd name="connsiteX77" fmla="*/ 6006164 w 8460606"/>
              <a:gd name="connsiteY77" fmla="*/ 1078029 h 4620126"/>
              <a:gd name="connsiteX78" fmla="*/ 6035040 w 8460606"/>
              <a:gd name="connsiteY78" fmla="*/ 808522 h 4620126"/>
              <a:gd name="connsiteX79" fmla="*/ 6054291 w 8460606"/>
              <a:gd name="connsiteY79" fmla="*/ 741145 h 4620126"/>
              <a:gd name="connsiteX80" fmla="*/ 6073541 w 8460606"/>
              <a:gd name="connsiteY80" fmla="*/ 683394 h 4620126"/>
              <a:gd name="connsiteX81" fmla="*/ 6092792 w 8460606"/>
              <a:gd name="connsiteY81" fmla="*/ 596766 h 4620126"/>
              <a:gd name="connsiteX82" fmla="*/ 6131293 w 8460606"/>
              <a:gd name="connsiteY82" fmla="*/ 462013 h 4620126"/>
              <a:gd name="connsiteX83" fmla="*/ 6150543 w 8460606"/>
              <a:gd name="connsiteY83" fmla="*/ 423512 h 4620126"/>
              <a:gd name="connsiteX84" fmla="*/ 6179419 w 8460606"/>
              <a:gd name="connsiteY84" fmla="*/ 317634 h 4620126"/>
              <a:gd name="connsiteX85" fmla="*/ 6198670 w 8460606"/>
              <a:gd name="connsiteY85" fmla="*/ 279133 h 4620126"/>
              <a:gd name="connsiteX86" fmla="*/ 6217920 w 8460606"/>
              <a:gd name="connsiteY86" fmla="*/ 221381 h 4620126"/>
              <a:gd name="connsiteX87" fmla="*/ 6275672 w 8460606"/>
              <a:gd name="connsiteY87" fmla="*/ 115503 h 4620126"/>
              <a:gd name="connsiteX88" fmla="*/ 6294922 w 8460606"/>
              <a:gd name="connsiteY88" fmla="*/ 57752 h 4620126"/>
              <a:gd name="connsiteX89" fmla="*/ 6304548 w 8460606"/>
              <a:gd name="connsiteY89" fmla="*/ 28876 h 4620126"/>
              <a:gd name="connsiteX90" fmla="*/ 6323798 w 8460606"/>
              <a:gd name="connsiteY90" fmla="*/ 0 h 4620126"/>
              <a:gd name="connsiteX91" fmla="*/ 6352674 w 8460606"/>
              <a:gd name="connsiteY91" fmla="*/ 9625 h 4620126"/>
              <a:gd name="connsiteX92" fmla="*/ 6371924 w 8460606"/>
              <a:gd name="connsiteY92" fmla="*/ 38501 h 4620126"/>
              <a:gd name="connsiteX93" fmla="*/ 6400800 w 8460606"/>
              <a:gd name="connsiteY93" fmla="*/ 67377 h 4620126"/>
              <a:gd name="connsiteX94" fmla="*/ 6420051 w 8460606"/>
              <a:gd name="connsiteY94" fmla="*/ 125128 h 4620126"/>
              <a:gd name="connsiteX95" fmla="*/ 6458552 w 8460606"/>
              <a:gd name="connsiteY95" fmla="*/ 182880 h 4620126"/>
              <a:gd name="connsiteX96" fmla="*/ 6477802 w 8460606"/>
              <a:gd name="connsiteY96" fmla="*/ 211756 h 4620126"/>
              <a:gd name="connsiteX97" fmla="*/ 6516303 w 8460606"/>
              <a:gd name="connsiteY97" fmla="*/ 298383 h 4620126"/>
              <a:gd name="connsiteX98" fmla="*/ 6545179 w 8460606"/>
              <a:gd name="connsiteY98" fmla="*/ 442762 h 4620126"/>
              <a:gd name="connsiteX99" fmla="*/ 6564430 w 8460606"/>
              <a:gd name="connsiteY99" fmla="*/ 471638 h 4620126"/>
              <a:gd name="connsiteX100" fmla="*/ 6593305 w 8460606"/>
              <a:gd name="connsiteY100" fmla="*/ 529389 h 4620126"/>
              <a:gd name="connsiteX101" fmla="*/ 6602931 w 8460606"/>
              <a:gd name="connsiteY101" fmla="*/ 558265 h 4620126"/>
              <a:gd name="connsiteX102" fmla="*/ 6631806 w 8460606"/>
              <a:gd name="connsiteY102" fmla="*/ 567891 h 4620126"/>
              <a:gd name="connsiteX103" fmla="*/ 6651057 w 8460606"/>
              <a:gd name="connsiteY103" fmla="*/ 596766 h 4620126"/>
              <a:gd name="connsiteX104" fmla="*/ 6699183 w 8460606"/>
              <a:gd name="connsiteY104" fmla="*/ 654518 h 4620126"/>
              <a:gd name="connsiteX105" fmla="*/ 6728059 w 8460606"/>
              <a:gd name="connsiteY105" fmla="*/ 712269 h 4620126"/>
              <a:gd name="connsiteX106" fmla="*/ 6737684 w 8460606"/>
              <a:gd name="connsiteY106" fmla="*/ 750771 h 4620126"/>
              <a:gd name="connsiteX107" fmla="*/ 6766560 w 8460606"/>
              <a:gd name="connsiteY107" fmla="*/ 808522 h 4620126"/>
              <a:gd name="connsiteX108" fmla="*/ 6776185 w 8460606"/>
              <a:gd name="connsiteY108" fmla="*/ 847023 h 4620126"/>
              <a:gd name="connsiteX109" fmla="*/ 6785811 w 8460606"/>
              <a:gd name="connsiteY109" fmla="*/ 904775 h 4620126"/>
              <a:gd name="connsiteX110" fmla="*/ 6805061 w 8460606"/>
              <a:gd name="connsiteY110" fmla="*/ 933651 h 4620126"/>
              <a:gd name="connsiteX111" fmla="*/ 6824312 w 8460606"/>
              <a:gd name="connsiteY111" fmla="*/ 1010653 h 4620126"/>
              <a:gd name="connsiteX112" fmla="*/ 6833937 w 8460606"/>
              <a:gd name="connsiteY112" fmla="*/ 1049154 h 4620126"/>
              <a:gd name="connsiteX113" fmla="*/ 6853188 w 8460606"/>
              <a:gd name="connsiteY113" fmla="*/ 1116531 h 4620126"/>
              <a:gd name="connsiteX114" fmla="*/ 6862813 w 8460606"/>
              <a:gd name="connsiteY114" fmla="*/ 1174282 h 4620126"/>
              <a:gd name="connsiteX115" fmla="*/ 6872438 w 8460606"/>
              <a:gd name="connsiteY115" fmla="*/ 1655545 h 4620126"/>
              <a:gd name="connsiteX116" fmla="*/ 6882063 w 8460606"/>
              <a:gd name="connsiteY116" fmla="*/ 1684421 h 4620126"/>
              <a:gd name="connsiteX117" fmla="*/ 6891689 w 8460606"/>
              <a:gd name="connsiteY117" fmla="*/ 1751798 h 4620126"/>
              <a:gd name="connsiteX118" fmla="*/ 6910939 w 8460606"/>
              <a:gd name="connsiteY118" fmla="*/ 1780674 h 4620126"/>
              <a:gd name="connsiteX119" fmla="*/ 6939815 w 8460606"/>
              <a:gd name="connsiteY119" fmla="*/ 1848051 h 4620126"/>
              <a:gd name="connsiteX120" fmla="*/ 6959065 w 8460606"/>
              <a:gd name="connsiteY120" fmla="*/ 1876926 h 4620126"/>
              <a:gd name="connsiteX121" fmla="*/ 6978316 w 8460606"/>
              <a:gd name="connsiteY121" fmla="*/ 1934678 h 4620126"/>
              <a:gd name="connsiteX122" fmla="*/ 7016817 w 8460606"/>
              <a:gd name="connsiteY122" fmla="*/ 1992429 h 4620126"/>
              <a:gd name="connsiteX123" fmla="*/ 7036068 w 8460606"/>
              <a:gd name="connsiteY123" fmla="*/ 2021305 h 4620126"/>
              <a:gd name="connsiteX124" fmla="*/ 7045693 w 8460606"/>
              <a:gd name="connsiteY124" fmla="*/ 2050181 h 4620126"/>
              <a:gd name="connsiteX125" fmla="*/ 7141945 w 8460606"/>
              <a:gd name="connsiteY125" fmla="*/ 2146434 h 4620126"/>
              <a:gd name="connsiteX126" fmla="*/ 7209322 w 8460606"/>
              <a:gd name="connsiteY126" fmla="*/ 2165684 h 4620126"/>
              <a:gd name="connsiteX127" fmla="*/ 7267074 w 8460606"/>
              <a:gd name="connsiteY127" fmla="*/ 2204185 h 4620126"/>
              <a:gd name="connsiteX128" fmla="*/ 7295950 w 8460606"/>
              <a:gd name="connsiteY128" fmla="*/ 2223436 h 4620126"/>
              <a:gd name="connsiteX129" fmla="*/ 7575082 w 8460606"/>
              <a:gd name="connsiteY129" fmla="*/ 2213811 h 4620126"/>
              <a:gd name="connsiteX130" fmla="*/ 7661710 w 8460606"/>
              <a:gd name="connsiteY130" fmla="*/ 2165684 h 4620126"/>
              <a:gd name="connsiteX131" fmla="*/ 7748337 w 8460606"/>
              <a:gd name="connsiteY131" fmla="*/ 2136808 h 4620126"/>
              <a:gd name="connsiteX132" fmla="*/ 7777213 w 8460606"/>
              <a:gd name="connsiteY132" fmla="*/ 2127183 h 4620126"/>
              <a:gd name="connsiteX133" fmla="*/ 7806089 w 8460606"/>
              <a:gd name="connsiteY133" fmla="*/ 2107933 h 4620126"/>
              <a:gd name="connsiteX134" fmla="*/ 7834964 w 8460606"/>
              <a:gd name="connsiteY134" fmla="*/ 2079057 h 4620126"/>
              <a:gd name="connsiteX135" fmla="*/ 7950468 w 8460606"/>
              <a:gd name="connsiteY135" fmla="*/ 2050181 h 4620126"/>
              <a:gd name="connsiteX136" fmla="*/ 7979343 w 8460606"/>
              <a:gd name="connsiteY136" fmla="*/ 2040556 h 4620126"/>
              <a:gd name="connsiteX137" fmla="*/ 8075596 w 8460606"/>
              <a:gd name="connsiteY137" fmla="*/ 2021305 h 4620126"/>
              <a:gd name="connsiteX138" fmla="*/ 8114097 w 8460606"/>
              <a:gd name="connsiteY138" fmla="*/ 2002055 h 4620126"/>
              <a:gd name="connsiteX139" fmla="*/ 8171849 w 8460606"/>
              <a:gd name="connsiteY139" fmla="*/ 1982804 h 4620126"/>
              <a:gd name="connsiteX140" fmla="*/ 8229600 w 8460606"/>
              <a:gd name="connsiteY140" fmla="*/ 1944303 h 4620126"/>
              <a:gd name="connsiteX141" fmla="*/ 8258476 w 8460606"/>
              <a:gd name="connsiteY141" fmla="*/ 1925053 h 4620126"/>
              <a:gd name="connsiteX142" fmla="*/ 8277726 w 8460606"/>
              <a:gd name="connsiteY142" fmla="*/ 1896177 h 4620126"/>
              <a:gd name="connsiteX143" fmla="*/ 8306602 w 8460606"/>
              <a:gd name="connsiteY143" fmla="*/ 1886552 h 4620126"/>
              <a:gd name="connsiteX144" fmla="*/ 8364354 w 8460606"/>
              <a:gd name="connsiteY144" fmla="*/ 1857676 h 4620126"/>
              <a:gd name="connsiteX145" fmla="*/ 8383604 w 8460606"/>
              <a:gd name="connsiteY145" fmla="*/ 1828800 h 4620126"/>
              <a:gd name="connsiteX146" fmla="*/ 8460606 w 8460606"/>
              <a:gd name="connsiteY14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16893 w 8460606"/>
              <a:gd name="connsiteY44" fmla="*/ 943276 h 4620126"/>
              <a:gd name="connsiteX45" fmla="*/ 5236143 w 8460606"/>
              <a:gd name="connsiteY45" fmla="*/ 914400 h 4620126"/>
              <a:gd name="connsiteX46" fmla="*/ 5274644 w 8460606"/>
              <a:gd name="connsiteY46" fmla="*/ 827773 h 4620126"/>
              <a:gd name="connsiteX47" fmla="*/ 5303520 w 8460606"/>
              <a:gd name="connsiteY47" fmla="*/ 770021 h 4620126"/>
              <a:gd name="connsiteX48" fmla="*/ 5361272 w 8460606"/>
              <a:gd name="connsiteY48" fmla="*/ 741145 h 4620126"/>
              <a:gd name="connsiteX49" fmla="*/ 5390148 w 8460606"/>
              <a:gd name="connsiteY49" fmla="*/ 750771 h 4620126"/>
              <a:gd name="connsiteX50" fmla="*/ 5447899 w 8460606"/>
              <a:gd name="connsiteY50" fmla="*/ 731520 h 4620126"/>
              <a:gd name="connsiteX51" fmla="*/ 5505651 w 8460606"/>
              <a:gd name="connsiteY51" fmla="*/ 770021 h 4620126"/>
              <a:gd name="connsiteX52" fmla="*/ 5515276 w 8460606"/>
              <a:gd name="connsiteY52" fmla="*/ 798897 h 4620126"/>
              <a:gd name="connsiteX53" fmla="*/ 5553777 w 8460606"/>
              <a:gd name="connsiteY53" fmla="*/ 875899 h 4620126"/>
              <a:gd name="connsiteX54" fmla="*/ 5582653 w 8460606"/>
              <a:gd name="connsiteY54" fmla="*/ 962526 h 4620126"/>
              <a:gd name="connsiteX55" fmla="*/ 5592278 w 8460606"/>
              <a:gd name="connsiteY55" fmla="*/ 991402 h 4620126"/>
              <a:gd name="connsiteX56" fmla="*/ 5611529 w 8460606"/>
              <a:gd name="connsiteY56" fmla="*/ 1029903 h 4620126"/>
              <a:gd name="connsiteX57" fmla="*/ 5630779 w 8460606"/>
              <a:gd name="connsiteY57" fmla="*/ 1087655 h 4620126"/>
              <a:gd name="connsiteX58" fmla="*/ 5640404 w 8460606"/>
              <a:gd name="connsiteY58" fmla="*/ 1116531 h 4620126"/>
              <a:gd name="connsiteX59" fmla="*/ 5678905 w 8460606"/>
              <a:gd name="connsiteY59" fmla="*/ 1174282 h 4620126"/>
              <a:gd name="connsiteX60" fmla="*/ 5698156 w 8460606"/>
              <a:gd name="connsiteY60" fmla="*/ 1203158 h 4620126"/>
              <a:gd name="connsiteX61" fmla="*/ 5717406 w 8460606"/>
              <a:gd name="connsiteY61" fmla="*/ 1260909 h 4620126"/>
              <a:gd name="connsiteX62" fmla="*/ 5727032 w 8460606"/>
              <a:gd name="connsiteY62" fmla="*/ 1289785 h 4620126"/>
              <a:gd name="connsiteX63" fmla="*/ 5736657 w 8460606"/>
              <a:gd name="connsiteY63" fmla="*/ 1328286 h 4620126"/>
              <a:gd name="connsiteX64" fmla="*/ 5755908 w 8460606"/>
              <a:gd name="connsiteY64" fmla="*/ 1376413 h 4620126"/>
              <a:gd name="connsiteX65" fmla="*/ 5765533 w 8460606"/>
              <a:gd name="connsiteY65" fmla="*/ 1491916 h 4620126"/>
              <a:gd name="connsiteX66" fmla="*/ 5775158 w 8460606"/>
              <a:gd name="connsiteY66" fmla="*/ 1540042 h 4620126"/>
              <a:gd name="connsiteX67" fmla="*/ 5784783 w 8460606"/>
              <a:gd name="connsiteY67" fmla="*/ 1636295 h 4620126"/>
              <a:gd name="connsiteX68" fmla="*/ 5823284 w 8460606"/>
              <a:gd name="connsiteY68" fmla="*/ 1626669 h 4620126"/>
              <a:gd name="connsiteX69" fmla="*/ 5842535 w 8460606"/>
              <a:gd name="connsiteY69" fmla="*/ 1597794 h 4620126"/>
              <a:gd name="connsiteX70" fmla="*/ 5871411 w 8460606"/>
              <a:gd name="connsiteY70" fmla="*/ 1578543 h 4620126"/>
              <a:gd name="connsiteX71" fmla="*/ 5909912 w 8460606"/>
              <a:gd name="connsiteY71" fmla="*/ 1520792 h 4620126"/>
              <a:gd name="connsiteX72" fmla="*/ 5929162 w 8460606"/>
              <a:gd name="connsiteY72" fmla="*/ 1491916 h 4620126"/>
              <a:gd name="connsiteX73" fmla="*/ 5958038 w 8460606"/>
              <a:gd name="connsiteY73" fmla="*/ 1434164 h 4620126"/>
              <a:gd name="connsiteX74" fmla="*/ 5977289 w 8460606"/>
              <a:gd name="connsiteY74" fmla="*/ 1232034 h 4620126"/>
              <a:gd name="connsiteX75" fmla="*/ 5986914 w 8460606"/>
              <a:gd name="connsiteY75" fmla="*/ 1145406 h 4620126"/>
              <a:gd name="connsiteX76" fmla="*/ 6006164 w 8460606"/>
              <a:gd name="connsiteY76" fmla="*/ 1078029 h 4620126"/>
              <a:gd name="connsiteX77" fmla="*/ 6035040 w 8460606"/>
              <a:gd name="connsiteY77" fmla="*/ 808522 h 4620126"/>
              <a:gd name="connsiteX78" fmla="*/ 6054291 w 8460606"/>
              <a:gd name="connsiteY78" fmla="*/ 741145 h 4620126"/>
              <a:gd name="connsiteX79" fmla="*/ 6073541 w 8460606"/>
              <a:gd name="connsiteY79" fmla="*/ 683394 h 4620126"/>
              <a:gd name="connsiteX80" fmla="*/ 6092792 w 8460606"/>
              <a:gd name="connsiteY80" fmla="*/ 596766 h 4620126"/>
              <a:gd name="connsiteX81" fmla="*/ 6131293 w 8460606"/>
              <a:gd name="connsiteY81" fmla="*/ 462013 h 4620126"/>
              <a:gd name="connsiteX82" fmla="*/ 6150543 w 8460606"/>
              <a:gd name="connsiteY82" fmla="*/ 423512 h 4620126"/>
              <a:gd name="connsiteX83" fmla="*/ 6179419 w 8460606"/>
              <a:gd name="connsiteY83" fmla="*/ 317634 h 4620126"/>
              <a:gd name="connsiteX84" fmla="*/ 6198670 w 8460606"/>
              <a:gd name="connsiteY84" fmla="*/ 279133 h 4620126"/>
              <a:gd name="connsiteX85" fmla="*/ 6217920 w 8460606"/>
              <a:gd name="connsiteY85" fmla="*/ 221381 h 4620126"/>
              <a:gd name="connsiteX86" fmla="*/ 6275672 w 8460606"/>
              <a:gd name="connsiteY86" fmla="*/ 115503 h 4620126"/>
              <a:gd name="connsiteX87" fmla="*/ 6294922 w 8460606"/>
              <a:gd name="connsiteY87" fmla="*/ 57752 h 4620126"/>
              <a:gd name="connsiteX88" fmla="*/ 6304548 w 8460606"/>
              <a:gd name="connsiteY88" fmla="*/ 28876 h 4620126"/>
              <a:gd name="connsiteX89" fmla="*/ 6323798 w 8460606"/>
              <a:gd name="connsiteY89" fmla="*/ 0 h 4620126"/>
              <a:gd name="connsiteX90" fmla="*/ 6352674 w 8460606"/>
              <a:gd name="connsiteY90" fmla="*/ 9625 h 4620126"/>
              <a:gd name="connsiteX91" fmla="*/ 6371924 w 8460606"/>
              <a:gd name="connsiteY91" fmla="*/ 38501 h 4620126"/>
              <a:gd name="connsiteX92" fmla="*/ 6400800 w 8460606"/>
              <a:gd name="connsiteY92" fmla="*/ 67377 h 4620126"/>
              <a:gd name="connsiteX93" fmla="*/ 6420051 w 8460606"/>
              <a:gd name="connsiteY93" fmla="*/ 125128 h 4620126"/>
              <a:gd name="connsiteX94" fmla="*/ 6458552 w 8460606"/>
              <a:gd name="connsiteY94" fmla="*/ 182880 h 4620126"/>
              <a:gd name="connsiteX95" fmla="*/ 6477802 w 8460606"/>
              <a:gd name="connsiteY95" fmla="*/ 211756 h 4620126"/>
              <a:gd name="connsiteX96" fmla="*/ 6516303 w 8460606"/>
              <a:gd name="connsiteY96" fmla="*/ 298383 h 4620126"/>
              <a:gd name="connsiteX97" fmla="*/ 6545179 w 8460606"/>
              <a:gd name="connsiteY97" fmla="*/ 442762 h 4620126"/>
              <a:gd name="connsiteX98" fmla="*/ 6564430 w 8460606"/>
              <a:gd name="connsiteY98" fmla="*/ 471638 h 4620126"/>
              <a:gd name="connsiteX99" fmla="*/ 6593305 w 8460606"/>
              <a:gd name="connsiteY99" fmla="*/ 529389 h 4620126"/>
              <a:gd name="connsiteX100" fmla="*/ 6602931 w 8460606"/>
              <a:gd name="connsiteY100" fmla="*/ 558265 h 4620126"/>
              <a:gd name="connsiteX101" fmla="*/ 6631806 w 8460606"/>
              <a:gd name="connsiteY101" fmla="*/ 567891 h 4620126"/>
              <a:gd name="connsiteX102" fmla="*/ 6651057 w 8460606"/>
              <a:gd name="connsiteY102" fmla="*/ 596766 h 4620126"/>
              <a:gd name="connsiteX103" fmla="*/ 6699183 w 8460606"/>
              <a:gd name="connsiteY103" fmla="*/ 654518 h 4620126"/>
              <a:gd name="connsiteX104" fmla="*/ 6728059 w 8460606"/>
              <a:gd name="connsiteY104" fmla="*/ 712269 h 4620126"/>
              <a:gd name="connsiteX105" fmla="*/ 6737684 w 8460606"/>
              <a:gd name="connsiteY105" fmla="*/ 750771 h 4620126"/>
              <a:gd name="connsiteX106" fmla="*/ 6766560 w 8460606"/>
              <a:gd name="connsiteY106" fmla="*/ 808522 h 4620126"/>
              <a:gd name="connsiteX107" fmla="*/ 6776185 w 8460606"/>
              <a:gd name="connsiteY107" fmla="*/ 847023 h 4620126"/>
              <a:gd name="connsiteX108" fmla="*/ 6785811 w 8460606"/>
              <a:gd name="connsiteY108" fmla="*/ 904775 h 4620126"/>
              <a:gd name="connsiteX109" fmla="*/ 6805061 w 8460606"/>
              <a:gd name="connsiteY109" fmla="*/ 933651 h 4620126"/>
              <a:gd name="connsiteX110" fmla="*/ 6824312 w 8460606"/>
              <a:gd name="connsiteY110" fmla="*/ 1010653 h 4620126"/>
              <a:gd name="connsiteX111" fmla="*/ 6833937 w 8460606"/>
              <a:gd name="connsiteY111" fmla="*/ 1049154 h 4620126"/>
              <a:gd name="connsiteX112" fmla="*/ 6853188 w 8460606"/>
              <a:gd name="connsiteY112" fmla="*/ 1116531 h 4620126"/>
              <a:gd name="connsiteX113" fmla="*/ 6862813 w 8460606"/>
              <a:gd name="connsiteY113" fmla="*/ 1174282 h 4620126"/>
              <a:gd name="connsiteX114" fmla="*/ 6872438 w 8460606"/>
              <a:gd name="connsiteY114" fmla="*/ 1655545 h 4620126"/>
              <a:gd name="connsiteX115" fmla="*/ 6882063 w 8460606"/>
              <a:gd name="connsiteY115" fmla="*/ 1684421 h 4620126"/>
              <a:gd name="connsiteX116" fmla="*/ 6891689 w 8460606"/>
              <a:gd name="connsiteY116" fmla="*/ 1751798 h 4620126"/>
              <a:gd name="connsiteX117" fmla="*/ 6910939 w 8460606"/>
              <a:gd name="connsiteY117" fmla="*/ 1780674 h 4620126"/>
              <a:gd name="connsiteX118" fmla="*/ 6939815 w 8460606"/>
              <a:gd name="connsiteY118" fmla="*/ 1848051 h 4620126"/>
              <a:gd name="connsiteX119" fmla="*/ 6959065 w 8460606"/>
              <a:gd name="connsiteY119" fmla="*/ 1876926 h 4620126"/>
              <a:gd name="connsiteX120" fmla="*/ 6978316 w 8460606"/>
              <a:gd name="connsiteY120" fmla="*/ 1934678 h 4620126"/>
              <a:gd name="connsiteX121" fmla="*/ 7016817 w 8460606"/>
              <a:gd name="connsiteY121" fmla="*/ 1992429 h 4620126"/>
              <a:gd name="connsiteX122" fmla="*/ 7036068 w 8460606"/>
              <a:gd name="connsiteY122" fmla="*/ 2021305 h 4620126"/>
              <a:gd name="connsiteX123" fmla="*/ 7045693 w 8460606"/>
              <a:gd name="connsiteY123" fmla="*/ 2050181 h 4620126"/>
              <a:gd name="connsiteX124" fmla="*/ 7141945 w 8460606"/>
              <a:gd name="connsiteY124" fmla="*/ 2146434 h 4620126"/>
              <a:gd name="connsiteX125" fmla="*/ 7209322 w 8460606"/>
              <a:gd name="connsiteY125" fmla="*/ 2165684 h 4620126"/>
              <a:gd name="connsiteX126" fmla="*/ 7267074 w 8460606"/>
              <a:gd name="connsiteY126" fmla="*/ 2204185 h 4620126"/>
              <a:gd name="connsiteX127" fmla="*/ 7295950 w 8460606"/>
              <a:gd name="connsiteY127" fmla="*/ 2223436 h 4620126"/>
              <a:gd name="connsiteX128" fmla="*/ 7575082 w 8460606"/>
              <a:gd name="connsiteY128" fmla="*/ 2213811 h 4620126"/>
              <a:gd name="connsiteX129" fmla="*/ 7661710 w 8460606"/>
              <a:gd name="connsiteY129" fmla="*/ 2165684 h 4620126"/>
              <a:gd name="connsiteX130" fmla="*/ 7748337 w 8460606"/>
              <a:gd name="connsiteY130" fmla="*/ 2136808 h 4620126"/>
              <a:gd name="connsiteX131" fmla="*/ 7777213 w 8460606"/>
              <a:gd name="connsiteY131" fmla="*/ 2127183 h 4620126"/>
              <a:gd name="connsiteX132" fmla="*/ 7806089 w 8460606"/>
              <a:gd name="connsiteY132" fmla="*/ 2107933 h 4620126"/>
              <a:gd name="connsiteX133" fmla="*/ 7834964 w 8460606"/>
              <a:gd name="connsiteY133" fmla="*/ 2079057 h 4620126"/>
              <a:gd name="connsiteX134" fmla="*/ 7950468 w 8460606"/>
              <a:gd name="connsiteY134" fmla="*/ 2050181 h 4620126"/>
              <a:gd name="connsiteX135" fmla="*/ 7979343 w 8460606"/>
              <a:gd name="connsiteY135" fmla="*/ 2040556 h 4620126"/>
              <a:gd name="connsiteX136" fmla="*/ 8075596 w 8460606"/>
              <a:gd name="connsiteY136" fmla="*/ 2021305 h 4620126"/>
              <a:gd name="connsiteX137" fmla="*/ 8114097 w 8460606"/>
              <a:gd name="connsiteY137" fmla="*/ 2002055 h 4620126"/>
              <a:gd name="connsiteX138" fmla="*/ 8171849 w 8460606"/>
              <a:gd name="connsiteY138" fmla="*/ 1982804 h 4620126"/>
              <a:gd name="connsiteX139" fmla="*/ 8229600 w 8460606"/>
              <a:gd name="connsiteY139" fmla="*/ 1944303 h 4620126"/>
              <a:gd name="connsiteX140" fmla="*/ 8258476 w 8460606"/>
              <a:gd name="connsiteY140" fmla="*/ 1925053 h 4620126"/>
              <a:gd name="connsiteX141" fmla="*/ 8277726 w 8460606"/>
              <a:gd name="connsiteY141" fmla="*/ 1896177 h 4620126"/>
              <a:gd name="connsiteX142" fmla="*/ 8306602 w 8460606"/>
              <a:gd name="connsiteY142" fmla="*/ 1886552 h 4620126"/>
              <a:gd name="connsiteX143" fmla="*/ 8364354 w 8460606"/>
              <a:gd name="connsiteY143" fmla="*/ 1857676 h 4620126"/>
              <a:gd name="connsiteX144" fmla="*/ 8383604 w 8460606"/>
              <a:gd name="connsiteY144" fmla="*/ 1828800 h 4620126"/>
              <a:gd name="connsiteX145" fmla="*/ 8460606 w 8460606"/>
              <a:gd name="connsiteY14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16893 w 8460606"/>
              <a:gd name="connsiteY44" fmla="*/ 943276 h 4620126"/>
              <a:gd name="connsiteX45" fmla="*/ 5274644 w 8460606"/>
              <a:gd name="connsiteY45" fmla="*/ 827773 h 4620126"/>
              <a:gd name="connsiteX46" fmla="*/ 5303520 w 8460606"/>
              <a:gd name="connsiteY46" fmla="*/ 770021 h 4620126"/>
              <a:gd name="connsiteX47" fmla="*/ 5361272 w 8460606"/>
              <a:gd name="connsiteY47" fmla="*/ 741145 h 4620126"/>
              <a:gd name="connsiteX48" fmla="*/ 5390148 w 8460606"/>
              <a:gd name="connsiteY48" fmla="*/ 750771 h 4620126"/>
              <a:gd name="connsiteX49" fmla="*/ 5447899 w 8460606"/>
              <a:gd name="connsiteY49" fmla="*/ 731520 h 4620126"/>
              <a:gd name="connsiteX50" fmla="*/ 5505651 w 8460606"/>
              <a:gd name="connsiteY50" fmla="*/ 770021 h 4620126"/>
              <a:gd name="connsiteX51" fmla="*/ 5515276 w 8460606"/>
              <a:gd name="connsiteY51" fmla="*/ 798897 h 4620126"/>
              <a:gd name="connsiteX52" fmla="*/ 5553777 w 8460606"/>
              <a:gd name="connsiteY52" fmla="*/ 875899 h 4620126"/>
              <a:gd name="connsiteX53" fmla="*/ 5582653 w 8460606"/>
              <a:gd name="connsiteY53" fmla="*/ 962526 h 4620126"/>
              <a:gd name="connsiteX54" fmla="*/ 5592278 w 8460606"/>
              <a:gd name="connsiteY54" fmla="*/ 991402 h 4620126"/>
              <a:gd name="connsiteX55" fmla="*/ 5611529 w 8460606"/>
              <a:gd name="connsiteY55" fmla="*/ 1029903 h 4620126"/>
              <a:gd name="connsiteX56" fmla="*/ 5630779 w 8460606"/>
              <a:gd name="connsiteY56" fmla="*/ 1087655 h 4620126"/>
              <a:gd name="connsiteX57" fmla="*/ 5640404 w 8460606"/>
              <a:gd name="connsiteY57" fmla="*/ 1116531 h 4620126"/>
              <a:gd name="connsiteX58" fmla="*/ 5678905 w 8460606"/>
              <a:gd name="connsiteY58" fmla="*/ 1174282 h 4620126"/>
              <a:gd name="connsiteX59" fmla="*/ 5698156 w 8460606"/>
              <a:gd name="connsiteY59" fmla="*/ 1203158 h 4620126"/>
              <a:gd name="connsiteX60" fmla="*/ 5717406 w 8460606"/>
              <a:gd name="connsiteY60" fmla="*/ 1260909 h 4620126"/>
              <a:gd name="connsiteX61" fmla="*/ 5727032 w 8460606"/>
              <a:gd name="connsiteY61" fmla="*/ 1289785 h 4620126"/>
              <a:gd name="connsiteX62" fmla="*/ 5736657 w 8460606"/>
              <a:gd name="connsiteY62" fmla="*/ 1328286 h 4620126"/>
              <a:gd name="connsiteX63" fmla="*/ 5755908 w 8460606"/>
              <a:gd name="connsiteY63" fmla="*/ 1376413 h 4620126"/>
              <a:gd name="connsiteX64" fmla="*/ 5765533 w 8460606"/>
              <a:gd name="connsiteY64" fmla="*/ 1491916 h 4620126"/>
              <a:gd name="connsiteX65" fmla="*/ 5775158 w 8460606"/>
              <a:gd name="connsiteY65" fmla="*/ 1540042 h 4620126"/>
              <a:gd name="connsiteX66" fmla="*/ 5784783 w 8460606"/>
              <a:gd name="connsiteY66" fmla="*/ 1636295 h 4620126"/>
              <a:gd name="connsiteX67" fmla="*/ 5823284 w 8460606"/>
              <a:gd name="connsiteY67" fmla="*/ 1626669 h 4620126"/>
              <a:gd name="connsiteX68" fmla="*/ 5842535 w 8460606"/>
              <a:gd name="connsiteY68" fmla="*/ 1597794 h 4620126"/>
              <a:gd name="connsiteX69" fmla="*/ 5871411 w 8460606"/>
              <a:gd name="connsiteY69" fmla="*/ 1578543 h 4620126"/>
              <a:gd name="connsiteX70" fmla="*/ 5909912 w 8460606"/>
              <a:gd name="connsiteY70" fmla="*/ 1520792 h 4620126"/>
              <a:gd name="connsiteX71" fmla="*/ 5929162 w 8460606"/>
              <a:gd name="connsiteY71" fmla="*/ 1491916 h 4620126"/>
              <a:gd name="connsiteX72" fmla="*/ 5958038 w 8460606"/>
              <a:gd name="connsiteY72" fmla="*/ 1434164 h 4620126"/>
              <a:gd name="connsiteX73" fmla="*/ 5977289 w 8460606"/>
              <a:gd name="connsiteY73" fmla="*/ 1232034 h 4620126"/>
              <a:gd name="connsiteX74" fmla="*/ 5986914 w 8460606"/>
              <a:gd name="connsiteY74" fmla="*/ 1145406 h 4620126"/>
              <a:gd name="connsiteX75" fmla="*/ 6006164 w 8460606"/>
              <a:gd name="connsiteY75" fmla="*/ 1078029 h 4620126"/>
              <a:gd name="connsiteX76" fmla="*/ 6035040 w 8460606"/>
              <a:gd name="connsiteY76" fmla="*/ 808522 h 4620126"/>
              <a:gd name="connsiteX77" fmla="*/ 6054291 w 8460606"/>
              <a:gd name="connsiteY77" fmla="*/ 741145 h 4620126"/>
              <a:gd name="connsiteX78" fmla="*/ 6073541 w 8460606"/>
              <a:gd name="connsiteY78" fmla="*/ 683394 h 4620126"/>
              <a:gd name="connsiteX79" fmla="*/ 6092792 w 8460606"/>
              <a:gd name="connsiteY79" fmla="*/ 596766 h 4620126"/>
              <a:gd name="connsiteX80" fmla="*/ 6131293 w 8460606"/>
              <a:gd name="connsiteY80" fmla="*/ 462013 h 4620126"/>
              <a:gd name="connsiteX81" fmla="*/ 6150543 w 8460606"/>
              <a:gd name="connsiteY81" fmla="*/ 423512 h 4620126"/>
              <a:gd name="connsiteX82" fmla="*/ 6179419 w 8460606"/>
              <a:gd name="connsiteY82" fmla="*/ 317634 h 4620126"/>
              <a:gd name="connsiteX83" fmla="*/ 6198670 w 8460606"/>
              <a:gd name="connsiteY83" fmla="*/ 279133 h 4620126"/>
              <a:gd name="connsiteX84" fmla="*/ 6217920 w 8460606"/>
              <a:gd name="connsiteY84" fmla="*/ 221381 h 4620126"/>
              <a:gd name="connsiteX85" fmla="*/ 6275672 w 8460606"/>
              <a:gd name="connsiteY85" fmla="*/ 115503 h 4620126"/>
              <a:gd name="connsiteX86" fmla="*/ 6294922 w 8460606"/>
              <a:gd name="connsiteY86" fmla="*/ 57752 h 4620126"/>
              <a:gd name="connsiteX87" fmla="*/ 6304548 w 8460606"/>
              <a:gd name="connsiteY87" fmla="*/ 28876 h 4620126"/>
              <a:gd name="connsiteX88" fmla="*/ 6323798 w 8460606"/>
              <a:gd name="connsiteY88" fmla="*/ 0 h 4620126"/>
              <a:gd name="connsiteX89" fmla="*/ 6352674 w 8460606"/>
              <a:gd name="connsiteY89" fmla="*/ 9625 h 4620126"/>
              <a:gd name="connsiteX90" fmla="*/ 6371924 w 8460606"/>
              <a:gd name="connsiteY90" fmla="*/ 38501 h 4620126"/>
              <a:gd name="connsiteX91" fmla="*/ 6400800 w 8460606"/>
              <a:gd name="connsiteY91" fmla="*/ 67377 h 4620126"/>
              <a:gd name="connsiteX92" fmla="*/ 6420051 w 8460606"/>
              <a:gd name="connsiteY92" fmla="*/ 125128 h 4620126"/>
              <a:gd name="connsiteX93" fmla="*/ 6458552 w 8460606"/>
              <a:gd name="connsiteY93" fmla="*/ 182880 h 4620126"/>
              <a:gd name="connsiteX94" fmla="*/ 6477802 w 8460606"/>
              <a:gd name="connsiteY94" fmla="*/ 211756 h 4620126"/>
              <a:gd name="connsiteX95" fmla="*/ 6516303 w 8460606"/>
              <a:gd name="connsiteY95" fmla="*/ 298383 h 4620126"/>
              <a:gd name="connsiteX96" fmla="*/ 6545179 w 8460606"/>
              <a:gd name="connsiteY96" fmla="*/ 442762 h 4620126"/>
              <a:gd name="connsiteX97" fmla="*/ 6564430 w 8460606"/>
              <a:gd name="connsiteY97" fmla="*/ 471638 h 4620126"/>
              <a:gd name="connsiteX98" fmla="*/ 6593305 w 8460606"/>
              <a:gd name="connsiteY98" fmla="*/ 529389 h 4620126"/>
              <a:gd name="connsiteX99" fmla="*/ 6602931 w 8460606"/>
              <a:gd name="connsiteY99" fmla="*/ 558265 h 4620126"/>
              <a:gd name="connsiteX100" fmla="*/ 6631806 w 8460606"/>
              <a:gd name="connsiteY100" fmla="*/ 567891 h 4620126"/>
              <a:gd name="connsiteX101" fmla="*/ 6651057 w 8460606"/>
              <a:gd name="connsiteY101" fmla="*/ 596766 h 4620126"/>
              <a:gd name="connsiteX102" fmla="*/ 6699183 w 8460606"/>
              <a:gd name="connsiteY102" fmla="*/ 654518 h 4620126"/>
              <a:gd name="connsiteX103" fmla="*/ 6728059 w 8460606"/>
              <a:gd name="connsiteY103" fmla="*/ 712269 h 4620126"/>
              <a:gd name="connsiteX104" fmla="*/ 6737684 w 8460606"/>
              <a:gd name="connsiteY104" fmla="*/ 750771 h 4620126"/>
              <a:gd name="connsiteX105" fmla="*/ 6766560 w 8460606"/>
              <a:gd name="connsiteY105" fmla="*/ 808522 h 4620126"/>
              <a:gd name="connsiteX106" fmla="*/ 6776185 w 8460606"/>
              <a:gd name="connsiteY106" fmla="*/ 847023 h 4620126"/>
              <a:gd name="connsiteX107" fmla="*/ 6785811 w 8460606"/>
              <a:gd name="connsiteY107" fmla="*/ 904775 h 4620126"/>
              <a:gd name="connsiteX108" fmla="*/ 6805061 w 8460606"/>
              <a:gd name="connsiteY108" fmla="*/ 933651 h 4620126"/>
              <a:gd name="connsiteX109" fmla="*/ 6824312 w 8460606"/>
              <a:gd name="connsiteY109" fmla="*/ 1010653 h 4620126"/>
              <a:gd name="connsiteX110" fmla="*/ 6833937 w 8460606"/>
              <a:gd name="connsiteY110" fmla="*/ 1049154 h 4620126"/>
              <a:gd name="connsiteX111" fmla="*/ 6853188 w 8460606"/>
              <a:gd name="connsiteY111" fmla="*/ 1116531 h 4620126"/>
              <a:gd name="connsiteX112" fmla="*/ 6862813 w 8460606"/>
              <a:gd name="connsiteY112" fmla="*/ 1174282 h 4620126"/>
              <a:gd name="connsiteX113" fmla="*/ 6872438 w 8460606"/>
              <a:gd name="connsiteY113" fmla="*/ 1655545 h 4620126"/>
              <a:gd name="connsiteX114" fmla="*/ 6882063 w 8460606"/>
              <a:gd name="connsiteY114" fmla="*/ 1684421 h 4620126"/>
              <a:gd name="connsiteX115" fmla="*/ 6891689 w 8460606"/>
              <a:gd name="connsiteY115" fmla="*/ 1751798 h 4620126"/>
              <a:gd name="connsiteX116" fmla="*/ 6910939 w 8460606"/>
              <a:gd name="connsiteY116" fmla="*/ 1780674 h 4620126"/>
              <a:gd name="connsiteX117" fmla="*/ 6939815 w 8460606"/>
              <a:gd name="connsiteY117" fmla="*/ 1848051 h 4620126"/>
              <a:gd name="connsiteX118" fmla="*/ 6959065 w 8460606"/>
              <a:gd name="connsiteY118" fmla="*/ 1876926 h 4620126"/>
              <a:gd name="connsiteX119" fmla="*/ 6978316 w 8460606"/>
              <a:gd name="connsiteY119" fmla="*/ 1934678 h 4620126"/>
              <a:gd name="connsiteX120" fmla="*/ 7016817 w 8460606"/>
              <a:gd name="connsiteY120" fmla="*/ 1992429 h 4620126"/>
              <a:gd name="connsiteX121" fmla="*/ 7036068 w 8460606"/>
              <a:gd name="connsiteY121" fmla="*/ 2021305 h 4620126"/>
              <a:gd name="connsiteX122" fmla="*/ 7045693 w 8460606"/>
              <a:gd name="connsiteY122" fmla="*/ 2050181 h 4620126"/>
              <a:gd name="connsiteX123" fmla="*/ 7141945 w 8460606"/>
              <a:gd name="connsiteY123" fmla="*/ 2146434 h 4620126"/>
              <a:gd name="connsiteX124" fmla="*/ 7209322 w 8460606"/>
              <a:gd name="connsiteY124" fmla="*/ 2165684 h 4620126"/>
              <a:gd name="connsiteX125" fmla="*/ 7267074 w 8460606"/>
              <a:gd name="connsiteY125" fmla="*/ 2204185 h 4620126"/>
              <a:gd name="connsiteX126" fmla="*/ 7295950 w 8460606"/>
              <a:gd name="connsiteY126" fmla="*/ 2223436 h 4620126"/>
              <a:gd name="connsiteX127" fmla="*/ 7575082 w 8460606"/>
              <a:gd name="connsiteY127" fmla="*/ 2213811 h 4620126"/>
              <a:gd name="connsiteX128" fmla="*/ 7661710 w 8460606"/>
              <a:gd name="connsiteY128" fmla="*/ 2165684 h 4620126"/>
              <a:gd name="connsiteX129" fmla="*/ 7748337 w 8460606"/>
              <a:gd name="connsiteY129" fmla="*/ 2136808 h 4620126"/>
              <a:gd name="connsiteX130" fmla="*/ 7777213 w 8460606"/>
              <a:gd name="connsiteY130" fmla="*/ 2127183 h 4620126"/>
              <a:gd name="connsiteX131" fmla="*/ 7806089 w 8460606"/>
              <a:gd name="connsiteY131" fmla="*/ 2107933 h 4620126"/>
              <a:gd name="connsiteX132" fmla="*/ 7834964 w 8460606"/>
              <a:gd name="connsiteY132" fmla="*/ 2079057 h 4620126"/>
              <a:gd name="connsiteX133" fmla="*/ 7950468 w 8460606"/>
              <a:gd name="connsiteY133" fmla="*/ 2050181 h 4620126"/>
              <a:gd name="connsiteX134" fmla="*/ 7979343 w 8460606"/>
              <a:gd name="connsiteY134" fmla="*/ 2040556 h 4620126"/>
              <a:gd name="connsiteX135" fmla="*/ 8075596 w 8460606"/>
              <a:gd name="connsiteY135" fmla="*/ 2021305 h 4620126"/>
              <a:gd name="connsiteX136" fmla="*/ 8114097 w 8460606"/>
              <a:gd name="connsiteY136" fmla="*/ 2002055 h 4620126"/>
              <a:gd name="connsiteX137" fmla="*/ 8171849 w 8460606"/>
              <a:gd name="connsiteY137" fmla="*/ 1982804 h 4620126"/>
              <a:gd name="connsiteX138" fmla="*/ 8229600 w 8460606"/>
              <a:gd name="connsiteY138" fmla="*/ 1944303 h 4620126"/>
              <a:gd name="connsiteX139" fmla="*/ 8258476 w 8460606"/>
              <a:gd name="connsiteY139" fmla="*/ 1925053 h 4620126"/>
              <a:gd name="connsiteX140" fmla="*/ 8277726 w 8460606"/>
              <a:gd name="connsiteY140" fmla="*/ 1896177 h 4620126"/>
              <a:gd name="connsiteX141" fmla="*/ 8306602 w 8460606"/>
              <a:gd name="connsiteY141" fmla="*/ 1886552 h 4620126"/>
              <a:gd name="connsiteX142" fmla="*/ 8364354 w 8460606"/>
              <a:gd name="connsiteY142" fmla="*/ 1857676 h 4620126"/>
              <a:gd name="connsiteX143" fmla="*/ 8383604 w 8460606"/>
              <a:gd name="connsiteY143" fmla="*/ 1828800 h 4620126"/>
              <a:gd name="connsiteX144" fmla="*/ 8460606 w 8460606"/>
              <a:gd name="connsiteY14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390148 w 8460606"/>
              <a:gd name="connsiteY47" fmla="*/ 750771 h 4620126"/>
              <a:gd name="connsiteX48" fmla="*/ 5447899 w 8460606"/>
              <a:gd name="connsiteY48" fmla="*/ 731520 h 4620126"/>
              <a:gd name="connsiteX49" fmla="*/ 5505651 w 8460606"/>
              <a:gd name="connsiteY49" fmla="*/ 770021 h 4620126"/>
              <a:gd name="connsiteX50" fmla="*/ 5515276 w 8460606"/>
              <a:gd name="connsiteY50" fmla="*/ 798897 h 4620126"/>
              <a:gd name="connsiteX51" fmla="*/ 5553777 w 8460606"/>
              <a:gd name="connsiteY51" fmla="*/ 875899 h 4620126"/>
              <a:gd name="connsiteX52" fmla="*/ 5582653 w 8460606"/>
              <a:gd name="connsiteY52" fmla="*/ 962526 h 4620126"/>
              <a:gd name="connsiteX53" fmla="*/ 5592278 w 8460606"/>
              <a:gd name="connsiteY53" fmla="*/ 991402 h 4620126"/>
              <a:gd name="connsiteX54" fmla="*/ 5611529 w 8460606"/>
              <a:gd name="connsiteY54" fmla="*/ 1029903 h 4620126"/>
              <a:gd name="connsiteX55" fmla="*/ 5630779 w 8460606"/>
              <a:gd name="connsiteY55" fmla="*/ 1087655 h 4620126"/>
              <a:gd name="connsiteX56" fmla="*/ 5640404 w 8460606"/>
              <a:gd name="connsiteY56" fmla="*/ 1116531 h 4620126"/>
              <a:gd name="connsiteX57" fmla="*/ 5678905 w 8460606"/>
              <a:gd name="connsiteY57" fmla="*/ 1174282 h 4620126"/>
              <a:gd name="connsiteX58" fmla="*/ 5698156 w 8460606"/>
              <a:gd name="connsiteY58" fmla="*/ 1203158 h 4620126"/>
              <a:gd name="connsiteX59" fmla="*/ 5717406 w 8460606"/>
              <a:gd name="connsiteY59" fmla="*/ 1260909 h 4620126"/>
              <a:gd name="connsiteX60" fmla="*/ 5727032 w 8460606"/>
              <a:gd name="connsiteY60" fmla="*/ 1289785 h 4620126"/>
              <a:gd name="connsiteX61" fmla="*/ 5736657 w 8460606"/>
              <a:gd name="connsiteY61" fmla="*/ 1328286 h 4620126"/>
              <a:gd name="connsiteX62" fmla="*/ 5755908 w 8460606"/>
              <a:gd name="connsiteY62" fmla="*/ 1376413 h 4620126"/>
              <a:gd name="connsiteX63" fmla="*/ 5765533 w 8460606"/>
              <a:gd name="connsiteY63" fmla="*/ 1491916 h 4620126"/>
              <a:gd name="connsiteX64" fmla="*/ 5775158 w 8460606"/>
              <a:gd name="connsiteY64" fmla="*/ 1540042 h 4620126"/>
              <a:gd name="connsiteX65" fmla="*/ 5784783 w 8460606"/>
              <a:gd name="connsiteY65" fmla="*/ 1636295 h 4620126"/>
              <a:gd name="connsiteX66" fmla="*/ 5823284 w 8460606"/>
              <a:gd name="connsiteY66" fmla="*/ 1626669 h 4620126"/>
              <a:gd name="connsiteX67" fmla="*/ 5842535 w 8460606"/>
              <a:gd name="connsiteY67" fmla="*/ 1597794 h 4620126"/>
              <a:gd name="connsiteX68" fmla="*/ 5871411 w 8460606"/>
              <a:gd name="connsiteY68" fmla="*/ 1578543 h 4620126"/>
              <a:gd name="connsiteX69" fmla="*/ 5909912 w 8460606"/>
              <a:gd name="connsiteY69" fmla="*/ 1520792 h 4620126"/>
              <a:gd name="connsiteX70" fmla="*/ 5929162 w 8460606"/>
              <a:gd name="connsiteY70" fmla="*/ 1491916 h 4620126"/>
              <a:gd name="connsiteX71" fmla="*/ 5958038 w 8460606"/>
              <a:gd name="connsiteY71" fmla="*/ 1434164 h 4620126"/>
              <a:gd name="connsiteX72" fmla="*/ 5977289 w 8460606"/>
              <a:gd name="connsiteY72" fmla="*/ 1232034 h 4620126"/>
              <a:gd name="connsiteX73" fmla="*/ 5986914 w 8460606"/>
              <a:gd name="connsiteY73" fmla="*/ 1145406 h 4620126"/>
              <a:gd name="connsiteX74" fmla="*/ 6006164 w 8460606"/>
              <a:gd name="connsiteY74" fmla="*/ 1078029 h 4620126"/>
              <a:gd name="connsiteX75" fmla="*/ 6035040 w 8460606"/>
              <a:gd name="connsiteY75" fmla="*/ 808522 h 4620126"/>
              <a:gd name="connsiteX76" fmla="*/ 6054291 w 8460606"/>
              <a:gd name="connsiteY76" fmla="*/ 741145 h 4620126"/>
              <a:gd name="connsiteX77" fmla="*/ 6073541 w 8460606"/>
              <a:gd name="connsiteY77" fmla="*/ 683394 h 4620126"/>
              <a:gd name="connsiteX78" fmla="*/ 6092792 w 8460606"/>
              <a:gd name="connsiteY78" fmla="*/ 596766 h 4620126"/>
              <a:gd name="connsiteX79" fmla="*/ 6131293 w 8460606"/>
              <a:gd name="connsiteY79" fmla="*/ 462013 h 4620126"/>
              <a:gd name="connsiteX80" fmla="*/ 6150543 w 8460606"/>
              <a:gd name="connsiteY80" fmla="*/ 423512 h 4620126"/>
              <a:gd name="connsiteX81" fmla="*/ 6179419 w 8460606"/>
              <a:gd name="connsiteY81" fmla="*/ 317634 h 4620126"/>
              <a:gd name="connsiteX82" fmla="*/ 6198670 w 8460606"/>
              <a:gd name="connsiteY82" fmla="*/ 279133 h 4620126"/>
              <a:gd name="connsiteX83" fmla="*/ 6217920 w 8460606"/>
              <a:gd name="connsiteY83" fmla="*/ 221381 h 4620126"/>
              <a:gd name="connsiteX84" fmla="*/ 6275672 w 8460606"/>
              <a:gd name="connsiteY84" fmla="*/ 115503 h 4620126"/>
              <a:gd name="connsiteX85" fmla="*/ 6294922 w 8460606"/>
              <a:gd name="connsiteY85" fmla="*/ 57752 h 4620126"/>
              <a:gd name="connsiteX86" fmla="*/ 6304548 w 8460606"/>
              <a:gd name="connsiteY86" fmla="*/ 28876 h 4620126"/>
              <a:gd name="connsiteX87" fmla="*/ 6323798 w 8460606"/>
              <a:gd name="connsiteY87" fmla="*/ 0 h 4620126"/>
              <a:gd name="connsiteX88" fmla="*/ 6352674 w 8460606"/>
              <a:gd name="connsiteY88" fmla="*/ 9625 h 4620126"/>
              <a:gd name="connsiteX89" fmla="*/ 6371924 w 8460606"/>
              <a:gd name="connsiteY89" fmla="*/ 38501 h 4620126"/>
              <a:gd name="connsiteX90" fmla="*/ 6400800 w 8460606"/>
              <a:gd name="connsiteY90" fmla="*/ 67377 h 4620126"/>
              <a:gd name="connsiteX91" fmla="*/ 6420051 w 8460606"/>
              <a:gd name="connsiteY91" fmla="*/ 125128 h 4620126"/>
              <a:gd name="connsiteX92" fmla="*/ 6458552 w 8460606"/>
              <a:gd name="connsiteY92" fmla="*/ 182880 h 4620126"/>
              <a:gd name="connsiteX93" fmla="*/ 6477802 w 8460606"/>
              <a:gd name="connsiteY93" fmla="*/ 211756 h 4620126"/>
              <a:gd name="connsiteX94" fmla="*/ 6516303 w 8460606"/>
              <a:gd name="connsiteY94" fmla="*/ 298383 h 4620126"/>
              <a:gd name="connsiteX95" fmla="*/ 6545179 w 8460606"/>
              <a:gd name="connsiteY95" fmla="*/ 442762 h 4620126"/>
              <a:gd name="connsiteX96" fmla="*/ 6564430 w 8460606"/>
              <a:gd name="connsiteY96" fmla="*/ 471638 h 4620126"/>
              <a:gd name="connsiteX97" fmla="*/ 6593305 w 8460606"/>
              <a:gd name="connsiteY97" fmla="*/ 529389 h 4620126"/>
              <a:gd name="connsiteX98" fmla="*/ 6602931 w 8460606"/>
              <a:gd name="connsiteY98" fmla="*/ 558265 h 4620126"/>
              <a:gd name="connsiteX99" fmla="*/ 6631806 w 8460606"/>
              <a:gd name="connsiteY99" fmla="*/ 567891 h 4620126"/>
              <a:gd name="connsiteX100" fmla="*/ 6651057 w 8460606"/>
              <a:gd name="connsiteY100" fmla="*/ 596766 h 4620126"/>
              <a:gd name="connsiteX101" fmla="*/ 6699183 w 8460606"/>
              <a:gd name="connsiteY101" fmla="*/ 654518 h 4620126"/>
              <a:gd name="connsiteX102" fmla="*/ 6728059 w 8460606"/>
              <a:gd name="connsiteY102" fmla="*/ 712269 h 4620126"/>
              <a:gd name="connsiteX103" fmla="*/ 6737684 w 8460606"/>
              <a:gd name="connsiteY103" fmla="*/ 750771 h 4620126"/>
              <a:gd name="connsiteX104" fmla="*/ 6766560 w 8460606"/>
              <a:gd name="connsiteY104" fmla="*/ 808522 h 4620126"/>
              <a:gd name="connsiteX105" fmla="*/ 6776185 w 8460606"/>
              <a:gd name="connsiteY105" fmla="*/ 847023 h 4620126"/>
              <a:gd name="connsiteX106" fmla="*/ 6785811 w 8460606"/>
              <a:gd name="connsiteY106" fmla="*/ 904775 h 4620126"/>
              <a:gd name="connsiteX107" fmla="*/ 6805061 w 8460606"/>
              <a:gd name="connsiteY107" fmla="*/ 933651 h 4620126"/>
              <a:gd name="connsiteX108" fmla="*/ 6824312 w 8460606"/>
              <a:gd name="connsiteY108" fmla="*/ 1010653 h 4620126"/>
              <a:gd name="connsiteX109" fmla="*/ 6833937 w 8460606"/>
              <a:gd name="connsiteY109" fmla="*/ 1049154 h 4620126"/>
              <a:gd name="connsiteX110" fmla="*/ 6853188 w 8460606"/>
              <a:gd name="connsiteY110" fmla="*/ 1116531 h 4620126"/>
              <a:gd name="connsiteX111" fmla="*/ 6862813 w 8460606"/>
              <a:gd name="connsiteY111" fmla="*/ 1174282 h 4620126"/>
              <a:gd name="connsiteX112" fmla="*/ 6872438 w 8460606"/>
              <a:gd name="connsiteY112" fmla="*/ 1655545 h 4620126"/>
              <a:gd name="connsiteX113" fmla="*/ 6882063 w 8460606"/>
              <a:gd name="connsiteY113" fmla="*/ 1684421 h 4620126"/>
              <a:gd name="connsiteX114" fmla="*/ 6891689 w 8460606"/>
              <a:gd name="connsiteY114" fmla="*/ 1751798 h 4620126"/>
              <a:gd name="connsiteX115" fmla="*/ 6910939 w 8460606"/>
              <a:gd name="connsiteY115" fmla="*/ 1780674 h 4620126"/>
              <a:gd name="connsiteX116" fmla="*/ 6939815 w 8460606"/>
              <a:gd name="connsiteY116" fmla="*/ 1848051 h 4620126"/>
              <a:gd name="connsiteX117" fmla="*/ 6959065 w 8460606"/>
              <a:gd name="connsiteY117" fmla="*/ 1876926 h 4620126"/>
              <a:gd name="connsiteX118" fmla="*/ 6978316 w 8460606"/>
              <a:gd name="connsiteY118" fmla="*/ 1934678 h 4620126"/>
              <a:gd name="connsiteX119" fmla="*/ 7016817 w 8460606"/>
              <a:gd name="connsiteY119" fmla="*/ 1992429 h 4620126"/>
              <a:gd name="connsiteX120" fmla="*/ 7036068 w 8460606"/>
              <a:gd name="connsiteY120" fmla="*/ 2021305 h 4620126"/>
              <a:gd name="connsiteX121" fmla="*/ 7045693 w 8460606"/>
              <a:gd name="connsiteY121" fmla="*/ 2050181 h 4620126"/>
              <a:gd name="connsiteX122" fmla="*/ 7141945 w 8460606"/>
              <a:gd name="connsiteY122" fmla="*/ 2146434 h 4620126"/>
              <a:gd name="connsiteX123" fmla="*/ 7209322 w 8460606"/>
              <a:gd name="connsiteY123" fmla="*/ 2165684 h 4620126"/>
              <a:gd name="connsiteX124" fmla="*/ 7267074 w 8460606"/>
              <a:gd name="connsiteY124" fmla="*/ 2204185 h 4620126"/>
              <a:gd name="connsiteX125" fmla="*/ 7295950 w 8460606"/>
              <a:gd name="connsiteY125" fmla="*/ 2223436 h 4620126"/>
              <a:gd name="connsiteX126" fmla="*/ 7575082 w 8460606"/>
              <a:gd name="connsiteY126" fmla="*/ 2213811 h 4620126"/>
              <a:gd name="connsiteX127" fmla="*/ 7661710 w 8460606"/>
              <a:gd name="connsiteY127" fmla="*/ 2165684 h 4620126"/>
              <a:gd name="connsiteX128" fmla="*/ 7748337 w 8460606"/>
              <a:gd name="connsiteY128" fmla="*/ 2136808 h 4620126"/>
              <a:gd name="connsiteX129" fmla="*/ 7777213 w 8460606"/>
              <a:gd name="connsiteY129" fmla="*/ 2127183 h 4620126"/>
              <a:gd name="connsiteX130" fmla="*/ 7806089 w 8460606"/>
              <a:gd name="connsiteY130" fmla="*/ 2107933 h 4620126"/>
              <a:gd name="connsiteX131" fmla="*/ 7834964 w 8460606"/>
              <a:gd name="connsiteY131" fmla="*/ 2079057 h 4620126"/>
              <a:gd name="connsiteX132" fmla="*/ 7950468 w 8460606"/>
              <a:gd name="connsiteY132" fmla="*/ 2050181 h 4620126"/>
              <a:gd name="connsiteX133" fmla="*/ 7979343 w 8460606"/>
              <a:gd name="connsiteY133" fmla="*/ 2040556 h 4620126"/>
              <a:gd name="connsiteX134" fmla="*/ 8075596 w 8460606"/>
              <a:gd name="connsiteY134" fmla="*/ 2021305 h 4620126"/>
              <a:gd name="connsiteX135" fmla="*/ 8114097 w 8460606"/>
              <a:gd name="connsiteY135" fmla="*/ 2002055 h 4620126"/>
              <a:gd name="connsiteX136" fmla="*/ 8171849 w 8460606"/>
              <a:gd name="connsiteY136" fmla="*/ 1982804 h 4620126"/>
              <a:gd name="connsiteX137" fmla="*/ 8229600 w 8460606"/>
              <a:gd name="connsiteY137" fmla="*/ 1944303 h 4620126"/>
              <a:gd name="connsiteX138" fmla="*/ 8258476 w 8460606"/>
              <a:gd name="connsiteY138" fmla="*/ 1925053 h 4620126"/>
              <a:gd name="connsiteX139" fmla="*/ 8277726 w 8460606"/>
              <a:gd name="connsiteY139" fmla="*/ 1896177 h 4620126"/>
              <a:gd name="connsiteX140" fmla="*/ 8306602 w 8460606"/>
              <a:gd name="connsiteY140" fmla="*/ 1886552 h 4620126"/>
              <a:gd name="connsiteX141" fmla="*/ 8364354 w 8460606"/>
              <a:gd name="connsiteY141" fmla="*/ 1857676 h 4620126"/>
              <a:gd name="connsiteX142" fmla="*/ 8383604 w 8460606"/>
              <a:gd name="connsiteY142" fmla="*/ 1828800 h 4620126"/>
              <a:gd name="connsiteX143" fmla="*/ 8460606 w 8460606"/>
              <a:gd name="connsiteY14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15276 w 8460606"/>
              <a:gd name="connsiteY49" fmla="*/ 798897 h 4620126"/>
              <a:gd name="connsiteX50" fmla="*/ 5553777 w 8460606"/>
              <a:gd name="connsiteY50" fmla="*/ 875899 h 4620126"/>
              <a:gd name="connsiteX51" fmla="*/ 5582653 w 8460606"/>
              <a:gd name="connsiteY51" fmla="*/ 962526 h 4620126"/>
              <a:gd name="connsiteX52" fmla="*/ 5592278 w 8460606"/>
              <a:gd name="connsiteY52" fmla="*/ 991402 h 4620126"/>
              <a:gd name="connsiteX53" fmla="*/ 5611529 w 8460606"/>
              <a:gd name="connsiteY53" fmla="*/ 1029903 h 4620126"/>
              <a:gd name="connsiteX54" fmla="*/ 5630779 w 8460606"/>
              <a:gd name="connsiteY54" fmla="*/ 1087655 h 4620126"/>
              <a:gd name="connsiteX55" fmla="*/ 5640404 w 8460606"/>
              <a:gd name="connsiteY55" fmla="*/ 1116531 h 4620126"/>
              <a:gd name="connsiteX56" fmla="*/ 5678905 w 8460606"/>
              <a:gd name="connsiteY56" fmla="*/ 1174282 h 4620126"/>
              <a:gd name="connsiteX57" fmla="*/ 5698156 w 8460606"/>
              <a:gd name="connsiteY57" fmla="*/ 1203158 h 4620126"/>
              <a:gd name="connsiteX58" fmla="*/ 5717406 w 8460606"/>
              <a:gd name="connsiteY58" fmla="*/ 1260909 h 4620126"/>
              <a:gd name="connsiteX59" fmla="*/ 5727032 w 8460606"/>
              <a:gd name="connsiteY59" fmla="*/ 1289785 h 4620126"/>
              <a:gd name="connsiteX60" fmla="*/ 5736657 w 8460606"/>
              <a:gd name="connsiteY60" fmla="*/ 1328286 h 4620126"/>
              <a:gd name="connsiteX61" fmla="*/ 5755908 w 8460606"/>
              <a:gd name="connsiteY61" fmla="*/ 1376413 h 4620126"/>
              <a:gd name="connsiteX62" fmla="*/ 5765533 w 8460606"/>
              <a:gd name="connsiteY62" fmla="*/ 1491916 h 4620126"/>
              <a:gd name="connsiteX63" fmla="*/ 5775158 w 8460606"/>
              <a:gd name="connsiteY63" fmla="*/ 1540042 h 4620126"/>
              <a:gd name="connsiteX64" fmla="*/ 5784783 w 8460606"/>
              <a:gd name="connsiteY64" fmla="*/ 1636295 h 4620126"/>
              <a:gd name="connsiteX65" fmla="*/ 5823284 w 8460606"/>
              <a:gd name="connsiteY65" fmla="*/ 1626669 h 4620126"/>
              <a:gd name="connsiteX66" fmla="*/ 5842535 w 8460606"/>
              <a:gd name="connsiteY66" fmla="*/ 1597794 h 4620126"/>
              <a:gd name="connsiteX67" fmla="*/ 5871411 w 8460606"/>
              <a:gd name="connsiteY67" fmla="*/ 1578543 h 4620126"/>
              <a:gd name="connsiteX68" fmla="*/ 5909912 w 8460606"/>
              <a:gd name="connsiteY68" fmla="*/ 1520792 h 4620126"/>
              <a:gd name="connsiteX69" fmla="*/ 5929162 w 8460606"/>
              <a:gd name="connsiteY69" fmla="*/ 1491916 h 4620126"/>
              <a:gd name="connsiteX70" fmla="*/ 5958038 w 8460606"/>
              <a:gd name="connsiteY70" fmla="*/ 1434164 h 4620126"/>
              <a:gd name="connsiteX71" fmla="*/ 5977289 w 8460606"/>
              <a:gd name="connsiteY71" fmla="*/ 1232034 h 4620126"/>
              <a:gd name="connsiteX72" fmla="*/ 5986914 w 8460606"/>
              <a:gd name="connsiteY72" fmla="*/ 1145406 h 4620126"/>
              <a:gd name="connsiteX73" fmla="*/ 6006164 w 8460606"/>
              <a:gd name="connsiteY73" fmla="*/ 1078029 h 4620126"/>
              <a:gd name="connsiteX74" fmla="*/ 6035040 w 8460606"/>
              <a:gd name="connsiteY74" fmla="*/ 808522 h 4620126"/>
              <a:gd name="connsiteX75" fmla="*/ 6054291 w 8460606"/>
              <a:gd name="connsiteY75" fmla="*/ 741145 h 4620126"/>
              <a:gd name="connsiteX76" fmla="*/ 6073541 w 8460606"/>
              <a:gd name="connsiteY76" fmla="*/ 683394 h 4620126"/>
              <a:gd name="connsiteX77" fmla="*/ 6092792 w 8460606"/>
              <a:gd name="connsiteY77" fmla="*/ 596766 h 4620126"/>
              <a:gd name="connsiteX78" fmla="*/ 6131293 w 8460606"/>
              <a:gd name="connsiteY78" fmla="*/ 462013 h 4620126"/>
              <a:gd name="connsiteX79" fmla="*/ 6150543 w 8460606"/>
              <a:gd name="connsiteY79" fmla="*/ 423512 h 4620126"/>
              <a:gd name="connsiteX80" fmla="*/ 6179419 w 8460606"/>
              <a:gd name="connsiteY80" fmla="*/ 317634 h 4620126"/>
              <a:gd name="connsiteX81" fmla="*/ 6198670 w 8460606"/>
              <a:gd name="connsiteY81" fmla="*/ 279133 h 4620126"/>
              <a:gd name="connsiteX82" fmla="*/ 6217920 w 8460606"/>
              <a:gd name="connsiteY82" fmla="*/ 221381 h 4620126"/>
              <a:gd name="connsiteX83" fmla="*/ 6275672 w 8460606"/>
              <a:gd name="connsiteY83" fmla="*/ 115503 h 4620126"/>
              <a:gd name="connsiteX84" fmla="*/ 6294922 w 8460606"/>
              <a:gd name="connsiteY84" fmla="*/ 57752 h 4620126"/>
              <a:gd name="connsiteX85" fmla="*/ 6304548 w 8460606"/>
              <a:gd name="connsiteY85" fmla="*/ 28876 h 4620126"/>
              <a:gd name="connsiteX86" fmla="*/ 6323798 w 8460606"/>
              <a:gd name="connsiteY86" fmla="*/ 0 h 4620126"/>
              <a:gd name="connsiteX87" fmla="*/ 6352674 w 8460606"/>
              <a:gd name="connsiteY87" fmla="*/ 9625 h 4620126"/>
              <a:gd name="connsiteX88" fmla="*/ 6371924 w 8460606"/>
              <a:gd name="connsiteY88" fmla="*/ 38501 h 4620126"/>
              <a:gd name="connsiteX89" fmla="*/ 6400800 w 8460606"/>
              <a:gd name="connsiteY89" fmla="*/ 67377 h 4620126"/>
              <a:gd name="connsiteX90" fmla="*/ 6420051 w 8460606"/>
              <a:gd name="connsiteY90" fmla="*/ 125128 h 4620126"/>
              <a:gd name="connsiteX91" fmla="*/ 6458552 w 8460606"/>
              <a:gd name="connsiteY91" fmla="*/ 182880 h 4620126"/>
              <a:gd name="connsiteX92" fmla="*/ 6477802 w 8460606"/>
              <a:gd name="connsiteY92" fmla="*/ 211756 h 4620126"/>
              <a:gd name="connsiteX93" fmla="*/ 6516303 w 8460606"/>
              <a:gd name="connsiteY93" fmla="*/ 298383 h 4620126"/>
              <a:gd name="connsiteX94" fmla="*/ 6545179 w 8460606"/>
              <a:gd name="connsiteY94" fmla="*/ 442762 h 4620126"/>
              <a:gd name="connsiteX95" fmla="*/ 6564430 w 8460606"/>
              <a:gd name="connsiteY95" fmla="*/ 471638 h 4620126"/>
              <a:gd name="connsiteX96" fmla="*/ 6593305 w 8460606"/>
              <a:gd name="connsiteY96" fmla="*/ 529389 h 4620126"/>
              <a:gd name="connsiteX97" fmla="*/ 6602931 w 8460606"/>
              <a:gd name="connsiteY97" fmla="*/ 558265 h 4620126"/>
              <a:gd name="connsiteX98" fmla="*/ 6631806 w 8460606"/>
              <a:gd name="connsiteY98" fmla="*/ 567891 h 4620126"/>
              <a:gd name="connsiteX99" fmla="*/ 6651057 w 8460606"/>
              <a:gd name="connsiteY99" fmla="*/ 596766 h 4620126"/>
              <a:gd name="connsiteX100" fmla="*/ 6699183 w 8460606"/>
              <a:gd name="connsiteY100" fmla="*/ 654518 h 4620126"/>
              <a:gd name="connsiteX101" fmla="*/ 6728059 w 8460606"/>
              <a:gd name="connsiteY101" fmla="*/ 712269 h 4620126"/>
              <a:gd name="connsiteX102" fmla="*/ 6737684 w 8460606"/>
              <a:gd name="connsiteY102" fmla="*/ 750771 h 4620126"/>
              <a:gd name="connsiteX103" fmla="*/ 6766560 w 8460606"/>
              <a:gd name="connsiteY103" fmla="*/ 808522 h 4620126"/>
              <a:gd name="connsiteX104" fmla="*/ 6776185 w 8460606"/>
              <a:gd name="connsiteY104" fmla="*/ 847023 h 4620126"/>
              <a:gd name="connsiteX105" fmla="*/ 6785811 w 8460606"/>
              <a:gd name="connsiteY105" fmla="*/ 904775 h 4620126"/>
              <a:gd name="connsiteX106" fmla="*/ 6805061 w 8460606"/>
              <a:gd name="connsiteY106" fmla="*/ 933651 h 4620126"/>
              <a:gd name="connsiteX107" fmla="*/ 6824312 w 8460606"/>
              <a:gd name="connsiteY107" fmla="*/ 1010653 h 4620126"/>
              <a:gd name="connsiteX108" fmla="*/ 6833937 w 8460606"/>
              <a:gd name="connsiteY108" fmla="*/ 1049154 h 4620126"/>
              <a:gd name="connsiteX109" fmla="*/ 6853188 w 8460606"/>
              <a:gd name="connsiteY109" fmla="*/ 1116531 h 4620126"/>
              <a:gd name="connsiteX110" fmla="*/ 6862813 w 8460606"/>
              <a:gd name="connsiteY110" fmla="*/ 1174282 h 4620126"/>
              <a:gd name="connsiteX111" fmla="*/ 6872438 w 8460606"/>
              <a:gd name="connsiteY111" fmla="*/ 1655545 h 4620126"/>
              <a:gd name="connsiteX112" fmla="*/ 6882063 w 8460606"/>
              <a:gd name="connsiteY112" fmla="*/ 1684421 h 4620126"/>
              <a:gd name="connsiteX113" fmla="*/ 6891689 w 8460606"/>
              <a:gd name="connsiteY113" fmla="*/ 1751798 h 4620126"/>
              <a:gd name="connsiteX114" fmla="*/ 6910939 w 8460606"/>
              <a:gd name="connsiteY114" fmla="*/ 1780674 h 4620126"/>
              <a:gd name="connsiteX115" fmla="*/ 6939815 w 8460606"/>
              <a:gd name="connsiteY115" fmla="*/ 1848051 h 4620126"/>
              <a:gd name="connsiteX116" fmla="*/ 6959065 w 8460606"/>
              <a:gd name="connsiteY116" fmla="*/ 1876926 h 4620126"/>
              <a:gd name="connsiteX117" fmla="*/ 6978316 w 8460606"/>
              <a:gd name="connsiteY117" fmla="*/ 1934678 h 4620126"/>
              <a:gd name="connsiteX118" fmla="*/ 7016817 w 8460606"/>
              <a:gd name="connsiteY118" fmla="*/ 1992429 h 4620126"/>
              <a:gd name="connsiteX119" fmla="*/ 7036068 w 8460606"/>
              <a:gd name="connsiteY119" fmla="*/ 2021305 h 4620126"/>
              <a:gd name="connsiteX120" fmla="*/ 7045693 w 8460606"/>
              <a:gd name="connsiteY120" fmla="*/ 2050181 h 4620126"/>
              <a:gd name="connsiteX121" fmla="*/ 7141945 w 8460606"/>
              <a:gd name="connsiteY121" fmla="*/ 2146434 h 4620126"/>
              <a:gd name="connsiteX122" fmla="*/ 7209322 w 8460606"/>
              <a:gd name="connsiteY122" fmla="*/ 2165684 h 4620126"/>
              <a:gd name="connsiteX123" fmla="*/ 7267074 w 8460606"/>
              <a:gd name="connsiteY123" fmla="*/ 2204185 h 4620126"/>
              <a:gd name="connsiteX124" fmla="*/ 7295950 w 8460606"/>
              <a:gd name="connsiteY124" fmla="*/ 2223436 h 4620126"/>
              <a:gd name="connsiteX125" fmla="*/ 7575082 w 8460606"/>
              <a:gd name="connsiteY125" fmla="*/ 2213811 h 4620126"/>
              <a:gd name="connsiteX126" fmla="*/ 7661710 w 8460606"/>
              <a:gd name="connsiteY126" fmla="*/ 2165684 h 4620126"/>
              <a:gd name="connsiteX127" fmla="*/ 7748337 w 8460606"/>
              <a:gd name="connsiteY127" fmla="*/ 2136808 h 4620126"/>
              <a:gd name="connsiteX128" fmla="*/ 7777213 w 8460606"/>
              <a:gd name="connsiteY128" fmla="*/ 2127183 h 4620126"/>
              <a:gd name="connsiteX129" fmla="*/ 7806089 w 8460606"/>
              <a:gd name="connsiteY129" fmla="*/ 2107933 h 4620126"/>
              <a:gd name="connsiteX130" fmla="*/ 7834964 w 8460606"/>
              <a:gd name="connsiteY130" fmla="*/ 2079057 h 4620126"/>
              <a:gd name="connsiteX131" fmla="*/ 7950468 w 8460606"/>
              <a:gd name="connsiteY131" fmla="*/ 2050181 h 4620126"/>
              <a:gd name="connsiteX132" fmla="*/ 7979343 w 8460606"/>
              <a:gd name="connsiteY132" fmla="*/ 2040556 h 4620126"/>
              <a:gd name="connsiteX133" fmla="*/ 8075596 w 8460606"/>
              <a:gd name="connsiteY133" fmla="*/ 2021305 h 4620126"/>
              <a:gd name="connsiteX134" fmla="*/ 8114097 w 8460606"/>
              <a:gd name="connsiteY134" fmla="*/ 2002055 h 4620126"/>
              <a:gd name="connsiteX135" fmla="*/ 8171849 w 8460606"/>
              <a:gd name="connsiteY135" fmla="*/ 1982804 h 4620126"/>
              <a:gd name="connsiteX136" fmla="*/ 8229600 w 8460606"/>
              <a:gd name="connsiteY136" fmla="*/ 1944303 h 4620126"/>
              <a:gd name="connsiteX137" fmla="*/ 8258476 w 8460606"/>
              <a:gd name="connsiteY137" fmla="*/ 1925053 h 4620126"/>
              <a:gd name="connsiteX138" fmla="*/ 8277726 w 8460606"/>
              <a:gd name="connsiteY138" fmla="*/ 1896177 h 4620126"/>
              <a:gd name="connsiteX139" fmla="*/ 8306602 w 8460606"/>
              <a:gd name="connsiteY139" fmla="*/ 1886552 h 4620126"/>
              <a:gd name="connsiteX140" fmla="*/ 8364354 w 8460606"/>
              <a:gd name="connsiteY140" fmla="*/ 1857676 h 4620126"/>
              <a:gd name="connsiteX141" fmla="*/ 8383604 w 8460606"/>
              <a:gd name="connsiteY141" fmla="*/ 1828800 h 4620126"/>
              <a:gd name="connsiteX142" fmla="*/ 8460606 w 8460606"/>
              <a:gd name="connsiteY14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53777 w 8460606"/>
              <a:gd name="connsiteY49" fmla="*/ 875899 h 4620126"/>
              <a:gd name="connsiteX50" fmla="*/ 5582653 w 8460606"/>
              <a:gd name="connsiteY50" fmla="*/ 962526 h 4620126"/>
              <a:gd name="connsiteX51" fmla="*/ 5592278 w 8460606"/>
              <a:gd name="connsiteY51" fmla="*/ 991402 h 4620126"/>
              <a:gd name="connsiteX52" fmla="*/ 5611529 w 8460606"/>
              <a:gd name="connsiteY52" fmla="*/ 1029903 h 4620126"/>
              <a:gd name="connsiteX53" fmla="*/ 5630779 w 8460606"/>
              <a:gd name="connsiteY53" fmla="*/ 1087655 h 4620126"/>
              <a:gd name="connsiteX54" fmla="*/ 5640404 w 8460606"/>
              <a:gd name="connsiteY54" fmla="*/ 1116531 h 4620126"/>
              <a:gd name="connsiteX55" fmla="*/ 5678905 w 8460606"/>
              <a:gd name="connsiteY55" fmla="*/ 1174282 h 4620126"/>
              <a:gd name="connsiteX56" fmla="*/ 5698156 w 8460606"/>
              <a:gd name="connsiteY56" fmla="*/ 1203158 h 4620126"/>
              <a:gd name="connsiteX57" fmla="*/ 5717406 w 8460606"/>
              <a:gd name="connsiteY57" fmla="*/ 1260909 h 4620126"/>
              <a:gd name="connsiteX58" fmla="*/ 5727032 w 8460606"/>
              <a:gd name="connsiteY58" fmla="*/ 1289785 h 4620126"/>
              <a:gd name="connsiteX59" fmla="*/ 5736657 w 8460606"/>
              <a:gd name="connsiteY59" fmla="*/ 1328286 h 4620126"/>
              <a:gd name="connsiteX60" fmla="*/ 5755908 w 8460606"/>
              <a:gd name="connsiteY60" fmla="*/ 1376413 h 4620126"/>
              <a:gd name="connsiteX61" fmla="*/ 5765533 w 8460606"/>
              <a:gd name="connsiteY61" fmla="*/ 1491916 h 4620126"/>
              <a:gd name="connsiteX62" fmla="*/ 5775158 w 8460606"/>
              <a:gd name="connsiteY62" fmla="*/ 1540042 h 4620126"/>
              <a:gd name="connsiteX63" fmla="*/ 5784783 w 8460606"/>
              <a:gd name="connsiteY63" fmla="*/ 1636295 h 4620126"/>
              <a:gd name="connsiteX64" fmla="*/ 5823284 w 8460606"/>
              <a:gd name="connsiteY64" fmla="*/ 1626669 h 4620126"/>
              <a:gd name="connsiteX65" fmla="*/ 5842535 w 8460606"/>
              <a:gd name="connsiteY65" fmla="*/ 1597794 h 4620126"/>
              <a:gd name="connsiteX66" fmla="*/ 5871411 w 8460606"/>
              <a:gd name="connsiteY66" fmla="*/ 1578543 h 4620126"/>
              <a:gd name="connsiteX67" fmla="*/ 5909912 w 8460606"/>
              <a:gd name="connsiteY67" fmla="*/ 1520792 h 4620126"/>
              <a:gd name="connsiteX68" fmla="*/ 5929162 w 8460606"/>
              <a:gd name="connsiteY68" fmla="*/ 1491916 h 4620126"/>
              <a:gd name="connsiteX69" fmla="*/ 5958038 w 8460606"/>
              <a:gd name="connsiteY69" fmla="*/ 1434164 h 4620126"/>
              <a:gd name="connsiteX70" fmla="*/ 5977289 w 8460606"/>
              <a:gd name="connsiteY70" fmla="*/ 1232034 h 4620126"/>
              <a:gd name="connsiteX71" fmla="*/ 5986914 w 8460606"/>
              <a:gd name="connsiteY71" fmla="*/ 1145406 h 4620126"/>
              <a:gd name="connsiteX72" fmla="*/ 6006164 w 8460606"/>
              <a:gd name="connsiteY72" fmla="*/ 1078029 h 4620126"/>
              <a:gd name="connsiteX73" fmla="*/ 6035040 w 8460606"/>
              <a:gd name="connsiteY73" fmla="*/ 808522 h 4620126"/>
              <a:gd name="connsiteX74" fmla="*/ 6054291 w 8460606"/>
              <a:gd name="connsiteY74" fmla="*/ 741145 h 4620126"/>
              <a:gd name="connsiteX75" fmla="*/ 6073541 w 8460606"/>
              <a:gd name="connsiteY75" fmla="*/ 683394 h 4620126"/>
              <a:gd name="connsiteX76" fmla="*/ 6092792 w 8460606"/>
              <a:gd name="connsiteY76" fmla="*/ 596766 h 4620126"/>
              <a:gd name="connsiteX77" fmla="*/ 6131293 w 8460606"/>
              <a:gd name="connsiteY77" fmla="*/ 462013 h 4620126"/>
              <a:gd name="connsiteX78" fmla="*/ 6150543 w 8460606"/>
              <a:gd name="connsiteY78" fmla="*/ 423512 h 4620126"/>
              <a:gd name="connsiteX79" fmla="*/ 6179419 w 8460606"/>
              <a:gd name="connsiteY79" fmla="*/ 317634 h 4620126"/>
              <a:gd name="connsiteX80" fmla="*/ 6198670 w 8460606"/>
              <a:gd name="connsiteY80" fmla="*/ 279133 h 4620126"/>
              <a:gd name="connsiteX81" fmla="*/ 6217920 w 8460606"/>
              <a:gd name="connsiteY81" fmla="*/ 221381 h 4620126"/>
              <a:gd name="connsiteX82" fmla="*/ 6275672 w 8460606"/>
              <a:gd name="connsiteY82" fmla="*/ 115503 h 4620126"/>
              <a:gd name="connsiteX83" fmla="*/ 6294922 w 8460606"/>
              <a:gd name="connsiteY83" fmla="*/ 57752 h 4620126"/>
              <a:gd name="connsiteX84" fmla="*/ 6304548 w 8460606"/>
              <a:gd name="connsiteY84" fmla="*/ 28876 h 4620126"/>
              <a:gd name="connsiteX85" fmla="*/ 6323798 w 8460606"/>
              <a:gd name="connsiteY85" fmla="*/ 0 h 4620126"/>
              <a:gd name="connsiteX86" fmla="*/ 6352674 w 8460606"/>
              <a:gd name="connsiteY86" fmla="*/ 9625 h 4620126"/>
              <a:gd name="connsiteX87" fmla="*/ 6371924 w 8460606"/>
              <a:gd name="connsiteY87" fmla="*/ 38501 h 4620126"/>
              <a:gd name="connsiteX88" fmla="*/ 6400800 w 8460606"/>
              <a:gd name="connsiteY88" fmla="*/ 67377 h 4620126"/>
              <a:gd name="connsiteX89" fmla="*/ 6420051 w 8460606"/>
              <a:gd name="connsiteY89" fmla="*/ 125128 h 4620126"/>
              <a:gd name="connsiteX90" fmla="*/ 6458552 w 8460606"/>
              <a:gd name="connsiteY90" fmla="*/ 182880 h 4620126"/>
              <a:gd name="connsiteX91" fmla="*/ 6477802 w 8460606"/>
              <a:gd name="connsiteY91" fmla="*/ 211756 h 4620126"/>
              <a:gd name="connsiteX92" fmla="*/ 6516303 w 8460606"/>
              <a:gd name="connsiteY92" fmla="*/ 298383 h 4620126"/>
              <a:gd name="connsiteX93" fmla="*/ 6545179 w 8460606"/>
              <a:gd name="connsiteY93" fmla="*/ 442762 h 4620126"/>
              <a:gd name="connsiteX94" fmla="*/ 6564430 w 8460606"/>
              <a:gd name="connsiteY94" fmla="*/ 471638 h 4620126"/>
              <a:gd name="connsiteX95" fmla="*/ 6593305 w 8460606"/>
              <a:gd name="connsiteY95" fmla="*/ 529389 h 4620126"/>
              <a:gd name="connsiteX96" fmla="*/ 6602931 w 8460606"/>
              <a:gd name="connsiteY96" fmla="*/ 558265 h 4620126"/>
              <a:gd name="connsiteX97" fmla="*/ 6631806 w 8460606"/>
              <a:gd name="connsiteY97" fmla="*/ 567891 h 4620126"/>
              <a:gd name="connsiteX98" fmla="*/ 6651057 w 8460606"/>
              <a:gd name="connsiteY98" fmla="*/ 596766 h 4620126"/>
              <a:gd name="connsiteX99" fmla="*/ 6699183 w 8460606"/>
              <a:gd name="connsiteY99" fmla="*/ 654518 h 4620126"/>
              <a:gd name="connsiteX100" fmla="*/ 6728059 w 8460606"/>
              <a:gd name="connsiteY100" fmla="*/ 712269 h 4620126"/>
              <a:gd name="connsiteX101" fmla="*/ 6737684 w 8460606"/>
              <a:gd name="connsiteY101" fmla="*/ 750771 h 4620126"/>
              <a:gd name="connsiteX102" fmla="*/ 6766560 w 8460606"/>
              <a:gd name="connsiteY102" fmla="*/ 808522 h 4620126"/>
              <a:gd name="connsiteX103" fmla="*/ 6776185 w 8460606"/>
              <a:gd name="connsiteY103" fmla="*/ 847023 h 4620126"/>
              <a:gd name="connsiteX104" fmla="*/ 6785811 w 8460606"/>
              <a:gd name="connsiteY104" fmla="*/ 904775 h 4620126"/>
              <a:gd name="connsiteX105" fmla="*/ 6805061 w 8460606"/>
              <a:gd name="connsiteY105" fmla="*/ 933651 h 4620126"/>
              <a:gd name="connsiteX106" fmla="*/ 6824312 w 8460606"/>
              <a:gd name="connsiteY106" fmla="*/ 1010653 h 4620126"/>
              <a:gd name="connsiteX107" fmla="*/ 6833937 w 8460606"/>
              <a:gd name="connsiteY107" fmla="*/ 1049154 h 4620126"/>
              <a:gd name="connsiteX108" fmla="*/ 6853188 w 8460606"/>
              <a:gd name="connsiteY108" fmla="*/ 1116531 h 4620126"/>
              <a:gd name="connsiteX109" fmla="*/ 6862813 w 8460606"/>
              <a:gd name="connsiteY109" fmla="*/ 1174282 h 4620126"/>
              <a:gd name="connsiteX110" fmla="*/ 6872438 w 8460606"/>
              <a:gd name="connsiteY110" fmla="*/ 1655545 h 4620126"/>
              <a:gd name="connsiteX111" fmla="*/ 6882063 w 8460606"/>
              <a:gd name="connsiteY111" fmla="*/ 1684421 h 4620126"/>
              <a:gd name="connsiteX112" fmla="*/ 6891689 w 8460606"/>
              <a:gd name="connsiteY112" fmla="*/ 1751798 h 4620126"/>
              <a:gd name="connsiteX113" fmla="*/ 6910939 w 8460606"/>
              <a:gd name="connsiteY113" fmla="*/ 1780674 h 4620126"/>
              <a:gd name="connsiteX114" fmla="*/ 6939815 w 8460606"/>
              <a:gd name="connsiteY114" fmla="*/ 1848051 h 4620126"/>
              <a:gd name="connsiteX115" fmla="*/ 6959065 w 8460606"/>
              <a:gd name="connsiteY115" fmla="*/ 1876926 h 4620126"/>
              <a:gd name="connsiteX116" fmla="*/ 6978316 w 8460606"/>
              <a:gd name="connsiteY116" fmla="*/ 1934678 h 4620126"/>
              <a:gd name="connsiteX117" fmla="*/ 7016817 w 8460606"/>
              <a:gd name="connsiteY117" fmla="*/ 1992429 h 4620126"/>
              <a:gd name="connsiteX118" fmla="*/ 7036068 w 8460606"/>
              <a:gd name="connsiteY118" fmla="*/ 2021305 h 4620126"/>
              <a:gd name="connsiteX119" fmla="*/ 7045693 w 8460606"/>
              <a:gd name="connsiteY119" fmla="*/ 2050181 h 4620126"/>
              <a:gd name="connsiteX120" fmla="*/ 7141945 w 8460606"/>
              <a:gd name="connsiteY120" fmla="*/ 2146434 h 4620126"/>
              <a:gd name="connsiteX121" fmla="*/ 7209322 w 8460606"/>
              <a:gd name="connsiteY121" fmla="*/ 2165684 h 4620126"/>
              <a:gd name="connsiteX122" fmla="*/ 7267074 w 8460606"/>
              <a:gd name="connsiteY122" fmla="*/ 2204185 h 4620126"/>
              <a:gd name="connsiteX123" fmla="*/ 7295950 w 8460606"/>
              <a:gd name="connsiteY123" fmla="*/ 2223436 h 4620126"/>
              <a:gd name="connsiteX124" fmla="*/ 7575082 w 8460606"/>
              <a:gd name="connsiteY124" fmla="*/ 2213811 h 4620126"/>
              <a:gd name="connsiteX125" fmla="*/ 7661710 w 8460606"/>
              <a:gd name="connsiteY125" fmla="*/ 2165684 h 4620126"/>
              <a:gd name="connsiteX126" fmla="*/ 7748337 w 8460606"/>
              <a:gd name="connsiteY126" fmla="*/ 2136808 h 4620126"/>
              <a:gd name="connsiteX127" fmla="*/ 7777213 w 8460606"/>
              <a:gd name="connsiteY127" fmla="*/ 2127183 h 4620126"/>
              <a:gd name="connsiteX128" fmla="*/ 7806089 w 8460606"/>
              <a:gd name="connsiteY128" fmla="*/ 2107933 h 4620126"/>
              <a:gd name="connsiteX129" fmla="*/ 7834964 w 8460606"/>
              <a:gd name="connsiteY129" fmla="*/ 2079057 h 4620126"/>
              <a:gd name="connsiteX130" fmla="*/ 7950468 w 8460606"/>
              <a:gd name="connsiteY130" fmla="*/ 2050181 h 4620126"/>
              <a:gd name="connsiteX131" fmla="*/ 7979343 w 8460606"/>
              <a:gd name="connsiteY131" fmla="*/ 2040556 h 4620126"/>
              <a:gd name="connsiteX132" fmla="*/ 8075596 w 8460606"/>
              <a:gd name="connsiteY132" fmla="*/ 2021305 h 4620126"/>
              <a:gd name="connsiteX133" fmla="*/ 8114097 w 8460606"/>
              <a:gd name="connsiteY133" fmla="*/ 2002055 h 4620126"/>
              <a:gd name="connsiteX134" fmla="*/ 8171849 w 8460606"/>
              <a:gd name="connsiteY134" fmla="*/ 1982804 h 4620126"/>
              <a:gd name="connsiteX135" fmla="*/ 8229600 w 8460606"/>
              <a:gd name="connsiteY135" fmla="*/ 1944303 h 4620126"/>
              <a:gd name="connsiteX136" fmla="*/ 8258476 w 8460606"/>
              <a:gd name="connsiteY136" fmla="*/ 1925053 h 4620126"/>
              <a:gd name="connsiteX137" fmla="*/ 8277726 w 8460606"/>
              <a:gd name="connsiteY137" fmla="*/ 1896177 h 4620126"/>
              <a:gd name="connsiteX138" fmla="*/ 8306602 w 8460606"/>
              <a:gd name="connsiteY138" fmla="*/ 1886552 h 4620126"/>
              <a:gd name="connsiteX139" fmla="*/ 8364354 w 8460606"/>
              <a:gd name="connsiteY139" fmla="*/ 1857676 h 4620126"/>
              <a:gd name="connsiteX140" fmla="*/ 8383604 w 8460606"/>
              <a:gd name="connsiteY140" fmla="*/ 1828800 h 4620126"/>
              <a:gd name="connsiteX141" fmla="*/ 8460606 w 8460606"/>
              <a:gd name="connsiteY14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592278 w 8460606"/>
              <a:gd name="connsiteY50" fmla="*/ 991402 h 4620126"/>
              <a:gd name="connsiteX51" fmla="*/ 5611529 w 8460606"/>
              <a:gd name="connsiteY51" fmla="*/ 1029903 h 4620126"/>
              <a:gd name="connsiteX52" fmla="*/ 5630779 w 8460606"/>
              <a:gd name="connsiteY52" fmla="*/ 1087655 h 4620126"/>
              <a:gd name="connsiteX53" fmla="*/ 5640404 w 8460606"/>
              <a:gd name="connsiteY53" fmla="*/ 1116531 h 4620126"/>
              <a:gd name="connsiteX54" fmla="*/ 5678905 w 8460606"/>
              <a:gd name="connsiteY54" fmla="*/ 1174282 h 4620126"/>
              <a:gd name="connsiteX55" fmla="*/ 5698156 w 8460606"/>
              <a:gd name="connsiteY55" fmla="*/ 1203158 h 4620126"/>
              <a:gd name="connsiteX56" fmla="*/ 5717406 w 8460606"/>
              <a:gd name="connsiteY56" fmla="*/ 1260909 h 4620126"/>
              <a:gd name="connsiteX57" fmla="*/ 5727032 w 8460606"/>
              <a:gd name="connsiteY57" fmla="*/ 1289785 h 4620126"/>
              <a:gd name="connsiteX58" fmla="*/ 5736657 w 8460606"/>
              <a:gd name="connsiteY58" fmla="*/ 1328286 h 4620126"/>
              <a:gd name="connsiteX59" fmla="*/ 5755908 w 8460606"/>
              <a:gd name="connsiteY59" fmla="*/ 1376413 h 4620126"/>
              <a:gd name="connsiteX60" fmla="*/ 5765533 w 8460606"/>
              <a:gd name="connsiteY60" fmla="*/ 1491916 h 4620126"/>
              <a:gd name="connsiteX61" fmla="*/ 5775158 w 8460606"/>
              <a:gd name="connsiteY61" fmla="*/ 1540042 h 4620126"/>
              <a:gd name="connsiteX62" fmla="*/ 5784783 w 8460606"/>
              <a:gd name="connsiteY62" fmla="*/ 1636295 h 4620126"/>
              <a:gd name="connsiteX63" fmla="*/ 5823284 w 8460606"/>
              <a:gd name="connsiteY63" fmla="*/ 1626669 h 4620126"/>
              <a:gd name="connsiteX64" fmla="*/ 5842535 w 8460606"/>
              <a:gd name="connsiteY64" fmla="*/ 1597794 h 4620126"/>
              <a:gd name="connsiteX65" fmla="*/ 5871411 w 8460606"/>
              <a:gd name="connsiteY65" fmla="*/ 1578543 h 4620126"/>
              <a:gd name="connsiteX66" fmla="*/ 5909912 w 8460606"/>
              <a:gd name="connsiteY66" fmla="*/ 1520792 h 4620126"/>
              <a:gd name="connsiteX67" fmla="*/ 5929162 w 8460606"/>
              <a:gd name="connsiteY67" fmla="*/ 1491916 h 4620126"/>
              <a:gd name="connsiteX68" fmla="*/ 5958038 w 8460606"/>
              <a:gd name="connsiteY68" fmla="*/ 1434164 h 4620126"/>
              <a:gd name="connsiteX69" fmla="*/ 5977289 w 8460606"/>
              <a:gd name="connsiteY69" fmla="*/ 1232034 h 4620126"/>
              <a:gd name="connsiteX70" fmla="*/ 5986914 w 8460606"/>
              <a:gd name="connsiteY70" fmla="*/ 1145406 h 4620126"/>
              <a:gd name="connsiteX71" fmla="*/ 6006164 w 8460606"/>
              <a:gd name="connsiteY71" fmla="*/ 1078029 h 4620126"/>
              <a:gd name="connsiteX72" fmla="*/ 6035040 w 8460606"/>
              <a:gd name="connsiteY72" fmla="*/ 808522 h 4620126"/>
              <a:gd name="connsiteX73" fmla="*/ 6054291 w 8460606"/>
              <a:gd name="connsiteY73" fmla="*/ 741145 h 4620126"/>
              <a:gd name="connsiteX74" fmla="*/ 6073541 w 8460606"/>
              <a:gd name="connsiteY74" fmla="*/ 683394 h 4620126"/>
              <a:gd name="connsiteX75" fmla="*/ 6092792 w 8460606"/>
              <a:gd name="connsiteY75" fmla="*/ 596766 h 4620126"/>
              <a:gd name="connsiteX76" fmla="*/ 6131293 w 8460606"/>
              <a:gd name="connsiteY76" fmla="*/ 462013 h 4620126"/>
              <a:gd name="connsiteX77" fmla="*/ 6150543 w 8460606"/>
              <a:gd name="connsiteY77" fmla="*/ 423512 h 4620126"/>
              <a:gd name="connsiteX78" fmla="*/ 6179419 w 8460606"/>
              <a:gd name="connsiteY78" fmla="*/ 317634 h 4620126"/>
              <a:gd name="connsiteX79" fmla="*/ 6198670 w 8460606"/>
              <a:gd name="connsiteY79" fmla="*/ 279133 h 4620126"/>
              <a:gd name="connsiteX80" fmla="*/ 6217920 w 8460606"/>
              <a:gd name="connsiteY80" fmla="*/ 221381 h 4620126"/>
              <a:gd name="connsiteX81" fmla="*/ 6275672 w 8460606"/>
              <a:gd name="connsiteY81" fmla="*/ 115503 h 4620126"/>
              <a:gd name="connsiteX82" fmla="*/ 6294922 w 8460606"/>
              <a:gd name="connsiteY82" fmla="*/ 57752 h 4620126"/>
              <a:gd name="connsiteX83" fmla="*/ 6304548 w 8460606"/>
              <a:gd name="connsiteY83" fmla="*/ 28876 h 4620126"/>
              <a:gd name="connsiteX84" fmla="*/ 6323798 w 8460606"/>
              <a:gd name="connsiteY84" fmla="*/ 0 h 4620126"/>
              <a:gd name="connsiteX85" fmla="*/ 6352674 w 8460606"/>
              <a:gd name="connsiteY85" fmla="*/ 9625 h 4620126"/>
              <a:gd name="connsiteX86" fmla="*/ 6371924 w 8460606"/>
              <a:gd name="connsiteY86" fmla="*/ 38501 h 4620126"/>
              <a:gd name="connsiteX87" fmla="*/ 6400800 w 8460606"/>
              <a:gd name="connsiteY87" fmla="*/ 67377 h 4620126"/>
              <a:gd name="connsiteX88" fmla="*/ 6420051 w 8460606"/>
              <a:gd name="connsiteY88" fmla="*/ 125128 h 4620126"/>
              <a:gd name="connsiteX89" fmla="*/ 6458552 w 8460606"/>
              <a:gd name="connsiteY89" fmla="*/ 182880 h 4620126"/>
              <a:gd name="connsiteX90" fmla="*/ 6477802 w 8460606"/>
              <a:gd name="connsiteY90" fmla="*/ 211756 h 4620126"/>
              <a:gd name="connsiteX91" fmla="*/ 6516303 w 8460606"/>
              <a:gd name="connsiteY91" fmla="*/ 298383 h 4620126"/>
              <a:gd name="connsiteX92" fmla="*/ 6545179 w 8460606"/>
              <a:gd name="connsiteY92" fmla="*/ 442762 h 4620126"/>
              <a:gd name="connsiteX93" fmla="*/ 6564430 w 8460606"/>
              <a:gd name="connsiteY93" fmla="*/ 471638 h 4620126"/>
              <a:gd name="connsiteX94" fmla="*/ 6593305 w 8460606"/>
              <a:gd name="connsiteY94" fmla="*/ 529389 h 4620126"/>
              <a:gd name="connsiteX95" fmla="*/ 6602931 w 8460606"/>
              <a:gd name="connsiteY95" fmla="*/ 558265 h 4620126"/>
              <a:gd name="connsiteX96" fmla="*/ 6631806 w 8460606"/>
              <a:gd name="connsiteY96" fmla="*/ 567891 h 4620126"/>
              <a:gd name="connsiteX97" fmla="*/ 6651057 w 8460606"/>
              <a:gd name="connsiteY97" fmla="*/ 596766 h 4620126"/>
              <a:gd name="connsiteX98" fmla="*/ 6699183 w 8460606"/>
              <a:gd name="connsiteY98" fmla="*/ 654518 h 4620126"/>
              <a:gd name="connsiteX99" fmla="*/ 6728059 w 8460606"/>
              <a:gd name="connsiteY99" fmla="*/ 712269 h 4620126"/>
              <a:gd name="connsiteX100" fmla="*/ 6737684 w 8460606"/>
              <a:gd name="connsiteY100" fmla="*/ 750771 h 4620126"/>
              <a:gd name="connsiteX101" fmla="*/ 6766560 w 8460606"/>
              <a:gd name="connsiteY101" fmla="*/ 808522 h 4620126"/>
              <a:gd name="connsiteX102" fmla="*/ 6776185 w 8460606"/>
              <a:gd name="connsiteY102" fmla="*/ 847023 h 4620126"/>
              <a:gd name="connsiteX103" fmla="*/ 6785811 w 8460606"/>
              <a:gd name="connsiteY103" fmla="*/ 904775 h 4620126"/>
              <a:gd name="connsiteX104" fmla="*/ 6805061 w 8460606"/>
              <a:gd name="connsiteY104" fmla="*/ 933651 h 4620126"/>
              <a:gd name="connsiteX105" fmla="*/ 6824312 w 8460606"/>
              <a:gd name="connsiteY105" fmla="*/ 1010653 h 4620126"/>
              <a:gd name="connsiteX106" fmla="*/ 6833937 w 8460606"/>
              <a:gd name="connsiteY106" fmla="*/ 1049154 h 4620126"/>
              <a:gd name="connsiteX107" fmla="*/ 6853188 w 8460606"/>
              <a:gd name="connsiteY107" fmla="*/ 1116531 h 4620126"/>
              <a:gd name="connsiteX108" fmla="*/ 6862813 w 8460606"/>
              <a:gd name="connsiteY108" fmla="*/ 1174282 h 4620126"/>
              <a:gd name="connsiteX109" fmla="*/ 6872438 w 8460606"/>
              <a:gd name="connsiteY109" fmla="*/ 1655545 h 4620126"/>
              <a:gd name="connsiteX110" fmla="*/ 6882063 w 8460606"/>
              <a:gd name="connsiteY110" fmla="*/ 1684421 h 4620126"/>
              <a:gd name="connsiteX111" fmla="*/ 6891689 w 8460606"/>
              <a:gd name="connsiteY111" fmla="*/ 1751798 h 4620126"/>
              <a:gd name="connsiteX112" fmla="*/ 6910939 w 8460606"/>
              <a:gd name="connsiteY112" fmla="*/ 1780674 h 4620126"/>
              <a:gd name="connsiteX113" fmla="*/ 6939815 w 8460606"/>
              <a:gd name="connsiteY113" fmla="*/ 1848051 h 4620126"/>
              <a:gd name="connsiteX114" fmla="*/ 6959065 w 8460606"/>
              <a:gd name="connsiteY114" fmla="*/ 1876926 h 4620126"/>
              <a:gd name="connsiteX115" fmla="*/ 6978316 w 8460606"/>
              <a:gd name="connsiteY115" fmla="*/ 1934678 h 4620126"/>
              <a:gd name="connsiteX116" fmla="*/ 7016817 w 8460606"/>
              <a:gd name="connsiteY116" fmla="*/ 1992429 h 4620126"/>
              <a:gd name="connsiteX117" fmla="*/ 7036068 w 8460606"/>
              <a:gd name="connsiteY117" fmla="*/ 2021305 h 4620126"/>
              <a:gd name="connsiteX118" fmla="*/ 7045693 w 8460606"/>
              <a:gd name="connsiteY118" fmla="*/ 2050181 h 4620126"/>
              <a:gd name="connsiteX119" fmla="*/ 7141945 w 8460606"/>
              <a:gd name="connsiteY119" fmla="*/ 2146434 h 4620126"/>
              <a:gd name="connsiteX120" fmla="*/ 7209322 w 8460606"/>
              <a:gd name="connsiteY120" fmla="*/ 2165684 h 4620126"/>
              <a:gd name="connsiteX121" fmla="*/ 7267074 w 8460606"/>
              <a:gd name="connsiteY121" fmla="*/ 2204185 h 4620126"/>
              <a:gd name="connsiteX122" fmla="*/ 7295950 w 8460606"/>
              <a:gd name="connsiteY122" fmla="*/ 2223436 h 4620126"/>
              <a:gd name="connsiteX123" fmla="*/ 7575082 w 8460606"/>
              <a:gd name="connsiteY123" fmla="*/ 2213811 h 4620126"/>
              <a:gd name="connsiteX124" fmla="*/ 7661710 w 8460606"/>
              <a:gd name="connsiteY124" fmla="*/ 2165684 h 4620126"/>
              <a:gd name="connsiteX125" fmla="*/ 7748337 w 8460606"/>
              <a:gd name="connsiteY125" fmla="*/ 2136808 h 4620126"/>
              <a:gd name="connsiteX126" fmla="*/ 7777213 w 8460606"/>
              <a:gd name="connsiteY126" fmla="*/ 2127183 h 4620126"/>
              <a:gd name="connsiteX127" fmla="*/ 7806089 w 8460606"/>
              <a:gd name="connsiteY127" fmla="*/ 2107933 h 4620126"/>
              <a:gd name="connsiteX128" fmla="*/ 7834964 w 8460606"/>
              <a:gd name="connsiteY128" fmla="*/ 2079057 h 4620126"/>
              <a:gd name="connsiteX129" fmla="*/ 7950468 w 8460606"/>
              <a:gd name="connsiteY129" fmla="*/ 2050181 h 4620126"/>
              <a:gd name="connsiteX130" fmla="*/ 7979343 w 8460606"/>
              <a:gd name="connsiteY130" fmla="*/ 2040556 h 4620126"/>
              <a:gd name="connsiteX131" fmla="*/ 8075596 w 8460606"/>
              <a:gd name="connsiteY131" fmla="*/ 2021305 h 4620126"/>
              <a:gd name="connsiteX132" fmla="*/ 8114097 w 8460606"/>
              <a:gd name="connsiteY132" fmla="*/ 2002055 h 4620126"/>
              <a:gd name="connsiteX133" fmla="*/ 8171849 w 8460606"/>
              <a:gd name="connsiteY133" fmla="*/ 1982804 h 4620126"/>
              <a:gd name="connsiteX134" fmla="*/ 8229600 w 8460606"/>
              <a:gd name="connsiteY134" fmla="*/ 1944303 h 4620126"/>
              <a:gd name="connsiteX135" fmla="*/ 8258476 w 8460606"/>
              <a:gd name="connsiteY135" fmla="*/ 1925053 h 4620126"/>
              <a:gd name="connsiteX136" fmla="*/ 8277726 w 8460606"/>
              <a:gd name="connsiteY136" fmla="*/ 1896177 h 4620126"/>
              <a:gd name="connsiteX137" fmla="*/ 8306602 w 8460606"/>
              <a:gd name="connsiteY137" fmla="*/ 1886552 h 4620126"/>
              <a:gd name="connsiteX138" fmla="*/ 8364354 w 8460606"/>
              <a:gd name="connsiteY138" fmla="*/ 1857676 h 4620126"/>
              <a:gd name="connsiteX139" fmla="*/ 8383604 w 8460606"/>
              <a:gd name="connsiteY139" fmla="*/ 1828800 h 4620126"/>
              <a:gd name="connsiteX140" fmla="*/ 8460606 w 8460606"/>
              <a:gd name="connsiteY140"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30779 w 8460606"/>
              <a:gd name="connsiteY51" fmla="*/ 1087655 h 4620126"/>
              <a:gd name="connsiteX52" fmla="*/ 5640404 w 8460606"/>
              <a:gd name="connsiteY52" fmla="*/ 1116531 h 4620126"/>
              <a:gd name="connsiteX53" fmla="*/ 5678905 w 8460606"/>
              <a:gd name="connsiteY53" fmla="*/ 1174282 h 4620126"/>
              <a:gd name="connsiteX54" fmla="*/ 5698156 w 8460606"/>
              <a:gd name="connsiteY54" fmla="*/ 1203158 h 4620126"/>
              <a:gd name="connsiteX55" fmla="*/ 5717406 w 8460606"/>
              <a:gd name="connsiteY55" fmla="*/ 1260909 h 4620126"/>
              <a:gd name="connsiteX56" fmla="*/ 5727032 w 8460606"/>
              <a:gd name="connsiteY56" fmla="*/ 1289785 h 4620126"/>
              <a:gd name="connsiteX57" fmla="*/ 5736657 w 8460606"/>
              <a:gd name="connsiteY57" fmla="*/ 1328286 h 4620126"/>
              <a:gd name="connsiteX58" fmla="*/ 5755908 w 8460606"/>
              <a:gd name="connsiteY58" fmla="*/ 1376413 h 4620126"/>
              <a:gd name="connsiteX59" fmla="*/ 5765533 w 8460606"/>
              <a:gd name="connsiteY59" fmla="*/ 1491916 h 4620126"/>
              <a:gd name="connsiteX60" fmla="*/ 5775158 w 8460606"/>
              <a:gd name="connsiteY60" fmla="*/ 1540042 h 4620126"/>
              <a:gd name="connsiteX61" fmla="*/ 5784783 w 8460606"/>
              <a:gd name="connsiteY61" fmla="*/ 1636295 h 4620126"/>
              <a:gd name="connsiteX62" fmla="*/ 5823284 w 8460606"/>
              <a:gd name="connsiteY62" fmla="*/ 1626669 h 4620126"/>
              <a:gd name="connsiteX63" fmla="*/ 5842535 w 8460606"/>
              <a:gd name="connsiteY63" fmla="*/ 1597794 h 4620126"/>
              <a:gd name="connsiteX64" fmla="*/ 5871411 w 8460606"/>
              <a:gd name="connsiteY64" fmla="*/ 1578543 h 4620126"/>
              <a:gd name="connsiteX65" fmla="*/ 5909912 w 8460606"/>
              <a:gd name="connsiteY65" fmla="*/ 1520792 h 4620126"/>
              <a:gd name="connsiteX66" fmla="*/ 5929162 w 8460606"/>
              <a:gd name="connsiteY66" fmla="*/ 1491916 h 4620126"/>
              <a:gd name="connsiteX67" fmla="*/ 5958038 w 8460606"/>
              <a:gd name="connsiteY67" fmla="*/ 1434164 h 4620126"/>
              <a:gd name="connsiteX68" fmla="*/ 5977289 w 8460606"/>
              <a:gd name="connsiteY68" fmla="*/ 1232034 h 4620126"/>
              <a:gd name="connsiteX69" fmla="*/ 5986914 w 8460606"/>
              <a:gd name="connsiteY69" fmla="*/ 1145406 h 4620126"/>
              <a:gd name="connsiteX70" fmla="*/ 6006164 w 8460606"/>
              <a:gd name="connsiteY70" fmla="*/ 1078029 h 4620126"/>
              <a:gd name="connsiteX71" fmla="*/ 6035040 w 8460606"/>
              <a:gd name="connsiteY71" fmla="*/ 808522 h 4620126"/>
              <a:gd name="connsiteX72" fmla="*/ 6054291 w 8460606"/>
              <a:gd name="connsiteY72" fmla="*/ 741145 h 4620126"/>
              <a:gd name="connsiteX73" fmla="*/ 6073541 w 8460606"/>
              <a:gd name="connsiteY73" fmla="*/ 683394 h 4620126"/>
              <a:gd name="connsiteX74" fmla="*/ 6092792 w 8460606"/>
              <a:gd name="connsiteY74" fmla="*/ 596766 h 4620126"/>
              <a:gd name="connsiteX75" fmla="*/ 6131293 w 8460606"/>
              <a:gd name="connsiteY75" fmla="*/ 462013 h 4620126"/>
              <a:gd name="connsiteX76" fmla="*/ 6150543 w 8460606"/>
              <a:gd name="connsiteY76" fmla="*/ 423512 h 4620126"/>
              <a:gd name="connsiteX77" fmla="*/ 6179419 w 8460606"/>
              <a:gd name="connsiteY77" fmla="*/ 317634 h 4620126"/>
              <a:gd name="connsiteX78" fmla="*/ 6198670 w 8460606"/>
              <a:gd name="connsiteY78" fmla="*/ 279133 h 4620126"/>
              <a:gd name="connsiteX79" fmla="*/ 6217920 w 8460606"/>
              <a:gd name="connsiteY79" fmla="*/ 221381 h 4620126"/>
              <a:gd name="connsiteX80" fmla="*/ 6275672 w 8460606"/>
              <a:gd name="connsiteY80" fmla="*/ 115503 h 4620126"/>
              <a:gd name="connsiteX81" fmla="*/ 6294922 w 8460606"/>
              <a:gd name="connsiteY81" fmla="*/ 57752 h 4620126"/>
              <a:gd name="connsiteX82" fmla="*/ 6304548 w 8460606"/>
              <a:gd name="connsiteY82" fmla="*/ 28876 h 4620126"/>
              <a:gd name="connsiteX83" fmla="*/ 6323798 w 8460606"/>
              <a:gd name="connsiteY83" fmla="*/ 0 h 4620126"/>
              <a:gd name="connsiteX84" fmla="*/ 6352674 w 8460606"/>
              <a:gd name="connsiteY84" fmla="*/ 9625 h 4620126"/>
              <a:gd name="connsiteX85" fmla="*/ 6371924 w 8460606"/>
              <a:gd name="connsiteY85" fmla="*/ 38501 h 4620126"/>
              <a:gd name="connsiteX86" fmla="*/ 6400800 w 8460606"/>
              <a:gd name="connsiteY86" fmla="*/ 67377 h 4620126"/>
              <a:gd name="connsiteX87" fmla="*/ 6420051 w 8460606"/>
              <a:gd name="connsiteY87" fmla="*/ 125128 h 4620126"/>
              <a:gd name="connsiteX88" fmla="*/ 6458552 w 8460606"/>
              <a:gd name="connsiteY88" fmla="*/ 182880 h 4620126"/>
              <a:gd name="connsiteX89" fmla="*/ 6477802 w 8460606"/>
              <a:gd name="connsiteY89" fmla="*/ 211756 h 4620126"/>
              <a:gd name="connsiteX90" fmla="*/ 6516303 w 8460606"/>
              <a:gd name="connsiteY90" fmla="*/ 298383 h 4620126"/>
              <a:gd name="connsiteX91" fmla="*/ 6545179 w 8460606"/>
              <a:gd name="connsiteY91" fmla="*/ 442762 h 4620126"/>
              <a:gd name="connsiteX92" fmla="*/ 6564430 w 8460606"/>
              <a:gd name="connsiteY92" fmla="*/ 471638 h 4620126"/>
              <a:gd name="connsiteX93" fmla="*/ 6593305 w 8460606"/>
              <a:gd name="connsiteY93" fmla="*/ 529389 h 4620126"/>
              <a:gd name="connsiteX94" fmla="*/ 6602931 w 8460606"/>
              <a:gd name="connsiteY94" fmla="*/ 558265 h 4620126"/>
              <a:gd name="connsiteX95" fmla="*/ 6631806 w 8460606"/>
              <a:gd name="connsiteY95" fmla="*/ 567891 h 4620126"/>
              <a:gd name="connsiteX96" fmla="*/ 6651057 w 8460606"/>
              <a:gd name="connsiteY96" fmla="*/ 596766 h 4620126"/>
              <a:gd name="connsiteX97" fmla="*/ 6699183 w 8460606"/>
              <a:gd name="connsiteY97" fmla="*/ 654518 h 4620126"/>
              <a:gd name="connsiteX98" fmla="*/ 6728059 w 8460606"/>
              <a:gd name="connsiteY98" fmla="*/ 712269 h 4620126"/>
              <a:gd name="connsiteX99" fmla="*/ 6737684 w 8460606"/>
              <a:gd name="connsiteY99" fmla="*/ 750771 h 4620126"/>
              <a:gd name="connsiteX100" fmla="*/ 6766560 w 8460606"/>
              <a:gd name="connsiteY100" fmla="*/ 808522 h 4620126"/>
              <a:gd name="connsiteX101" fmla="*/ 6776185 w 8460606"/>
              <a:gd name="connsiteY101" fmla="*/ 847023 h 4620126"/>
              <a:gd name="connsiteX102" fmla="*/ 6785811 w 8460606"/>
              <a:gd name="connsiteY102" fmla="*/ 904775 h 4620126"/>
              <a:gd name="connsiteX103" fmla="*/ 6805061 w 8460606"/>
              <a:gd name="connsiteY103" fmla="*/ 933651 h 4620126"/>
              <a:gd name="connsiteX104" fmla="*/ 6824312 w 8460606"/>
              <a:gd name="connsiteY104" fmla="*/ 1010653 h 4620126"/>
              <a:gd name="connsiteX105" fmla="*/ 6833937 w 8460606"/>
              <a:gd name="connsiteY105" fmla="*/ 1049154 h 4620126"/>
              <a:gd name="connsiteX106" fmla="*/ 6853188 w 8460606"/>
              <a:gd name="connsiteY106" fmla="*/ 1116531 h 4620126"/>
              <a:gd name="connsiteX107" fmla="*/ 6862813 w 8460606"/>
              <a:gd name="connsiteY107" fmla="*/ 1174282 h 4620126"/>
              <a:gd name="connsiteX108" fmla="*/ 6872438 w 8460606"/>
              <a:gd name="connsiteY108" fmla="*/ 1655545 h 4620126"/>
              <a:gd name="connsiteX109" fmla="*/ 6882063 w 8460606"/>
              <a:gd name="connsiteY109" fmla="*/ 1684421 h 4620126"/>
              <a:gd name="connsiteX110" fmla="*/ 6891689 w 8460606"/>
              <a:gd name="connsiteY110" fmla="*/ 1751798 h 4620126"/>
              <a:gd name="connsiteX111" fmla="*/ 6910939 w 8460606"/>
              <a:gd name="connsiteY111" fmla="*/ 1780674 h 4620126"/>
              <a:gd name="connsiteX112" fmla="*/ 6939815 w 8460606"/>
              <a:gd name="connsiteY112" fmla="*/ 1848051 h 4620126"/>
              <a:gd name="connsiteX113" fmla="*/ 6959065 w 8460606"/>
              <a:gd name="connsiteY113" fmla="*/ 1876926 h 4620126"/>
              <a:gd name="connsiteX114" fmla="*/ 6978316 w 8460606"/>
              <a:gd name="connsiteY114" fmla="*/ 1934678 h 4620126"/>
              <a:gd name="connsiteX115" fmla="*/ 7016817 w 8460606"/>
              <a:gd name="connsiteY115" fmla="*/ 1992429 h 4620126"/>
              <a:gd name="connsiteX116" fmla="*/ 7036068 w 8460606"/>
              <a:gd name="connsiteY116" fmla="*/ 2021305 h 4620126"/>
              <a:gd name="connsiteX117" fmla="*/ 7045693 w 8460606"/>
              <a:gd name="connsiteY117" fmla="*/ 2050181 h 4620126"/>
              <a:gd name="connsiteX118" fmla="*/ 7141945 w 8460606"/>
              <a:gd name="connsiteY118" fmla="*/ 2146434 h 4620126"/>
              <a:gd name="connsiteX119" fmla="*/ 7209322 w 8460606"/>
              <a:gd name="connsiteY119" fmla="*/ 2165684 h 4620126"/>
              <a:gd name="connsiteX120" fmla="*/ 7267074 w 8460606"/>
              <a:gd name="connsiteY120" fmla="*/ 2204185 h 4620126"/>
              <a:gd name="connsiteX121" fmla="*/ 7295950 w 8460606"/>
              <a:gd name="connsiteY121" fmla="*/ 2223436 h 4620126"/>
              <a:gd name="connsiteX122" fmla="*/ 7575082 w 8460606"/>
              <a:gd name="connsiteY122" fmla="*/ 2213811 h 4620126"/>
              <a:gd name="connsiteX123" fmla="*/ 7661710 w 8460606"/>
              <a:gd name="connsiteY123" fmla="*/ 2165684 h 4620126"/>
              <a:gd name="connsiteX124" fmla="*/ 7748337 w 8460606"/>
              <a:gd name="connsiteY124" fmla="*/ 2136808 h 4620126"/>
              <a:gd name="connsiteX125" fmla="*/ 7777213 w 8460606"/>
              <a:gd name="connsiteY125" fmla="*/ 2127183 h 4620126"/>
              <a:gd name="connsiteX126" fmla="*/ 7806089 w 8460606"/>
              <a:gd name="connsiteY126" fmla="*/ 2107933 h 4620126"/>
              <a:gd name="connsiteX127" fmla="*/ 7834964 w 8460606"/>
              <a:gd name="connsiteY127" fmla="*/ 2079057 h 4620126"/>
              <a:gd name="connsiteX128" fmla="*/ 7950468 w 8460606"/>
              <a:gd name="connsiteY128" fmla="*/ 2050181 h 4620126"/>
              <a:gd name="connsiteX129" fmla="*/ 7979343 w 8460606"/>
              <a:gd name="connsiteY129" fmla="*/ 2040556 h 4620126"/>
              <a:gd name="connsiteX130" fmla="*/ 8075596 w 8460606"/>
              <a:gd name="connsiteY130" fmla="*/ 2021305 h 4620126"/>
              <a:gd name="connsiteX131" fmla="*/ 8114097 w 8460606"/>
              <a:gd name="connsiteY131" fmla="*/ 2002055 h 4620126"/>
              <a:gd name="connsiteX132" fmla="*/ 8171849 w 8460606"/>
              <a:gd name="connsiteY132" fmla="*/ 1982804 h 4620126"/>
              <a:gd name="connsiteX133" fmla="*/ 8229600 w 8460606"/>
              <a:gd name="connsiteY133" fmla="*/ 1944303 h 4620126"/>
              <a:gd name="connsiteX134" fmla="*/ 8258476 w 8460606"/>
              <a:gd name="connsiteY134" fmla="*/ 1925053 h 4620126"/>
              <a:gd name="connsiteX135" fmla="*/ 8277726 w 8460606"/>
              <a:gd name="connsiteY135" fmla="*/ 1896177 h 4620126"/>
              <a:gd name="connsiteX136" fmla="*/ 8306602 w 8460606"/>
              <a:gd name="connsiteY136" fmla="*/ 1886552 h 4620126"/>
              <a:gd name="connsiteX137" fmla="*/ 8364354 w 8460606"/>
              <a:gd name="connsiteY137" fmla="*/ 1857676 h 4620126"/>
              <a:gd name="connsiteX138" fmla="*/ 8383604 w 8460606"/>
              <a:gd name="connsiteY138" fmla="*/ 1828800 h 4620126"/>
              <a:gd name="connsiteX139" fmla="*/ 8460606 w 8460606"/>
              <a:gd name="connsiteY139"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678905 w 8460606"/>
              <a:gd name="connsiteY52" fmla="*/ 1174282 h 4620126"/>
              <a:gd name="connsiteX53" fmla="*/ 5698156 w 8460606"/>
              <a:gd name="connsiteY53" fmla="*/ 1203158 h 4620126"/>
              <a:gd name="connsiteX54" fmla="*/ 5717406 w 8460606"/>
              <a:gd name="connsiteY54" fmla="*/ 1260909 h 4620126"/>
              <a:gd name="connsiteX55" fmla="*/ 5727032 w 8460606"/>
              <a:gd name="connsiteY55" fmla="*/ 1289785 h 4620126"/>
              <a:gd name="connsiteX56" fmla="*/ 5736657 w 8460606"/>
              <a:gd name="connsiteY56" fmla="*/ 1328286 h 4620126"/>
              <a:gd name="connsiteX57" fmla="*/ 5755908 w 8460606"/>
              <a:gd name="connsiteY57" fmla="*/ 1376413 h 4620126"/>
              <a:gd name="connsiteX58" fmla="*/ 5765533 w 8460606"/>
              <a:gd name="connsiteY58" fmla="*/ 1491916 h 4620126"/>
              <a:gd name="connsiteX59" fmla="*/ 5775158 w 8460606"/>
              <a:gd name="connsiteY59" fmla="*/ 1540042 h 4620126"/>
              <a:gd name="connsiteX60" fmla="*/ 5784783 w 8460606"/>
              <a:gd name="connsiteY60" fmla="*/ 1636295 h 4620126"/>
              <a:gd name="connsiteX61" fmla="*/ 5823284 w 8460606"/>
              <a:gd name="connsiteY61" fmla="*/ 1626669 h 4620126"/>
              <a:gd name="connsiteX62" fmla="*/ 5842535 w 8460606"/>
              <a:gd name="connsiteY62" fmla="*/ 1597794 h 4620126"/>
              <a:gd name="connsiteX63" fmla="*/ 5871411 w 8460606"/>
              <a:gd name="connsiteY63" fmla="*/ 1578543 h 4620126"/>
              <a:gd name="connsiteX64" fmla="*/ 5909912 w 8460606"/>
              <a:gd name="connsiteY64" fmla="*/ 1520792 h 4620126"/>
              <a:gd name="connsiteX65" fmla="*/ 5929162 w 8460606"/>
              <a:gd name="connsiteY65" fmla="*/ 1491916 h 4620126"/>
              <a:gd name="connsiteX66" fmla="*/ 5958038 w 8460606"/>
              <a:gd name="connsiteY66" fmla="*/ 1434164 h 4620126"/>
              <a:gd name="connsiteX67" fmla="*/ 5977289 w 8460606"/>
              <a:gd name="connsiteY67" fmla="*/ 1232034 h 4620126"/>
              <a:gd name="connsiteX68" fmla="*/ 5986914 w 8460606"/>
              <a:gd name="connsiteY68" fmla="*/ 1145406 h 4620126"/>
              <a:gd name="connsiteX69" fmla="*/ 6006164 w 8460606"/>
              <a:gd name="connsiteY69" fmla="*/ 1078029 h 4620126"/>
              <a:gd name="connsiteX70" fmla="*/ 6035040 w 8460606"/>
              <a:gd name="connsiteY70" fmla="*/ 808522 h 4620126"/>
              <a:gd name="connsiteX71" fmla="*/ 6054291 w 8460606"/>
              <a:gd name="connsiteY71" fmla="*/ 741145 h 4620126"/>
              <a:gd name="connsiteX72" fmla="*/ 6073541 w 8460606"/>
              <a:gd name="connsiteY72" fmla="*/ 683394 h 4620126"/>
              <a:gd name="connsiteX73" fmla="*/ 6092792 w 8460606"/>
              <a:gd name="connsiteY73" fmla="*/ 596766 h 4620126"/>
              <a:gd name="connsiteX74" fmla="*/ 6131293 w 8460606"/>
              <a:gd name="connsiteY74" fmla="*/ 462013 h 4620126"/>
              <a:gd name="connsiteX75" fmla="*/ 6150543 w 8460606"/>
              <a:gd name="connsiteY75" fmla="*/ 423512 h 4620126"/>
              <a:gd name="connsiteX76" fmla="*/ 6179419 w 8460606"/>
              <a:gd name="connsiteY76" fmla="*/ 317634 h 4620126"/>
              <a:gd name="connsiteX77" fmla="*/ 6198670 w 8460606"/>
              <a:gd name="connsiteY77" fmla="*/ 279133 h 4620126"/>
              <a:gd name="connsiteX78" fmla="*/ 6217920 w 8460606"/>
              <a:gd name="connsiteY78" fmla="*/ 221381 h 4620126"/>
              <a:gd name="connsiteX79" fmla="*/ 6275672 w 8460606"/>
              <a:gd name="connsiteY79" fmla="*/ 115503 h 4620126"/>
              <a:gd name="connsiteX80" fmla="*/ 6294922 w 8460606"/>
              <a:gd name="connsiteY80" fmla="*/ 57752 h 4620126"/>
              <a:gd name="connsiteX81" fmla="*/ 6304548 w 8460606"/>
              <a:gd name="connsiteY81" fmla="*/ 28876 h 4620126"/>
              <a:gd name="connsiteX82" fmla="*/ 6323798 w 8460606"/>
              <a:gd name="connsiteY82" fmla="*/ 0 h 4620126"/>
              <a:gd name="connsiteX83" fmla="*/ 6352674 w 8460606"/>
              <a:gd name="connsiteY83" fmla="*/ 9625 h 4620126"/>
              <a:gd name="connsiteX84" fmla="*/ 6371924 w 8460606"/>
              <a:gd name="connsiteY84" fmla="*/ 38501 h 4620126"/>
              <a:gd name="connsiteX85" fmla="*/ 6400800 w 8460606"/>
              <a:gd name="connsiteY85" fmla="*/ 67377 h 4620126"/>
              <a:gd name="connsiteX86" fmla="*/ 6420051 w 8460606"/>
              <a:gd name="connsiteY86" fmla="*/ 125128 h 4620126"/>
              <a:gd name="connsiteX87" fmla="*/ 6458552 w 8460606"/>
              <a:gd name="connsiteY87" fmla="*/ 182880 h 4620126"/>
              <a:gd name="connsiteX88" fmla="*/ 6477802 w 8460606"/>
              <a:gd name="connsiteY88" fmla="*/ 211756 h 4620126"/>
              <a:gd name="connsiteX89" fmla="*/ 6516303 w 8460606"/>
              <a:gd name="connsiteY89" fmla="*/ 298383 h 4620126"/>
              <a:gd name="connsiteX90" fmla="*/ 6545179 w 8460606"/>
              <a:gd name="connsiteY90" fmla="*/ 442762 h 4620126"/>
              <a:gd name="connsiteX91" fmla="*/ 6564430 w 8460606"/>
              <a:gd name="connsiteY91" fmla="*/ 471638 h 4620126"/>
              <a:gd name="connsiteX92" fmla="*/ 6593305 w 8460606"/>
              <a:gd name="connsiteY92" fmla="*/ 529389 h 4620126"/>
              <a:gd name="connsiteX93" fmla="*/ 6602931 w 8460606"/>
              <a:gd name="connsiteY93" fmla="*/ 558265 h 4620126"/>
              <a:gd name="connsiteX94" fmla="*/ 6631806 w 8460606"/>
              <a:gd name="connsiteY94" fmla="*/ 567891 h 4620126"/>
              <a:gd name="connsiteX95" fmla="*/ 6651057 w 8460606"/>
              <a:gd name="connsiteY95" fmla="*/ 596766 h 4620126"/>
              <a:gd name="connsiteX96" fmla="*/ 6699183 w 8460606"/>
              <a:gd name="connsiteY96" fmla="*/ 654518 h 4620126"/>
              <a:gd name="connsiteX97" fmla="*/ 6728059 w 8460606"/>
              <a:gd name="connsiteY97" fmla="*/ 712269 h 4620126"/>
              <a:gd name="connsiteX98" fmla="*/ 6737684 w 8460606"/>
              <a:gd name="connsiteY98" fmla="*/ 750771 h 4620126"/>
              <a:gd name="connsiteX99" fmla="*/ 6766560 w 8460606"/>
              <a:gd name="connsiteY99" fmla="*/ 808522 h 4620126"/>
              <a:gd name="connsiteX100" fmla="*/ 6776185 w 8460606"/>
              <a:gd name="connsiteY100" fmla="*/ 847023 h 4620126"/>
              <a:gd name="connsiteX101" fmla="*/ 6785811 w 8460606"/>
              <a:gd name="connsiteY101" fmla="*/ 904775 h 4620126"/>
              <a:gd name="connsiteX102" fmla="*/ 6805061 w 8460606"/>
              <a:gd name="connsiteY102" fmla="*/ 933651 h 4620126"/>
              <a:gd name="connsiteX103" fmla="*/ 6824312 w 8460606"/>
              <a:gd name="connsiteY103" fmla="*/ 1010653 h 4620126"/>
              <a:gd name="connsiteX104" fmla="*/ 6833937 w 8460606"/>
              <a:gd name="connsiteY104" fmla="*/ 1049154 h 4620126"/>
              <a:gd name="connsiteX105" fmla="*/ 6853188 w 8460606"/>
              <a:gd name="connsiteY105" fmla="*/ 1116531 h 4620126"/>
              <a:gd name="connsiteX106" fmla="*/ 6862813 w 8460606"/>
              <a:gd name="connsiteY106" fmla="*/ 1174282 h 4620126"/>
              <a:gd name="connsiteX107" fmla="*/ 6872438 w 8460606"/>
              <a:gd name="connsiteY107" fmla="*/ 1655545 h 4620126"/>
              <a:gd name="connsiteX108" fmla="*/ 6882063 w 8460606"/>
              <a:gd name="connsiteY108" fmla="*/ 1684421 h 4620126"/>
              <a:gd name="connsiteX109" fmla="*/ 6891689 w 8460606"/>
              <a:gd name="connsiteY109" fmla="*/ 1751798 h 4620126"/>
              <a:gd name="connsiteX110" fmla="*/ 6910939 w 8460606"/>
              <a:gd name="connsiteY110" fmla="*/ 1780674 h 4620126"/>
              <a:gd name="connsiteX111" fmla="*/ 6939815 w 8460606"/>
              <a:gd name="connsiteY111" fmla="*/ 1848051 h 4620126"/>
              <a:gd name="connsiteX112" fmla="*/ 6959065 w 8460606"/>
              <a:gd name="connsiteY112" fmla="*/ 1876926 h 4620126"/>
              <a:gd name="connsiteX113" fmla="*/ 6978316 w 8460606"/>
              <a:gd name="connsiteY113" fmla="*/ 1934678 h 4620126"/>
              <a:gd name="connsiteX114" fmla="*/ 7016817 w 8460606"/>
              <a:gd name="connsiteY114" fmla="*/ 1992429 h 4620126"/>
              <a:gd name="connsiteX115" fmla="*/ 7036068 w 8460606"/>
              <a:gd name="connsiteY115" fmla="*/ 2021305 h 4620126"/>
              <a:gd name="connsiteX116" fmla="*/ 7045693 w 8460606"/>
              <a:gd name="connsiteY116" fmla="*/ 2050181 h 4620126"/>
              <a:gd name="connsiteX117" fmla="*/ 7141945 w 8460606"/>
              <a:gd name="connsiteY117" fmla="*/ 2146434 h 4620126"/>
              <a:gd name="connsiteX118" fmla="*/ 7209322 w 8460606"/>
              <a:gd name="connsiteY118" fmla="*/ 2165684 h 4620126"/>
              <a:gd name="connsiteX119" fmla="*/ 7267074 w 8460606"/>
              <a:gd name="connsiteY119" fmla="*/ 2204185 h 4620126"/>
              <a:gd name="connsiteX120" fmla="*/ 7295950 w 8460606"/>
              <a:gd name="connsiteY120" fmla="*/ 2223436 h 4620126"/>
              <a:gd name="connsiteX121" fmla="*/ 7575082 w 8460606"/>
              <a:gd name="connsiteY121" fmla="*/ 2213811 h 4620126"/>
              <a:gd name="connsiteX122" fmla="*/ 7661710 w 8460606"/>
              <a:gd name="connsiteY122" fmla="*/ 2165684 h 4620126"/>
              <a:gd name="connsiteX123" fmla="*/ 7748337 w 8460606"/>
              <a:gd name="connsiteY123" fmla="*/ 2136808 h 4620126"/>
              <a:gd name="connsiteX124" fmla="*/ 7777213 w 8460606"/>
              <a:gd name="connsiteY124" fmla="*/ 2127183 h 4620126"/>
              <a:gd name="connsiteX125" fmla="*/ 7806089 w 8460606"/>
              <a:gd name="connsiteY125" fmla="*/ 2107933 h 4620126"/>
              <a:gd name="connsiteX126" fmla="*/ 7834964 w 8460606"/>
              <a:gd name="connsiteY126" fmla="*/ 2079057 h 4620126"/>
              <a:gd name="connsiteX127" fmla="*/ 7950468 w 8460606"/>
              <a:gd name="connsiteY127" fmla="*/ 2050181 h 4620126"/>
              <a:gd name="connsiteX128" fmla="*/ 7979343 w 8460606"/>
              <a:gd name="connsiteY128" fmla="*/ 2040556 h 4620126"/>
              <a:gd name="connsiteX129" fmla="*/ 8075596 w 8460606"/>
              <a:gd name="connsiteY129" fmla="*/ 2021305 h 4620126"/>
              <a:gd name="connsiteX130" fmla="*/ 8114097 w 8460606"/>
              <a:gd name="connsiteY130" fmla="*/ 2002055 h 4620126"/>
              <a:gd name="connsiteX131" fmla="*/ 8171849 w 8460606"/>
              <a:gd name="connsiteY131" fmla="*/ 1982804 h 4620126"/>
              <a:gd name="connsiteX132" fmla="*/ 8229600 w 8460606"/>
              <a:gd name="connsiteY132" fmla="*/ 1944303 h 4620126"/>
              <a:gd name="connsiteX133" fmla="*/ 8258476 w 8460606"/>
              <a:gd name="connsiteY133" fmla="*/ 1925053 h 4620126"/>
              <a:gd name="connsiteX134" fmla="*/ 8277726 w 8460606"/>
              <a:gd name="connsiteY134" fmla="*/ 1896177 h 4620126"/>
              <a:gd name="connsiteX135" fmla="*/ 8306602 w 8460606"/>
              <a:gd name="connsiteY135" fmla="*/ 1886552 h 4620126"/>
              <a:gd name="connsiteX136" fmla="*/ 8364354 w 8460606"/>
              <a:gd name="connsiteY136" fmla="*/ 1857676 h 4620126"/>
              <a:gd name="connsiteX137" fmla="*/ 8383604 w 8460606"/>
              <a:gd name="connsiteY137" fmla="*/ 1828800 h 4620126"/>
              <a:gd name="connsiteX138" fmla="*/ 8460606 w 8460606"/>
              <a:gd name="connsiteY13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698156 w 8460606"/>
              <a:gd name="connsiteY52" fmla="*/ 1203158 h 4620126"/>
              <a:gd name="connsiteX53" fmla="*/ 5717406 w 8460606"/>
              <a:gd name="connsiteY53" fmla="*/ 1260909 h 4620126"/>
              <a:gd name="connsiteX54" fmla="*/ 5727032 w 8460606"/>
              <a:gd name="connsiteY54" fmla="*/ 1289785 h 4620126"/>
              <a:gd name="connsiteX55" fmla="*/ 5736657 w 8460606"/>
              <a:gd name="connsiteY55" fmla="*/ 1328286 h 4620126"/>
              <a:gd name="connsiteX56" fmla="*/ 5755908 w 8460606"/>
              <a:gd name="connsiteY56" fmla="*/ 1376413 h 4620126"/>
              <a:gd name="connsiteX57" fmla="*/ 5765533 w 8460606"/>
              <a:gd name="connsiteY57" fmla="*/ 1491916 h 4620126"/>
              <a:gd name="connsiteX58" fmla="*/ 5775158 w 8460606"/>
              <a:gd name="connsiteY58" fmla="*/ 1540042 h 4620126"/>
              <a:gd name="connsiteX59" fmla="*/ 5784783 w 8460606"/>
              <a:gd name="connsiteY59" fmla="*/ 1636295 h 4620126"/>
              <a:gd name="connsiteX60" fmla="*/ 5823284 w 8460606"/>
              <a:gd name="connsiteY60" fmla="*/ 1626669 h 4620126"/>
              <a:gd name="connsiteX61" fmla="*/ 5842535 w 8460606"/>
              <a:gd name="connsiteY61" fmla="*/ 1597794 h 4620126"/>
              <a:gd name="connsiteX62" fmla="*/ 5871411 w 8460606"/>
              <a:gd name="connsiteY62" fmla="*/ 1578543 h 4620126"/>
              <a:gd name="connsiteX63" fmla="*/ 5909912 w 8460606"/>
              <a:gd name="connsiteY63" fmla="*/ 1520792 h 4620126"/>
              <a:gd name="connsiteX64" fmla="*/ 5929162 w 8460606"/>
              <a:gd name="connsiteY64" fmla="*/ 1491916 h 4620126"/>
              <a:gd name="connsiteX65" fmla="*/ 5958038 w 8460606"/>
              <a:gd name="connsiteY65" fmla="*/ 1434164 h 4620126"/>
              <a:gd name="connsiteX66" fmla="*/ 5977289 w 8460606"/>
              <a:gd name="connsiteY66" fmla="*/ 1232034 h 4620126"/>
              <a:gd name="connsiteX67" fmla="*/ 5986914 w 8460606"/>
              <a:gd name="connsiteY67" fmla="*/ 1145406 h 4620126"/>
              <a:gd name="connsiteX68" fmla="*/ 6006164 w 8460606"/>
              <a:gd name="connsiteY68" fmla="*/ 1078029 h 4620126"/>
              <a:gd name="connsiteX69" fmla="*/ 6035040 w 8460606"/>
              <a:gd name="connsiteY69" fmla="*/ 808522 h 4620126"/>
              <a:gd name="connsiteX70" fmla="*/ 6054291 w 8460606"/>
              <a:gd name="connsiteY70" fmla="*/ 741145 h 4620126"/>
              <a:gd name="connsiteX71" fmla="*/ 6073541 w 8460606"/>
              <a:gd name="connsiteY71" fmla="*/ 683394 h 4620126"/>
              <a:gd name="connsiteX72" fmla="*/ 6092792 w 8460606"/>
              <a:gd name="connsiteY72" fmla="*/ 596766 h 4620126"/>
              <a:gd name="connsiteX73" fmla="*/ 6131293 w 8460606"/>
              <a:gd name="connsiteY73" fmla="*/ 462013 h 4620126"/>
              <a:gd name="connsiteX74" fmla="*/ 6150543 w 8460606"/>
              <a:gd name="connsiteY74" fmla="*/ 423512 h 4620126"/>
              <a:gd name="connsiteX75" fmla="*/ 6179419 w 8460606"/>
              <a:gd name="connsiteY75" fmla="*/ 317634 h 4620126"/>
              <a:gd name="connsiteX76" fmla="*/ 6198670 w 8460606"/>
              <a:gd name="connsiteY76" fmla="*/ 279133 h 4620126"/>
              <a:gd name="connsiteX77" fmla="*/ 6217920 w 8460606"/>
              <a:gd name="connsiteY77" fmla="*/ 221381 h 4620126"/>
              <a:gd name="connsiteX78" fmla="*/ 6275672 w 8460606"/>
              <a:gd name="connsiteY78" fmla="*/ 115503 h 4620126"/>
              <a:gd name="connsiteX79" fmla="*/ 6294922 w 8460606"/>
              <a:gd name="connsiteY79" fmla="*/ 57752 h 4620126"/>
              <a:gd name="connsiteX80" fmla="*/ 6304548 w 8460606"/>
              <a:gd name="connsiteY80" fmla="*/ 28876 h 4620126"/>
              <a:gd name="connsiteX81" fmla="*/ 6323798 w 8460606"/>
              <a:gd name="connsiteY81" fmla="*/ 0 h 4620126"/>
              <a:gd name="connsiteX82" fmla="*/ 6352674 w 8460606"/>
              <a:gd name="connsiteY82" fmla="*/ 9625 h 4620126"/>
              <a:gd name="connsiteX83" fmla="*/ 6371924 w 8460606"/>
              <a:gd name="connsiteY83" fmla="*/ 38501 h 4620126"/>
              <a:gd name="connsiteX84" fmla="*/ 6400800 w 8460606"/>
              <a:gd name="connsiteY84" fmla="*/ 67377 h 4620126"/>
              <a:gd name="connsiteX85" fmla="*/ 6420051 w 8460606"/>
              <a:gd name="connsiteY85" fmla="*/ 125128 h 4620126"/>
              <a:gd name="connsiteX86" fmla="*/ 6458552 w 8460606"/>
              <a:gd name="connsiteY86" fmla="*/ 182880 h 4620126"/>
              <a:gd name="connsiteX87" fmla="*/ 6477802 w 8460606"/>
              <a:gd name="connsiteY87" fmla="*/ 211756 h 4620126"/>
              <a:gd name="connsiteX88" fmla="*/ 6516303 w 8460606"/>
              <a:gd name="connsiteY88" fmla="*/ 298383 h 4620126"/>
              <a:gd name="connsiteX89" fmla="*/ 6545179 w 8460606"/>
              <a:gd name="connsiteY89" fmla="*/ 442762 h 4620126"/>
              <a:gd name="connsiteX90" fmla="*/ 6564430 w 8460606"/>
              <a:gd name="connsiteY90" fmla="*/ 471638 h 4620126"/>
              <a:gd name="connsiteX91" fmla="*/ 6593305 w 8460606"/>
              <a:gd name="connsiteY91" fmla="*/ 529389 h 4620126"/>
              <a:gd name="connsiteX92" fmla="*/ 6602931 w 8460606"/>
              <a:gd name="connsiteY92" fmla="*/ 558265 h 4620126"/>
              <a:gd name="connsiteX93" fmla="*/ 6631806 w 8460606"/>
              <a:gd name="connsiteY93" fmla="*/ 567891 h 4620126"/>
              <a:gd name="connsiteX94" fmla="*/ 6651057 w 8460606"/>
              <a:gd name="connsiteY94" fmla="*/ 596766 h 4620126"/>
              <a:gd name="connsiteX95" fmla="*/ 6699183 w 8460606"/>
              <a:gd name="connsiteY95" fmla="*/ 654518 h 4620126"/>
              <a:gd name="connsiteX96" fmla="*/ 6728059 w 8460606"/>
              <a:gd name="connsiteY96" fmla="*/ 712269 h 4620126"/>
              <a:gd name="connsiteX97" fmla="*/ 6737684 w 8460606"/>
              <a:gd name="connsiteY97" fmla="*/ 750771 h 4620126"/>
              <a:gd name="connsiteX98" fmla="*/ 6766560 w 8460606"/>
              <a:gd name="connsiteY98" fmla="*/ 808522 h 4620126"/>
              <a:gd name="connsiteX99" fmla="*/ 6776185 w 8460606"/>
              <a:gd name="connsiteY99" fmla="*/ 847023 h 4620126"/>
              <a:gd name="connsiteX100" fmla="*/ 6785811 w 8460606"/>
              <a:gd name="connsiteY100" fmla="*/ 904775 h 4620126"/>
              <a:gd name="connsiteX101" fmla="*/ 6805061 w 8460606"/>
              <a:gd name="connsiteY101" fmla="*/ 933651 h 4620126"/>
              <a:gd name="connsiteX102" fmla="*/ 6824312 w 8460606"/>
              <a:gd name="connsiteY102" fmla="*/ 1010653 h 4620126"/>
              <a:gd name="connsiteX103" fmla="*/ 6833937 w 8460606"/>
              <a:gd name="connsiteY103" fmla="*/ 1049154 h 4620126"/>
              <a:gd name="connsiteX104" fmla="*/ 6853188 w 8460606"/>
              <a:gd name="connsiteY104" fmla="*/ 1116531 h 4620126"/>
              <a:gd name="connsiteX105" fmla="*/ 6862813 w 8460606"/>
              <a:gd name="connsiteY105" fmla="*/ 1174282 h 4620126"/>
              <a:gd name="connsiteX106" fmla="*/ 6872438 w 8460606"/>
              <a:gd name="connsiteY106" fmla="*/ 1655545 h 4620126"/>
              <a:gd name="connsiteX107" fmla="*/ 6882063 w 8460606"/>
              <a:gd name="connsiteY107" fmla="*/ 1684421 h 4620126"/>
              <a:gd name="connsiteX108" fmla="*/ 6891689 w 8460606"/>
              <a:gd name="connsiteY108" fmla="*/ 1751798 h 4620126"/>
              <a:gd name="connsiteX109" fmla="*/ 6910939 w 8460606"/>
              <a:gd name="connsiteY109" fmla="*/ 1780674 h 4620126"/>
              <a:gd name="connsiteX110" fmla="*/ 6939815 w 8460606"/>
              <a:gd name="connsiteY110" fmla="*/ 1848051 h 4620126"/>
              <a:gd name="connsiteX111" fmla="*/ 6959065 w 8460606"/>
              <a:gd name="connsiteY111" fmla="*/ 1876926 h 4620126"/>
              <a:gd name="connsiteX112" fmla="*/ 6978316 w 8460606"/>
              <a:gd name="connsiteY112" fmla="*/ 1934678 h 4620126"/>
              <a:gd name="connsiteX113" fmla="*/ 7016817 w 8460606"/>
              <a:gd name="connsiteY113" fmla="*/ 1992429 h 4620126"/>
              <a:gd name="connsiteX114" fmla="*/ 7036068 w 8460606"/>
              <a:gd name="connsiteY114" fmla="*/ 2021305 h 4620126"/>
              <a:gd name="connsiteX115" fmla="*/ 7045693 w 8460606"/>
              <a:gd name="connsiteY115" fmla="*/ 2050181 h 4620126"/>
              <a:gd name="connsiteX116" fmla="*/ 7141945 w 8460606"/>
              <a:gd name="connsiteY116" fmla="*/ 2146434 h 4620126"/>
              <a:gd name="connsiteX117" fmla="*/ 7209322 w 8460606"/>
              <a:gd name="connsiteY117" fmla="*/ 2165684 h 4620126"/>
              <a:gd name="connsiteX118" fmla="*/ 7267074 w 8460606"/>
              <a:gd name="connsiteY118" fmla="*/ 2204185 h 4620126"/>
              <a:gd name="connsiteX119" fmla="*/ 7295950 w 8460606"/>
              <a:gd name="connsiteY119" fmla="*/ 2223436 h 4620126"/>
              <a:gd name="connsiteX120" fmla="*/ 7575082 w 8460606"/>
              <a:gd name="connsiteY120" fmla="*/ 2213811 h 4620126"/>
              <a:gd name="connsiteX121" fmla="*/ 7661710 w 8460606"/>
              <a:gd name="connsiteY121" fmla="*/ 2165684 h 4620126"/>
              <a:gd name="connsiteX122" fmla="*/ 7748337 w 8460606"/>
              <a:gd name="connsiteY122" fmla="*/ 2136808 h 4620126"/>
              <a:gd name="connsiteX123" fmla="*/ 7777213 w 8460606"/>
              <a:gd name="connsiteY123" fmla="*/ 2127183 h 4620126"/>
              <a:gd name="connsiteX124" fmla="*/ 7806089 w 8460606"/>
              <a:gd name="connsiteY124" fmla="*/ 2107933 h 4620126"/>
              <a:gd name="connsiteX125" fmla="*/ 7834964 w 8460606"/>
              <a:gd name="connsiteY125" fmla="*/ 2079057 h 4620126"/>
              <a:gd name="connsiteX126" fmla="*/ 7950468 w 8460606"/>
              <a:gd name="connsiteY126" fmla="*/ 2050181 h 4620126"/>
              <a:gd name="connsiteX127" fmla="*/ 7979343 w 8460606"/>
              <a:gd name="connsiteY127" fmla="*/ 2040556 h 4620126"/>
              <a:gd name="connsiteX128" fmla="*/ 8075596 w 8460606"/>
              <a:gd name="connsiteY128" fmla="*/ 2021305 h 4620126"/>
              <a:gd name="connsiteX129" fmla="*/ 8114097 w 8460606"/>
              <a:gd name="connsiteY129" fmla="*/ 2002055 h 4620126"/>
              <a:gd name="connsiteX130" fmla="*/ 8171849 w 8460606"/>
              <a:gd name="connsiteY130" fmla="*/ 1982804 h 4620126"/>
              <a:gd name="connsiteX131" fmla="*/ 8229600 w 8460606"/>
              <a:gd name="connsiteY131" fmla="*/ 1944303 h 4620126"/>
              <a:gd name="connsiteX132" fmla="*/ 8258476 w 8460606"/>
              <a:gd name="connsiteY132" fmla="*/ 1925053 h 4620126"/>
              <a:gd name="connsiteX133" fmla="*/ 8277726 w 8460606"/>
              <a:gd name="connsiteY133" fmla="*/ 1896177 h 4620126"/>
              <a:gd name="connsiteX134" fmla="*/ 8306602 w 8460606"/>
              <a:gd name="connsiteY134" fmla="*/ 1886552 h 4620126"/>
              <a:gd name="connsiteX135" fmla="*/ 8364354 w 8460606"/>
              <a:gd name="connsiteY135" fmla="*/ 1857676 h 4620126"/>
              <a:gd name="connsiteX136" fmla="*/ 8383604 w 8460606"/>
              <a:gd name="connsiteY136" fmla="*/ 1828800 h 4620126"/>
              <a:gd name="connsiteX137" fmla="*/ 8460606 w 8460606"/>
              <a:gd name="connsiteY13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36657 w 8460606"/>
              <a:gd name="connsiteY54" fmla="*/ 1328286 h 4620126"/>
              <a:gd name="connsiteX55" fmla="*/ 5755908 w 8460606"/>
              <a:gd name="connsiteY55" fmla="*/ 1376413 h 4620126"/>
              <a:gd name="connsiteX56" fmla="*/ 5765533 w 8460606"/>
              <a:gd name="connsiteY56" fmla="*/ 1491916 h 4620126"/>
              <a:gd name="connsiteX57" fmla="*/ 5775158 w 8460606"/>
              <a:gd name="connsiteY57" fmla="*/ 1540042 h 4620126"/>
              <a:gd name="connsiteX58" fmla="*/ 5784783 w 8460606"/>
              <a:gd name="connsiteY58" fmla="*/ 1636295 h 4620126"/>
              <a:gd name="connsiteX59" fmla="*/ 5823284 w 8460606"/>
              <a:gd name="connsiteY59" fmla="*/ 1626669 h 4620126"/>
              <a:gd name="connsiteX60" fmla="*/ 5842535 w 8460606"/>
              <a:gd name="connsiteY60" fmla="*/ 1597794 h 4620126"/>
              <a:gd name="connsiteX61" fmla="*/ 5871411 w 8460606"/>
              <a:gd name="connsiteY61" fmla="*/ 1578543 h 4620126"/>
              <a:gd name="connsiteX62" fmla="*/ 5909912 w 8460606"/>
              <a:gd name="connsiteY62" fmla="*/ 1520792 h 4620126"/>
              <a:gd name="connsiteX63" fmla="*/ 5929162 w 8460606"/>
              <a:gd name="connsiteY63" fmla="*/ 1491916 h 4620126"/>
              <a:gd name="connsiteX64" fmla="*/ 5958038 w 8460606"/>
              <a:gd name="connsiteY64" fmla="*/ 1434164 h 4620126"/>
              <a:gd name="connsiteX65" fmla="*/ 5977289 w 8460606"/>
              <a:gd name="connsiteY65" fmla="*/ 1232034 h 4620126"/>
              <a:gd name="connsiteX66" fmla="*/ 5986914 w 8460606"/>
              <a:gd name="connsiteY66" fmla="*/ 1145406 h 4620126"/>
              <a:gd name="connsiteX67" fmla="*/ 6006164 w 8460606"/>
              <a:gd name="connsiteY67" fmla="*/ 1078029 h 4620126"/>
              <a:gd name="connsiteX68" fmla="*/ 6035040 w 8460606"/>
              <a:gd name="connsiteY68" fmla="*/ 808522 h 4620126"/>
              <a:gd name="connsiteX69" fmla="*/ 6054291 w 8460606"/>
              <a:gd name="connsiteY69" fmla="*/ 741145 h 4620126"/>
              <a:gd name="connsiteX70" fmla="*/ 6073541 w 8460606"/>
              <a:gd name="connsiteY70" fmla="*/ 683394 h 4620126"/>
              <a:gd name="connsiteX71" fmla="*/ 6092792 w 8460606"/>
              <a:gd name="connsiteY71" fmla="*/ 596766 h 4620126"/>
              <a:gd name="connsiteX72" fmla="*/ 6131293 w 8460606"/>
              <a:gd name="connsiteY72" fmla="*/ 462013 h 4620126"/>
              <a:gd name="connsiteX73" fmla="*/ 6150543 w 8460606"/>
              <a:gd name="connsiteY73" fmla="*/ 423512 h 4620126"/>
              <a:gd name="connsiteX74" fmla="*/ 6179419 w 8460606"/>
              <a:gd name="connsiteY74" fmla="*/ 317634 h 4620126"/>
              <a:gd name="connsiteX75" fmla="*/ 6198670 w 8460606"/>
              <a:gd name="connsiteY75" fmla="*/ 279133 h 4620126"/>
              <a:gd name="connsiteX76" fmla="*/ 6217920 w 8460606"/>
              <a:gd name="connsiteY76" fmla="*/ 221381 h 4620126"/>
              <a:gd name="connsiteX77" fmla="*/ 6275672 w 8460606"/>
              <a:gd name="connsiteY77" fmla="*/ 115503 h 4620126"/>
              <a:gd name="connsiteX78" fmla="*/ 6294922 w 8460606"/>
              <a:gd name="connsiteY78" fmla="*/ 57752 h 4620126"/>
              <a:gd name="connsiteX79" fmla="*/ 6304548 w 8460606"/>
              <a:gd name="connsiteY79" fmla="*/ 28876 h 4620126"/>
              <a:gd name="connsiteX80" fmla="*/ 6323798 w 8460606"/>
              <a:gd name="connsiteY80" fmla="*/ 0 h 4620126"/>
              <a:gd name="connsiteX81" fmla="*/ 6352674 w 8460606"/>
              <a:gd name="connsiteY81" fmla="*/ 9625 h 4620126"/>
              <a:gd name="connsiteX82" fmla="*/ 6371924 w 8460606"/>
              <a:gd name="connsiteY82" fmla="*/ 38501 h 4620126"/>
              <a:gd name="connsiteX83" fmla="*/ 6400800 w 8460606"/>
              <a:gd name="connsiteY83" fmla="*/ 67377 h 4620126"/>
              <a:gd name="connsiteX84" fmla="*/ 6420051 w 8460606"/>
              <a:gd name="connsiteY84" fmla="*/ 125128 h 4620126"/>
              <a:gd name="connsiteX85" fmla="*/ 6458552 w 8460606"/>
              <a:gd name="connsiteY85" fmla="*/ 182880 h 4620126"/>
              <a:gd name="connsiteX86" fmla="*/ 6477802 w 8460606"/>
              <a:gd name="connsiteY86" fmla="*/ 211756 h 4620126"/>
              <a:gd name="connsiteX87" fmla="*/ 6516303 w 8460606"/>
              <a:gd name="connsiteY87" fmla="*/ 298383 h 4620126"/>
              <a:gd name="connsiteX88" fmla="*/ 6545179 w 8460606"/>
              <a:gd name="connsiteY88" fmla="*/ 442762 h 4620126"/>
              <a:gd name="connsiteX89" fmla="*/ 6564430 w 8460606"/>
              <a:gd name="connsiteY89" fmla="*/ 471638 h 4620126"/>
              <a:gd name="connsiteX90" fmla="*/ 6593305 w 8460606"/>
              <a:gd name="connsiteY90" fmla="*/ 529389 h 4620126"/>
              <a:gd name="connsiteX91" fmla="*/ 6602931 w 8460606"/>
              <a:gd name="connsiteY91" fmla="*/ 558265 h 4620126"/>
              <a:gd name="connsiteX92" fmla="*/ 6631806 w 8460606"/>
              <a:gd name="connsiteY92" fmla="*/ 567891 h 4620126"/>
              <a:gd name="connsiteX93" fmla="*/ 6651057 w 8460606"/>
              <a:gd name="connsiteY93" fmla="*/ 596766 h 4620126"/>
              <a:gd name="connsiteX94" fmla="*/ 6699183 w 8460606"/>
              <a:gd name="connsiteY94" fmla="*/ 654518 h 4620126"/>
              <a:gd name="connsiteX95" fmla="*/ 6728059 w 8460606"/>
              <a:gd name="connsiteY95" fmla="*/ 712269 h 4620126"/>
              <a:gd name="connsiteX96" fmla="*/ 6737684 w 8460606"/>
              <a:gd name="connsiteY96" fmla="*/ 750771 h 4620126"/>
              <a:gd name="connsiteX97" fmla="*/ 6766560 w 8460606"/>
              <a:gd name="connsiteY97" fmla="*/ 808522 h 4620126"/>
              <a:gd name="connsiteX98" fmla="*/ 6776185 w 8460606"/>
              <a:gd name="connsiteY98" fmla="*/ 847023 h 4620126"/>
              <a:gd name="connsiteX99" fmla="*/ 6785811 w 8460606"/>
              <a:gd name="connsiteY99" fmla="*/ 904775 h 4620126"/>
              <a:gd name="connsiteX100" fmla="*/ 6805061 w 8460606"/>
              <a:gd name="connsiteY100" fmla="*/ 933651 h 4620126"/>
              <a:gd name="connsiteX101" fmla="*/ 6824312 w 8460606"/>
              <a:gd name="connsiteY101" fmla="*/ 1010653 h 4620126"/>
              <a:gd name="connsiteX102" fmla="*/ 6833937 w 8460606"/>
              <a:gd name="connsiteY102" fmla="*/ 1049154 h 4620126"/>
              <a:gd name="connsiteX103" fmla="*/ 6853188 w 8460606"/>
              <a:gd name="connsiteY103" fmla="*/ 1116531 h 4620126"/>
              <a:gd name="connsiteX104" fmla="*/ 6862813 w 8460606"/>
              <a:gd name="connsiteY104" fmla="*/ 1174282 h 4620126"/>
              <a:gd name="connsiteX105" fmla="*/ 6872438 w 8460606"/>
              <a:gd name="connsiteY105" fmla="*/ 1655545 h 4620126"/>
              <a:gd name="connsiteX106" fmla="*/ 6882063 w 8460606"/>
              <a:gd name="connsiteY106" fmla="*/ 1684421 h 4620126"/>
              <a:gd name="connsiteX107" fmla="*/ 6891689 w 8460606"/>
              <a:gd name="connsiteY107" fmla="*/ 1751798 h 4620126"/>
              <a:gd name="connsiteX108" fmla="*/ 6910939 w 8460606"/>
              <a:gd name="connsiteY108" fmla="*/ 1780674 h 4620126"/>
              <a:gd name="connsiteX109" fmla="*/ 6939815 w 8460606"/>
              <a:gd name="connsiteY109" fmla="*/ 1848051 h 4620126"/>
              <a:gd name="connsiteX110" fmla="*/ 6959065 w 8460606"/>
              <a:gd name="connsiteY110" fmla="*/ 1876926 h 4620126"/>
              <a:gd name="connsiteX111" fmla="*/ 6978316 w 8460606"/>
              <a:gd name="connsiteY111" fmla="*/ 1934678 h 4620126"/>
              <a:gd name="connsiteX112" fmla="*/ 7016817 w 8460606"/>
              <a:gd name="connsiteY112" fmla="*/ 1992429 h 4620126"/>
              <a:gd name="connsiteX113" fmla="*/ 7036068 w 8460606"/>
              <a:gd name="connsiteY113" fmla="*/ 2021305 h 4620126"/>
              <a:gd name="connsiteX114" fmla="*/ 7045693 w 8460606"/>
              <a:gd name="connsiteY114" fmla="*/ 2050181 h 4620126"/>
              <a:gd name="connsiteX115" fmla="*/ 7141945 w 8460606"/>
              <a:gd name="connsiteY115" fmla="*/ 2146434 h 4620126"/>
              <a:gd name="connsiteX116" fmla="*/ 7209322 w 8460606"/>
              <a:gd name="connsiteY116" fmla="*/ 2165684 h 4620126"/>
              <a:gd name="connsiteX117" fmla="*/ 7267074 w 8460606"/>
              <a:gd name="connsiteY117" fmla="*/ 2204185 h 4620126"/>
              <a:gd name="connsiteX118" fmla="*/ 7295950 w 8460606"/>
              <a:gd name="connsiteY118" fmla="*/ 2223436 h 4620126"/>
              <a:gd name="connsiteX119" fmla="*/ 7575082 w 8460606"/>
              <a:gd name="connsiteY119" fmla="*/ 2213811 h 4620126"/>
              <a:gd name="connsiteX120" fmla="*/ 7661710 w 8460606"/>
              <a:gd name="connsiteY120" fmla="*/ 2165684 h 4620126"/>
              <a:gd name="connsiteX121" fmla="*/ 7748337 w 8460606"/>
              <a:gd name="connsiteY121" fmla="*/ 2136808 h 4620126"/>
              <a:gd name="connsiteX122" fmla="*/ 7777213 w 8460606"/>
              <a:gd name="connsiteY122" fmla="*/ 2127183 h 4620126"/>
              <a:gd name="connsiteX123" fmla="*/ 7806089 w 8460606"/>
              <a:gd name="connsiteY123" fmla="*/ 2107933 h 4620126"/>
              <a:gd name="connsiteX124" fmla="*/ 7834964 w 8460606"/>
              <a:gd name="connsiteY124" fmla="*/ 2079057 h 4620126"/>
              <a:gd name="connsiteX125" fmla="*/ 7950468 w 8460606"/>
              <a:gd name="connsiteY125" fmla="*/ 2050181 h 4620126"/>
              <a:gd name="connsiteX126" fmla="*/ 7979343 w 8460606"/>
              <a:gd name="connsiteY126" fmla="*/ 2040556 h 4620126"/>
              <a:gd name="connsiteX127" fmla="*/ 8075596 w 8460606"/>
              <a:gd name="connsiteY127" fmla="*/ 2021305 h 4620126"/>
              <a:gd name="connsiteX128" fmla="*/ 8114097 w 8460606"/>
              <a:gd name="connsiteY128" fmla="*/ 2002055 h 4620126"/>
              <a:gd name="connsiteX129" fmla="*/ 8171849 w 8460606"/>
              <a:gd name="connsiteY129" fmla="*/ 1982804 h 4620126"/>
              <a:gd name="connsiteX130" fmla="*/ 8229600 w 8460606"/>
              <a:gd name="connsiteY130" fmla="*/ 1944303 h 4620126"/>
              <a:gd name="connsiteX131" fmla="*/ 8258476 w 8460606"/>
              <a:gd name="connsiteY131" fmla="*/ 1925053 h 4620126"/>
              <a:gd name="connsiteX132" fmla="*/ 8277726 w 8460606"/>
              <a:gd name="connsiteY132" fmla="*/ 1896177 h 4620126"/>
              <a:gd name="connsiteX133" fmla="*/ 8306602 w 8460606"/>
              <a:gd name="connsiteY133" fmla="*/ 1886552 h 4620126"/>
              <a:gd name="connsiteX134" fmla="*/ 8364354 w 8460606"/>
              <a:gd name="connsiteY134" fmla="*/ 1857676 h 4620126"/>
              <a:gd name="connsiteX135" fmla="*/ 8383604 w 8460606"/>
              <a:gd name="connsiteY135" fmla="*/ 1828800 h 4620126"/>
              <a:gd name="connsiteX136" fmla="*/ 8460606 w 8460606"/>
              <a:gd name="connsiteY13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55908 w 8460606"/>
              <a:gd name="connsiteY54" fmla="*/ 1376413 h 4620126"/>
              <a:gd name="connsiteX55" fmla="*/ 5765533 w 8460606"/>
              <a:gd name="connsiteY55" fmla="*/ 1491916 h 4620126"/>
              <a:gd name="connsiteX56" fmla="*/ 5775158 w 8460606"/>
              <a:gd name="connsiteY56" fmla="*/ 1540042 h 4620126"/>
              <a:gd name="connsiteX57" fmla="*/ 5784783 w 8460606"/>
              <a:gd name="connsiteY57" fmla="*/ 1636295 h 4620126"/>
              <a:gd name="connsiteX58" fmla="*/ 5823284 w 8460606"/>
              <a:gd name="connsiteY58" fmla="*/ 1626669 h 4620126"/>
              <a:gd name="connsiteX59" fmla="*/ 5842535 w 8460606"/>
              <a:gd name="connsiteY59" fmla="*/ 1597794 h 4620126"/>
              <a:gd name="connsiteX60" fmla="*/ 5871411 w 8460606"/>
              <a:gd name="connsiteY60" fmla="*/ 1578543 h 4620126"/>
              <a:gd name="connsiteX61" fmla="*/ 5909912 w 8460606"/>
              <a:gd name="connsiteY61" fmla="*/ 1520792 h 4620126"/>
              <a:gd name="connsiteX62" fmla="*/ 5929162 w 8460606"/>
              <a:gd name="connsiteY62" fmla="*/ 1491916 h 4620126"/>
              <a:gd name="connsiteX63" fmla="*/ 5958038 w 8460606"/>
              <a:gd name="connsiteY63" fmla="*/ 1434164 h 4620126"/>
              <a:gd name="connsiteX64" fmla="*/ 5977289 w 8460606"/>
              <a:gd name="connsiteY64" fmla="*/ 1232034 h 4620126"/>
              <a:gd name="connsiteX65" fmla="*/ 5986914 w 8460606"/>
              <a:gd name="connsiteY65" fmla="*/ 1145406 h 4620126"/>
              <a:gd name="connsiteX66" fmla="*/ 6006164 w 8460606"/>
              <a:gd name="connsiteY66" fmla="*/ 1078029 h 4620126"/>
              <a:gd name="connsiteX67" fmla="*/ 6035040 w 8460606"/>
              <a:gd name="connsiteY67" fmla="*/ 808522 h 4620126"/>
              <a:gd name="connsiteX68" fmla="*/ 6054291 w 8460606"/>
              <a:gd name="connsiteY68" fmla="*/ 741145 h 4620126"/>
              <a:gd name="connsiteX69" fmla="*/ 6073541 w 8460606"/>
              <a:gd name="connsiteY69" fmla="*/ 683394 h 4620126"/>
              <a:gd name="connsiteX70" fmla="*/ 6092792 w 8460606"/>
              <a:gd name="connsiteY70" fmla="*/ 596766 h 4620126"/>
              <a:gd name="connsiteX71" fmla="*/ 6131293 w 8460606"/>
              <a:gd name="connsiteY71" fmla="*/ 462013 h 4620126"/>
              <a:gd name="connsiteX72" fmla="*/ 6150543 w 8460606"/>
              <a:gd name="connsiteY72" fmla="*/ 423512 h 4620126"/>
              <a:gd name="connsiteX73" fmla="*/ 6179419 w 8460606"/>
              <a:gd name="connsiteY73" fmla="*/ 317634 h 4620126"/>
              <a:gd name="connsiteX74" fmla="*/ 6198670 w 8460606"/>
              <a:gd name="connsiteY74" fmla="*/ 279133 h 4620126"/>
              <a:gd name="connsiteX75" fmla="*/ 6217920 w 8460606"/>
              <a:gd name="connsiteY75" fmla="*/ 221381 h 4620126"/>
              <a:gd name="connsiteX76" fmla="*/ 6275672 w 8460606"/>
              <a:gd name="connsiteY76" fmla="*/ 115503 h 4620126"/>
              <a:gd name="connsiteX77" fmla="*/ 6294922 w 8460606"/>
              <a:gd name="connsiteY77" fmla="*/ 57752 h 4620126"/>
              <a:gd name="connsiteX78" fmla="*/ 6304548 w 8460606"/>
              <a:gd name="connsiteY78" fmla="*/ 28876 h 4620126"/>
              <a:gd name="connsiteX79" fmla="*/ 6323798 w 8460606"/>
              <a:gd name="connsiteY79" fmla="*/ 0 h 4620126"/>
              <a:gd name="connsiteX80" fmla="*/ 6352674 w 8460606"/>
              <a:gd name="connsiteY80" fmla="*/ 9625 h 4620126"/>
              <a:gd name="connsiteX81" fmla="*/ 6371924 w 8460606"/>
              <a:gd name="connsiteY81" fmla="*/ 38501 h 4620126"/>
              <a:gd name="connsiteX82" fmla="*/ 6400800 w 8460606"/>
              <a:gd name="connsiteY82" fmla="*/ 67377 h 4620126"/>
              <a:gd name="connsiteX83" fmla="*/ 6420051 w 8460606"/>
              <a:gd name="connsiteY83" fmla="*/ 125128 h 4620126"/>
              <a:gd name="connsiteX84" fmla="*/ 6458552 w 8460606"/>
              <a:gd name="connsiteY84" fmla="*/ 182880 h 4620126"/>
              <a:gd name="connsiteX85" fmla="*/ 6477802 w 8460606"/>
              <a:gd name="connsiteY85" fmla="*/ 211756 h 4620126"/>
              <a:gd name="connsiteX86" fmla="*/ 6516303 w 8460606"/>
              <a:gd name="connsiteY86" fmla="*/ 298383 h 4620126"/>
              <a:gd name="connsiteX87" fmla="*/ 6545179 w 8460606"/>
              <a:gd name="connsiteY87" fmla="*/ 442762 h 4620126"/>
              <a:gd name="connsiteX88" fmla="*/ 6564430 w 8460606"/>
              <a:gd name="connsiteY88" fmla="*/ 471638 h 4620126"/>
              <a:gd name="connsiteX89" fmla="*/ 6593305 w 8460606"/>
              <a:gd name="connsiteY89" fmla="*/ 529389 h 4620126"/>
              <a:gd name="connsiteX90" fmla="*/ 6602931 w 8460606"/>
              <a:gd name="connsiteY90" fmla="*/ 558265 h 4620126"/>
              <a:gd name="connsiteX91" fmla="*/ 6631806 w 8460606"/>
              <a:gd name="connsiteY91" fmla="*/ 567891 h 4620126"/>
              <a:gd name="connsiteX92" fmla="*/ 6651057 w 8460606"/>
              <a:gd name="connsiteY92" fmla="*/ 596766 h 4620126"/>
              <a:gd name="connsiteX93" fmla="*/ 6699183 w 8460606"/>
              <a:gd name="connsiteY93" fmla="*/ 654518 h 4620126"/>
              <a:gd name="connsiteX94" fmla="*/ 6728059 w 8460606"/>
              <a:gd name="connsiteY94" fmla="*/ 712269 h 4620126"/>
              <a:gd name="connsiteX95" fmla="*/ 6737684 w 8460606"/>
              <a:gd name="connsiteY95" fmla="*/ 750771 h 4620126"/>
              <a:gd name="connsiteX96" fmla="*/ 6766560 w 8460606"/>
              <a:gd name="connsiteY96" fmla="*/ 808522 h 4620126"/>
              <a:gd name="connsiteX97" fmla="*/ 6776185 w 8460606"/>
              <a:gd name="connsiteY97" fmla="*/ 847023 h 4620126"/>
              <a:gd name="connsiteX98" fmla="*/ 6785811 w 8460606"/>
              <a:gd name="connsiteY98" fmla="*/ 904775 h 4620126"/>
              <a:gd name="connsiteX99" fmla="*/ 6805061 w 8460606"/>
              <a:gd name="connsiteY99" fmla="*/ 933651 h 4620126"/>
              <a:gd name="connsiteX100" fmla="*/ 6824312 w 8460606"/>
              <a:gd name="connsiteY100" fmla="*/ 1010653 h 4620126"/>
              <a:gd name="connsiteX101" fmla="*/ 6833937 w 8460606"/>
              <a:gd name="connsiteY101" fmla="*/ 1049154 h 4620126"/>
              <a:gd name="connsiteX102" fmla="*/ 6853188 w 8460606"/>
              <a:gd name="connsiteY102" fmla="*/ 1116531 h 4620126"/>
              <a:gd name="connsiteX103" fmla="*/ 6862813 w 8460606"/>
              <a:gd name="connsiteY103" fmla="*/ 1174282 h 4620126"/>
              <a:gd name="connsiteX104" fmla="*/ 6872438 w 8460606"/>
              <a:gd name="connsiteY104" fmla="*/ 1655545 h 4620126"/>
              <a:gd name="connsiteX105" fmla="*/ 6882063 w 8460606"/>
              <a:gd name="connsiteY105" fmla="*/ 1684421 h 4620126"/>
              <a:gd name="connsiteX106" fmla="*/ 6891689 w 8460606"/>
              <a:gd name="connsiteY106" fmla="*/ 1751798 h 4620126"/>
              <a:gd name="connsiteX107" fmla="*/ 6910939 w 8460606"/>
              <a:gd name="connsiteY107" fmla="*/ 1780674 h 4620126"/>
              <a:gd name="connsiteX108" fmla="*/ 6939815 w 8460606"/>
              <a:gd name="connsiteY108" fmla="*/ 1848051 h 4620126"/>
              <a:gd name="connsiteX109" fmla="*/ 6959065 w 8460606"/>
              <a:gd name="connsiteY109" fmla="*/ 1876926 h 4620126"/>
              <a:gd name="connsiteX110" fmla="*/ 6978316 w 8460606"/>
              <a:gd name="connsiteY110" fmla="*/ 1934678 h 4620126"/>
              <a:gd name="connsiteX111" fmla="*/ 7016817 w 8460606"/>
              <a:gd name="connsiteY111" fmla="*/ 1992429 h 4620126"/>
              <a:gd name="connsiteX112" fmla="*/ 7036068 w 8460606"/>
              <a:gd name="connsiteY112" fmla="*/ 2021305 h 4620126"/>
              <a:gd name="connsiteX113" fmla="*/ 7045693 w 8460606"/>
              <a:gd name="connsiteY113" fmla="*/ 2050181 h 4620126"/>
              <a:gd name="connsiteX114" fmla="*/ 7141945 w 8460606"/>
              <a:gd name="connsiteY114" fmla="*/ 2146434 h 4620126"/>
              <a:gd name="connsiteX115" fmla="*/ 7209322 w 8460606"/>
              <a:gd name="connsiteY115" fmla="*/ 2165684 h 4620126"/>
              <a:gd name="connsiteX116" fmla="*/ 7267074 w 8460606"/>
              <a:gd name="connsiteY116" fmla="*/ 2204185 h 4620126"/>
              <a:gd name="connsiteX117" fmla="*/ 7295950 w 8460606"/>
              <a:gd name="connsiteY117" fmla="*/ 2223436 h 4620126"/>
              <a:gd name="connsiteX118" fmla="*/ 7575082 w 8460606"/>
              <a:gd name="connsiteY118" fmla="*/ 2213811 h 4620126"/>
              <a:gd name="connsiteX119" fmla="*/ 7661710 w 8460606"/>
              <a:gd name="connsiteY119" fmla="*/ 2165684 h 4620126"/>
              <a:gd name="connsiteX120" fmla="*/ 7748337 w 8460606"/>
              <a:gd name="connsiteY120" fmla="*/ 2136808 h 4620126"/>
              <a:gd name="connsiteX121" fmla="*/ 7777213 w 8460606"/>
              <a:gd name="connsiteY121" fmla="*/ 2127183 h 4620126"/>
              <a:gd name="connsiteX122" fmla="*/ 7806089 w 8460606"/>
              <a:gd name="connsiteY122" fmla="*/ 2107933 h 4620126"/>
              <a:gd name="connsiteX123" fmla="*/ 7834964 w 8460606"/>
              <a:gd name="connsiteY123" fmla="*/ 2079057 h 4620126"/>
              <a:gd name="connsiteX124" fmla="*/ 7950468 w 8460606"/>
              <a:gd name="connsiteY124" fmla="*/ 2050181 h 4620126"/>
              <a:gd name="connsiteX125" fmla="*/ 7979343 w 8460606"/>
              <a:gd name="connsiteY125" fmla="*/ 2040556 h 4620126"/>
              <a:gd name="connsiteX126" fmla="*/ 8075596 w 8460606"/>
              <a:gd name="connsiteY126" fmla="*/ 2021305 h 4620126"/>
              <a:gd name="connsiteX127" fmla="*/ 8114097 w 8460606"/>
              <a:gd name="connsiteY127" fmla="*/ 2002055 h 4620126"/>
              <a:gd name="connsiteX128" fmla="*/ 8171849 w 8460606"/>
              <a:gd name="connsiteY128" fmla="*/ 1982804 h 4620126"/>
              <a:gd name="connsiteX129" fmla="*/ 8229600 w 8460606"/>
              <a:gd name="connsiteY129" fmla="*/ 1944303 h 4620126"/>
              <a:gd name="connsiteX130" fmla="*/ 8258476 w 8460606"/>
              <a:gd name="connsiteY130" fmla="*/ 1925053 h 4620126"/>
              <a:gd name="connsiteX131" fmla="*/ 8277726 w 8460606"/>
              <a:gd name="connsiteY131" fmla="*/ 1896177 h 4620126"/>
              <a:gd name="connsiteX132" fmla="*/ 8306602 w 8460606"/>
              <a:gd name="connsiteY132" fmla="*/ 1886552 h 4620126"/>
              <a:gd name="connsiteX133" fmla="*/ 8364354 w 8460606"/>
              <a:gd name="connsiteY133" fmla="*/ 1857676 h 4620126"/>
              <a:gd name="connsiteX134" fmla="*/ 8383604 w 8460606"/>
              <a:gd name="connsiteY134" fmla="*/ 1828800 h 4620126"/>
              <a:gd name="connsiteX135" fmla="*/ 8460606 w 8460606"/>
              <a:gd name="connsiteY13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65533 w 8460606"/>
              <a:gd name="connsiteY54" fmla="*/ 1491916 h 4620126"/>
              <a:gd name="connsiteX55" fmla="*/ 5775158 w 8460606"/>
              <a:gd name="connsiteY55" fmla="*/ 1540042 h 4620126"/>
              <a:gd name="connsiteX56" fmla="*/ 5784783 w 8460606"/>
              <a:gd name="connsiteY56" fmla="*/ 1636295 h 4620126"/>
              <a:gd name="connsiteX57" fmla="*/ 5823284 w 8460606"/>
              <a:gd name="connsiteY57" fmla="*/ 1626669 h 4620126"/>
              <a:gd name="connsiteX58" fmla="*/ 5842535 w 8460606"/>
              <a:gd name="connsiteY58" fmla="*/ 1597794 h 4620126"/>
              <a:gd name="connsiteX59" fmla="*/ 5871411 w 8460606"/>
              <a:gd name="connsiteY59" fmla="*/ 1578543 h 4620126"/>
              <a:gd name="connsiteX60" fmla="*/ 5909912 w 8460606"/>
              <a:gd name="connsiteY60" fmla="*/ 1520792 h 4620126"/>
              <a:gd name="connsiteX61" fmla="*/ 5929162 w 8460606"/>
              <a:gd name="connsiteY61" fmla="*/ 1491916 h 4620126"/>
              <a:gd name="connsiteX62" fmla="*/ 5958038 w 8460606"/>
              <a:gd name="connsiteY62" fmla="*/ 1434164 h 4620126"/>
              <a:gd name="connsiteX63" fmla="*/ 5977289 w 8460606"/>
              <a:gd name="connsiteY63" fmla="*/ 1232034 h 4620126"/>
              <a:gd name="connsiteX64" fmla="*/ 5986914 w 8460606"/>
              <a:gd name="connsiteY64" fmla="*/ 1145406 h 4620126"/>
              <a:gd name="connsiteX65" fmla="*/ 6006164 w 8460606"/>
              <a:gd name="connsiteY65" fmla="*/ 1078029 h 4620126"/>
              <a:gd name="connsiteX66" fmla="*/ 6035040 w 8460606"/>
              <a:gd name="connsiteY66" fmla="*/ 808522 h 4620126"/>
              <a:gd name="connsiteX67" fmla="*/ 6054291 w 8460606"/>
              <a:gd name="connsiteY67" fmla="*/ 741145 h 4620126"/>
              <a:gd name="connsiteX68" fmla="*/ 6073541 w 8460606"/>
              <a:gd name="connsiteY68" fmla="*/ 683394 h 4620126"/>
              <a:gd name="connsiteX69" fmla="*/ 6092792 w 8460606"/>
              <a:gd name="connsiteY69" fmla="*/ 596766 h 4620126"/>
              <a:gd name="connsiteX70" fmla="*/ 6131293 w 8460606"/>
              <a:gd name="connsiteY70" fmla="*/ 462013 h 4620126"/>
              <a:gd name="connsiteX71" fmla="*/ 6150543 w 8460606"/>
              <a:gd name="connsiteY71" fmla="*/ 423512 h 4620126"/>
              <a:gd name="connsiteX72" fmla="*/ 6179419 w 8460606"/>
              <a:gd name="connsiteY72" fmla="*/ 317634 h 4620126"/>
              <a:gd name="connsiteX73" fmla="*/ 6198670 w 8460606"/>
              <a:gd name="connsiteY73" fmla="*/ 279133 h 4620126"/>
              <a:gd name="connsiteX74" fmla="*/ 6217920 w 8460606"/>
              <a:gd name="connsiteY74" fmla="*/ 221381 h 4620126"/>
              <a:gd name="connsiteX75" fmla="*/ 6275672 w 8460606"/>
              <a:gd name="connsiteY75" fmla="*/ 115503 h 4620126"/>
              <a:gd name="connsiteX76" fmla="*/ 6294922 w 8460606"/>
              <a:gd name="connsiteY76" fmla="*/ 57752 h 4620126"/>
              <a:gd name="connsiteX77" fmla="*/ 6304548 w 8460606"/>
              <a:gd name="connsiteY77" fmla="*/ 28876 h 4620126"/>
              <a:gd name="connsiteX78" fmla="*/ 6323798 w 8460606"/>
              <a:gd name="connsiteY78" fmla="*/ 0 h 4620126"/>
              <a:gd name="connsiteX79" fmla="*/ 6352674 w 8460606"/>
              <a:gd name="connsiteY79" fmla="*/ 9625 h 4620126"/>
              <a:gd name="connsiteX80" fmla="*/ 6371924 w 8460606"/>
              <a:gd name="connsiteY80" fmla="*/ 38501 h 4620126"/>
              <a:gd name="connsiteX81" fmla="*/ 6400800 w 8460606"/>
              <a:gd name="connsiteY81" fmla="*/ 67377 h 4620126"/>
              <a:gd name="connsiteX82" fmla="*/ 6420051 w 8460606"/>
              <a:gd name="connsiteY82" fmla="*/ 125128 h 4620126"/>
              <a:gd name="connsiteX83" fmla="*/ 6458552 w 8460606"/>
              <a:gd name="connsiteY83" fmla="*/ 182880 h 4620126"/>
              <a:gd name="connsiteX84" fmla="*/ 6477802 w 8460606"/>
              <a:gd name="connsiteY84" fmla="*/ 211756 h 4620126"/>
              <a:gd name="connsiteX85" fmla="*/ 6516303 w 8460606"/>
              <a:gd name="connsiteY85" fmla="*/ 298383 h 4620126"/>
              <a:gd name="connsiteX86" fmla="*/ 6545179 w 8460606"/>
              <a:gd name="connsiteY86" fmla="*/ 442762 h 4620126"/>
              <a:gd name="connsiteX87" fmla="*/ 6564430 w 8460606"/>
              <a:gd name="connsiteY87" fmla="*/ 471638 h 4620126"/>
              <a:gd name="connsiteX88" fmla="*/ 6593305 w 8460606"/>
              <a:gd name="connsiteY88" fmla="*/ 529389 h 4620126"/>
              <a:gd name="connsiteX89" fmla="*/ 6602931 w 8460606"/>
              <a:gd name="connsiteY89" fmla="*/ 558265 h 4620126"/>
              <a:gd name="connsiteX90" fmla="*/ 6631806 w 8460606"/>
              <a:gd name="connsiteY90" fmla="*/ 567891 h 4620126"/>
              <a:gd name="connsiteX91" fmla="*/ 6651057 w 8460606"/>
              <a:gd name="connsiteY91" fmla="*/ 596766 h 4620126"/>
              <a:gd name="connsiteX92" fmla="*/ 6699183 w 8460606"/>
              <a:gd name="connsiteY92" fmla="*/ 654518 h 4620126"/>
              <a:gd name="connsiteX93" fmla="*/ 6728059 w 8460606"/>
              <a:gd name="connsiteY93" fmla="*/ 712269 h 4620126"/>
              <a:gd name="connsiteX94" fmla="*/ 6737684 w 8460606"/>
              <a:gd name="connsiteY94" fmla="*/ 750771 h 4620126"/>
              <a:gd name="connsiteX95" fmla="*/ 6766560 w 8460606"/>
              <a:gd name="connsiteY95" fmla="*/ 808522 h 4620126"/>
              <a:gd name="connsiteX96" fmla="*/ 6776185 w 8460606"/>
              <a:gd name="connsiteY96" fmla="*/ 847023 h 4620126"/>
              <a:gd name="connsiteX97" fmla="*/ 6785811 w 8460606"/>
              <a:gd name="connsiteY97" fmla="*/ 904775 h 4620126"/>
              <a:gd name="connsiteX98" fmla="*/ 6805061 w 8460606"/>
              <a:gd name="connsiteY98" fmla="*/ 933651 h 4620126"/>
              <a:gd name="connsiteX99" fmla="*/ 6824312 w 8460606"/>
              <a:gd name="connsiteY99" fmla="*/ 1010653 h 4620126"/>
              <a:gd name="connsiteX100" fmla="*/ 6833937 w 8460606"/>
              <a:gd name="connsiteY100" fmla="*/ 1049154 h 4620126"/>
              <a:gd name="connsiteX101" fmla="*/ 6853188 w 8460606"/>
              <a:gd name="connsiteY101" fmla="*/ 1116531 h 4620126"/>
              <a:gd name="connsiteX102" fmla="*/ 6862813 w 8460606"/>
              <a:gd name="connsiteY102" fmla="*/ 1174282 h 4620126"/>
              <a:gd name="connsiteX103" fmla="*/ 6872438 w 8460606"/>
              <a:gd name="connsiteY103" fmla="*/ 1655545 h 4620126"/>
              <a:gd name="connsiteX104" fmla="*/ 6882063 w 8460606"/>
              <a:gd name="connsiteY104" fmla="*/ 1684421 h 4620126"/>
              <a:gd name="connsiteX105" fmla="*/ 6891689 w 8460606"/>
              <a:gd name="connsiteY105" fmla="*/ 1751798 h 4620126"/>
              <a:gd name="connsiteX106" fmla="*/ 6910939 w 8460606"/>
              <a:gd name="connsiteY106" fmla="*/ 1780674 h 4620126"/>
              <a:gd name="connsiteX107" fmla="*/ 6939815 w 8460606"/>
              <a:gd name="connsiteY107" fmla="*/ 1848051 h 4620126"/>
              <a:gd name="connsiteX108" fmla="*/ 6959065 w 8460606"/>
              <a:gd name="connsiteY108" fmla="*/ 1876926 h 4620126"/>
              <a:gd name="connsiteX109" fmla="*/ 6978316 w 8460606"/>
              <a:gd name="connsiteY109" fmla="*/ 1934678 h 4620126"/>
              <a:gd name="connsiteX110" fmla="*/ 7016817 w 8460606"/>
              <a:gd name="connsiteY110" fmla="*/ 1992429 h 4620126"/>
              <a:gd name="connsiteX111" fmla="*/ 7036068 w 8460606"/>
              <a:gd name="connsiteY111" fmla="*/ 2021305 h 4620126"/>
              <a:gd name="connsiteX112" fmla="*/ 7045693 w 8460606"/>
              <a:gd name="connsiteY112" fmla="*/ 2050181 h 4620126"/>
              <a:gd name="connsiteX113" fmla="*/ 7141945 w 8460606"/>
              <a:gd name="connsiteY113" fmla="*/ 2146434 h 4620126"/>
              <a:gd name="connsiteX114" fmla="*/ 7209322 w 8460606"/>
              <a:gd name="connsiteY114" fmla="*/ 2165684 h 4620126"/>
              <a:gd name="connsiteX115" fmla="*/ 7267074 w 8460606"/>
              <a:gd name="connsiteY115" fmla="*/ 2204185 h 4620126"/>
              <a:gd name="connsiteX116" fmla="*/ 7295950 w 8460606"/>
              <a:gd name="connsiteY116" fmla="*/ 2223436 h 4620126"/>
              <a:gd name="connsiteX117" fmla="*/ 7575082 w 8460606"/>
              <a:gd name="connsiteY117" fmla="*/ 2213811 h 4620126"/>
              <a:gd name="connsiteX118" fmla="*/ 7661710 w 8460606"/>
              <a:gd name="connsiteY118" fmla="*/ 2165684 h 4620126"/>
              <a:gd name="connsiteX119" fmla="*/ 7748337 w 8460606"/>
              <a:gd name="connsiteY119" fmla="*/ 2136808 h 4620126"/>
              <a:gd name="connsiteX120" fmla="*/ 7777213 w 8460606"/>
              <a:gd name="connsiteY120" fmla="*/ 2127183 h 4620126"/>
              <a:gd name="connsiteX121" fmla="*/ 7806089 w 8460606"/>
              <a:gd name="connsiteY121" fmla="*/ 2107933 h 4620126"/>
              <a:gd name="connsiteX122" fmla="*/ 7834964 w 8460606"/>
              <a:gd name="connsiteY122" fmla="*/ 2079057 h 4620126"/>
              <a:gd name="connsiteX123" fmla="*/ 7950468 w 8460606"/>
              <a:gd name="connsiteY123" fmla="*/ 2050181 h 4620126"/>
              <a:gd name="connsiteX124" fmla="*/ 7979343 w 8460606"/>
              <a:gd name="connsiteY124" fmla="*/ 2040556 h 4620126"/>
              <a:gd name="connsiteX125" fmla="*/ 8075596 w 8460606"/>
              <a:gd name="connsiteY125" fmla="*/ 2021305 h 4620126"/>
              <a:gd name="connsiteX126" fmla="*/ 8114097 w 8460606"/>
              <a:gd name="connsiteY126" fmla="*/ 2002055 h 4620126"/>
              <a:gd name="connsiteX127" fmla="*/ 8171849 w 8460606"/>
              <a:gd name="connsiteY127" fmla="*/ 1982804 h 4620126"/>
              <a:gd name="connsiteX128" fmla="*/ 8229600 w 8460606"/>
              <a:gd name="connsiteY128" fmla="*/ 1944303 h 4620126"/>
              <a:gd name="connsiteX129" fmla="*/ 8258476 w 8460606"/>
              <a:gd name="connsiteY129" fmla="*/ 1925053 h 4620126"/>
              <a:gd name="connsiteX130" fmla="*/ 8277726 w 8460606"/>
              <a:gd name="connsiteY130" fmla="*/ 1896177 h 4620126"/>
              <a:gd name="connsiteX131" fmla="*/ 8306602 w 8460606"/>
              <a:gd name="connsiteY131" fmla="*/ 1886552 h 4620126"/>
              <a:gd name="connsiteX132" fmla="*/ 8364354 w 8460606"/>
              <a:gd name="connsiteY132" fmla="*/ 1857676 h 4620126"/>
              <a:gd name="connsiteX133" fmla="*/ 8383604 w 8460606"/>
              <a:gd name="connsiteY133" fmla="*/ 1828800 h 4620126"/>
              <a:gd name="connsiteX134" fmla="*/ 8460606 w 8460606"/>
              <a:gd name="connsiteY13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784783 w 8460606"/>
              <a:gd name="connsiteY55" fmla="*/ 1636295 h 4620126"/>
              <a:gd name="connsiteX56" fmla="*/ 5823284 w 8460606"/>
              <a:gd name="connsiteY56" fmla="*/ 1626669 h 4620126"/>
              <a:gd name="connsiteX57" fmla="*/ 5842535 w 8460606"/>
              <a:gd name="connsiteY57" fmla="*/ 1597794 h 4620126"/>
              <a:gd name="connsiteX58" fmla="*/ 5871411 w 8460606"/>
              <a:gd name="connsiteY58" fmla="*/ 1578543 h 4620126"/>
              <a:gd name="connsiteX59" fmla="*/ 5909912 w 8460606"/>
              <a:gd name="connsiteY59" fmla="*/ 1520792 h 4620126"/>
              <a:gd name="connsiteX60" fmla="*/ 5929162 w 8460606"/>
              <a:gd name="connsiteY60" fmla="*/ 1491916 h 4620126"/>
              <a:gd name="connsiteX61" fmla="*/ 5958038 w 8460606"/>
              <a:gd name="connsiteY61" fmla="*/ 1434164 h 4620126"/>
              <a:gd name="connsiteX62" fmla="*/ 5977289 w 8460606"/>
              <a:gd name="connsiteY62" fmla="*/ 1232034 h 4620126"/>
              <a:gd name="connsiteX63" fmla="*/ 5986914 w 8460606"/>
              <a:gd name="connsiteY63" fmla="*/ 1145406 h 4620126"/>
              <a:gd name="connsiteX64" fmla="*/ 6006164 w 8460606"/>
              <a:gd name="connsiteY64" fmla="*/ 1078029 h 4620126"/>
              <a:gd name="connsiteX65" fmla="*/ 6035040 w 8460606"/>
              <a:gd name="connsiteY65" fmla="*/ 808522 h 4620126"/>
              <a:gd name="connsiteX66" fmla="*/ 6054291 w 8460606"/>
              <a:gd name="connsiteY66" fmla="*/ 741145 h 4620126"/>
              <a:gd name="connsiteX67" fmla="*/ 6073541 w 8460606"/>
              <a:gd name="connsiteY67" fmla="*/ 683394 h 4620126"/>
              <a:gd name="connsiteX68" fmla="*/ 6092792 w 8460606"/>
              <a:gd name="connsiteY68" fmla="*/ 596766 h 4620126"/>
              <a:gd name="connsiteX69" fmla="*/ 6131293 w 8460606"/>
              <a:gd name="connsiteY69" fmla="*/ 462013 h 4620126"/>
              <a:gd name="connsiteX70" fmla="*/ 6150543 w 8460606"/>
              <a:gd name="connsiteY70" fmla="*/ 423512 h 4620126"/>
              <a:gd name="connsiteX71" fmla="*/ 6179419 w 8460606"/>
              <a:gd name="connsiteY71" fmla="*/ 317634 h 4620126"/>
              <a:gd name="connsiteX72" fmla="*/ 6198670 w 8460606"/>
              <a:gd name="connsiteY72" fmla="*/ 279133 h 4620126"/>
              <a:gd name="connsiteX73" fmla="*/ 6217920 w 8460606"/>
              <a:gd name="connsiteY73" fmla="*/ 221381 h 4620126"/>
              <a:gd name="connsiteX74" fmla="*/ 6275672 w 8460606"/>
              <a:gd name="connsiteY74" fmla="*/ 115503 h 4620126"/>
              <a:gd name="connsiteX75" fmla="*/ 6294922 w 8460606"/>
              <a:gd name="connsiteY75" fmla="*/ 57752 h 4620126"/>
              <a:gd name="connsiteX76" fmla="*/ 6304548 w 8460606"/>
              <a:gd name="connsiteY76" fmla="*/ 28876 h 4620126"/>
              <a:gd name="connsiteX77" fmla="*/ 6323798 w 8460606"/>
              <a:gd name="connsiteY77" fmla="*/ 0 h 4620126"/>
              <a:gd name="connsiteX78" fmla="*/ 6352674 w 8460606"/>
              <a:gd name="connsiteY78" fmla="*/ 9625 h 4620126"/>
              <a:gd name="connsiteX79" fmla="*/ 6371924 w 8460606"/>
              <a:gd name="connsiteY79" fmla="*/ 38501 h 4620126"/>
              <a:gd name="connsiteX80" fmla="*/ 6400800 w 8460606"/>
              <a:gd name="connsiteY80" fmla="*/ 67377 h 4620126"/>
              <a:gd name="connsiteX81" fmla="*/ 6420051 w 8460606"/>
              <a:gd name="connsiteY81" fmla="*/ 125128 h 4620126"/>
              <a:gd name="connsiteX82" fmla="*/ 6458552 w 8460606"/>
              <a:gd name="connsiteY82" fmla="*/ 182880 h 4620126"/>
              <a:gd name="connsiteX83" fmla="*/ 6477802 w 8460606"/>
              <a:gd name="connsiteY83" fmla="*/ 211756 h 4620126"/>
              <a:gd name="connsiteX84" fmla="*/ 6516303 w 8460606"/>
              <a:gd name="connsiteY84" fmla="*/ 298383 h 4620126"/>
              <a:gd name="connsiteX85" fmla="*/ 6545179 w 8460606"/>
              <a:gd name="connsiteY85" fmla="*/ 442762 h 4620126"/>
              <a:gd name="connsiteX86" fmla="*/ 6564430 w 8460606"/>
              <a:gd name="connsiteY86" fmla="*/ 471638 h 4620126"/>
              <a:gd name="connsiteX87" fmla="*/ 6593305 w 8460606"/>
              <a:gd name="connsiteY87" fmla="*/ 529389 h 4620126"/>
              <a:gd name="connsiteX88" fmla="*/ 6602931 w 8460606"/>
              <a:gd name="connsiteY88" fmla="*/ 558265 h 4620126"/>
              <a:gd name="connsiteX89" fmla="*/ 6631806 w 8460606"/>
              <a:gd name="connsiteY89" fmla="*/ 567891 h 4620126"/>
              <a:gd name="connsiteX90" fmla="*/ 6651057 w 8460606"/>
              <a:gd name="connsiteY90" fmla="*/ 596766 h 4620126"/>
              <a:gd name="connsiteX91" fmla="*/ 6699183 w 8460606"/>
              <a:gd name="connsiteY91" fmla="*/ 654518 h 4620126"/>
              <a:gd name="connsiteX92" fmla="*/ 6728059 w 8460606"/>
              <a:gd name="connsiteY92" fmla="*/ 712269 h 4620126"/>
              <a:gd name="connsiteX93" fmla="*/ 6737684 w 8460606"/>
              <a:gd name="connsiteY93" fmla="*/ 750771 h 4620126"/>
              <a:gd name="connsiteX94" fmla="*/ 6766560 w 8460606"/>
              <a:gd name="connsiteY94" fmla="*/ 808522 h 4620126"/>
              <a:gd name="connsiteX95" fmla="*/ 6776185 w 8460606"/>
              <a:gd name="connsiteY95" fmla="*/ 847023 h 4620126"/>
              <a:gd name="connsiteX96" fmla="*/ 6785811 w 8460606"/>
              <a:gd name="connsiteY96" fmla="*/ 904775 h 4620126"/>
              <a:gd name="connsiteX97" fmla="*/ 6805061 w 8460606"/>
              <a:gd name="connsiteY97" fmla="*/ 933651 h 4620126"/>
              <a:gd name="connsiteX98" fmla="*/ 6824312 w 8460606"/>
              <a:gd name="connsiteY98" fmla="*/ 1010653 h 4620126"/>
              <a:gd name="connsiteX99" fmla="*/ 6833937 w 8460606"/>
              <a:gd name="connsiteY99" fmla="*/ 1049154 h 4620126"/>
              <a:gd name="connsiteX100" fmla="*/ 6853188 w 8460606"/>
              <a:gd name="connsiteY100" fmla="*/ 1116531 h 4620126"/>
              <a:gd name="connsiteX101" fmla="*/ 6862813 w 8460606"/>
              <a:gd name="connsiteY101" fmla="*/ 1174282 h 4620126"/>
              <a:gd name="connsiteX102" fmla="*/ 6872438 w 8460606"/>
              <a:gd name="connsiteY102" fmla="*/ 1655545 h 4620126"/>
              <a:gd name="connsiteX103" fmla="*/ 6882063 w 8460606"/>
              <a:gd name="connsiteY103" fmla="*/ 1684421 h 4620126"/>
              <a:gd name="connsiteX104" fmla="*/ 6891689 w 8460606"/>
              <a:gd name="connsiteY104" fmla="*/ 1751798 h 4620126"/>
              <a:gd name="connsiteX105" fmla="*/ 6910939 w 8460606"/>
              <a:gd name="connsiteY105" fmla="*/ 1780674 h 4620126"/>
              <a:gd name="connsiteX106" fmla="*/ 6939815 w 8460606"/>
              <a:gd name="connsiteY106" fmla="*/ 1848051 h 4620126"/>
              <a:gd name="connsiteX107" fmla="*/ 6959065 w 8460606"/>
              <a:gd name="connsiteY107" fmla="*/ 1876926 h 4620126"/>
              <a:gd name="connsiteX108" fmla="*/ 6978316 w 8460606"/>
              <a:gd name="connsiteY108" fmla="*/ 1934678 h 4620126"/>
              <a:gd name="connsiteX109" fmla="*/ 7016817 w 8460606"/>
              <a:gd name="connsiteY109" fmla="*/ 1992429 h 4620126"/>
              <a:gd name="connsiteX110" fmla="*/ 7036068 w 8460606"/>
              <a:gd name="connsiteY110" fmla="*/ 2021305 h 4620126"/>
              <a:gd name="connsiteX111" fmla="*/ 7045693 w 8460606"/>
              <a:gd name="connsiteY111" fmla="*/ 2050181 h 4620126"/>
              <a:gd name="connsiteX112" fmla="*/ 7141945 w 8460606"/>
              <a:gd name="connsiteY112" fmla="*/ 2146434 h 4620126"/>
              <a:gd name="connsiteX113" fmla="*/ 7209322 w 8460606"/>
              <a:gd name="connsiteY113" fmla="*/ 2165684 h 4620126"/>
              <a:gd name="connsiteX114" fmla="*/ 7267074 w 8460606"/>
              <a:gd name="connsiteY114" fmla="*/ 2204185 h 4620126"/>
              <a:gd name="connsiteX115" fmla="*/ 7295950 w 8460606"/>
              <a:gd name="connsiteY115" fmla="*/ 2223436 h 4620126"/>
              <a:gd name="connsiteX116" fmla="*/ 7575082 w 8460606"/>
              <a:gd name="connsiteY116" fmla="*/ 2213811 h 4620126"/>
              <a:gd name="connsiteX117" fmla="*/ 7661710 w 8460606"/>
              <a:gd name="connsiteY117" fmla="*/ 2165684 h 4620126"/>
              <a:gd name="connsiteX118" fmla="*/ 7748337 w 8460606"/>
              <a:gd name="connsiteY118" fmla="*/ 2136808 h 4620126"/>
              <a:gd name="connsiteX119" fmla="*/ 7777213 w 8460606"/>
              <a:gd name="connsiteY119" fmla="*/ 2127183 h 4620126"/>
              <a:gd name="connsiteX120" fmla="*/ 7806089 w 8460606"/>
              <a:gd name="connsiteY120" fmla="*/ 2107933 h 4620126"/>
              <a:gd name="connsiteX121" fmla="*/ 7834964 w 8460606"/>
              <a:gd name="connsiteY121" fmla="*/ 2079057 h 4620126"/>
              <a:gd name="connsiteX122" fmla="*/ 7950468 w 8460606"/>
              <a:gd name="connsiteY122" fmla="*/ 2050181 h 4620126"/>
              <a:gd name="connsiteX123" fmla="*/ 7979343 w 8460606"/>
              <a:gd name="connsiteY123" fmla="*/ 2040556 h 4620126"/>
              <a:gd name="connsiteX124" fmla="*/ 8075596 w 8460606"/>
              <a:gd name="connsiteY124" fmla="*/ 2021305 h 4620126"/>
              <a:gd name="connsiteX125" fmla="*/ 8114097 w 8460606"/>
              <a:gd name="connsiteY125" fmla="*/ 2002055 h 4620126"/>
              <a:gd name="connsiteX126" fmla="*/ 8171849 w 8460606"/>
              <a:gd name="connsiteY126" fmla="*/ 1982804 h 4620126"/>
              <a:gd name="connsiteX127" fmla="*/ 8229600 w 8460606"/>
              <a:gd name="connsiteY127" fmla="*/ 1944303 h 4620126"/>
              <a:gd name="connsiteX128" fmla="*/ 8258476 w 8460606"/>
              <a:gd name="connsiteY128" fmla="*/ 1925053 h 4620126"/>
              <a:gd name="connsiteX129" fmla="*/ 8277726 w 8460606"/>
              <a:gd name="connsiteY129" fmla="*/ 1896177 h 4620126"/>
              <a:gd name="connsiteX130" fmla="*/ 8306602 w 8460606"/>
              <a:gd name="connsiteY130" fmla="*/ 1886552 h 4620126"/>
              <a:gd name="connsiteX131" fmla="*/ 8364354 w 8460606"/>
              <a:gd name="connsiteY131" fmla="*/ 1857676 h 4620126"/>
              <a:gd name="connsiteX132" fmla="*/ 8383604 w 8460606"/>
              <a:gd name="connsiteY132" fmla="*/ 1828800 h 4620126"/>
              <a:gd name="connsiteX133" fmla="*/ 8460606 w 8460606"/>
              <a:gd name="connsiteY13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784783 w 8460606"/>
              <a:gd name="connsiteY55" fmla="*/ 1636295 h 4620126"/>
              <a:gd name="connsiteX56" fmla="*/ 5823284 w 8460606"/>
              <a:gd name="connsiteY56" fmla="*/ 1626669 h 4620126"/>
              <a:gd name="connsiteX57" fmla="*/ 5842535 w 8460606"/>
              <a:gd name="connsiteY57" fmla="*/ 1597794 h 4620126"/>
              <a:gd name="connsiteX58" fmla="*/ 5909912 w 8460606"/>
              <a:gd name="connsiteY58" fmla="*/ 1520792 h 4620126"/>
              <a:gd name="connsiteX59" fmla="*/ 5929162 w 8460606"/>
              <a:gd name="connsiteY59" fmla="*/ 1491916 h 4620126"/>
              <a:gd name="connsiteX60" fmla="*/ 5958038 w 8460606"/>
              <a:gd name="connsiteY60" fmla="*/ 1434164 h 4620126"/>
              <a:gd name="connsiteX61" fmla="*/ 5977289 w 8460606"/>
              <a:gd name="connsiteY61" fmla="*/ 1232034 h 4620126"/>
              <a:gd name="connsiteX62" fmla="*/ 5986914 w 8460606"/>
              <a:gd name="connsiteY62" fmla="*/ 1145406 h 4620126"/>
              <a:gd name="connsiteX63" fmla="*/ 6006164 w 8460606"/>
              <a:gd name="connsiteY63" fmla="*/ 1078029 h 4620126"/>
              <a:gd name="connsiteX64" fmla="*/ 6035040 w 8460606"/>
              <a:gd name="connsiteY64" fmla="*/ 808522 h 4620126"/>
              <a:gd name="connsiteX65" fmla="*/ 6054291 w 8460606"/>
              <a:gd name="connsiteY65" fmla="*/ 741145 h 4620126"/>
              <a:gd name="connsiteX66" fmla="*/ 6073541 w 8460606"/>
              <a:gd name="connsiteY66" fmla="*/ 683394 h 4620126"/>
              <a:gd name="connsiteX67" fmla="*/ 6092792 w 8460606"/>
              <a:gd name="connsiteY67" fmla="*/ 596766 h 4620126"/>
              <a:gd name="connsiteX68" fmla="*/ 6131293 w 8460606"/>
              <a:gd name="connsiteY68" fmla="*/ 462013 h 4620126"/>
              <a:gd name="connsiteX69" fmla="*/ 6150543 w 8460606"/>
              <a:gd name="connsiteY69" fmla="*/ 423512 h 4620126"/>
              <a:gd name="connsiteX70" fmla="*/ 6179419 w 8460606"/>
              <a:gd name="connsiteY70" fmla="*/ 317634 h 4620126"/>
              <a:gd name="connsiteX71" fmla="*/ 6198670 w 8460606"/>
              <a:gd name="connsiteY71" fmla="*/ 279133 h 4620126"/>
              <a:gd name="connsiteX72" fmla="*/ 6217920 w 8460606"/>
              <a:gd name="connsiteY72" fmla="*/ 221381 h 4620126"/>
              <a:gd name="connsiteX73" fmla="*/ 6275672 w 8460606"/>
              <a:gd name="connsiteY73" fmla="*/ 115503 h 4620126"/>
              <a:gd name="connsiteX74" fmla="*/ 6294922 w 8460606"/>
              <a:gd name="connsiteY74" fmla="*/ 57752 h 4620126"/>
              <a:gd name="connsiteX75" fmla="*/ 6304548 w 8460606"/>
              <a:gd name="connsiteY75" fmla="*/ 28876 h 4620126"/>
              <a:gd name="connsiteX76" fmla="*/ 6323798 w 8460606"/>
              <a:gd name="connsiteY76" fmla="*/ 0 h 4620126"/>
              <a:gd name="connsiteX77" fmla="*/ 6352674 w 8460606"/>
              <a:gd name="connsiteY77" fmla="*/ 9625 h 4620126"/>
              <a:gd name="connsiteX78" fmla="*/ 6371924 w 8460606"/>
              <a:gd name="connsiteY78" fmla="*/ 38501 h 4620126"/>
              <a:gd name="connsiteX79" fmla="*/ 6400800 w 8460606"/>
              <a:gd name="connsiteY79" fmla="*/ 67377 h 4620126"/>
              <a:gd name="connsiteX80" fmla="*/ 6420051 w 8460606"/>
              <a:gd name="connsiteY80" fmla="*/ 125128 h 4620126"/>
              <a:gd name="connsiteX81" fmla="*/ 6458552 w 8460606"/>
              <a:gd name="connsiteY81" fmla="*/ 182880 h 4620126"/>
              <a:gd name="connsiteX82" fmla="*/ 6477802 w 8460606"/>
              <a:gd name="connsiteY82" fmla="*/ 211756 h 4620126"/>
              <a:gd name="connsiteX83" fmla="*/ 6516303 w 8460606"/>
              <a:gd name="connsiteY83" fmla="*/ 298383 h 4620126"/>
              <a:gd name="connsiteX84" fmla="*/ 6545179 w 8460606"/>
              <a:gd name="connsiteY84" fmla="*/ 442762 h 4620126"/>
              <a:gd name="connsiteX85" fmla="*/ 6564430 w 8460606"/>
              <a:gd name="connsiteY85" fmla="*/ 471638 h 4620126"/>
              <a:gd name="connsiteX86" fmla="*/ 6593305 w 8460606"/>
              <a:gd name="connsiteY86" fmla="*/ 529389 h 4620126"/>
              <a:gd name="connsiteX87" fmla="*/ 6602931 w 8460606"/>
              <a:gd name="connsiteY87" fmla="*/ 558265 h 4620126"/>
              <a:gd name="connsiteX88" fmla="*/ 6631806 w 8460606"/>
              <a:gd name="connsiteY88" fmla="*/ 567891 h 4620126"/>
              <a:gd name="connsiteX89" fmla="*/ 6651057 w 8460606"/>
              <a:gd name="connsiteY89" fmla="*/ 596766 h 4620126"/>
              <a:gd name="connsiteX90" fmla="*/ 6699183 w 8460606"/>
              <a:gd name="connsiteY90" fmla="*/ 654518 h 4620126"/>
              <a:gd name="connsiteX91" fmla="*/ 6728059 w 8460606"/>
              <a:gd name="connsiteY91" fmla="*/ 712269 h 4620126"/>
              <a:gd name="connsiteX92" fmla="*/ 6737684 w 8460606"/>
              <a:gd name="connsiteY92" fmla="*/ 750771 h 4620126"/>
              <a:gd name="connsiteX93" fmla="*/ 6766560 w 8460606"/>
              <a:gd name="connsiteY93" fmla="*/ 808522 h 4620126"/>
              <a:gd name="connsiteX94" fmla="*/ 6776185 w 8460606"/>
              <a:gd name="connsiteY94" fmla="*/ 847023 h 4620126"/>
              <a:gd name="connsiteX95" fmla="*/ 6785811 w 8460606"/>
              <a:gd name="connsiteY95" fmla="*/ 904775 h 4620126"/>
              <a:gd name="connsiteX96" fmla="*/ 6805061 w 8460606"/>
              <a:gd name="connsiteY96" fmla="*/ 933651 h 4620126"/>
              <a:gd name="connsiteX97" fmla="*/ 6824312 w 8460606"/>
              <a:gd name="connsiteY97" fmla="*/ 1010653 h 4620126"/>
              <a:gd name="connsiteX98" fmla="*/ 6833937 w 8460606"/>
              <a:gd name="connsiteY98" fmla="*/ 1049154 h 4620126"/>
              <a:gd name="connsiteX99" fmla="*/ 6853188 w 8460606"/>
              <a:gd name="connsiteY99" fmla="*/ 1116531 h 4620126"/>
              <a:gd name="connsiteX100" fmla="*/ 6862813 w 8460606"/>
              <a:gd name="connsiteY100" fmla="*/ 1174282 h 4620126"/>
              <a:gd name="connsiteX101" fmla="*/ 6872438 w 8460606"/>
              <a:gd name="connsiteY101" fmla="*/ 1655545 h 4620126"/>
              <a:gd name="connsiteX102" fmla="*/ 6882063 w 8460606"/>
              <a:gd name="connsiteY102" fmla="*/ 1684421 h 4620126"/>
              <a:gd name="connsiteX103" fmla="*/ 6891689 w 8460606"/>
              <a:gd name="connsiteY103" fmla="*/ 1751798 h 4620126"/>
              <a:gd name="connsiteX104" fmla="*/ 6910939 w 8460606"/>
              <a:gd name="connsiteY104" fmla="*/ 1780674 h 4620126"/>
              <a:gd name="connsiteX105" fmla="*/ 6939815 w 8460606"/>
              <a:gd name="connsiteY105" fmla="*/ 1848051 h 4620126"/>
              <a:gd name="connsiteX106" fmla="*/ 6959065 w 8460606"/>
              <a:gd name="connsiteY106" fmla="*/ 1876926 h 4620126"/>
              <a:gd name="connsiteX107" fmla="*/ 6978316 w 8460606"/>
              <a:gd name="connsiteY107" fmla="*/ 1934678 h 4620126"/>
              <a:gd name="connsiteX108" fmla="*/ 7016817 w 8460606"/>
              <a:gd name="connsiteY108" fmla="*/ 1992429 h 4620126"/>
              <a:gd name="connsiteX109" fmla="*/ 7036068 w 8460606"/>
              <a:gd name="connsiteY109" fmla="*/ 2021305 h 4620126"/>
              <a:gd name="connsiteX110" fmla="*/ 7045693 w 8460606"/>
              <a:gd name="connsiteY110" fmla="*/ 2050181 h 4620126"/>
              <a:gd name="connsiteX111" fmla="*/ 7141945 w 8460606"/>
              <a:gd name="connsiteY111" fmla="*/ 2146434 h 4620126"/>
              <a:gd name="connsiteX112" fmla="*/ 7209322 w 8460606"/>
              <a:gd name="connsiteY112" fmla="*/ 2165684 h 4620126"/>
              <a:gd name="connsiteX113" fmla="*/ 7267074 w 8460606"/>
              <a:gd name="connsiteY113" fmla="*/ 2204185 h 4620126"/>
              <a:gd name="connsiteX114" fmla="*/ 7295950 w 8460606"/>
              <a:gd name="connsiteY114" fmla="*/ 2223436 h 4620126"/>
              <a:gd name="connsiteX115" fmla="*/ 7575082 w 8460606"/>
              <a:gd name="connsiteY115" fmla="*/ 2213811 h 4620126"/>
              <a:gd name="connsiteX116" fmla="*/ 7661710 w 8460606"/>
              <a:gd name="connsiteY116" fmla="*/ 2165684 h 4620126"/>
              <a:gd name="connsiteX117" fmla="*/ 7748337 w 8460606"/>
              <a:gd name="connsiteY117" fmla="*/ 2136808 h 4620126"/>
              <a:gd name="connsiteX118" fmla="*/ 7777213 w 8460606"/>
              <a:gd name="connsiteY118" fmla="*/ 2127183 h 4620126"/>
              <a:gd name="connsiteX119" fmla="*/ 7806089 w 8460606"/>
              <a:gd name="connsiteY119" fmla="*/ 2107933 h 4620126"/>
              <a:gd name="connsiteX120" fmla="*/ 7834964 w 8460606"/>
              <a:gd name="connsiteY120" fmla="*/ 2079057 h 4620126"/>
              <a:gd name="connsiteX121" fmla="*/ 7950468 w 8460606"/>
              <a:gd name="connsiteY121" fmla="*/ 2050181 h 4620126"/>
              <a:gd name="connsiteX122" fmla="*/ 7979343 w 8460606"/>
              <a:gd name="connsiteY122" fmla="*/ 2040556 h 4620126"/>
              <a:gd name="connsiteX123" fmla="*/ 8075596 w 8460606"/>
              <a:gd name="connsiteY123" fmla="*/ 2021305 h 4620126"/>
              <a:gd name="connsiteX124" fmla="*/ 8114097 w 8460606"/>
              <a:gd name="connsiteY124" fmla="*/ 2002055 h 4620126"/>
              <a:gd name="connsiteX125" fmla="*/ 8171849 w 8460606"/>
              <a:gd name="connsiteY125" fmla="*/ 1982804 h 4620126"/>
              <a:gd name="connsiteX126" fmla="*/ 8229600 w 8460606"/>
              <a:gd name="connsiteY126" fmla="*/ 1944303 h 4620126"/>
              <a:gd name="connsiteX127" fmla="*/ 8258476 w 8460606"/>
              <a:gd name="connsiteY127" fmla="*/ 1925053 h 4620126"/>
              <a:gd name="connsiteX128" fmla="*/ 8277726 w 8460606"/>
              <a:gd name="connsiteY128" fmla="*/ 1896177 h 4620126"/>
              <a:gd name="connsiteX129" fmla="*/ 8306602 w 8460606"/>
              <a:gd name="connsiteY129" fmla="*/ 1886552 h 4620126"/>
              <a:gd name="connsiteX130" fmla="*/ 8364354 w 8460606"/>
              <a:gd name="connsiteY130" fmla="*/ 1857676 h 4620126"/>
              <a:gd name="connsiteX131" fmla="*/ 8383604 w 8460606"/>
              <a:gd name="connsiteY131" fmla="*/ 1828800 h 4620126"/>
              <a:gd name="connsiteX132" fmla="*/ 8460606 w 8460606"/>
              <a:gd name="connsiteY13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784783 w 8460606"/>
              <a:gd name="connsiteY55" fmla="*/ 1636295 h 4620126"/>
              <a:gd name="connsiteX56" fmla="*/ 5823284 w 8460606"/>
              <a:gd name="connsiteY56" fmla="*/ 1626669 h 4620126"/>
              <a:gd name="connsiteX57" fmla="*/ 5842535 w 8460606"/>
              <a:gd name="connsiteY57" fmla="*/ 1597794 h 4620126"/>
              <a:gd name="connsiteX58" fmla="*/ 5909912 w 8460606"/>
              <a:gd name="connsiteY58" fmla="*/ 1520792 h 4620126"/>
              <a:gd name="connsiteX59" fmla="*/ 5958038 w 8460606"/>
              <a:gd name="connsiteY59" fmla="*/ 1434164 h 4620126"/>
              <a:gd name="connsiteX60" fmla="*/ 5977289 w 8460606"/>
              <a:gd name="connsiteY60" fmla="*/ 1232034 h 4620126"/>
              <a:gd name="connsiteX61" fmla="*/ 5986914 w 8460606"/>
              <a:gd name="connsiteY61" fmla="*/ 1145406 h 4620126"/>
              <a:gd name="connsiteX62" fmla="*/ 6006164 w 8460606"/>
              <a:gd name="connsiteY62" fmla="*/ 1078029 h 4620126"/>
              <a:gd name="connsiteX63" fmla="*/ 6035040 w 8460606"/>
              <a:gd name="connsiteY63" fmla="*/ 808522 h 4620126"/>
              <a:gd name="connsiteX64" fmla="*/ 6054291 w 8460606"/>
              <a:gd name="connsiteY64" fmla="*/ 741145 h 4620126"/>
              <a:gd name="connsiteX65" fmla="*/ 6073541 w 8460606"/>
              <a:gd name="connsiteY65" fmla="*/ 683394 h 4620126"/>
              <a:gd name="connsiteX66" fmla="*/ 6092792 w 8460606"/>
              <a:gd name="connsiteY66" fmla="*/ 596766 h 4620126"/>
              <a:gd name="connsiteX67" fmla="*/ 6131293 w 8460606"/>
              <a:gd name="connsiteY67" fmla="*/ 462013 h 4620126"/>
              <a:gd name="connsiteX68" fmla="*/ 6150543 w 8460606"/>
              <a:gd name="connsiteY68" fmla="*/ 423512 h 4620126"/>
              <a:gd name="connsiteX69" fmla="*/ 6179419 w 8460606"/>
              <a:gd name="connsiteY69" fmla="*/ 317634 h 4620126"/>
              <a:gd name="connsiteX70" fmla="*/ 6198670 w 8460606"/>
              <a:gd name="connsiteY70" fmla="*/ 279133 h 4620126"/>
              <a:gd name="connsiteX71" fmla="*/ 6217920 w 8460606"/>
              <a:gd name="connsiteY71" fmla="*/ 221381 h 4620126"/>
              <a:gd name="connsiteX72" fmla="*/ 6275672 w 8460606"/>
              <a:gd name="connsiteY72" fmla="*/ 115503 h 4620126"/>
              <a:gd name="connsiteX73" fmla="*/ 6294922 w 8460606"/>
              <a:gd name="connsiteY73" fmla="*/ 57752 h 4620126"/>
              <a:gd name="connsiteX74" fmla="*/ 6304548 w 8460606"/>
              <a:gd name="connsiteY74" fmla="*/ 28876 h 4620126"/>
              <a:gd name="connsiteX75" fmla="*/ 6323798 w 8460606"/>
              <a:gd name="connsiteY75" fmla="*/ 0 h 4620126"/>
              <a:gd name="connsiteX76" fmla="*/ 6352674 w 8460606"/>
              <a:gd name="connsiteY76" fmla="*/ 9625 h 4620126"/>
              <a:gd name="connsiteX77" fmla="*/ 6371924 w 8460606"/>
              <a:gd name="connsiteY77" fmla="*/ 38501 h 4620126"/>
              <a:gd name="connsiteX78" fmla="*/ 6400800 w 8460606"/>
              <a:gd name="connsiteY78" fmla="*/ 67377 h 4620126"/>
              <a:gd name="connsiteX79" fmla="*/ 6420051 w 8460606"/>
              <a:gd name="connsiteY79" fmla="*/ 125128 h 4620126"/>
              <a:gd name="connsiteX80" fmla="*/ 6458552 w 8460606"/>
              <a:gd name="connsiteY80" fmla="*/ 182880 h 4620126"/>
              <a:gd name="connsiteX81" fmla="*/ 6477802 w 8460606"/>
              <a:gd name="connsiteY81" fmla="*/ 211756 h 4620126"/>
              <a:gd name="connsiteX82" fmla="*/ 6516303 w 8460606"/>
              <a:gd name="connsiteY82" fmla="*/ 298383 h 4620126"/>
              <a:gd name="connsiteX83" fmla="*/ 6545179 w 8460606"/>
              <a:gd name="connsiteY83" fmla="*/ 442762 h 4620126"/>
              <a:gd name="connsiteX84" fmla="*/ 6564430 w 8460606"/>
              <a:gd name="connsiteY84" fmla="*/ 471638 h 4620126"/>
              <a:gd name="connsiteX85" fmla="*/ 6593305 w 8460606"/>
              <a:gd name="connsiteY85" fmla="*/ 529389 h 4620126"/>
              <a:gd name="connsiteX86" fmla="*/ 6602931 w 8460606"/>
              <a:gd name="connsiteY86" fmla="*/ 558265 h 4620126"/>
              <a:gd name="connsiteX87" fmla="*/ 6631806 w 8460606"/>
              <a:gd name="connsiteY87" fmla="*/ 567891 h 4620126"/>
              <a:gd name="connsiteX88" fmla="*/ 6651057 w 8460606"/>
              <a:gd name="connsiteY88" fmla="*/ 596766 h 4620126"/>
              <a:gd name="connsiteX89" fmla="*/ 6699183 w 8460606"/>
              <a:gd name="connsiteY89" fmla="*/ 654518 h 4620126"/>
              <a:gd name="connsiteX90" fmla="*/ 6728059 w 8460606"/>
              <a:gd name="connsiteY90" fmla="*/ 712269 h 4620126"/>
              <a:gd name="connsiteX91" fmla="*/ 6737684 w 8460606"/>
              <a:gd name="connsiteY91" fmla="*/ 750771 h 4620126"/>
              <a:gd name="connsiteX92" fmla="*/ 6766560 w 8460606"/>
              <a:gd name="connsiteY92" fmla="*/ 808522 h 4620126"/>
              <a:gd name="connsiteX93" fmla="*/ 6776185 w 8460606"/>
              <a:gd name="connsiteY93" fmla="*/ 847023 h 4620126"/>
              <a:gd name="connsiteX94" fmla="*/ 6785811 w 8460606"/>
              <a:gd name="connsiteY94" fmla="*/ 904775 h 4620126"/>
              <a:gd name="connsiteX95" fmla="*/ 6805061 w 8460606"/>
              <a:gd name="connsiteY95" fmla="*/ 933651 h 4620126"/>
              <a:gd name="connsiteX96" fmla="*/ 6824312 w 8460606"/>
              <a:gd name="connsiteY96" fmla="*/ 1010653 h 4620126"/>
              <a:gd name="connsiteX97" fmla="*/ 6833937 w 8460606"/>
              <a:gd name="connsiteY97" fmla="*/ 1049154 h 4620126"/>
              <a:gd name="connsiteX98" fmla="*/ 6853188 w 8460606"/>
              <a:gd name="connsiteY98" fmla="*/ 1116531 h 4620126"/>
              <a:gd name="connsiteX99" fmla="*/ 6862813 w 8460606"/>
              <a:gd name="connsiteY99" fmla="*/ 1174282 h 4620126"/>
              <a:gd name="connsiteX100" fmla="*/ 6872438 w 8460606"/>
              <a:gd name="connsiteY100" fmla="*/ 1655545 h 4620126"/>
              <a:gd name="connsiteX101" fmla="*/ 6882063 w 8460606"/>
              <a:gd name="connsiteY101" fmla="*/ 1684421 h 4620126"/>
              <a:gd name="connsiteX102" fmla="*/ 6891689 w 8460606"/>
              <a:gd name="connsiteY102" fmla="*/ 1751798 h 4620126"/>
              <a:gd name="connsiteX103" fmla="*/ 6910939 w 8460606"/>
              <a:gd name="connsiteY103" fmla="*/ 1780674 h 4620126"/>
              <a:gd name="connsiteX104" fmla="*/ 6939815 w 8460606"/>
              <a:gd name="connsiteY104" fmla="*/ 1848051 h 4620126"/>
              <a:gd name="connsiteX105" fmla="*/ 6959065 w 8460606"/>
              <a:gd name="connsiteY105" fmla="*/ 1876926 h 4620126"/>
              <a:gd name="connsiteX106" fmla="*/ 6978316 w 8460606"/>
              <a:gd name="connsiteY106" fmla="*/ 1934678 h 4620126"/>
              <a:gd name="connsiteX107" fmla="*/ 7016817 w 8460606"/>
              <a:gd name="connsiteY107" fmla="*/ 1992429 h 4620126"/>
              <a:gd name="connsiteX108" fmla="*/ 7036068 w 8460606"/>
              <a:gd name="connsiteY108" fmla="*/ 2021305 h 4620126"/>
              <a:gd name="connsiteX109" fmla="*/ 7045693 w 8460606"/>
              <a:gd name="connsiteY109" fmla="*/ 2050181 h 4620126"/>
              <a:gd name="connsiteX110" fmla="*/ 7141945 w 8460606"/>
              <a:gd name="connsiteY110" fmla="*/ 2146434 h 4620126"/>
              <a:gd name="connsiteX111" fmla="*/ 7209322 w 8460606"/>
              <a:gd name="connsiteY111" fmla="*/ 2165684 h 4620126"/>
              <a:gd name="connsiteX112" fmla="*/ 7267074 w 8460606"/>
              <a:gd name="connsiteY112" fmla="*/ 2204185 h 4620126"/>
              <a:gd name="connsiteX113" fmla="*/ 7295950 w 8460606"/>
              <a:gd name="connsiteY113" fmla="*/ 2223436 h 4620126"/>
              <a:gd name="connsiteX114" fmla="*/ 7575082 w 8460606"/>
              <a:gd name="connsiteY114" fmla="*/ 2213811 h 4620126"/>
              <a:gd name="connsiteX115" fmla="*/ 7661710 w 8460606"/>
              <a:gd name="connsiteY115" fmla="*/ 2165684 h 4620126"/>
              <a:gd name="connsiteX116" fmla="*/ 7748337 w 8460606"/>
              <a:gd name="connsiteY116" fmla="*/ 2136808 h 4620126"/>
              <a:gd name="connsiteX117" fmla="*/ 7777213 w 8460606"/>
              <a:gd name="connsiteY117" fmla="*/ 2127183 h 4620126"/>
              <a:gd name="connsiteX118" fmla="*/ 7806089 w 8460606"/>
              <a:gd name="connsiteY118" fmla="*/ 2107933 h 4620126"/>
              <a:gd name="connsiteX119" fmla="*/ 7834964 w 8460606"/>
              <a:gd name="connsiteY119" fmla="*/ 2079057 h 4620126"/>
              <a:gd name="connsiteX120" fmla="*/ 7950468 w 8460606"/>
              <a:gd name="connsiteY120" fmla="*/ 2050181 h 4620126"/>
              <a:gd name="connsiteX121" fmla="*/ 7979343 w 8460606"/>
              <a:gd name="connsiteY121" fmla="*/ 2040556 h 4620126"/>
              <a:gd name="connsiteX122" fmla="*/ 8075596 w 8460606"/>
              <a:gd name="connsiteY122" fmla="*/ 2021305 h 4620126"/>
              <a:gd name="connsiteX123" fmla="*/ 8114097 w 8460606"/>
              <a:gd name="connsiteY123" fmla="*/ 2002055 h 4620126"/>
              <a:gd name="connsiteX124" fmla="*/ 8171849 w 8460606"/>
              <a:gd name="connsiteY124" fmla="*/ 1982804 h 4620126"/>
              <a:gd name="connsiteX125" fmla="*/ 8229600 w 8460606"/>
              <a:gd name="connsiteY125" fmla="*/ 1944303 h 4620126"/>
              <a:gd name="connsiteX126" fmla="*/ 8258476 w 8460606"/>
              <a:gd name="connsiteY126" fmla="*/ 1925053 h 4620126"/>
              <a:gd name="connsiteX127" fmla="*/ 8277726 w 8460606"/>
              <a:gd name="connsiteY127" fmla="*/ 1896177 h 4620126"/>
              <a:gd name="connsiteX128" fmla="*/ 8306602 w 8460606"/>
              <a:gd name="connsiteY128" fmla="*/ 1886552 h 4620126"/>
              <a:gd name="connsiteX129" fmla="*/ 8364354 w 8460606"/>
              <a:gd name="connsiteY129" fmla="*/ 1857676 h 4620126"/>
              <a:gd name="connsiteX130" fmla="*/ 8383604 w 8460606"/>
              <a:gd name="connsiteY130" fmla="*/ 1828800 h 4620126"/>
              <a:gd name="connsiteX131" fmla="*/ 8460606 w 8460606"/>
              <a:gd name="connsiteY13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784783 w 8460606"/>
              <a:gd name="connsiteY55" fmla="*/ 1636295 h 4620126"/>
              <a:gd name="connsiteX56" fmla="*/ 5823284 w 8460606"/>
              <a:gd name="connsiteY56" fmla="*/ 1626669 h 4620126"/>
              <a:gd name="connsiteX57" fmla="*/ 5842535 w 8460606"/>
              <a:gd name="connsiteY57" fmla="*/ 1597794 h 4620126"/>
              <a:gd name="connsiteX58" fmla="*/ 5909912 w 8460606"/>
              <a:gd name="connsiteY58" fmla="*/ 1520792 h 4620126"/>
              <a:gd name="connsiteX59" fmla="*/ 5977289 w 8460606"/>
              <a:gd name="connsiteY59" fmla="*/ 1232034 h 4620126"/>
              <a:gd name="connsiteX60" fmla="*/ 5986914 w 8460606"/>
              <a:gd name="connsiteY60" fmla="*/ 1145406 h 4620126"/>
              <a:gd name="connsiteX61" fmla="*/ 6006164 w 8460606"/>
              <a:gd name="connsiteY61" fmla="*/ 1078029 h 4620126"/>
              <a:gd name="connsiteX62" fmla="*/ 6035040 w 8460606"/>
              <a:gd name="connsiteY62" fmla="*/ 808522 h 4620126"/>
              <a:gd name="connsiteX63" fmla="*/ 6054291 w 8460606"/>
              <a:gd name="connsiteY63" fmla="*/ 741145 h 4620126"/>
              <a:gd name="connsiteX64" fmla="*/ 6073541 w 8460606"/>
              <a:gd name="connsiteY64" fmla="*/ 683394 h 4620126"/>
              <a:gd name="connsiteX65" fmla="*/ 6092792 w 8460606"/>
              <a:gd name="connsiteY65" fmla="*/ 596766 h 4620126"/>
              <a:gd name="connsiteX66" fmla="*/ 6131293 w 8460606"/>
              <a:gd name="connsiteY66" fmla="*/ 462013 h 4620126"/>
              <a:gd name="connsiteX67" fmla="*/ 6150543 w 8460606"/>
              <a:gd name="connsiteY67" fmla="*/ 423512 h 4620126"/>
              <a:gd name="connsiteX68" fmla="*/ 6179419 w 8460606"/>
              <a:gd name="connsiteY68" fmla="*/ 317634 h 4620126"/>
              <a:gd name="connsiteX69" fmla="*/ 6198670 w 8460606"/>
              <a:gd name="connsiteY69" fmla="*/ 279133 h 4620126"/>
              <a:gd name="connsiteX70" fmla="*/ 6217920 w 8460606"/>
              <a:gd name="connsiteY70" fmla="*/ 221381 h 4620126"/>
              <a:gd name="connsiteX71" fmla="*/ 6275672 w 8460606"/>
              <a:gd name="connsiteY71" fmla="*/ 115503 h 4620126"/>
              <a:gd name="connsiteX72" fmla="*/ 6294922 w 8460606"/>
              <a:gd name="connsiteY72" fmla="*/ 57752 h 4620126"/>
              <a:gd name="connsiteX73" fmla="*/ 6304548 w 8460606"/>
              <a:gd name="connsiteY73" fmla="*/ 28876 h 4620126"/>
              <a:gd name="connsiteX74" fmla="*/ 6323798 w 8460606"/>
              <a:gd name="connsiteY74" fmla="*/ 0 h 4620126"/>
              <a:gd name="connsiteX75" fmla="*/ 6352674 w 8460606"/>
              <a:gd name="connsiteY75" fmla="*/ 9625 h 4620126"/>
              <a:gd name="connsiteX76" fmla="*/ 6371924 w 8460606"/>
              <a:gd name="connsiteY76" fmla="*/ 38501 h 4620126"/>
              <a:gd name="connsiteX77" fmla="*/ 6400800 w 8460606"/>
              <a:gd name="connsiteY77" fmla="*/ 67377 h 4620126"/>
              <a:gd name="connsiteX78" fmla="*/ 6420051 w 8460606"/>
              <a:gd name="connsiteY78" fmla="*/ 125128 h 4620126"/>
              <a:gd name="connsiteX79" fmla="*/ 6458552 w 8460606"/>
              <a:gd name="connsiteY79" fmla="*/ 182880 h 4620126"/>
              <a:gd name="connsiteX80" fmla="*/ 6477802 w 8460606"/>
              <a:gd name="connsiteY80" fmla="*/ 211756 h 4620126"/>
              <a:gd name="connsiteX81" fmla="*/ 6516303 w 8460606"/>
              <a:gd name="connsiteY81" fmla="*/ 298383 h 4620126"/>
              <a:gd name="connsiteX82" fmla="*/ 6545179 w 8460606"/>
              <a:gd name="connsiteY82" fmla="*/ 442762 h 4620126"/>
              <a:gd name="connsiteX83" fmla="*/ 6564430 w 8460606"/>
              <a:gd name="connsiteY83" fmla="*/ 471638 h 4620126"/>
              <a:gd name="connsiteX84" fmla="*/ 6593305 w 8460606"/>
              <a:gd name="connsiteY84" fmla="*/ 529389 h 4620126"/>
              <a:gd name="connsiteX85" fmla="*/ 6602931 w 8460606"/>
              <a:gd name="connsiteY85" fmla="*/ 558265 h 4620126"/>
              <a:gd name="connsiteX86" fmla="*/ 6631806 w 8460606"/>
              <a:gd name="connsiteY86" fmla="*/ 567891 h 4620126"/>
              <a:gd name="connsiteX87" fmla="*/ 6651057 w 8460606"/>
              <a:gd name="connsiteY87" fmla="*/ 596766 h 4620126"/>
              <a:gd name="connsiteX88" fmla="*/ 6699183 w 8460606"/>
              <a:gd name="connsiteY88" fmla="*/ 654518 h 4620126"/>
              <a:gd name="connsiteX89" fmla="*/ 6728059 w 8460606"/>
              <a:gd name="connsiteY89" fmla="*/ 712269 h 4620126"/>
              <a:gd name="connsiteX90" fmla="*/ 6737684 w 8460606"/>
              <a:gd name="connsiteY90" fmla="*/ 750771 h 4620126"/>
              <a:gd name="connsiteX91" fmla="*/ 6766560 w 8460606"/>
              <a:gd name="connsiteY91" fmla="*/ 808522 h 4620126"/>
              <a:gd name="connsiteX92" fmla="*/ 6776185 w 8460606"/>
              <a:gd name="connsiteY92" fmla="*/ 847023 h 4620126"/>
              <a:gd name="connsiteX93" fmla="*/ 6785811 w 8460606"/>
              <a:gd name="connsiteY93" fmla="*/ 904775 h 4620126"/>
              <a:gd name="connsiteX94" fmla="*/ 6805061 w 8460606"/>
              <a:gd name="connsiteY94" fmla="*/ 933651 h 4620126"/>
              <a:gd name="connsiteX95" fmla="*/ 6824312 w 8460606"/>
              <a:gd name="connsiteY95" fmla="*/ 1010653 h 4620126"/>
              <a:gd name="connsiteX96" fmla="*/ 6833937 w 8460606"/>
              <a:gd name="connsiteY96" fmla="*/ 1049154 h 4620126"/>
              <a:gd name="connsiteX97" fmla="*/ 6853188 w 8460606"/>
              <a:gd name="connsiteY97" fmla="*/ 1116531 h 4620126"/>
              <a:gd name="connsiteX98" fmla="*/ 6862813 w 8460606"/>
              <a:gd name="connsiteY98" fmla="*/ 1174282 h 4620126"/>
              <a:gd name="connsiteX99" fmla="*/ 6872438 w 8460606"/>
              <a:gd name="connsiteY99" fmla="*/ 1655545 h 4620126"/>
              <a:gd name="connsiteX100" fmla="*/ 6882063 w 8460606"/>
              <a:gd name="connsiteY100" fmla="*/ 1684421 h 4620126"/>
              <a:gd name="connsiteX101" fmla="*/ 6891689 w 8460606"/>
              <a:gd name="connsiteY101" fmla="*/ 1751798 h 4620126"/>
              <a:gd name="connsiteX102" fmla="*/ 6910939 w 8460606"/>
              <a:gd name="connsiteY102" fmla="*/ 1780674 h 4620126"/>
              <a:gd name="connsiteX103" fmla="*/ 6939815 w 8460606"/>
              <a:gd name="connsiteY103" fmla="*/ 1848051 h 4620126"/>
              <a:gd name="connsiteX104" fmla="*/ 6959065 w 8460606"/>
              <a:gd name="connsiteY104" fmla="*/ 1876926 h 4620126"/>
              <a:gd name="connsiteX105" fmla="*/ 6978316 w 8460606"/>
              <a:gd name="connsiteY105" fmla="*/ 1934678 h 4620126"/>
              <a:gd name="connsiteX106" fmla="*/ 7016817 w 8460606"/>
              <a:gd name="connsiteY106" fmla="*/ 1992429 h 4620126"/>
              <a:gd name="connsiteX107" fmla="*/ 7036068 w 8460606"/>
              <a:gd name="connsiteY107" fmla="*/ 2021305 h 4620126"/>
              <a:gd name="connsiteX108" fmla="*/ 7045693 w 8460606"/>
              <a:gd name="connsiteY108" fmla="*/ 2050181 h 4620126"/>
              <a:gd name="connsiteX109" fmla="*/ 7141945 w 8460606"/>
              <a:gd name="connsiteY109" fmla="*/ 2146434 h 4620126"/>
              <a:gd name="connsiteX110" fmla="*/ 7209322 w 8460606"/>
              <a:gd name="connsiteY110" fmla="*/ 2165684 h 4620126"/>
              <a:gd name="connsiteX111" fmla="*/ 7267074 w 8460606"/>
              <a:gd name="connsiteY111" fmla="*/ 2204185 h 4620126"/>
              <a:gd name="connsiteX112" fmla="*/ 7295950 w 8460606"/>
              <a:gd name="connsiteY112" fmla="*/ 2223436 h 4620126"/>
              <a:gd name="connsiteX113" fmla="*/ 7575082 w 8460606"/>
              <a:gd name="connsiteY113" fmla="*/ 2213811 h 4620126"/>
              <a:gd name="connsiteX114" fmla="*/ 7661710 w 8460606"/>
              <a:gd name="connsiteY114" fmla="*/ 2165684 h 4620126"/>
              <a:gd name="connsiteX115" fmla="*/ 7748337 w 8460606"/>
              <a:gd name="connsiteY115" fmla="*/ 2136808 h 4620126"/>
              <a:gd name="connsiteX116" fmla="*/ 7777213 w 8460606"/>
              <a:gd name="connsiteY116" fmla="*/ 2127183 h 4620126"/>
              <a:gd name="connsiteX117" fmla="*/ 7806089 w 8460606"/>
              <a:gd name="connsiteY117" fmla="*/ 2107933 h 4620126"/>
              <a:gd name="connsiteX118" fmla="*/ 7834964 w 8460606"/>
              <a:gd name="connsiteY118" fmla="*/ 2079057 h 4620126"/>
              <a:gd name="connsiteX119" fmla="*/ 7950468 w 8460606"/>
              <a:gd name="connsiteY119" fmla="*/ 2050181 h 4620126"/>
              <a:gd name="connsiteX120" fmla="*/ 7979343 w 8460606"/>
              <a:gd name="connsiteY120" fmla="*/ 2040556 h 4620126"/>
              <a:gd name="connsiteX121" fmla="*/ 8075596 w 8460606"/>
              <a:gd name="connsiteY121" fmla="*/ 2021305 h 4620126"/>
              <a:gd name="connsiteX122" fmla="*/ 8114097 w 8460606"/>
              <a:gd name="connsiteY122" fmla="*/ 2002055 h 4620126"/>
              <a:gd name="connsiteX123" fmla="*/ 8171849 w 8460606"/>
              <a:gd name="connsiteY123" fmla="*/ 1982804 h 4620126"/>
              <a:gd name="connsiteX124" fmla="*/ 8229600 w 8460606"/>
              <a:gd name="connsiteY124" fmla="*/ 1944303 h 4620126"/>
              <a:gd name="connsiteX125" fmla="*/ 8258476 w 8460606"/>
              <a:gd name="connsiteY125" fmla="*/ 1925053 h 4620126"/>
              <a:gd name="connsiteX126" fmla="*/ 8277726 w 8460606"/>
              <a:gd name="connsiteY126" fmla="*/ 1896177 h 4620126"/>
              <a:gd name="connsiteX127" fmla="*/ 8306602 w 8460606"/>
              <a:gd name="connsiteY127" fmla="*/ 1886552 h 4620126"/>
              <a:gd name="connsiteX128" fmla="*/ 8364354 w 8460606"/>
              <a:gd name="connsiteY128" fmla="*/ 1857676 h 4620126"/>
              <a:gd name="connsiteX129" fmla="*/ 8383604 w 8460606"/>
              <a:gd name="connsiteY129" fmla="*/ 1828800 h 4620126"/>
              <a:gd name="connsiteX130" fmla="*/ 8460606 w 8460606"/>
              <a:gd name="connsiteY130"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784783 w 8460606"/>
              <a:gd name="connsiteY55" fmla="*/ 1636295 h 4620126"/>
              <a:gd name="connsiteX56" fmla="*/ 5823284 w 8460606"/>
              <a:gd name="connsiteY56" fmla="*/ 1626669 h 4620126"/>
              <a:gd name="connsiteX57" fmla="*/ 5909912 w 8460606"/>
              <a:gd name="connsiteY57" fmla="*/ 1520792 h 4620126"/>
              <a:gd name="connsiteX58" fmla="*/ 5977289 w 8460606"/>
              <a:gd name="connsiteY58" fmla="*/ 1232034 h 4620126"/>
              <a:gd name="connsiteX59" fmla="*/ 5986914 w 8460606"/>
              <a:gd name="connsiteY59" fmla="*/ 1145406 h 4620126"/>
              <a:gd name="connsiteX60" fmla="*/ 6006164 w 8460606"/>
              <a:gd name="connsiteY60" fmla="*/ 1078029 h 4620126"/>
              <a:gd name="connsiteX61" fmla="*/ 6035040 w 8460606"/>
              <a:gd name="connsiteY61" fmla="*/ 808522 h 4620126"/>
              <a:gd name="connsiteX62" fmla="*/ 6054291 w 8460606"/>
              <a:gd name="connsiteY62" fmla="*/ 741145 h 4620126"/>
              <a:gd name="connsiteX63" fmla="*/ 6073541 w 8460606"/>
              <a:gd name="connsiteY63" fmla="*/ 683394 h 4620126"/>
              <a:gd name="connsiteX64" fmla="*/ 6092792 w 8460606"/>
              <a:gd name="connsiteY64" fmla="*/ 596766 h 4620126"/>
              <a:gd name="connsiteX65" fmla="*/ 6131293 w 8460606"/>
              <a:gd name="connsiteY65" fmla="*/ 462013 h 4620126"/>
              <a:gd name="connsiteX66" fmla="*/ 6150543 w 8460606"/>
              <a:gd name="connsiteY66" fmla="*/ 423512 h 4620126"/>
              <a:gd name="connsiteX67" fmla="*/ 6179419 w 8460606"/>
              <a:gd name="connsiteY67" fmla="*/ 317634 h 4620126"/>
              <a:gd name="connsiteX68" fmla="*/ 6198670 w 8460606"/>
              <a:gd name="connsiteY68" fmla="*/ 279133 h 4620126"/>
              <a:gd name="connsiteX69" fmla="*/ 6217920 w 8460606"/>
              <a:gd name="connsiteY69" fmla="*/ 221381 h 4620126"/>
              <a:gd name="connsiteX70" fmla="*/ 6275672 w 8460606"/>
              <a:gd name="connsiteY70" fmla="*/ 115503 h 4620126"/>
              <a:gd name="connsiteX71" fmla="*/ 6294922 w 8460606"/>
              <a:gd name="connsiteY71" fmla="*/ 57752 h 4620126"/>
              <a:gd name="connsiteX72" fmla="*/ 6304548 w 8460606"/>
              <a:gd name="connsiteY72" fmla="*/ 28876 h 4620126"/>
              <a:gd name="connsiteX73" fmla="*/ 6323798 w 8460606"/>
              <a:gd name="connsiteY73" fmla="*/ 0 h 4620126"/>
              <a:gd name="connsiteX74" fmla="*/ 6352674 w 8460606"/>
              <a:gd name="connsiteY74" fmla="*/ 9625 h 4620126"/>
              <a:gd name="connsiteX75" fmla="*/ 6371924 w 8460606"/>
              <a:gd name="connsiteY75" fmla="*/ 38501 h 4620126"/>
              <a:gd name="connsiteX76" fmla="*/ 6400800 w 8460606"/>
              <a:gd name="connsiteY76" fmla="*/ 67377 h 4620126"/>
              <a:gd name="connsiteX77" fmla="*/ 6420051 w 8460606"/>
              <a:gd name="connsiteY77" fmla="*/ 125128 h 4620126"/>
              <a:gd name="connsiteX78" fmla="*/ 6458552 w 8460606"/>
              <a:gd name="connsiteY78" fmla="*/ 182880 h 4620126"/>
              <a:gd name="connsiteX79" fmla="*/ 6477802 w 8460606"/>
              <a:gd name="connsiteY79" fmla="*/ 211756 h 4620126"/>
              <a:gd name="connsiteX80" fmla="*/ 6516303 w 8460606"/>
              <a:gd name="connsiteY80" fmla="*/ 298383 h 4620126"/>
              <a:gd name="connsiteX81" fmla="*/ 6545179 w 8460606"/>
              <a:gd name="connsiteY81" fmla="*/ 442762 h 4620126"/>
              <a:gd name="connsiteX82" fmla="*/ 6564430 w 8460606"/>
              <a:gd name="connsiteY82" fmla="*/ 471638 h 4620126"/>
              <a:gd name="connsiteX83" fmla="*/ 6593305 w 8460606"/>
              <a:gd name="connsiteY83" fmla="*/ 529389 h 4620126"/>
              <a:gd name="connsiteX84" fmla="*/ 6602931 w 8460606"/>
              <a:gd name="connsiteY84" fmla="*/ 558265 h 4620126"/>
              <a:gd name="connsiteX85" fmla="*/ 6631806 w 8460606"/>
              <a:gd name="connsiteY85" fmla="*/ 567891 h 4620126"/>
              <a:gd name="connsiteX86" fmla="*/ 6651057 w 8460606"/>
              <a:gd name="connsiteY86" fmla="*/ 596766 h 4620126"/>
              <a:gd name="connsiteX87" fmla="*/ 6699183 w 8460606"/>
              <a:gd name="connsiteY87" fmla="*/ 654518 h 4620126"/>
              <a:gd name="connsiteX88" fmla="*/ 6728059 w 8460606"/>
              <a:gd name="connsiteY88" fmla="*/ 712269 h 4620126"/>
              <a:gd name="connsiteX89" fmla="*/ 6737684 w 8460606"/>
              <a:gd name="connsiteY89" fmla="*/ 750771 h 4620126"/>
              <a:gd name="connsiteX90" fmla="*/ 6766560 w 8460606"/>
              <a:gd name="connsiteY90" fmla="*/ 808522 h 4620126"/>
              <a:gd name="connsiteX91" fmla="*/ 6776185 w 8460606"/>
              <a:gd name="connsiteY91" fmla="*/ 847023 h 4620126"/>
              <a:gd name="connsiteX92" fmla="*/ 6785811 w 8460606"/>
              <a:gd name="connsiteY92" fmla="*/ 904775 h 4620126"/>
              <a:gd name="connsiteX93" fmla="*/ 6805061 w 8460606"/>
              <a:gd name="connsiteY93" fmla="*/ 933651 h 4620126"/>
              <a:gd name="connsiteX94" fmla="*/ 6824312 w 8460606"/>
              <a:gd name="connsiteY94" fmla="*/ 1010653 h 4620126"/>
              <a:gd name="connsiteX95" fmla="*/ 6833937 w 8460606"/>
              <a:gd name="connsiteY95" fmla="*/ 1049154 h 4620126"/>
              <a:gd name="connsiteX96" fmla="*/ 6853188 w 8460606"/>
              <a:gd name="connsiteY96" fmla="*/ 1116531 h 4620126"/>
              <a:gd name="connsiteX97" fmla="*/ 6862813 w 8460606"/>
              <a:gd name="connsiteY97" fmla="*/ 1174282 h 4620126"/>
              <a:gd name="connsiteX98" fmla="*/ 6872438 w 8460606"/>
              <a:gd name="connsiteY98" fmla="*/ 1655545 h 4620126"/>
              <a:gd name="connsiteX99" fmla="*/ 6882063 w 8460606"/>
              <a:gd name="connsiteY99" fmla="*/ 1684421 h 4620126"/>
              <a:gd name="connsiteX100" fmla="*/ 6891689 w 8460606"/>
              <a:gd name="connsiteY100" fmla="*/ 1751798 h 4620126"/>
              <a:gd name="connsiteX101" fmla="*/ 6910939 w 8460606"/>
              <a:gd name="connsiteY101" fmla="*/ 1780674 h 4620126"/>
              <a:gd name="connsiteX102" fmla="*/ 6939815 w 8460606"/>
              <a:gd name="connsiteY102" fmla="*/ 1848051 h 4620126"/>
              <a:gd name="connsiteX103" fmla="*/ 6959065 w 8460606"/>
              <a:gd name="connsiteY103" fmla="*/ 1876926 h 4620126"/>
              <a:gd name="connsiteX104" fmla="*/ 6978316 w 8460606"/>
              <a:gd name="connsiteY104" fmla="*/ 1934678 h 4620126"/>
              <a:gd name="connsiteX105" fmla="*/ 7016817 w 8460606"/>
              <a:gd name="connsiteY105" fmla="*/ 1992429 h 4620126"/>
              <a:gd name="connsiteX106" fmla="*/ 7036068 w 8460606"/>
              <a:gd name="connsiteY106" fmla="*/ 2021305 h 4620126"/>
              <a:gd name="connsiteX107" fmla="*/ 7045693 w 8460606"/>
              <a:gd name="connsiteY107" fmla="*/ 2050181 h 4620126"/>
              <a:gd name="connsiteX108" fmla="*/ 7141945 w 8460606"/>
              <a:gd name="connsiteY108" fmla="*/ 2146434 h 4620126"/>
              <a:gd name="connsiteX109" fmla="*/ 7209322 w 8460606"/>
              <a:gd name="connsiteY109" fmla="*/ 2165684 h 4620126"/>
              <a:gd name="connsiteX110" fmla="*/ 7267074 w 8460606"/>
              <a:gd name="connsiteY110" fmla="*/ 2204185 h 4620126"/>
              <a:gd name="connsiteX111" fmla="*/ 7295950 w 8460606"/>
              <a:gd name="connsiteY111" fmla="*/ 2223436 h 4620126"/>
              <a:gd name="connsiteX112" fmla="*/ 7575082 w 8460606"/>
              <a:gd name="connsiteY112" fmla="*/ 2213811 h 4620126"/>
              <a:gd name="connsiteX113" fmla="*/ 7661710 w 8460606"/>
              <a:gd name="connsiteY113" fmla="*/ 2165684 h 4620126"/>
              <a:gd name="connsiteX114" fmla="*/ 7748337 w 8460606"/>
              <a:gd name="connsiteY114" fmla="*/ 2136808 h 4620126"/>
              <a:gd name="connsiteX115" fmla="*/ 7777213 w 8460606"/>
              <a:gd name="connsiteY115" fmla="*/ 2127183 h 4620126"/>
              <a:gd name="connsiteX116" fmla="*/ 7806089 w 8460606"/>
              <a:gd name="connsiteY116" fmla="*/ 2107933 h 4620126"/>
              <a:gd name="connsiteX117" fmla="*/ 7834964 w 8460606"/>
              <a:gd name="connsiteY117" fmla="*/ 2079057 h 4620126"/>
              <a:gd name="connsiteX118" fmla="*/ 7950468 w 8460606"/>
              <a:gd name="connsiteY118" fmla="*/ 2050181 h 4620126"/>
              <a:gd name="connsiteX119" fmla="*/ 7979343 w 8460606"/>
              <a:gd name="connsiteY119" fmla="*/ 2040556 h 4620126"/>
              <a:gd name="connsiteX120" fmla="*/ 8075596 w 8460606"/>
              <a:gd name="connsiteY120" fmla="*/ 2021305 h 4620126"/>
              <a:gd name="connsiteX121" fmla="*/ 8114097 w 8460606"/>
              <a:gd name="connsiteY121" fmla="*/ 2002055 h 4620126"/>
              <a:gd name="connsiteX122" fmla="*/ 8171849 w 8460606"/>
              <a:gd name="connsiteY122" fmla="*/ 1982804 h 4620126"/>
              <a:gd name="connsiteX123" fmla="*/ 8229600 w 8460606"/>
              <a:gd name="connsiteY123" fmla="*/ 1944303 h 4620126"/>
              <a:gd name="connsiteX124" fmla="*/ 8258476 w 8460606"/>
              <a:gd name="connsiteY124" fmla="*/ 1925053 h 4620126"/>
              <a:gd name="connsiteX125" fmla="*/ 8277726 w 8460606"/>
              <a:gd name="connsiteY125" fmla="*/ 1896177 h 4620126"/>
              <a:gd name="connsiteX126" fmla="*/ 8306602 w 8460606"/>
              <a:gd name="connsiteY126" fmla="*/ 1886552 h 4620126"/>
              <a:gd name="connsiteX127" fmla="*/ 8364354 w 8460606"/>
              <a:gd name="connsiteY127" fmla="*/ 1857676 h 4620126"/>
              <a:gd name="connsiteX128" fmla="*/ 8383604 w 8460606"/>
              <a:gd name="connsiteY128" fmla="*/ 1828800 h 4620126"/>
              <a:gd name="connsiteX129" fmla="*/ 8460606 w 8460606"/>
              <a:gd name="connsiteY129"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784783 w 8460606"/>
              <a:gd name="connsiteY55" fmla="*/ 1636295 h 4620126"/>
              <a:gd name="connsiteX56" fmla="*/ 5909912 w 8460606"/>
              <a:gd name="connsiteY56" fmla="*/ 1520792 h 4620126"/>
              <a:gd name="connsiteX57" fmla="*/ 5977289 w 8460606"/>
              <a:gd name="connsiteY57" fmla="*/ 1232034 h 4620126"/>
              <a:gd name="connsiteX58" fmla="*/ 5986914 w 8460606"/>
              <a:gd name="connsiteY58" fmla="*/ 1145406 h 4620126"/>
              <a:gd name="connsiteX59" fmla="*/ 6006164 w 8460606"/>
              <a:gd name="connsiteY59" fmla="*/ 1078029 h 4620126"/>
              <a:gd name="connsiteX60" fmla="*/ 6035040 w 8460606"/>
              <a:gd name="connsiteY60" fmla="*/ 808522 h 4620126"/>
              <a:gd name="connsiteX61" fmla="*/ 6054291 w 8460606"/>
              <a:gd name="connsiteY61" fmla="*/ 741145 h 4620126"/>
              <a:gd name="connsiteX62" fmla="*/ 6073541 w 8460606"/>
              <a:gd name="connsiteY62" fmla="*/ 683394 h 4620126"/>
              <a:gd name="connsiteX63" fmla="*/ 6092792 w 8460606"/>
              <a:gd name="connsiteY63" fmla="*/ 596766 h 4620126"/>
              <a:gd name="connsiteX64" fmla="*/ 6131293 w 8460606"/>
              <a:gd name="connsiteY64" fmla="*/ 462013 h 4620126"/>
              <a:gd name="connsiteX65" fmla="*/ 6150543 w 8460606"/>
              <a:gd name="connsiteY65" fmla="*/ 423512 h 4620126"/>
              <a:gd name="connsiteX66" fmla="*/ 6179419 w 8460606"/>
              <a:gd name="connsiteY66" fmla="*/ 317634 h 4620126"/>
              <a:gd name="connsiteX67" fmla="*/ 6198670 w 8460606"/>
              <a:gd name="connsiteY67" fmla="*/ 279133 h 4620126"/>
              <a:gd name="connsiteX68" fmla="*/ 6217920 w 8460606"/>
              <a:gd name="connsiteY68" fmla="*/ 221381 h 4620126"/>
              <a:gd name="connsiteX69" fmla="*/ 6275672 w 8460606"/>
              <a:gd name="connsiteY69" fmla="*/ 115503 h 4620126"/>
              <a:gd name="connsiteX70" fmla="*/ 6294922 w 8460606"/>
              <a:gd name="connsiteY70" fmla="*/ 57752 h 4620126"/>
              <a:gd name="connsiteX71" fmla="*/ 6304548 w 8460606"/>
              <a:gd name="connsiteY71" fmla="*/ 28876 h 4620126"/>
              <a:gd name="connsiteX72" fmla="*/ 6323798 w 8460606"/>
              <a:gd name="connsiteY72" fmla="*/ 0 h 4620126"/>
              <a:gd name="connsiteX73" fmla="*/ 6352674 w 8460606"/>
              <a:gd name="connsiteY73" fmla="*/ 9625 h 4620126"/>
              <a:gd name="connsiteX74" fmla="*/ 6371924 w 8460606"/>
              <a:gd name="connsiteY74" fmla="*/ 38501 h 4620126"/>
              <a:gd name="connsiteX75" fmla="*/ 6400800 w 8460606"/>
              <a:gd name="connsiteY75" fmla="*/ 67377 h 4620126"/>
              <a:gd name="connsiteX76" fmla="*/ 6420051 w 8460606"/>
              <a:gd name="connsiteY76" fmla="*/ 125128 h 4620126"/>
              <a:gd name="connsiteX77" fmla="*/ 6458552 w 8460606"/>
              <a:gd name="connsiteY77" fmla="*/ 182880 h 4620126"/>
              <a:gd name="connsiteX78" fmla="*/ 6477802 w 8460606"/>
              <a:gd name="connsiteY78" fmla="*/ 211756 h 4620126"/>
              <a:gd name="connsiteX79" fmla="*/ 6516303 w 8460606"/>
              <a:gd name="connsiteY79" fmla="*/ 298383 h 4620126"/>
              <a:gd name="connsiteX80" fmla="*/ 6545179 w 8460606"/>
              <a:gd name="connsiteY80" fmla="*/ 442762 h 4620126"/>
              <a:gd name="connsiteX81" fmla="*/ 6564430 w 8460606"/>
              <a:gd name="connsiteY81" fmla="*/ 471638 h 4620126"/>
              <a:gd name="connsiteX82" fmla="*/ 6593305 w 8460606"/>
              <a:gd name="connsiteY82" fmla="*/ 529389 h 4620126"/>
              <a:gd name="connsiteX83" fmla="*/ 6602931 w 8460606"/>
              <a:gd name="connsiteY83" fmla="*/ 558265 h 4620126"/>
              <a:gd name="connsiteX84" fmla="*/ 6631806 w 8460606"/>
              <a:gd name="connsiteY84" fmla="*/ 567891 h 4620126"/>
              <a:gd name="connsiteX85" fmla="*/ 6651057 w 8460606"/>
              <a:gd name="connsiteY85" fmla="*/ 596766 h 4620126"/>
              <a:gd name="connsiteX86" fmla="*/ 6699183 w 8460606"/>
              <a:gd name="connsiteY86" fmla="*/ 654518 h 4620126"/>
              <a:gd name="connsiteX87" fmla="*/ 6728059 w 8460606"/>
              <a:gd name="connsiteY87" fmla="*/ 712269 h 4620126"/>
              <a:gd name="connsiteX88" fmla="*/ 6737684 w 8460606"/>
              <a:gd name="connsiteY88" fmla="*/ 750771 h 4620126"/>
              <a:gd name="connsiteX89" fmla="*/ 6766560 w 8460606"/>
              <a:gd name="connsiteY89" fmla="*/ 808522 h 4620126"/>
              <a:gd name="connsiteX90" fmla="*/ 6776185 w 8460606"/>
              <a:gd name="connsiteY90" fmla="*/ 847023 h 4620126"/>
              <a:gd name="connsiteX91" fmla="*/ 6785811 w 8460606"/>
              <a:gd name="connsiteY91" fmla="*/ 904775 h 4620126"/>
              <a:gd name="connsiteX92" fmla="*/ 6805061 w 8460606"/>
              <a:gd name="connsiteY92" fmla="*/ 933651 h 4620126"/>
              <a:gd name="connsiteX93" fmla="*/ 6824312 w 8460606"/>
              <a:gd name="connsiteY93" fmla="*/ 1010653 h 4620126"/>
              <a:gd name="connsiteX94" fmla="*/ 6833937 w 8460606"/>
              <a:gd name="connsiteY94" fmla="*/ 1049154 h 4620126"/>
              <a:gd name="connsiteX95" fmla="*/ 6853188 w 8460606"/>
              <a:gd name="connsiteY95" fmla="*/ 1116531 h 4620126"/>
              <a:gd name="connsiteX96" fmla="*/ 6862813 w 8460606"/>
              <a:gd name="connsiteY96" fmla="*/ 1174282 h 4620126"/>
              <a:gd name="connsiteX97" fmla="*/ 6872438 w 8460606"/>
              <a:gd name="connsiteY97" fmla="*/ 1655545 h 4620126"/>
              <a:gd name="connsiteX98" fmla="*/ 6882063 w 8460606"/>
              <a:gd name="connsiteY98" fmla="*/ 1684421 h 4620126"/>
              <a:gd name="connsiteX99" fmla="*/ 6891689 w 8460606"/>
              <a:gd name="connsiteY99" fmla="*/ 1751798 h 4620126"/>
              <a:gd name="connsiteX100" fmla="*/ 6910939 w 8460606"/>
              <a:gd name="connsiteY100" fmla="*/ 1780674 h 4620126"/>
              <a:gd name="connsiteX101" fmla="*/ 6939815 w 8460606"/>
              <a:gd name="connsiteY101" fmla="*/ 1848051 h 4620126"/>
              <a:gd name="connsiteX102" fmla="*/ 6959065 w 8460606"/>
              <a:gd name="connsiteY102" fmla="*/ 1876926 h 4620126"/>
              <a:gd name="connsiteX103" fmla="*/ 6978316 w 8460606"/>
              <a:gd name="connsiteY103" fmla="*/ 1934678 h 4620126"/>
              <a:gd name="connsiteX104" fmla="*/ 7016817 w 8460606"/>
              <a:gd name="connsiteY104" fmla="*/ 1992429 h 4620126"/>
              <a:gd name="connsiteX105" fmla="*/ 7036068 w 8460606"/>
              <a:gd name="connsiteY105" fmla="*/ 2021305 h 4620126"/>
              <a:gd name="connsiteX106" fmla="*/ 7045693 w 8460606"/>
              <a:gd name="connsiteY106" fmla="*/ 2050181 h 4620126"/>
              <a:gd name="connsiteX107" fmla="*/ 7141945 w 8460606"/>
              <a:gd name="connsiteY107" fmla="*/ 2146434 h 4620126"/>
              <a:gd name="connsiteX108" fmla="*/ 7209322 w 8460606"/>
              <a:gd name="connsiteY108" fmla="*/ 2165684 h 4620126"/>
              <a:gd name="connsiteX109" fmla="*/ 7267074 w 8460606"/>
              <a:gd name="connsiteY109" fmla="*/ 2204185 h 4620126"/>
              <a:gd name="connsiteX110" fmla="*/ 7295950 w 8460606"/>
              <a:gd name="connsiteY110" fmla="*/ 2223436 h 4620126"/>
              <a:gd name="connsiteX111" fmla="*/ 7575082 w 8460606"/>
              <a:gd name="connsiteY111" fmla="*/ 2213811 h 4620126"/>
              <a:gd name="connsiteX112" fmla="*/ 7661710 w 8460606"/>
              <a:gd name="connsiteY112" fmla="*/ 2165684 h 4620126"/>
              <a:gd name="connsiteX113" fmla="*/ 7748337 w 8460606"/>
              <a:gd name="connsiteY113" fmla="*/ 2136808 h 4620126"/>
              <a:gd name="connsiteX114" fmla="*/ 7777213 w 8460606"/>
              <a:gd name="connsiteY114" fmla="*/ 2127183 h 4620126"/>
              <a:gd name="connsiteX115" fmla="*/ 7806089 w 8460606"/>
              <a:gd name="connsiteY115" fmla="*/ 2107933 h 4620126"/>
              <a:gd name="connsiteX116" fmla="*/ 7834964 w 8460606"/>
              <a:gd name="connsiteY116" fmla="*/ 2079057 h 4620126"/>
              <a:gd name="connsiteX117" fmla="*/ 7950468 w 8460606"/>
              <a:gd name="connsiteY117" fmla="*/ 2050181 h 4620126"/>
              <a:gd name="connsiteX118" fmla="*/ 7979343 w 8460606"/>
              <a:gd name="connsiteY118" fmla="*/ 2040556 h 4620126"/>
              <a:gd name="connsiteX119" fmla="*/ 8075596 w 8460606"/>
              <a:gd name="connsiteY119" fmla="*/ 2021305 h 4620126"/>
              <a:gd name="connsiteX120" fmla="*/ 8114097 w 8460606"/>
              <a:gd name="connsiteY120" fmla="*/ 2002055 h 4620126"/>
              <a:gd name="connsiteX121" fmla="*/ 8171849 w 8460606"/>
              <a:gd name="connsiteY121" fmla="*/ 1982804 h 4620126"/>
              <a:gd name="connsiteX122" fmla="*/ 8229600 w 8460606"/>
              <a:gd name="connsiteY122" fmla="*/ 1944303 h 4620126"/>
              <a:gd name="connsiteX123" fmla="*/ 8258476 w 8460606"/>
              <a:gd name="connsiteY123" fmla="*/ 1925053 h 4620126"/>
              <a:gd name="connsiteX124" fmla="*/ 8277726 w 8460606"/>
              <a:gd name="connsiteY124" fmla="*/ 1896177 h 4620126"/>
              <a:gd name="connsiteX125" fmla="*/ 8306602 w 8460606"/>
              <a:gd name="connsiteY125" fmla="*/ 1886552 h 4620126"/>
              <a:gd name="connsiteX126" fmla="*/ 8364354 w 8460606"/>
              <a:gd name="connsiteY126" fmla="*/ 1857676 h 4620126"/>
              <a:gd name="connsiteX127" fmla="*/ 8383604 w 8460606"/>
              <a:gd name="connsiteY127" fmla="*/ 1828800 h 4620126"/>
              <a:gd name="connsiteX128" fmla="*/ 8460606 w 8460606"/>
              <a:gd name="connsiteY12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909912 w 8460606"/>
              <a:gd name="connsiteY55" fmla="*/ 1520792 h 4620126"/>
              <a:gd name="connsiteX56" fmla="*/ 5977289 w 8460606"/>
              <a:gd name="connsiteY56" fmla="*/ 1232034 h 4620126"/>
              <a:gd name="connsiteX57" fmla="*/ 5986914 w 8460606"/>
              <a:gd name="connsiteY57" fmla="*/ 1145406 h 4620126"/>
              <a:gd name="connsiteX58" fmla="*/ 6006164 w 8460606"/>
              <a:gd name="connsiteY58" fmla="*/ 1078029 h 4620126"/>
              <a:gd name="connsiteX59" fmla="*/ 6035040 w 8460606"/>
              <a:gd name="connsiteY59" fmla="*/ 808522 h 4620126"/>
              <a:gd name="connsiteX60" fmla="*/ 6054291 w 8460606"/>
              <a:gd name="connsiteY60" fmla="*/ 741145 h 4620126"/>
              <a:gd name="connsiteX61" fmla="*/ 6073541 w 8460606"/>
              <a:gd name="connsiteY61" fmla="*/ 683394 h 4620126"/>
              <a:gd name="connsiteX62" fmla="*/ 6092792 w 8460606"/>
              <a:gd name="connsiteY62" fmla="*/ 596766 h 4620126"/>
              <a:gd name="connsiteX63" fmla="*/ 6131293 w 8460606"/>
              <a:gd name="connsiteY63" fmla="*/ 462013 h 4620126"/>
              <a:gd name="connsiteX64" fmla="*/ 6150543 w 8460606"/>
              <a:gd name="connsiteY64" fmla="*/ 423512 h 4620126"/>
              <a:gd name="connsiteX65" fmla="*/ 6179419 w 8460606"/>
              <a:gd name="connsiteY65" fmla="*/ 317634 h 4620126"/>
              <a:gd name="connsiteX66" fmla="*/ 6198670 w 8460606"/>
              <a:gd name="connsiteY66" fmla="*/ 279133 h 4620126"/>
              <a:gd name="connsiteX67" fmla="*/ 6217920 w 8460606"/>
              <a:gd name="connsiteY67" fmla="*/ 221381 h 4620126"/>
              <a:gd name="connsiteX68" fmla="*/ 6275672 w 8460606"/>
              <a:gd name="connsiteY68" fmla="*/ 115503 h 4620126"/>
              <a:gd name="connsiteX69" fmla="*/ 6294922 w 8460606"/>
              <a:gd name="connsiteY69" fmla="*/ 57752 h 4620126"/>
              <a:gd name="connsiteX70" fmla="*/ 6304548 w 8460606"/>
              <a:gd name="connsiteY70" fmla="*/ 28876 h 4620126"/>
              <a:gd name="connsiteX71" fmla="*/ 6323798 w 8460606"/>
              <a:gd name="connsiteY71" fmla="*/ 0 h 4620126"/>
              <a:gd name="connsiteX72" fmla="*/ 6352674 w 8460606"/>
              <a:gd name="connsiteY72" fmla="*/ 9625 h 4620126"/>
              <a:gd name="connsiteX73" fmla="*/ 6371924 w 8460606"/>
              <a:gd name="connsiteY73" fmla="*/ 38501 h 4620126"/>
              <a:gd name="connsiteX74" fmla="*/ 6400800 w 8460606"/>
              <a:gd name="connsiteY74" fmla="*/ 67377 h 4620126"/>
              <a:gd name="connsiteX75" fmla="*/ 6420051 w 8460606"/>
              <a:gd name="connsiteY75" fmla="*/ 125128 h 4620126"/>
              <a:gd name="connsiteX76" fmla="*/ 6458552 w 8460606"/>
              <a:gd name="connsiteY76" fmla="*/ 182880 h 4620126"/>
              <a:gd name="connsiteX77" fmla="*/ 6477802 w 8460606"/>
              <a:gd name="connsiteY77" fmla="*/ 211756 h 4620126"/>
              <a:gd name="connsiteX78" fmla="*/ 6516303 w 8460606"/>
              <a:gd name="connsiteY78" fmla="*/ 298383 h 4620126"/>
              <a:gd name="connsiteX79" fmla="*/ 6545179 w 8460606"/>
              <a:gd name="connsiteY79" fmla="*/ 442762 h 4620126"/>
              <a:gd name="connsiteX80" fmla="*/ 6564430 w 8460606"/>
              <a:gd name="connsiteY80" fmla="*/ 471638 h 4620126"/>
              <a:gd name="connsiteX81" fmla="*/ 6593305 w 8460606"/>
              <a:gd name="connsiteY81" fmla="*/ 529389 h 4620126"/>
              <a:gd name="connsiteX82" fmla="*/ 6602931 w 8460606"/>
              <a:gd name="connsiteY82" fmla="*/ 558265 h 4620126"/>
              <a:gd name="connsiteX83" fmla="*/ 6631806 w 8460606"/>
              <a:gd name="connsiteY83" fmla="*/ 567891 h 4620126"/>
              <a:gd name="connsiteX84" fmla="*/ 6651057 w 8460606"/>
              <a:gd name="connsiteY84" fmla="*/ 596766 h 4620126"/>
              <a:gd name="connsiteX85" fmla="*/ 6699183 w 8460606"/>
              <a:gd name="connsiteY85" fmla="*/ 654518 h 4620126"/>
              <a:gd name="connsiteX86" fmla="*/ 6728059 w 8460606"/>
              <a:gd name="connsiteY86" fmla="*/ 712269 h 4620126"/>
              <a:gd name="connsiteX87" fmla="*/ 6737684 w 8460606"/>
              <a:gd name="connsiteY87" fmla="*/ 750771 h 4620126"/>
              <a:gd name="connsiteX88" fmla="*/ 6766560 w 8460606"/>
              <a:gd name="connsiteY88" fmla="*/ 808522 h 4620126"/>
              <a:gd name="connsiteX89" fmla="*/ 6776185 w 8460606"/>
              <a:gd name="connsiteY89" fmla="*/ 847023 h 4620126"/>
              <a:gd name="connsiteX90" fmla="*/ 6785811 w 8460606"/>
              <a:gd name="connsiteY90" fmla="*/ 904775 h 4620126"/>
              <a:gd name="connsiteX91" fmla="*/ 6805061 w 8460606"/>
              <a:gd name="connsiteY91" fmla="*/ 933651 h 4620126"/>
              <a:gd name="connsiteX92" fmla="*/ 6824312 w 8460606"/>
              <a:gd name="connsiteY92" fmla="*/ 1010653 h 4620126"/>
              <a:gd name="connsiteX93" fmla="*/ 6833937 w 8460606"/>
              <a:gd name="connsiteY93" fmla="*/ 1049154 h 4620126"/>
              <a:gd name="connsiteX94" fmla="*/ 6853188 w 8460606"/>
              <a:gd name="connsiteY94" fmla="*/ 1116531 h 4620126"/>
              <a:gd name="connsiteX95" fmla="*/ 6862813 w 8460606"/>
              <a:gd name="connsiteY95" fmla="*/ 1174282 h 4620126"/>
              <a:gd name="connsiteX96" fmla="*/ 6872438 w 8460606"/>
              <a:gd name="connsiteY96" fmla="*/ 1655545 h 4620126"/>
              <a:gd name="connsiteX97" fmla="*/ 6882063 w 8460606"/>
              <a:gd name="connsiteY97" fmla="*/ 1684421 h 4620126"/>
              <a:gd name="connsiteX98" fmla="*/ 6891689 w 8460606"/>
              <a:gd name="connsiteY98" fmla="*/ 1751798 h 4620126"/>
              <a:gd name="connsiteX99" fmla="*/ 6910939 w 8460606"/>
              <a:gd name="connsiteY99" fmla="*/ 1780674 h 4620126"/>
              <a:gd name="connsiteX100" fmla="*/ 6939815 w 8460606"/>
              <a:gd name="connsiteY100" fmla="*/ 1848051 h 4620126"/>
              <a:gd name="connsiteX101" fmla="*/ 6959065 w 8460606"/>
              <a:gd name="connsiteY101" fmla="*/ 1876926 h 4620126"/>
              <a:gd name="connsiteX102" fmla="*/ 6978316 w 8460606"/>
              <a:gd name="connsiteY102" fmla="*/ 1934678 h 4620126"/>
              <a:gd name="connsiteX103" fmla="*/ 7016817 w 8460606"/>
              <a:gd name="connsiteY103" fmla="*/ 1992429 h 4620126"/>
              <a:gd name="connsiteX104" fmla="*/ 7036068 w 8460606"/>
              <a:gd name="connsiteY104" fmla="*/ 2021305 h 4620126"/>
              <a:gd name="connsiteX105" fmla="*/ 7045693 w 8460606"/>
              <a:gd name="connsiteY105" fmla="*/ 2050181 h 4620126"/>
              <a:gd name="connsiteX106" fmla="*/ 7141945 w 8460606"/>
              <a:gd name="connsiteY106" fmla="*/ 2146434 h 4620126"/>
              <a:gd name="connsiteX107" fmla="*/ 7209322 w 8460606"/>
              <a:gd name="connsiteY107" fmla="*/ 2165684 h 4620126"/>
              <a:gd name="connsiteX108" fmla="*/ 7267074 w 8460606"/>
              <a:gd name="connsiteY108" fmla="*/ 2204185 h 4620126"/>
              <a:gd name="connsiteX109" fmla="*/ 7295950 w 8460606"/>
              <a:gd name="connsiteY109" fmla="*/ 2223436 h 4620126"/>
              <a:gd name="connsiteX110" fmla="*/ 7575082 w 8460606"/>
              <a:gd name="connsiteY110" fmla="*/ 2213811 h 4620126"/>
              <a:gd name="connsiteX111" fmla="*/ 7661710 w 8460606"/>
              <a:gd name="connsiteY111" fmla="*/ 2165684 h 4620126"/>
              <a:gd name="connsiteX112" fmla="*/ 7748337 w 8460606"/>
              <a:gd name="connsiteY112" fmla="*/ 2136808 h 4620126"/>
              <a:gd name="connsiteX113" fmla="*/ 7777213 w 8460606"/>
              <a:gd name="connsiteY113" fmla="*/ 2127183 h 4620126"/>
              <a:gd name="connsiteX114" fmla="*/ 7806089 w 8460606"/>
              <a:gd name="connsiteY114" fmla="*/ 2107933 h 4620126"/>
              <a:gd name="connsiteX115" fmla="*/ 7834964 w 8460606"/>
              <a:gd name="connsiteY115" fmla="*/ 2079057 h 4620126"/>
              <a:gd name="connsiteX116" fmla="*/ 7950468 w 8460606"/>
              <a:gd name="connsiteY116" fmla="*/ 2050181 h 4620126"/>
              <a:gd name="connsiteX117" fmla="*/ 7979343 w 8460606"/>
              <a:gd name="connsiteY117" fmla="*/ 2040556 h 4620126"/>
              <a:gd name="connsiteX118" fmla="*/ 8075596 w 8460606"/>
              <a:gd name="connsiteY118" fmla="*/ 2021305 h 4620126"/>
              <a:gd name="connsiteX119" fmla="*/ 8114097 w 8460606"/>
              <a:gd name="connsiteY119" fmla="*/ 2002055 h 4620126"/>
              <a:gd name="connsiteX120" fmla="*/ 8171849 w 8460606"/>
              <a:gd name="connsiteY120" fmla="*/ 1982804 h 4620126"/>
              <a:gd name="connsiteX121" fmla="*/ 8229600 w 8460606"/>
              <a:gd name="connsiteY121" fmla="*/ 1944303 h 4620126"/>
              <a:gd name="connsiteX122" fmla="*/ 8258476 w 8460606"/>
              <a:gd name="connsiteY122" fmla="*/ 1925053 h 4620126"/>
              <a:gd name="connsiteX123" fmla="*/ 8277726 w 8460606"/>
              <a:gd name="connsiteY123" fmla="*/ 1896177 h 4620126"/>
              <a:gd name="connsiteX124" fmla="*/ 8306602 w 8460606"/>
              <a:gd name="connsiteY124" fmla="*/ 1886552 h 4620126"/>
              <a:gd name="connsiteX125" fmla="*/ 8364354 w 8460606"/>
              <a:gd name="connsiteY125" fmla="*/ 1857676 h 4620126"/>
              <a:gd name="connsiteX126" fmla="*/ 8383604 w 8460606"/>
              <a:gd name="connsiteY126" fmla="*/ 1828800 h 4620126"/>
              <a:gd name="connsiteX127" fmla="*/ 8460606 w 8460606"/>
              <a:gd name="connsiteY12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909912 w 8460606"/>
              <a:gd name="connsiteY55" fmla="*/ 1520792 h 4620126"/>
              <a:gd name="connsiteX56" fmla="*/ 5977289 w 8460606"/>
              <a:gd name="connsiteY56" fmla="*/ 1232034 h 4620126"/>
              <a:gd name="connsiteX57" fmla="*/ 6006164 w 8460606"/>
              <a:gd name="connsiteY57" fmla="*/ 1078029 h 4620126"/>
              <a:gd name="connsiteX58" fmla="*/ 6035040 w 8460606"/>
              <a:gd name="connsiteY58" fmla="*/ 808522 h 4620126"/>
              <a:gd name="connsiteX59" fmla="*/ 6054291 w 8460606"/>
              <a:gd name="connsiteY59" fmla="*/ 741145 h 4620126"/>
              <a:gd name="connsiteX60" fmla="*/ 6073541 w 8460606"/>
              <a:gd name="connsiteY60" fmla="*/ 683394 h 4620126"/>
              <a:gd name="connsiteX61" fmla="*/ 6092792 w 8460606"/>
              <a:gd name="connsiteY61" fmla="*/ 596766 h 4620126"/>
              <a:gd name="connsiteX62" fmla="*/ 6131293 w 8460606"/>
              <a:gd name="connsiteY62" fmla="*/ 462013 h 4620126"/>
              <a:gd name="connsiteX63" fmla="*/ 6150543 w 8460606"/>
              <a:gd name="connsiteY63" fmla="*/ 423512 h 4620126"/>
              <a:gd name="connsiteX64" fmla="*/ 6179419 w 8460606"/>
              <a:gd name="connsiteY64" fmla="*/ 317634 h 4620126"/>
              <a:gd name="connsiteX65" fmla="*/ 6198670 w 8460606"/>
              <a:gd name="connsiteY65" fmla="*/ 279133 h 4620126"/>
              <a:gd name="connsiteX66" fmla="*/ 6217920 w 8460606"/>
              <a:gd name="connsiteY66" fmla="*/ 221381 h 4620126"/>
              <a:gd name="connsiteX67" fmla="*/ 6275672 w 8460606"/>
              <a:gd name="connsiteY67" fmla="*/ 115503 h 4620126"/>
              <a:gd name="connsiteX68" fmla="*/ 6294922 w 8460606"/>
              <a:gd name="connsiteY68" fmla="*/ 57752 h 4620126"/>
              <a:gd name="connsiteX69" fmla="*/ 6304548 w 8460606"/>
              <a:gd name="connsiteY69" fmla="*/ 28876 h 4620126"/>
              <a:gd name="connsiteX70" fmla="*/ 6323798 w 8460606"/>
              <a:gd name="connsiteY70" fmla="*/ 0 h 4620126"/>
              <a:gd name="connsiteX71" fmla="*/ 6352674 w 8460606"/>
              <a:gd name="connsiteY71" fmla="*/ 9625 h 4620126"/>
              <a:gd name="connsiteX72" fmla="*/ 6371924 w 8460606"/>
              <a:gd name="connsiteY72" fmla="*/ 38501 h 4620126"/>
              <a:gd name="connsiteX73" fmla="*/ 6400800 w 8460606"/>
              <a:gd name="connsiteY73" fmla="*/ 67377 h 4620126"/>
              <a:gd name="connsiteX74" fmla="*/ 6420051 w 8460606"/>
              <a:gd name="connsiteY74" fmla="*/ 125128 h 4620126"/>
              <a:gd name="connsiteX75" fmla="*/ 6458552 w 8460606"/>
              <a:gd name="connsiteY75" fmla="*/ 182880 h 4620126"/>
              <a:gd name="connsiteX76" fmla="*/ 6477802 w 8460606"/>
              <a:gd name="connsiteY76" fmla="*/ 211756 h 4620126"/>
              <a:gd name="connsiteX77" fmla="*/ 6516303 w 8460606"/>
              <a:gd name="connsiteY77" fmla="*/ 298383 h 4620126"/>
              <a:gd name="connsiteX78" fmla="*/ 6545179 w 8460606"/>
              <a:gd name="connsiteY78" fmla="*/ 442762 h 4620126"/>
              <a:gd name="connsiteX79" fmla="*/ 6564430 w 8460606"/>
              <a:gd name="connsiteY79" fmla="*/ 471638 h 4620126"/>
              <a:gd name="connsiteX80" fmla="*/ 6593305 w 8460606"/>
              <a:gd name="connsiteY80" fmla="*/ 529389 h 4620126"/>
              <a:gd name="connsiteX81" fmla="*/ 6602931 w 8460606"/>
              <a:gd name="connsiteY81" fmla="*/ 558265 h 4620126"/>
              <a:gd name="connsiteX82" fmla="*/ 6631806 w 8460606"/>
              <a:gd name="connsiteY82" fmla="*/ 567891 h 4620126"/>
              <a:gd name="connsiteX83" fmla="*/ 6651057 w 8460606"/>
              <a:gd name="connsiteY83" fmla="*/ 596766 h 4620126"/>
              <a:gd name="connsiteX84" fmla="*/ 6699183 w 8460606"/>
              <a:gd name="connsiteY84" fmla="*/ 654518 h 4620126"/>
              <a:gd name="connsiteX85" fmla="*/ 6728059 w 8460606"/>
              <a:gd name="connsiteY85" fmla="*/ 712269 h 4620126"/>
              <a:gd name="connsiteX86" fmla="*/ 6737684 w 8460606"/>
              <a:gd name="connsiteY86" fmla="*/ 750771 h 4620126"/>
              <a:gd name="connsiteX87" fmla="*/ 6766560 w 8460606"/>
              <a:gd name="connsiteY87" fmla="*/ 808522 h 4620126"/>
              <a:gd name="connsiteX88" fmla="*/ 6776185 w 8460606"/>
              <a:gd name="connsiteY88" fmla="*/ 847023 h 4620126"/>
              <a:gd name="connsiteX89" fmla="*/ 6785811 w 8460606"/>
              <a:gd name="connsiteY89" fmla="*/ 904775 h 4620126"/>
              <a:gd name="connsiteX90" fmla="*/ 6805061 w 8460606"/>
              <a:gd name="connsiteY90" fmla="*/ 933651 h 4620126"/>
              <a:gd name="connsiteX91" fmla="*/ 6824312 w 8460606"/>
              <a:gd name="connsiteY91" fmla="*/ 1010653 h 4620126"/>
              <a:gd name="connsiteX92" fmla="*/ 6833937 w 8460606"/>
              <a:gd name="connsiteY92" fmla="*/ 1049154 h 4620126"/>
              <a:gd name="connsiteX93" fmla="*/ 6853188 w 8460606"/>
              <a:gd name="connsiteY93" fmla="*/ 1116531 h 4620126"/>
              <a:gd name="connsiteX94" fmla="*/ 6862813 w 8460606"/>
              <a:gd name="connsiteY94" fmla="*/ 1174282 h 4620126"/>
              <a:gd name="connsiteX95" fmla="*/ 6872438 w 8460606"/>
              <a:gd name="connsiteY95" fmla="*/ 1655545 h 4620126"/>
              <a:gd name="connsiteX96" fmla="*/ 6882063 w 8460606"/>
              <a:gd name="connsiteY96" fmla="*/ 1684421 h 4620126"/>
              <a:gd name="connsiteX97" fmla="*/ 6891689 w 8460606"/>
              <a:gd name="connsiteY97" fmla="*/ 1751798 h 4620126"/>
              <a:gd name="connsiteX98" fmla="*/ 6910939 w 8460606"/>
              <a:gd name="connsiteY98" fmla="*/ 1780674 h 4620126"/>
              <a:gd name="connsiteX99" fmla="*/ 6939815 w 8460606"/>
              <a:gd name="connsiteY99" fmla="*/ 1848051 h 4620126"/>
              <a:gd name="connsiteX100" fmla="*/ 6959065 w 8460606"/>
              <a:gd name="connsiteY100" fmla="*/ 1876926 h 4620126"/>
              <a:gd name="connsiteX101" fmla="*/ 6978316 w 8460606"/>
              <a:gd name="connsiteY101" fmla="*/ 1934678 h 4620126"/>
              <a:gd name="connsiteX102" fmla="*/ 7016817 w 8460606"/>
              <a:gd name="connsiteY102" fmla="*/ 1992429 h 4620126"/>
              <a:gd name="connsiteX103" fmla="*/ 7036068 w 8460606"/>
              <a:gd name="connsiteY103" fmla="*/ 2021305 h 4620126"/>
              <a:gd name="connsiteX104" fmla="*/ 7045693 w 8460606"/>
              <a:gd name="connsiteY104" fmla="*/ 2050181 h 4620126"/>
              <a:gd name="connsiteX105" fmla="*/ 7141945 w 8460606"/>
              <a:gd name="connsiteY105" fmla="*/ 2146434 h 4620126"/>
              <a:gd name="connsiteX106" fmla="*/ 7209322 w 8460606"/>
              <a:gd name="connsiteY106" fmla="*/ 2165684 h 4620126"/>
              <a:gd name="connsiteX107" fmla="*/ 7267074 w 8460606"/>
              <a:gd name="connsiteY107" fmla="*/ 2204185 h 4620126"/>
              <a:gd name="connsiteX108" fmla="*/ 7295950 w 8460606"/>
              <a:gd name="connsiteY108" fmla="*/ 2223436 h 4620126"/>
              <a:gd name="connsiteX109" fmla="*/ 7575082 w 8460606"/>
              <a:gd name="connsiteY109" fmla="*/ 2213811 h 4620126"/>
              <a:gd name="connsiteX110" fmla="*/ 7661710 w 8460606"/>
              <a:gd name="connsiteY110" fmla="*/ 2165684 h 4620126"/>
              <a:gd name="connsiteX111" fmla="*/ 7748337 w 8460606"/>
              <a:gd name="connsiteY111" fmla="*/ 2136808 h 4620126"/>
              <a:gd name="connsiteX112" fmla="*/ 7777213 w 8460606"/>
              <a:gd name="connsiteY112" fmla="*/ 2127183 h 4620126"/>
              <a:gd name="connsiteX113" fmla="*/ 7806089 w 8460606"/>
              <a:gd name="connsiteY113" fmla="*/ 2107933 h 4620126"/>
              <a:gd name="connsiteX114" fmla="*/ 7834964 w 8460606"/>
              <a:gd name="connsiteY114" fmla="*/ 2079057 h 4620126"/>
              <a:gd name="connsiteX115" fmla="*/ 7950468 w 8460606"/>
              <a:gd name="connsiteY115" fmla="*/ 2050181 h 4620126"/>
              <a:gd name="connsiteX116" fmla="*/ 7979343 w 8460606"/>
              <a:gd name="connsiteY116" fmla="*/ 2040556 h 4620126"/>
              <a:gd name="connsiteX117" fmla="*/ 8075596 w 8460606"/>
              <a:gd name="connsiteY117" fmla="*/ 2021305 h 4620126"/>
              <a:gd name="connsiteX118" fmla="*/ 8114097 w 8460606"/>
              <a:gd name="connsiteY118" fmla="*/ 2002055 h 4620126"/>
              <a:gd name="connsiteX119" fmla="*/ 8171849 w 8460606"/>
              <a:gd name="connsiteY119" fmla="*/ 1982804 h 4620126"/>
              <a:gd name="connsiteX120" fmla="*/ 8229600 w 8460606"/>
              <a:gd name="connsiteY120" fmla="*/ 1944303 h 4620126"/>
              <a:gd name="connsiteX121" fmla="*/ 8258476 w 8460606"/>
              <a:gd name="connsiteY121" fmla="*/ 1925053 h 4620126"/>
              <a:gd name="connsiteX122" fmla="*/ 8277726 w 8460606"/>
              <a:gd name="connsiteY122" fmla="*/ 1896177 h 4620126"/>
              <a:gd name="connsiteX123" fmla="*/ 8306602 w 8460606"/>
              <a:gd name="connsiteY123" fmla="*/ 1886552 h 4620126"/>
              <a:gd name="connsiteX124" fmla="*/ 8364354 w 8460606"/>
              <a:gd name="connsiteY124" fmla="*/ 1857676 h 4620126"/>
              <a:gd name="connsiteX125" fmla="*/ 8383604 w 8460606"/>
              <a:gd name="connsiteY125" fmla="*/ 1828800 h 4620126"/>
              <a:gd name="connsiteX126" fmla="*/ 8460606 w 8460606"/>
              <a:gd name="connsiteY12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909912 w 8460606"/>
              <a:gd name="connsiteY55" fmla="*/ 1520792 h 4620126"/>
              <a:gd name="connsiteX56" fmla="*/ 5977289 w 8460606"/>
              <a:gd name="connsiteY56" fmla="*/ 1232034 h 4620126"/>
              <a:gd name="connsiteX57" fmla="*/ 6006164 w 8460606"/>
              <a:gd name="connsiteY57" fmla="*/ 1078029 h 4620126"/>
              <a:gd name="connsiteX58" fmla="*/ 6035040 w 8460606"/>
              <a:gd name="connsiteY58" fmla="*/ 808522 h 4620126"/>
              <a:gd name="connsiteX59" fmla="*/ 6054291 w 8460606"/>
              <a:gd name="connsiteY59" fmla="*/ 741145 h 4620126"/>
              <a:gd name="connsiteX60" fmla="*/ 6073541 w 8460606"/>
              <a:gd name="connsiteY60" fmla="*/ 683394 h 4620126"/>
              <a:gd name="connsiteX61" fmla="*/ 6131293 w 8460606"/>
              <a:gd name="connsiteY61" fmla="*/ 462013 h 4620126"/>
              <a:gd name="connsiteX62" fmla="*/ 6150543 w 8460606"/>
              <a:gd name="connsiteY62" fmla="*/ 423512 h 4620126"/>
              <a:gd name="connsiteX63" fmla="*/ 6179419 w 8460606"/>
              <a:gd name="connsiteY63" fmla="*/ 317634 h 4620126"/>
              <a:gd name="connsiteX64" fmla="*/ 6198670 w 8460606"/>
              <a:gd name="connsiteY64" fmla="*/ 279133 h 4620126"/>
              <a:gd name="connsiteX65" fmla="*/ 6217920 w 8460606"/>
              <a:gd name="connsiteY65" fmla="*/ 221381 h 4620126"/>
              <a:gd name="connsiteX66" fmla="*/ 6275672 w 8460606"/>
              <a:gd name="connsiteY66" fmla="*/ 115503 h 4620126"/>
              <a:gd name="connsiteX67" fmla="*/ 6294922 w 8460606"/>
              <a:gd name="connsiteY67" fmla="*/ 57752 h 4620126"/>
              <a:gd name="connsiteX68" fmla="*/ 6304548 w 8460606"/>
              <a:gd name="connsiteY68" fmla="*/ 28876 h 4620126"/>
              <a:gd name="connsiteX69" fmla="*/ 6323798 w 8460606"/>
              <a:gd name="connsiteY69" fmla="*/ 0 h 4620126"/>
              <a:gd name="connsiteX70" fmla="*/ 6352674 w 8460606"/>
              <a:gd name="connsiteY70" fmla="*/ 9625 h 4620126"/>
              <a:gd name="connsiteX71" fmla="*/ 6371924 w 8460606"/>
              <a:gd name="connsiteY71" fmla="*/ 38501 h 4620126"/>
              <a:gd name="connsiteX72" fmla="*/ 6400800 w 8460606"/>
              <a:gd name="connsiteY72" fmla="*/ 67377 h 4620126"/>
              <a:gd name="connsiteX73" fmla="*/ 6420051 w 8460606"/>
              <a:gd name="connsiteY73" fmla="*/ 125128 h 4620126"/>
              <a:gd name="connsiteX74" fmla="*/ 6458552 w 8460606"/>
              <a:gd name="connsiteY74" fmla="*/ 182880 h 4620126"/>
              <a:gd name="connsiteX75" fmla="*/ 6477802 w 8460606"/>
              <a:gd name="connsiteY75" fmla="*/ 211756 h 4620126"/>
              <a:gd name="connsiteX76" fmla="*/ 6516303 w 8460606"/>
              <a:gd name="connsiteY76" fmla="*/ 298383 h 4620126"/>
              <a:gd name="connsiteX77" fmla="*/ 6545179 w 8460606"/>
              <a:gd name="connsiteY77" fmla="*/ 442762 h 4620126"/>
              <a:gd name="connsiteX78" fmla="*/ 6564430 w 8460606"/>
              <a:gd name="connsiteY78" fmla="*/ 471638 h 4620126"/>
              <a:gd name="connsiteX79" fmla="*/ 6593305 w 8460606"/>
              <a:gd name="connsiteY79" fmla="*/ 529389 h 4620126"/>
              <a:gd name="connsiteX80" fmla="*/ 6602931 w 8460606"/>
              <a:gd name="connsiteY80" fmla="*/ 558265 h 4620126"/>
              <a:gd name="connsiteX81" fmla="*/ 6631806 w 8460606"/>
              <a:gd name="connsiteY81" fmla="*/ 567891 h 4620126"/>
              <a:gd name="connsiteX82" fmla="*/ 6651057 w 8460606"/>
              <a:gd name="connsiteY82" fmla="*/ 596766 h 4620126"/>
              <a:gd name="connsiteX83" fmla="*/ 6699183 w 8460606"/>
              <a:gd name="connsiteY83" fmla="*/ 654518 h 4620126"/>
              <a:gd name="connsiteX84" fmla="*/ 6728059 w 8460606"/>
              <a:gd name="connsiteY84" fmla="*/ 712269 h 4620126"/>
              <a:gd name="connsiteX85" fmla="*/ 6737684 w 8460606"/>
              <a:gd name="connsiteY85" fmla="*/ 750771 h 4620126"/>
              <a:gd name="connsiteX86" fmla="*/ 6766560 w 8460606"/>
              <a:gd name="connsiteY86" fmla="*/ 808522 h 4620126"/>
              <a:gd name="connsiteX87" fmla="*/ 6776185 w 8460606"/>
              <a:gd name="connsiteY87" fmla="*/ 847023 h 4620126"/>
              <a:gd name="connsiteX88" fmla="*/ 6785811 w 8460606"/>
              <a:gd name="connsiteY88" fmla="*/ 904775 h 4620126"/>
              <a:gd name="connsiteX89" fmla="*/ 6805061 w 8460606"/>
              <a:gd name="connsiteY89" fmla="*/ 933651 h 4620126"/>
              <a:gd name="connsiteX90" fmla="*/ 6824312 w 8460606"/>
              <a:gd name="connsiteY90" fmla="*/ 1010653 h 4620126"/>
              <a:gd name="connsiteX91" fmla="*/ 6833937 w 8460606"/>
              <a:gd name="connsiteY91" fmla="*/ 1049154 h 4620126"/>
              <a:gd name="connsiteX92" fmla="*/ 6853188 w 8460606"/>
              <a:gd name="connsiteY92" fmla="*/ 1116531 h 4620126"/>
              <a:gd name="connsiteX93" fmla="*/ 6862813 w 8460606"/>
              <a:gd name="connsiteY93" fmla="*/ 1174282 h 4620126"/>
              <a:gd name="connsiteX94" fmla="*/ 6872438 w 8460606"/>
              <a:gd name="connsiteY94" fmla="*/ 1655545 h 4620126"/>
              <a:gd name="connsiteX95" fmla="*/ 6882063 w 8460606"/>
              <a:gd name="connsiteY95" fmla="*/ 1684421 h 4620126"/>
              <a:gd name="connsiteX96" fmla="*/ 6891689 w 8460606"/>
              <a:gd name="connsiteY96" fmla="*/ 1751798 h 4620126"/>
              <a:gd name="connsiteX97" fmla="*/ 6910939 w 8460606"/>
              <a:gd name="connsiteY97" fmla="*/ 1780674 h 4620126"/>
              <a:gd name="connsiteX98" fmla="*/ 6939815 w 8460606"/>
              <a:gd name="connsiteY98" fmla="*/ 1848051 h 4620126"/>
              <a:gd name="connsiteX99" fmla="*/ 6959065 w 8460606"/>
              <a:gd name="connsiteY99" fmla="*/ 1876926 h 4620126"/>
              <a:gd name="connsiteX100" fmla="*/ 6978316 w 8460606"/>
              <a:gd name="connsiteY100" fmla="*/ 1934678 h 4620126"/>
              <a:gd name="connsiteX101" fmla="*/ 7016817 w 8460606"/>
              <a:gd name="connsiteY101" fmla="*/ 1992429 h 4620126"/>
              <a:gd name="connsiteX102" fmla="*/ 7036068 w 8460606"/>
              <a:gd name="connsiteY102" fmla="*/ 2021305 h 4620126"/>
              <a:gd name="connsiteX103" fmla="*/ 7045693 w 8460606"/>
              <a:gd name="connsiteY103" fmla="*/ 2050181 h 4620126"/>
              <a:gd name="connsiteX104" fmla="*/ 7141945 w 8460606"/>
              <a:gd name="connsiteY104" fmla="*/ 2146434 h 4620126"/>
              <a:gd name="connsiteX105" fmla="*/ 7209322 w 8460606"/>
              <a:gd name="connsiteY105" fmla="*/ 2165684 h 4620126"/>
              <a:gd name="connsiteX106" fmla="*/ 7267074 w 8460606"/>
              <a:gd name="connsiteY106" fmla="*/ 2204185 h 4620126"/>
              <a:gd name="connsiteX107" fmla="*/ 7295950 w 8460606"/>
              <a:gd name="connsiteY107" fmla="*/ 2223436 h 4620126"/>
              <a:gd name="connsiteX108" fmla="*/ 7575082 w 8460606"/>
              <a:gd name="connsiteY108" fmla="*/ 2213811 h 4620126"/>
              <a:gd name="connsiteX109" fmla="*/ 7661710 w 8460606"/>
              <a:gd name="connsiteY109" fmla="*/ 2165684 h 4620126"/>
              <a:gd name="connsiteX110" fmla="*/ 7748337 w 8460606"/>
              <a:gd name="connsiteY110" fmla="*/ 2136808 h 4620126"/>
              <a:gd name="connsiteX111" fmla="*/ 7777213 w 8460606"/>
              <a:gd name="connsiteY111" fmla="*/ 2127183 h 4620126"/>
              <a:gd name="connsiteX112" fmla="*/ 7806089 w 8460606"/>
              <a:gd name="connsiteY112" fmla="*/ 2107933 h 4620126"/>
              <a:gd name="connsiteX113" fmla="*/ 7834964 w 8460606"/>
              <a:gd name="connsiteY113" fmla="*/ 2079057 h 4620126"/>
              <a:gd name="connsiteX114" fmla="*/ 7950468 w 8460606"/>
              <a:gd name="connsiteY114" fmla="*/ 2050181 h 4620126"/>
              <a:gd name="connsiteX115" fmla="*/ 7979343 w 8460606"/>
              <a:gd name="connsiteY115" fmla="*/ 2040556 h 4620126"/>
              <a:gd name="connsiteX116" fmla="*/ 8075596 w 8460606"/>
              <a:gd name="connsiteY116" fmla="*/ 2021305 h 4620126"/>
              <a:gd name="connsiteX117" fmla="*/ 8114097 w 8460606"/>
              <a:gd name="connsiteY117" fmla="*/ 2002055 h 4620126"/>
              <a:gd name="connsiteX118" fmla="*/ 8171849 w 8460606"/>
              <a:gd name="connsiteY118" fmla="*/ 1982804 h 4620126"/>
              <a:gd name="connsiteX119" fmla="*/ 8229600 w 8460606"/>
              <a:gd name="connsiteY119" fmla="*/ 1944303 h 4620126"/>
              <a:gd name="connsiteX120" fmla="*/ 8258476 w 8460606"/>
              <a:gd name="connsiteY120" fmla="*/ 1925053 h 4620126"/>
              <a:gd name="connsiteX121" fmla="*/ 8277726 w 8460606"/>
              <a:gd name="connsiteY121" fmla="*/ 1896177 h 4620126"/>
              <a:gd name="connsiteX122" fmla="*/ 8306602 w 8460606"/>
              <a:gd name="connsiteY122" fmla="*/ 1886552 h 4620126"/>
              <a:gd name="connsiteX123" fmla="*/ 8364354 w 8460606"/>
              <a:gd name="connsiteY123" fmla="*/ 1857676 h 4620126"/>
              <a:gd name="connsiteX124" fmla="*/ 8383604 w 8460606"/>
              <a:gd name="connsiteY124" fmla="*/ 1828800 h 4620126"/>
              <a:gd name="connsiteX125" fmla="*/ 8460606 w 8460606"/>
              <a:gd name="connsiteY12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909912 w 8460606"/>
              <a:gd name="connsiteY55" fmla="*/ 1520792 h 4620126"/>
              <a:gd name="connsiteX56" fmla="*/ 5977289 w 8460606"/>
              <a:gd name="connsiteY56" fmla="*/ 1232034 h 4620126"/>
              <a:gd name="connsiteX57" fmla="*/ 6006164 w 8460606"/>
              <a:gd name="connsiteY57" fmla="*/ 1078029 h 4620126"/>
              <a:gd name="connsiteX58" fmla="*/ 6035040 w 8460606"/>
              <a:gd name="connsiteY58" fmla="*/ 808522 h 4620126"/>
              <a:gd name="connsiteX59" fmla="*/ 6054291 w 8460606"/>
              <a:gd name="connsiteY59" fmla="*/ 741145 h 4620126"/>
              <a:gd name="connsiteX60" fmla="*/ 6073541 w 8460606"/>
              <a:gd name="connsiteY60" fmla="*/ 683394 h 4620126"/>
              <a:gd name="connsiteX61" fmla="*/ 6150543 w 8460606"/>
              <a:gd name="connsiteY61" fmla="*/ 423512 h 4620126"/>
              <a:gd name="connsiteX62" fmla="*/ 6179419 w 8460606"/>
              <a:gd name="connsiteY62" fmla="*/ 317634 h 4620126"/>
              <a:gd name="connsiteX63" fmla="*/ 6198670 w 8460606"/>
              <a:gd name="connsiteY63" fmla="*/ 279133 h 4620126"/>
              <a:gd name="connsiteX64" fmla="*/ 6217920 w 8460606"/>
              <a:gd name="connsiteY64" fmla="*/ 221381 h 4620126"/>
              <a:gd name="connsiteX65" fmla="*/ 6275672 w 8460606"/>
              <a:gd name="connsiteY65" fmla="*/ 115503 h 4620126"/>
              <a:gd name="connsiteX66" fmla="*/ 6294922 w 8460606"/>
              <a:gd name="connsiteY66" fmla="*/ 57752 h 4620126"/>
              <a:gd name="connsiteX67" fmla="*/ 6304548 w 8460606"/>
              <a:gd name="connsiteY67" fmla="*/ 28876 h 4620126"/>
              <a:gd name="connsiteX68" fmla="*/ 6323798 w 8460606"/>
              <a:gd name="connsiteY68" fmla="*/ 0 h 4620126"/>
              <a:gd name="connsiteX69" fmla="*/ 6352674 w 8460606"/>
              <a:gd name="connsiteY69" fmla="*/ 9625 h 4620126"/>
              <a:gd name="connsiteX70" fmla="*/ 6371924 w 8460606"/>
              <a:gd name="connsiteY70" fmla="*/ 38501 h 4620126"/>
              <a:gd name="connsiteX71" fmla="*/ 6400800 w 8460606"/>
              <a:gd name="connsiteY71" fmla="*/ 67377 h 4620126"/>
              <a:gd name="connsiteX72" fmla="*/ 6420051 w 8460606"/>
              <a:gd name="connsiteY72" fmla="*/ 125128 h 4620126"/>
              <a:gd name="connsiteX73" fmla="*/ 6458552 w 8460606"/>
              <a:gd name="connsiteY73" fmla="*/ 182880 h 4620126"/>
              <a:gd name="connsiteX74" fmla="*/ 6477802 w 8460606"/>
              <a:gd name="connsiteY74" fmla="*/ 211756 h 4620126"/>
              <a:gd name="connsiteX75" fmla="*/ 6516303 w 8460606"/>
              <a:gd name="connsiteY75" fmla="*/ 298383 h 4620126"/>
              <a:gd name="connsiteX76" fmla="*/ 6545179 w 8460606"/>
              <a:gd name="connsiteY76" fmla="*/ 442762 h 4620126"/>
              <a:gd name="connsiteX77" fmla="*/ 6564430 w 8460606"/>
              <a:gd name="connsiteY77" fmla="*/ 471638 h 4620126"/>
              <a:gd name="connsiteX78" fmla="*/ 6593305 w 8460606"/>
              <a:gd name="connsiteY78" fmla="*/ 529389 h 4620126"/>
              <a:gd name="connsiteX79" fmla="*/ 6602931 w 8460606"/>
              <a:gd name="connsiteY79" fmla="*/ 558265 h 4620126"/>
              <a:gd name="connsiteX80" fmla="*/ 6631806 w 8460606"/>
              <a:gd name="connsiteY80" fmla="*/ 567891 h 4620126"/>
              <a:gd name="connsiteX81" fmla="*/ 6651057 w 8460606"/>
              <a:gd name="connsiteY81" fmla="*/ 596766 h 4620126"/>
              <a:gd name="connsiteX82" fmla="*/ 6699183 w 8460606"/>
              <a:gd name="connsiteY82" fmla="*/ 654518 h 4620126"/>
              <a:gd name="connsiteX83" fmla="*/ 6728059 w 8460606"/>
              <a:gd name="connsiteY83" fmla="*/ 712269 h 4620126"/>
              <a:gd name="connsiteX84" fmla="*/ 6737684 w 8460606"/>
              <a:gd name="connsiteY84" fmla="*/ 750771 h 4620126"/>
              <a:gd name="connsiteX85" fmla="*/ 6766560 w 8460606"/>
              <a:gd name="connsiteY85" fmla="*/ 808522 h 4620126"/>
              <a:gd name="connsiteX86" fmla="*/ 6776185 w 8460606"/>
              <a:gd name="connsiteY86" fmla="*/ 847023 h 4620126"/>
              <a:gd name="connsiteX87" fmla="*/ 6785811 w 8460606"/>
              <a:gd name="connsiteY87" fmla="*/ 904775 h 4620126"/>
              <a:gd name="connsiteX88" fmla="*/ 6805061 w 8460606"/>
              <a:gd name="connsiteY88" fmla="*/ 933651 h 4620126"/>
              <a:gd name="connsiteX89" fmla="*/ 6824312 w 8460606"/>
              <a:gd name="connsiteY89" fmla="*/ 1010653 h 4620126"/>
              <a:gd name="connsiteX90" fmla="*/ 6833937 w 8460606"/>
              <a:gd name="connsiteY90" fmla="*/ 1049154 h 4620126"/>
              <a:gd name="connsiteX91" fmla="*/ 6853188 w 8460606"/>
              <a:gd name="connsiteY91" fmla="*/ 1116531 h 4620126"/>
              <a:gd name="connsiteX92" fmla="*/ 6862813 w 8460606"/>
              <a:gd name="connsiteY92" fmla="*/ 1174282 h 4620126"/>
              <a:gd name="connsiteX93" fmla="*/ 6872438 w 8460606"/>
              <a:gd name="connsiteY93" fmla="*/ 1655545 h 4620126"/>
              <a:gd name="connsiteX94" fmla="*/ 6882063 w 8460606"/>
              <a:gd name="connsiteY94" fmla="*/ 1684421 h 4620126"/>
              <a:gd name="connsiteX95" fmla="*/ 6891689 w 8460606"/>
              <a:gd name="connsiteY95" fmla="*/ 1751798 h 4620126"/>
              <a:gd name="connsiteX96" fmla="*/ 6910939 w 8460606"/>
              <a:gd name="connsiteY96" fmla="*/ 1780674 h 4620126"/>
              <a:gd name="connsiteX97" fmla="*/ 6939815 w 8460606"/>
              <a:gd name="connsiteY97" fmla="*/ 1848051 h 4620126"/>
              <a:gd name="connsiteX98" fmla="*/ 6959065 w 8460606"/>
              <a:gd name="connsiteY98" fmla="*/ 1876926 h 4620126"/>
              <a:gd name="connsiteX99" fmla="*/ 6978316 w 8460606"/>
              <a:gd name="connsiteY99" fmla="*/ 1934678 h 4620126"/>
              <a:gd name="connsiteX100" fmla="*/ 7016817 w 8460606"/>
              <a:gd name="connsiteY100" fmla="*/ 1992429 h 4620126"/>
              <a:gd name="connsiteX101" fmla="*/ 7036068 w 8460606"/>
              <a:gd name="connsiteY101" fmla="*/ 2021305 h 4620126"/>
              <a:gd name="connsiteX102" fmla="*/ 7045693 w 8460606"/>
              <a:gd name="connsiteY102" fmla="*/ 2050181 h 4620126"/>
              <a:gd name="connsiteX103" fmla="*/ 7141945 w 8460606"/>
              <a:gd name="connsiteY103" fmla="*/ 2146434 h 4620126"/>
              <a:gd name="connsiteX104" fmla="*/ 7209322 w 8460606"/>
              <a:gd name="connsiteY104" fmla="*/ 2165684 h 4620126"/>
              <a:gd name="connsiteX105" fmla="*/ 7267074 w 8460606"/>
              <a:gd name="connsiteY105" fmla="*/ 2204185 h 4620126"/>
              <a:gd name="connsiteX106" fmla="*/ 7295950 w 8460606"/>
              <a:gd name="connsiteY106" fmla="*/ 2223436 h 4620126"/>
              <a:gd name="connsiteX107" fmla="*/ 7575082 w 8460606"/>
              <a:gd name="connsiteY107" fmla="*/ 2213811 h 4620126"/>
              <a:gd name="connsiteX108" fmla="*/ 7661710 w 8460606"/>
              <a:gd name="connsiteY108" fmla="*/ 2165684 h 4620126"/>
              <a:gd name="connsiteX109" fmla="*/ 7748337 w 8460606"/>
              <a:gd name="connsiteY109" fmla="*/ 2136808 h 4620126"/>
              <a:gd name="connsiteX110" fmla="*/ 7777213 w 8460606"/>
              <a:gd name="connsiteY110" fmla="*/ 2127183 h 4620126"/>
              <a:gd name="connsiteX111" fmla="*/ 7806089 w 8460606"/>
              <a:gd name="connsiteY111" fmla="*/ 2107933 h 4620126"/>
              <a:gd name="connsiteX112" fmla="*/ 7834964 w 8460606"/>
              <a:gd name="connsiteY112" fmla="*/ 2079057 h 4620126"/>
              <a:gd name="connsiteX113" fmla="*/ 7950468 w 8460606"/>
              <a:gd name="connsiteY113" fmla="*/ 2050181 h 4620126"/>
              <a:gd name="connsiteX114" fmla="*/ 7979343 w 8460606"/>
              <a:gd name="connsiteY114" fmla="*/ 2040556 h 4620126"/>
              <a:gd name="connsiteX115" fmla="*/ 8075596 w 8460606"/>
              <a:gd name="connsiteY115" fmla="*/ 2021305 h 4620126"/>
              <a:gd name="connsiteX116" fmla="*/ 8114097 w 8460606"/>
              <a:gd name="connsiteY116" fmla="*/ 2002055 h 4620126"/>
              <a:gd name="connsiteX117" fmla="*/ 8171849 w 8460606"/>
              <a:gd name="connsiteY117" fmla="*/ 1982804 h 4620126"/>
              <a:gd name="connsiteX118" fmla="*/ 8229600 w 8460606"/>
              <a:gd name="connsiteY118" fmla="*/ 1944303 h 4620126"/>
              <a:gd name="connsiteX119" fmla="*/ 8258476 w 8460606"/>
              <a:gd name="connsiteY119" fmla="*/ 1925053 h 4620126"/>
              <a:gd name="connsiteX120" fmla="*/ 8277726 w 8460606"/>
              <a:gd name="connsiteY120" fmla="*/ 1896177 h 4620126"/>
              <a:gd name="connsiteX121" fmla="*/ 8306602 w 8460606"/>
              <a:gd name="connsiteY121" fmla="*/ 1886552 h 4620126"/>
              <a:gd name="connsiteX122" fmla="*/ 8364354 w 8460606"/>
              <a:gd name="connsiteY122" fmla="*/ 1857676 h 4620126"/>
              <a:gd name="connsiteX123" fmla="*/ 8383604 w 8460606"/>
              <a:gd name="connsiteY123" fmla="*/ 1828800 h 4620126"/>
              <a:gd name="connsiteX124" fmla="*/ 8460606 w 8460606"/>
              <a:gd name="connsiteY12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909912 w 8460606"/>
              <a:gd name="connsiteY55" fmla="*/ 1520792 h 4620126"/>
              <a:gd name="connsiteX56" fmla="*/ 5977289 w 8460606"/>
              <a:gd name="connsiteY56" fmla="*/ 1232034 h 4620126"/>
              <a:gd name="connsiteX57" fmla="*/ 6006164 w 8460606"/>
              <a:gd name="connsiteY57" fmla="*/ 1078029 h 4620126"/>
              <a:gd name="connsiteX58" fmla="*/ 6035040 w 8460606"/>
              <a:gd name="connsiteY58" fmla="*/ 808522 h 4620126"/>
              <a:gd name="connsiteX59" fmla="*/ 6054291 w 8460606"/>
              <a:gd name="connsiteY59" fmla="*/ 741145 h 4620126"/>
              <a:gd name="connsiteX60" fmla="*/ 6073541 w 8460606"/>
              <a:gd name="connsiteY60" fmla="*/ 683394 h 4620126"/>
              <a:gd name="connsiteX61" fmla="*/ 6179419 w 8460606"/>
              <a:gd name="connsiteY61" fmla="*/ 317634 h 4620126"/>
              <a:gd name="connsiteX62" fmla="*/ 6198670 w 8460606"/>
              <a:gd name="connsiteY62" fmla="*/ 279133 h 4620126"/>
              <a:gd name="connsiteX63" fmla="*/ 6217920 w 8460606"/>
              <a:gd name="connsiteY63" fmla="*/ 221381 h 4620126"/>
              <a:gd name="connsiteX64" fmla="*/ 6275672 w 8460606"/>
              <a:gd name="connsiteY64" fmla="*/ 115503 h 4620126"/>
              <a:gd name="connsiteX65" fmla="*/ 6294922 w 8460606"/>
              <a:gd name="connsiteY65" fmla="*/ 57752 h 4620126"/>
              <a:gd name="connsiteX66" fmla="*/ 6304548 w 8460606"/>
              <a:gd name="connsiteY66" fmla="*/ 28876 h 4620126"/>
              <a:gd name="connsiteX67" fmla="*/ 6323798 w 8460606"/>
              <a:gd name="connsiteY67" fmla="*/ 0 h 4620126"/>
              <a:gd name="connsiteX68" fmla="*/ 6352674 w 8460606"/>
              <a:gd name="connsiteY68" fmla="*/ 9625 h 4620126"/>
              <a:gd name="connsiteX69" fmla="*/ 6371924 w 8460606"/>
              <a:gd name="connsiteY69" fmla="*/ 38501 h 4620126"/>
              <a:gd name="connsiteX70" fmla="*/ 6400800 w 8460606"/>
              <a:gd name="connsiteY70" fmla="*/ 67377 h 4620126"/>
              <a:gd name="connsiteX71" fmla="*/ 6420051 w 8460606"/>
              <a:gd name="connsiteY71" fmla="*/ 125128 h 4620126"/>
              <a:gd name="connsiteX72" fmla="*/ 6458552 w 8460606"/>
              <a:gd name="connsiteY72" fmla="*/ 182880 h 4620126"/>
              <a:gd name="connsiteX73" fmla="*/ 6477802 w 8460606"/>
              <a:gd name="connsiteY73" fmla="*/ 211756 h 4620126"/>
              <a:gd name="connsiteX74" fmla="*/ 6516303 w 8460606"/>
              <a:gd name="connsiteY74" fmla="*/ 298383 h 4620126"/>
              <a:gd name="connsiteX75" fmla="*/ 6545179 w 8460606"/>
              <a:gd name="connsiteY75" fmla="*/ 442762 h 4620126"/>
              <a:gd name="connsiteX76" fmla="*/ 6564430 w 8460606"/>
              <a:gd name="connsiteY76" fmla="*/ 471638 h 4620126"/>
              <a:gd name="connsiteX77" fmla="*/ 6593305 w 8460606"/>
              <a:gd name="connsiteY77" fmla="*/ 529389 h 4620126"/>
              <a:gd name="connsiteX78" fmla="*/ 6602931 w 8460606"/>
              <a:gd name="connsiteY78" fmla="*/ 558265 h 4620126"/>
              <a:gd name="connsiteX79" fmla="*/ 6631806 w 8460606"/>
              <a:gd name="connsiteY79" fmla="*/ 567891 h 4620126"/>
              <a:gd name="connsiteX80" fmla="*/ 6651057 w 8460606"/>
              <a:gd name="connsiteY80" fmla="*/ 596766 h 4620126"/>
              <a:gd name="connsiteX81" fmla="*/ 6699183 w 8460606"/>
              <a:gd name="connsiteY81" fmla="*/ 654518 h 4620126"/>
              <a:gd name="connsiteX82" fmla="*/ 6728059 w 8460606"/>
              <a:gd name="connsiteY82" fmla="*/ 712269 h 4620126"/>
              <a:gd name="connsiteX83" fmla="*/ 6737684 w 8460606"/>
              <a:gd name="connsiteY83" fmla="*/ 750771 h 4620126"/>
              <a:gd name="connsiteX84" fmla="*/ 6766560 w 8460606"/>
              <a:gd name="connsiteY84" fmla="*/ 808522 h 4620126"/>
              <a:gd name="connsiteX85" fmla="*/ 6776185 w 8460606"/>
              <a:gd name="connsiteY85" fmla="*/ 847023 h 4620126"/>
              <a:gd name="connsiteX86" fmla="*/ 6785811 w 8460606"/>
              <a:gd name="connsiteY86" fmla="*/ 904775 h 4620126"/>
              <a:gd name="connsiteX87" fmla="*/ 6805061 w 8460606"/>
              <a:gd name="connsiteY87" fmla="*/ 933651 h 4620126"/>
              <a:gd name="connsiteX88" fmla="*/ 6824312 w 8460606"/>
              <a:gd name="connsiteY88" fmla="*/ 1010653 h 4620126"/>
              <a:gd name="connsiteX89" fmla="*/ 6833937 w 8460606"/>
              <a:gd name="connsiteY89" fmla="*/ 1049154 h 4620126"/>
              <a:gd name="connsiteX90" fmla="*/ 6853188 w 8460606"/>
              <a:gd name="connsiteY90" fmla="*/ 1116531 h 4620126"/>
              <a:gd name="connsiteX91" fmla="*/ 6862813 w 8460606"/>
              <a:gd name="connsiteY91" fmla="*/ 1174282 h 4620126"/>
              <a:gd name="connsiteX92" fmla="*/ 6872438 w 8460606"/>
              <a:gd name="connsiteY92" fmla="*/ 1655545 h 4620126"/>
              <a:gd name="connsiteX93" fmla="*/ 6882063 w 8460606"/>
              <a:gd name="connsiteY93" fmla="*/ 1684421 h 4620126"/>
              <a:gd name="connsiteX94" fmla="*/ 6891689 w 8460606"/>
              <a:gd name="connsiteY94" fmla="*/ 1751798 h 4620126"/>
              <a:gd name="connsiteX95" fmla="*/ 6910939 w 8460606"/>
              <a:gd name="connsiteY95" fmla="*/ 1780674 h 4620126"/>
              <a:gd name="connsiteX96" fmla="*/ 6939815 w 8460606"/>
              <a:gd name="connsiteY96" fmla="*/ 1848051 h 4620126"/>
              <a:gd name="connsiteX97" fmla="*/ 6959065 w 8460606"/>
              <a:gd name="connsiteY97" fmla="*/ 1876926 h 4620126"/>
              <a:gd name="connsiteX98" fmla="*/ 6978316 w 8460606"/>
              <a:gd name="connsiteY98" fmla="*/ 1934678 h 4620126"/>
              <a:gd name="connsiteX99" fmla="*/ 7016817 w 8460606"/>
              <a:gd name="connsiteY99" fmla="*/ 1992429 h 4620126"/>
              <a:gd name="connsiteX100" fmla="*/ 7036068 w 8460606"/>
              <a:gd name="connsiteY100" fmla="*/ 2021305 h 4620126"/>
              <a:gd name="connsiteX101" fmla="*/ 7045693 w 8460606"/>
              <a:gd name="connsiteY101" fmla="*/ 2050181 h 4620126"/>
              <a:gd name="connsiteX102" fmla="*/ 7141945 w 8460606"/>
              <a:gd name="connsiteY102" fmla="*/ 2146434 h 4620126"/>
              <a:gd name="connsiteX103" fmla="*/ 7209322 w 8460606"/>
              <a:gd name="connsiteY103" fmla="*/ 2165684 h 4620126"/>
              <a:gd name="connsiteX104" fmla="*/ 7267074 w 8460606"/>
              <a:gd name="connsiteY104" fmla="*/ 2204185 h 4620126"/>
              <a:gd name="connsiteX105" fmla="*/ 7295950 w 8460606"/>
              <a:gd name="connsiteY105" fmla="*/ 2223436 h 4620126"/>
              <a:gd name="connsiteX106" fmla="*/ 7575082 w 8460606"/>
              <a:gd name="connsiteY106" fmla="*/ 2213811 h 4620126"/>
              <a:gd name="connsiteX107" fmla="*/ 7661710 w 8460606"/>
              <a:gd name="connsiteY107" fmla="*/ 2165684 h 4620126"/>
              <a:gd name="connsiteX108" fmla="*/ 7748337 w 8460606"/>
              <a:gd name="connsiteY108" fmla="*/ 2136808 h 4620126"/>
              <a:gd name="connsiteX109" fmla="*/ 7777213 w 8460606"/>
              <a:gd name="connsiteY109" fmla="*/ 2127183 h 4620126"/>
              <a:gd name="connsiteX110" fmla="*/ 7806089 w 8460606"/>
              <a:gd name="connsiteY110" fmla="*/ 2107933 h 4620126"/>
              <a:gd name="connsiteX111" fmla="*/ 7834964 w 8460606"/>
              <a:gd name="connsiteY111" fmla="*/ 2079057 h 4620126"/>
              <a:gd name="connsiteX112" fmla="*/ 7950468 w 8460606"/>
              <a:gd name="connsiteY112" fmla="*/ 2050181 h 4620126"/>
              <a:gd name="connsiteX113" fmla="*/ 7979343 w 8460606"/>
              <a:gd name="connsiteY113" fmla="*/ 2040556 h 4620126"/>
              <a:gd name="connsiteX114" fmla="*/ 8075596 w 8460606"/>
              <a:gd name="connsiteY114" fmla="*/ 2021305 h 4620126"/>
              <a:gd name="connsiteX115" fmla="*/ 8114097 w 8460606"/>
              <a:gd name="connsiteY115" fmla="*/ 2002055 h 4620126"/>
              <a:gd name="connsiteX116" fmla="*/ 8171849 w 8460606"/>
              <a:gd name="connsiteY116" fmla="*/ 1982804 h 4620126"/>
              <a:gd name="connsiteX117" fmla="*/ 8229600 w 8460606"/>
              <a:gd name="connsiteY117" fmla="*/ 1944303 h 4620126"/>
              <a:gd name="connsiteX118" fmla="*/ 8258476 w 8460606"/>
              <a:gd name="connsiteY118" fmla="*/ 1925053 h 4620126"/>
              <a:gd name="connsiteX119" fmla="*/ 8277726 w 8460606"/>
              <a:gd name="connsiteY119" fmla="*/ 1896177 h 4620126"/>
              <a:gd name="connsiteX120" fmla="*/ 8306602 w 8460606"/>
              <a:gd name="connsiteY120" fmla="*/ 1886552 h 4620126"/>
              <a:gd name="connsiteX121" fmla="*/ 8364354 w 8460606"/>
              <a:gd name="connsiteY121" fmla="*/ 1857676 h 4620126"/>
              <a:gd name="connsiteX122" fmla="*/ 8383604 w 8460606"/>
              <a:gd name="connsiteY122" fmla="*/ 1828800 h 4620126"/>
              <a:gd name="connsiteX123" fmla="*/ 8460606 w 8460606"/>
              <a:gd name="connsiteY12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909912 w 8460606"/>
              <a:gd name="connsiteY55" fmla="*/ 1520792 h 4620126"/>
              <a:gd name="connsiteX56" fmla="*/ 5977289 w 8460606"/>
              <a:gd name="connsiteY56" fmla="*/ 1232034 h 4620126"/>
              <a:gd name="connsiteX57" fmla="*/ 6006164 w 8460606"/>
              <a:gd name="connsiteY57" fmla="*/ 1078029 h 4620126"/>
              <a:gd name="connsiteX58" fmla="*/ 6035040 w 8460606"/>
              <a:gd name="connsiteY58" fmla="*/ 808522 h 4620126"/>
              <a:gd name="connsiteX59" fmla="*/ 6054291 w 8460606"/>
              <a:gd name="connsiteY59" fmla="*/ 741145 h 4620126"/>
              <a:gd name="connsiteX60" fmla="*/ 6073541 w 8460606"/>
              <a:gd name="connsiteY60" fmla="*/ 683394 h 4620126"/>
              <a:gd name="connsiteX61" fmla="*/ 6179419 w 8460606"/>
              <a:gd name="connsiteY61" fmla="*/ 317634 h 4620126"/>
              <a:gd name="connsiteX62" fmla="*/ 6198670 w 8460606"/>
              <a:gd name="connsiteY62" fmla="*/ 279133 h 4620126"/>
              <a:gd name="connsiteX63" fmla="*/ 6275672 w 8460606"/>
              <a:gd name="connsiteY63" fmla="*/ 115503 h 4620126"/>
              <a:gd name="connsiteX64" fmla="*/ 6294922 w 8460606"/>
              <a:gd name="connsiteY64" fmla="*/ 57752 h 4620126"/>
              <a:gd name="connsiteX65" fmla="*/ 6304548 w 8460606"/>
              <a:gd name="connsiteY65" fmla="*/ 28876 h 4620126"/>
              <a:gd name="connsiteX66" fmla="*/ 6323798 w 8460606"/>
              <a:gd name="connsiteY66" fmla="*/ 0 h 4620126"/>
              <a:gd name="connsiteX67" fmla="*/ 6352674 w 8460606"/>
              <a:gd name="connsiteY67" fmla="*/ 9625 h 4620126"/>
              <a:gd name="connsiteX68" fmla="*/ 6371924 w 8460606"/>
              <a:gd name="connsiteY68" fmla="*/ 38501 h 4620126"/>
              <a:gd name="connsiteX69" fmla="*/ 6400800 w 8460606"/>
              <a:gd name="connsiteY69" fmla="*/ 67377 h 4620126"/>
              <a:gd name="connsiteX70" fmla="*/ 6420051 w 8460606"/>
              <a:gd name="connsiteY70" fmla="*/ 125128 h 4620126"/>
              <a:gd name="connsiteX71" fmla="*/ 6458552 w 8460606"/>
              <a:gd name="connsiteY71" fmla="*/ 182880 h 4620126"/>
              <a:gd name="connsiteX72" fmla="*/ 6477802 w 8460606"/>
              <a:gd name="connsiteY72" fmla="*/ 211756 h 4620126"/>
              <a:gd name="connsiteX73" fmla="*/ 6516303 w 8460606"/>
              <a:gd name="connsiteY73" fmla="*/ 298383 h 4620126"/>
              <a:gd name="connsiteX74" fmla="*/ 6545179 w 8460606"/>
              <a:gd name="connsiteY74" fmla="*/ 442762 h 4620126"/>
              <a:gd name="connsiteX75" fmla="*/ 6564430 w 8460606"/>
              <a:gd name="connsiteY75" fmla="*/ 471638 h 4620126"/>
              <a:gd name="connsiteX76" fmla="*/ 6593305 w 8460606"/>
              <a:gd name="connsiteY76" fmla="*/ 529389 h 4620126"/>
              <a:gd name="connsiteX77" fmla="*/ 6602931 w 8460606"/>
              <a:gd name="connsiteY77" fmla="*/ 558265 h 4620126"/>
              <a:gd name="connsiteX78" fmla="*/ 6631806 w 8460606"/>
              <a:gd name="connsiteY78" fmla="*/ 567891 h 4620126"/>
              <a:gd name="connsiteX79" fmla="*/ 6651057 w 8460606"/>
              <a:gd name="connsiteY79" fmla="*/ 596766 h 4620126"/>
              <a:gd name="connsiteX80" fmla="*/ 6699183 w 8460606"/>
              <a:gd name="connsiteY80" fmla="*/ 654518 h 4620126"/>
              <a:gd name="connsiteX81" fmla="*/ 6728059 w 8460606"/>
              <a:gd name="connsiteY81" fmla="*/ 712269 h 4620126"/>
              <a:gd name="connsiteX82" fmla="*/ 6737684 w 8460606"/>
              <a:gd name="connsiteY82" fmla="*/ 750771 h 4620126"/>
              <a:gd name="connsiteX83" fmla="*/ 6766560 w 8460606"/>
              <a:gd name="connsiteY83" fmla="*/ 808522 h 4620126"/>
              <a:gd name="connsiteX84" fmla="*/ 6776185 w 8460606"/>
              <a:gd name="connsiteY84" fmla="*/ 847023 h 4620126"/>
              <a:gd name="connsiteX85" fmla="*/ 6785811 w 8460606"/>
              <a:gd name="connsiteY85" fmla="*/ 904775 h 4620126"/>
              <a:gd name="connsiteX86" fmla="*/ 6805061 w 8460606"/>
              <a:gd name="connsiteY86" fmla="*/ 933651 h 4620126"/>
              <a:gd name="connsiteX87" fmla="*/ 6824312 w 8460606"/>
              <a:gd name="connsiteY87" fmla="*/ 1010653 h 4620126"/>
              <a:gd name="connsiteX88" fmla="*/ 6833937 w 8460606"/>
              <a:gd name="connsiteY88" fmla="*/ 1049154 h 4620126"/>
              <a:gd name="connsiteX89" fmla="*/ 6853188 w 8460606"/>
              <a:gd name="connsiteY89" fmla="*/ 1116531 h 4620126"/>
              <a:gd name="connsiteX90" fmla="*/ 6862813 w 8460606"/>
              <a:gd name="connsiteY90" fmla="*/ 1174282 h 4620126"/>
              <a:gd name="connsiteX91" fmla="*/ 6872438 w 8460606"/>
              <a:gd name="connsiteY91" fmla="*/ 1655545 h 4620126"/>
              <a:gd name="connsiteX92" fmla="*/ 6882063 w 8460606"/>
              <a:gd name="connsiteY92" fmla="*/ 1684421 h 4620126"/>
              <a:gd name="connsiteX93" fmla="*/ 6891689 w 8460606"/>
              <a:gd name="connsiteY93" fmla="*/ 1751798 h 4620126"/>
              <a:gd name="connsiteX94" fmla="*/ 6910939 w 8460606"/>
              <a:gd name="connsiteY94" fmla="*/ 1780674 h 4620126"/>
              <a:gd name="connsiteX95" fmla="*/ 6939815 w 8460606"/>
              <a:gd name="connsiteY95" fmla="*/ 1848051 h 4620126"/>
              <a:gd name="connsiteX96" fmla="*/ 6959065 w 8460606"/>
              <a:gd name="connsiteY96" fmla="*/ 1876926 h 4620126"/>
              <a:gd name="connsiteX97" fmla="*/ 6978316 w 8460606"/>
              <a:gd name="connsiteY97" fmla="*/ 1934678 h 4620126"/>
              <a:gd name="connsiteX98" fmla="*/ 7016817 w 8460606"/>
              <a:gd name="connsiteY98" fmla="*/ 1992429 h 4620126"/>
              <a:gd name="connsiteX99" fmla="*/ 7036068 w 8460606"/>
              <a:gd name="connsiteY99" fmla="*/ 2021305 h 4620126"/>
              <a:gd name="connsiteX100" fmla="*/ 7045693 w 8460606"/>
              <a:gd name="connsiteY100" fmla="*/ 2050181 h 4620126"/>
              <a:gd name="connsiteX101" fmla="*/ 7141945 w 8460606"/>
              <a:gd name="connsiteY101" fmla="*/ 2146434 h 4620126"/>
              <a:gd name="connsiteX102" fmla="*/ 7209322 w 8460606"/>
              <a:gd name="connsiteY102" fmla="*/ 2165684 h 4620126"/>
              <a:gd name="connsiteX103" fmla="*/ 7267074 w 8460606"/>
              <a:gd name="connsiteY103" fmla="*/ 2204185 h 4620126"/>
              <a:gd name="connsiteX104" fmla="*/ 7295950 w 8460606"/>
              <a:gd name="connsiteY104" fmla="*/ 2223436 h 4620126"/>
              <a:gd name="connsiteX105" fmla="*/ 7575082 w 8460606"/>
              <a:gd name="connsiteY105" fmla="*/ 2213811 h 4620126"/>
              <a:gd name="connsiteX106" fmla="*/ 7661710 w 8460606"/>
              <a:gd name="connsiteY106" fmla="*/ 2165684 h 4620126"/>
              <a:gd name="connsiteX107" fmla="*/ 7748337 w 8460606"/>
              <a:gd name="connsiteY107" fmla="*/ 2136808 h 4620126"/>
              <a:gd name="connsiteX108" fmla="*/ 7777213 w 8460606"/>
              <a:gd name="connsiteY108" fmla="*/ 2127183 h 4620126"/>
              <a:gd name="connsiteX109" fmla="*/ 7806089 w 8460606"/>
              <a:gd name="connsiteY109" fmla="*/ 2107933 h 4620126"/>
              <a:gd name="connsiteX110" fmla="*/ 7834964 w 8460606"/>
              <a:gd name="connsiteY110" fmla="*/ 2079057 h 4620126"/>
              <a:gd name="connsiteX111" fmla="*/ 7950468 w 8460606"/>
              <a:gd name="connsiteY111" fmla="*/ 2050181 h 4620126"/>
              <a:gd name="connsiteX112" fmla="*/ 7979343 w 8460606"/>
              <a:gd name="connsiteY112" fmla="*/ 2040556 h 4620126"/>
              <a:gd name="connsiteX113" fmla="*/ 8075596 w 8460606"/>
              <a:gd name="connsiteY113" fmla="*/ 2021305 h 4620126"/>
              <a:gd name="connsiteX114" fmla="*/ 8114097 w 8460606"/>
              <a:gd name="connsiteY114" fmla="*/ 2002055 h 4620126"/>
              <a:gd name="connsiteX115" fmla="*/ 8171849 w 8460606"/>
              <a:gd name="connsiteY115" fmla="*/ 1982804 h 4620126"/>
              <a:gd name="connsiteX116" fmla="*/ 8229600 w 8460606"/>
              <a:gd name="connsiteY116" fmla="*/ 1944303 h 4620126"/>
              <a:gd name="connsiteX117" fmla="*/ 8258476 w 8460606"/>
              <a:gd name="connsiteY117" fmla="*/ 1925053 h 4620126"/>
              <a:gd name="connsiteX118" fmla="*/ 8277726 w 8460606"/>
              <a:gd name="connsiteY118" fmla="*/ 1896177 h 4620126"/>
              <a:gd name="connsiteX119" fmla="*/ 8306602 w 8460606"/>
              <a:gd name="connsiteY119" fmla="*/ 1886552 h 4620126"/>
              <a:gd name="connsiteX120" fmla="*/ 8364354 w 8460606"/>
              <a:gd name="connsiteY120" fmla="*/ 1857676 h 4620126"/>
              <a:gd name="connsiteX121" fmla="*/ 8383604 w 8460606"/>
              <a:gd name="connsiteY121" fmla="*/ 1828800 h 4620126"/>
              <a:gd name="connsiteX122" fmla="*/ 8460606 w 8460606"/>
              <a:gd name="connsiteY12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909912 w 8460606"/>
              <a:gd name="connsiteY55" fmla="*/ 1520792 h 4620126"/>
              <a:gd name="connsiteX56" fmla="*/ 5977289 w 8460606"/>
              <a:gd name="connsiteY56" fmla="*/ 1232034 h 4620126"/>
              <a:gd name="connsiteX57" fmla="*/ 6006164 w 8460606"/>
              <a:gd name="connsiteY57" fmla="*/ 1078029 h 4620126"/>
              <a:gd name="connsiteX58" fmla="*/ 6035040 w 8460606"/>
              <a:gd name="connsiteY58" fmla="*/ 808522 h 4620126"/>
              <a:gd name="connsiteX59" fmla="*/ 6054291 w 8460606"/>
              <a:gd name="connsiteY59" fmla="*/ 741145 h 4620126"/>
              <a:gd name="connsiteX60" fmla="*/ 6073541 w 8460606"/>
              <a:gd name="connsiteY60" fmla="*/ 683394 h 4620126"/>
              <a:gd name="connsiteX61" fmla="*/ 6179419 w 8460606"/>
              <a:gd name="connsiteY61" fmla="*/ 317634 h 4620126"/>
              <a:gd name="connsiteX62" fmla="*/ 6198670 w 8460606"/>
              <a:gd name="connsiteY62" fmla="*/ 279133 h 4620126"/>
              <a:gd name="connsiteX63" fmla="*/ 6275672 w 8460606"/>
              <a:gd name="connsiteY63" fmla="*/ 115503 h 4620126"/>
              <a:gd name="connsiteX64" fmla="*/ 6304548 w 8460606"/>
              <a:gd name="connsiteY64" fmla="*/ 28876 h 4620126"/>
              <a:gd name="connsiteX65" fmla="*/ 6323798 w 8460606"/>
              <a:gd name="connsiteY65" fmla="*/ 0 h 4620126"/>
              <a:gd name="connsiteX66" fmla="*/ 6352674 w 8460606"/>
              <a:gd name="connsiteY66" fmla="*/ 9625 h 4620126"/>
              <a:gd name="connsiteX67" fmla="*/ 6371924 w 8460606"/>
              <a:gd name="connsiteY67" fmla="*/ 38501 h 4620126"/>
              <a:gd name="connsiteX68" fmla="*/ 6400800 w 8460606"/>
              <a:gd name="connsiteY68" fmla="*/ 67377 h 4620126"/>
              <a:gd name="connsiteX69" fmla="*/ 6420051 w 8460606"/>
              <a:gd name="connsiteY69" fmla="*/ 125128 h 4620126"/>
              <a:gd name="connsiteX70" fmla="*/ 6458552 w 8460606"/>
              <a:gd name="connsiteY70" fmla="*/ 182880 h 4620126"/>
              <a:gd name="connsiteX71" fmla="*/ 6477802 w 8460606"/>
              <a:gd name="connsiteY71" fmla="*/ 211756 h 4620126"/>
              <a:gd name="connsiteX72" fmla="*/ 6516303 w 8460606"/>
              <a:gd name="connsiteY72" fmla="*/ 298383 h 4620126"/>
              <a:gd name="connsiteX73" fmla="*/ 6545179 w 8460606"/>
              <a:gd name="connsiteY73" fmla="*/ 442762 h 4620126"/>
              <a:gd name="connsiteX74" fmla="*/ 6564430 w 8460606"/>
              <a:gd name="connsiteY74" fmla="*/ 471638 h 4620126"/>
              <a:gd name="connsiteX75" fmla="*/ 6593305 w 8460606"/>
              <a:gd name="connsiteY75" fmla="*/ 529389 h 4620126"/>
              <a:gd name="connsiteX76" fmla="*/ 6602931 w 8460606"/>
              <a:gd name="connsiteY76" fmla="*/ 558265 h 4620126"/>
              <a:gd name="connsiteX77" fmla="*/ 6631806 w 8460606"/>
              <a:gd name="connsiteY77" fmla="*/ 567891 h 4620126"/>
              <a:gd name="connsiteX78" fmla="*/ 6651057 w 8460606"/>
              <a:gd name="connsiteY78" fmla="*/ 596766 h 4620126"/>
              <a:gd name="connsiteX79" fmla="*/ 6699183 w 8460606"/>
              <a:gd name="connsiteY79" fmla="*/ 654518 h 4620126"/>
              <a:gd name="connsiteX80" fmla="*/ 6728059 w 8460606"/>
              <a:gd name="connsiteY80" fmla="*/ 712269 h 4620126"/>
              <a:gd name="connsiteX81" fmla="*/ 6737684 w 8460606"/>
              <a:gd name="connsiteY81" fmla="*/ 750771 h 4620126"/>
              <a:gd name="connsiteX82" fmla="*/ 6766560 w 8460606"/>
              <a:gd name="connsiteY82" fmla="*/ 808522 h 4620126"/>
              <a:gd name="connsiteX83" fmla="*/ 6776185 w 8460606"/>
              <a:gd name="connsiteY83" fmla="*/ 847023 h 4620126"/>
              <a:gd name="connsiteX84" fmla="*/ 6785811 w 8460606"/>
              <a:gd name="connsiteY84" fmla="*/ 904775 h 4620126"/>
              <a:gd name="connsiteX85" fmla="*/ 6805061 w 8460606"/>
              <a:gd name="connsiteY85" fmla="*/ 933651 h 4620126"/>
              <a:gd name="connsiteX86" fmla="*/ 6824312 w 8460606"/>
              <a:gd name="connsiteY86" fmla="*/ 1010653 h 4620126"/>
              <a:gd name="connsiteX87" fmla="*/ 6833937 w 8460606"/>
              <a:gd name="connsiteY87" fmla="*/ 1049154 h 4620126"/>
              <a:gd name="connsiteX88" fmla="*/ 6853188 w 8460606"/>
              <a:gd name="connsiteY88" fmla="*/ 1116531 h 4620126"/>
              <a:gd name="connsiteX89" fmla="*/ 6862813 w 8460606"/>
              <a:gd name="connsiteY89" fmla="*/ 1174282 h 4620126"/>
              <a:gd name="connsiteX90" fmla="*/ 6872438 w 8460606"/>
              <a:gd name="connsiteY90" fmla="*/ 1655545 h 4620126"/>
              <a:gd name="connsiteX91" fmla="*/ 6882063 w 8460606"/>
              <a:gd name="connsiteY91" fmla="*/ 1684421 h 4620126"/>
              <a:gd name="connsiteX92" fmla="*/ 6891689 w 8460606"/>
              <a:gd name="connsiteY92" fmla="*/ 1751798 h 4620126"/>
              <a:gd name="connsiteX93" fmla="*/ 6910939 w 8460606"/>
              <a:gd name="connsiteY93" fmla="*/ 1780674 h 4620126"/>
              <a:gd name="connsiteX94" fmla="*/ 6939815 w 8460606"/>
              <a:gd name="connsiteY94" fmla="*/ 1848051 h 4620126"/>
              <a:gd name="connsiteX95" fmla="*/ 6959065 w 8460606"/>
              <a:gd name="connsiteY95" fmla="*/ 1876926 h 4620126"/>
              <a:gd name="connsiteX96" fmla="*/ 6978316 w 8460606"/>
              <a:gd name="connsiteY96" fmla="*/ 1934678 h 4620126"/>
              <a:gd name="connsiteX97" fmla="*/ 7016817 w 8460606"/>
              <a:gd name="connsiteY97" fmla="*/ 1992429 h 4620126"/>
              <a:gd name="connsiteX98" fmla="*/ 7036068 w 8460606"/>
              <a:gd name="connsiteY98" fmla="*/ 2021305 h 4620126"/>
              <a:gd name="connsiteX99" fmla="*/ 7045693 w 8460606"/>
              <a:gd name="connsiteY99" fmla="*/ 2050181 h 4620126"/>
              <a:gd name="connsiteX100" fmla="*/ 7141945 w 8460606"/>
              <a:gd name="connsiteY100" fmla="*/ 2146434 h 4620126"/>
              <a:gd name="connsiteX101" fmla="*/ 7209322 w 8460606"/>
              <a:gd name="connsiteY101" fmla="*/ 2165684 h 4620126"/>
              <a:gd name="connsiteX102" fmla="*/ 7267074 w 8460606"/>
              <a:gd name="connsiteY102" fmla="*/ 2204185 h 4620126"/>
              <a:gd name="connsiteX103" fmla="*/ 7295950 w 8460606"/>
              <a:gd name="connsiteY103" fmla="*/ 2223436 h 4620126"/>
              <a:gd name="connsiteX104" fmla="*/ 7575082 w 8460606"/>
              <a:gd name="connsiteY104" fmla="*/ 2213811 h 4620126"/>
              <a:gd name="connsiteX105" fmla="*/ 7661710 w 8460606"/>
              <a:gd name="connsiteY105" fmla="*/ 2165684 h 4620126"/>
              <a:gd name="connsiteX106" fmla="*/ 7748337 w 8460606"/>
              <a:gd name="connsiteY106" fmla="*/ 2136808 h 4620126"/>
              <a:gd name="connsiteX107" fmla="*/ 7777213 w 8460606"/>
              <a:gd name="connsiteY107" fmla="*/ 2127183 h 4620126"/>
              <a:gd name="connsiteX108" fmla="*/ 7806089 w 8460606"/>
              <a:gd name="connsiteY108" fmla="*/ 2107933 h 4620126"/>
              <a:gd name="connsiteX109" fmla="*/ 7834964 w 8460606"/>
              <a:gd name="connsiteY109" fmla="*/ 2079057 h 4620126"/>
              <a:gd name="connsiteX110" fmla="*/ 7950468 w 8460606"/>
              <a:gd name="connsiteY110" fmla="*/ 2050181 h 4620126"/>
              <a:gd name="connsiteX111" fmla="*/ 7979343 w 8460606"/>
              <a:gd name="connsiteY111" fmla="*/ 2040556 h 4620126"/>
              <a:gd name="connsiteX112" fmla="*/ 8075596 w 8460606"/>
              <a:gd name="connsiteY112" fmla="*/ 2021305 h 4620126"/>
              <a:gd name="connsiteX113" fmla="*/ 8114097 w 8460606"/>
              <a:gd name="connsiteY113" fmla="*/ 2002055 h 4620126"/>
              <a:gd name="connsiteX114" fmla="*/ 8171849 w 8460606"/>
              <a:gd name="connsiteY114" fmla="*/ 1982804 h 4620126"/>
              <a:gd name="connsiteX115" fmla="*/ 8229600 w 8460606"/>
              <a:gd name="connsiteY115" fmla="*/ 1944303 h 4620126"/>
              <a:gd name="connsiteX116" fmla="*/ 8258476 w 8460606"/>
              <a:gd name="connsiteY116" fmla="*/ 1925053 h 4620126"/>
              <a:gd name="connsiteX117" fmla="*/ 8277726 w 8460606"/>
              <a:gd name="connsiteY117" fmla="*/ 1896177 h 4620126"/>
              <a:gd name="connsiteX118" fmla="*/ 8306602 w 8460606"/>
              <a:gd name="connsiteY118" fmla="*/ 1886552 h 4620126"/>
              <a:gd name="connsiteX119" fmla="*/ 8364354 w 8460606"/>
              <a:gd name="connsiteY119" fmla="*/ 1857676 h 4620126"/>
              <a:gd name="connsiteX120" fmla="*/ 8383604 w 8460606"/>
              <a:gd name="connsiteY120" fmla="*/ 1828800 h 4620126"/>
              <a:gd name="connsiteX121" fmla="*/ 8460606 w 8460606"/>
              <a:gd name="connsiteY12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909912 w 8460606"/>
              <a:gd name="connsiteY55" fmla="*/ 1520792 h 4620126"/>
              <a:gd name="connsiteX56" fmla="*/ 5977289 w 8460606"/>
              <a:gd name="connsiteY56" fmla="*/ 1232034 h 4620126"/>
              <a:gd name="connsiteX57" fmla="*/ 6006164 w 8460606"/>
              <a:gd name="connsiteY57" fmla="*/ 1078029 h 4620126"/>
              <a:gd name="connsiteX58" fmla="*/ 6035040 w 8460606"/>
              <a:gd name="connsiteY58" fmla="*/ 808522 h 4620126"/>
              <a:gd name="connsiteX59" fmla="*/ 6054291 w 8460606"/>
              <a:gd name="connsiteY59" fmla="*/ 741145 h 4620126"/>
              <a:gd name="connsiteX60" fmla="*/ 6073541 w 8460606"/>
              <a:gd name="connsiteY60" fmla="*/ 683394 h 4620126"/>
              <a:gd name="connsiteX61" fmla="*/ 6179419 w 8460606"/>
              <a:gd name="connsiteY61" fmla="*/ 317634 h 4620126"/>
              <a:gd name="connsiteX62" fmla="*/ 6198670 w 8460606"/>
              <a:gd name="connsiteY62" fmla="*/ 279133 h 4620126"/>
              <a:gd name="connsiteX63" fmla="*/ 6275672 w 8460606"/>
              <a:gd name="connsiteY63" fmla="*/ 115503 h 4620126"/>
              <a:gd name="connsiteX64" fmla="*/ 6304548 w 8460606"/>
              <a:gd name="connsiteY64" fmla="*/ 28876 h 4620126"/>
              <a:gd name="connsiteX65" fmla="*/ 6323798 w 8460606"/>
              <a:gd name="connsiteY65" fmla="*/ 0 h 4620126"/>
              <a:gd name="connsiteX66" fmla="*/ 6352674 w 8460606"/>
              <a:gd name="connsiteY66" fmla="*/ 9625 h 4620126"/>
              <a:gd name="connsiteX67" fmla="*/ 6371924 w 8460606"/>
              <a:gd name="connsiteY67" fmla="*/ 38501 h 4620126"/>
              <a:gd name="connsiteX68" fmla="*/ 6420051 w 8460606"/>
              <a:gd name="connsiteY68" fmla="*/ 125128 h 4620126"/>
              <a:gd name="connsiteX69" fmla="*/ 6458552 w 8460606"/>
              <a:gd name="connsiteY69" fmla="*/ 182880 h 4620126"/>
              <a:gd name="connsiteX70" fmla="*/ 6477802 w 8460606"/>
              <a:gd name="connsiteY70" fmla="*/ 211756 h 4620126"/>
              <a:gd name="connsiteX71" fmla="*/ 6516303 w 8460606"/>
              <a:gd name="connsiteY71" fmla="*/ 298383 h 4620126"/>
              <a:gd name="connsiteX72" fmla="*/ 6545179 w 8460606"/>
              <a:gd name="connsiteY72" fmla="*/ 442762 h 4620126"/>
              <a:gd name="connsiteX73" fmla="*/ 6564430 w 8460606"/>
              <a:gd name="connsiteY73" fmla="*/ 471638 h 4620126"/>
              <a:gd name="connsiteX74" fmla="*/ 6593305 w 8460606"/>
              <a:gd name="connsiteY74" fmla="*/ 529389 h 4620126"/>
              <a:gd name="connsiteX75" fmla="*/ 6602931 w 8460606"/>
              <a:gd name="connsiteY75" fmla="*/ 558265 h 4620126"/>
              <a:gd name="connsiteX76" fmla="*/ 6631806 w 8460606"/>
              <a:gd name="connsiteY76" fmla="*/ 567891 h 4620126"/>
              <a:gd name="connsiteX77" fmla="*/ 6651057 w 8460606"/>
              <a:gd name="connsiteY77" fmla="*/ 596766 h 4620126"/>
              <a:gd name="connsiteX78" fmla="*/ 6699183 w 8460606"/>
              <a:gd name="connsiteY78" fmla="*/ 654518 h 4620126"/>
              <a:gd name="connsiteX79" fmla="*/ 6728059 w 8460606"/>
              <a:gd name="connsiteY79" fmla="*/ 712269 h 4620126"/>
              <a:gd name="connsiteX80" fmla="*/ 6737684 w 8460606"/>
              <a:gd name="connsiteY80" fmla="*/ 750771 h 4620126"/>
              <a:gd name="connsiteX81" fmla="*/ 6766560 w 8460606"/>
              <a:gd name="connsiteY81" fmla="*/ 808522 h 4620126"/>
              <a:gd name="connsiteX82" fmla="*/ 6776185 w 8460606"/>
              <a:gd name="connsiteY82" fmla="*/ 847023 h 4620126"/>
              <a:gd name="connsiteX83" fmla="*/ 6785811 w 8460606"/>
              <a:gd name="connsiteY83" fmla="*/ 904775 h 4620126"/>
              <a:gd name="connsiteX84" fmla="*/ 6805061 w 8460606"/>
              <a:gd name="connsiteY84" fmla="*/ 933651 h 4620126"/>
              <a:gd name="connsiteX85" fmla="*/ 6824312 w 8460606"/>
              <a:gd name="connsiteY85" fmla="*/ 1010653 h 4620126"/>
              <a:gd name="connsiteX86" fmla="*/ 6833937 w 8460606"/>
              <a:gd name="connsiteY86" fmla="*/ 1049154 h 4620126"/>
              <a:gd name="connsiteX87" fmla="*/ 6853188 w 8460606"/>
              <a:gd name="connsiteY87" fmla="*/ 1116531 h 4620126"/>
              <a:gd name="connsiteX88" fmla="*/ 6862813 w 8460606"/>
              <a:gd name="connsiteY88" fmla="*/ 1174282 h 4620126"/>
              <a:gd name="connsiteX89" fmla="*/ 6872438 w 8460606"/>
              <a:gd name="connsiteY89" fmla="*/ 1655545 h 4620126"/>
              <a:gd name="connsiteX90" fmla="*/ 6882063 w 8460606"/>
              <a:gd name="connsiteY90" fmla="*/ 1684421 h 4620126"/>
              <a:gd name="connsiteX91" fmla="*/ 6891689 w 8460606"/>
              <a:gd name="connsiteY91" fmla="*/ 1751798 h 4620126"/>
              <a:gd name="connsiteX92" fmla="*/ 6910939 w 8460606"/>
              <a:gd name="connsiteY92" fmla="*/ 1780674 h 4620126"/>
              <a:gd name="connsiteX93" fmla="*/ 6939815 w 8460606"/>
              <a:gd name="connsiteY93" fmla="*/ 1848051 h 4620126"/>
              <a:gd name="connsiteX94" fmla="*/ 6959065 w 8460606"/>
              <a:gd name="connsiteY94" fmla="*/ 1876926 h 4620126"/>
              <a:gd name="connsiteX95" fmla="*/ 6978316 w 8460606"/>
              <a:gd name="connsiteY95" fmla="*/ 1934678 h 4620126"/>
              <a:gd name="connsiteX96" fmla="*/ 7016817 w 8460606"/>
              <a:gd name="connsiteY96" fmla="*/ 1992429 h 4620126"/>
              <a:gd name="connsiteX97" fmla="*/ 7036068 w 8460606"/>
              <a:gd name="connsiteY97" fmla="*/ 2021305 h 4620126"/>
              <a:gd name="connsiteX98" fmla="*/ 7045693 w 8460606"/>
              <a:gd name="connsiteY98" fmla="*/ 2050181 h 4620126"/>
              <a:gd name="connsiteX99" fmla="*/ 7141945 w 8460606"/>
              <a:gd name="connsiteY99" fmla="*/ 2146434 h 4620126"/>
              <a:gd name="connsiteX100" fmla="*/ 7209322 w 8460606"/>
              <a:gd name="connsiteY100" fmla="*/ 2165684 h 4620126"/>
              <a:gd name="connsiteX101" fmla="*/ 7267074 w 8460606"/>
              <a:gd name="connsiteY101" fmla="*/ 2204185 h 4620126"/>
              <a:gd name="connsiteX102" fmla="*/ 7295950 w 8460606"/>
              <a:gd name="connsiteY102" fmla="*/ 2223436 h 4620126"/>
              <a:gd name="connsiteX103" fmla="*/ 7575082 w 8460606"/>
              <a:gd name="connsiteY103" fmla="*/ 2213811 h 4620126"/>
              <a:gd name="connsiteX104" fmla="*/ 7661710 w 8460606"/>
              <a:gd name="connsiteY104" fmla="*/ 2165684 h 4620126"/>
              <a:gd name="connsiteX105" fmla="*/ 7748337 w 8460606"/>
              <a:gd name="connsiteY105" fmla="*/ 2136808 h 4620126"/>
              <a:gd name="connsiteX106" fmla="*/ 7777213 w 8460606"/>
              <a:gd name="connsiteY106" fmla="*/ 2127183 h 4620126"/>
              <a:gd name="connsiteX107" fmla="*/ 7806089 w 8460606"/>
              <a:gd name="connsiteY107" fmla="*/ 2107933 h 4620126"/>
              <a:gd name="connsiteX108" fmla="*/ 7834964 w 8460606"/>
              <a:gd name="connsiteY108" fmla="*/ 2079057 h 4620126"/>
              <a:gd name="connsiteX109" fmla="*/ 7950468 w 8460606"/>
              <a:gd name="connsiteY109" fmla="*/ 2050181 h 4620126"/>
              <a:gd name="connsiteX110" fmla="*/ 7979343 w 8460606"/>
              <a:gd name="connsiteY110" fmla="*/ 2040556 h 4620126"/>
              <a:gd name="connsiteX111" fmla="*/ 8075596 w 8460606"/>
              <a:gd name="connsiteY111" fmla="*/ 2021305 h 4620126"/>
              <a:gd name="connsiteX112" fmla="*/ 8114097 w 8460606"/>
              <a:gd name="connsiteY112" fmla="*/ 2002055 h 4620126"/>
              <a:gd name="connsiteX113" fmla="*/ 8171849 w 8460606"/>
              <a:gd name="connsiteY113" fmla="*/ 1982804 h 4620126"/>
              <a:gd name="connsiteX114" fmla="*/ 8229600 w 8460606"/>
              <a:gd name="connsiteY114" fmla="*/ 1944303 h 4620126"/>
              <a:gd name="connsiteX115" fmla="*/ 8258476 w 8460606"/>
              <a:gd name="connsiteY115" fmla="*/ 1925053 h 4620126"/>
              <a:gd name="connsiteX116" fmla="*/ 8277726 w 8460606"/>
              <a:gd name="connsiteY116" fmla="*/ 1896177 h 4620126"/>
              <a:gd name="connsiteX117" fmla="*/ 8306602 w 8460606"/>
              <a:gd name="connsiteY117" fmla="*/ 1886552 h 4620126"/>
              <a:gd name="connsiteX118" fmla="*/ 8364354 w 8460606"/>
              <a:gd name="connsiteY118" fmla="*/ 1857676 h 4620126"/>
              <a:gd name="connsiteX119" fmla="*/ 8383604 w 8460606"/>
              <a:gd name="connsiteY119" fmla="*/ 1828800 h 4620126"/>
              <a:gd name="connsiteX120" fmla="*/ 8460606 w 8460606"/>
              <a:gd name="connsiteY120" fmla="*/ 1780674 h 4620126"/>
              <a:gd name="connsiteX0" fmla="*/ 0 w 8460606"/>
              <a:gd name="connsiteY0" fmla="*/ 4622041 h 4622041"/>
              <a:gd name="connsiteX1" fmla="*/ 48126 w 8460606"/>
              <a:gd name="connsiteY1" fmla="*/ 4612416 h 4622041"/>
              <a:gd name="connsiteX2" fmla="*/ 77002 w 8460606"/>
              <a:gd name="connsiteY2" fmla="*/ 4593166 h 4622041"/>
              <a:gd name="connsiteX3" fmla="*/ 346510 w 8460606"/>
              <a:gd name="connsiteY3" fmla="*/ 4516163 h 4622041"/>
              <a:gd name="connsiteX4" fmla="*/ 433137 w 8460606"/>
              <a:gd name="connsiteY4" fmla="*/ 4468037 h 4622041"/>
              <a:gd name="connsiteX5" fmla="*/ 712270 w 8460606"/>
              <a:gd name="connsiteY5" fmla="*/ 4381410 h 4622041"/>
              <a:gd name="connsiteX6" fmla="*/ 770021 w 8460606"/>
              <a:gd name="connsiteY6" fmla="*/ 4352534 h 4622041"/>
              <a:gd name="connsiteX7" fmla="*/ 798897 w 8460606"/>
              <a:gd name="connsiteY7" fmla="*/ 4323658 h 4622041"/>
              <a:gd name="connsiteX8" fmla="*/ 1232034 w 8460606"/>
              <a:gd name="connsiteY8" fmla="*/ 4034900 h 4622041"/>
              <a:gd name="connsiteX9" fmla="*/ 1270535 w 8460606"/>
              <a:gd name="connsiteY9" fmla="*/ 4025275 h 4622041"/>
              <a:gd name="connsiteX10" fmla="*/ 1588169 w 8460606"/>
              <a:gd name="connsiteY10" fmla="*/ 3746142 h 4622041"/>
              <a:gd name="connsiteX11" fmla="*/ 1626670 w 8460606"/>
              <a:gd name="connsiteY11" fmla="*/ 3717267 h 4622041"/>
              <a:gd name="connsiteX12" fmla="*/ 1867301 w 8460606"/>
              <a:gd name="connsiteY12" fmla="*/ 3467010 h 4622041"/>
              <a:gd name="connsiteX13" fmla="*/ 2088682 w 8460606"/>
              <a:gd name="connsiteY13" fmla="*/ 3216753 h 4622041"/>
              <a:gd name="connsiteX14" fmla="*/ 2156059 w 8460606"/>
              <a:gd name="connsiteY14" fmla="*/ 3101250 h 4622041"/>
              <a:gd name="connsiteX15" fmla="*/ 2194560 w 8460606"/>
              <a:gd name="connsiteY15" fmla="*/ 2995372 h 4622041"/>
              <a:gd name="connsiteX16" fmla="*/ 2233061 w 8460606"/>
              <a:gd name="connsiteY16" fmla="*/ 2889494 h 4622041"/>
              <a:gd name="connsiteX17" fmla="*/ 2261937 w 8460606"/>
              <a:gd name="connsiteY17" fmla="*/ 2677738 h 4622041"/>
              <a:gd name="connsiteX18" fmla="*/ 2281188 w 8460606"/>
              <a:gd name="connsiteY18" fmla="*/ 2600736 h 4622041"/>
              <a:gd name="connsiteX19" fmla="*/ 2406316 w 8460606"/>
              <a:gd name="connsiteY19" fmla="*/ 2465982 h 4622041"/>
              <a:gd name="connsiteX20" fmla="*/ 2704699 w 8460606"/>
              <a:gd name="connsiteY20" fmla="*/ 2331229 h 4622041"/>
              <a:gd name="connsiteX21" fmla="*/ 2791326 w 8460606"/>
              <a:gd name="connsiteY21" fmla="*/ 2369730 h 4622041"/>
              <a:gd name="connsiteX22" fmla="*/ 2954956 w 8460606"/>
              <a:gd name="connsiteY22" fmla="*/ 2571860 h 4622041"/>
              <a:gd name="connsiteX23" fmla="*/ 3041583 w 8460606"/>
              <a:gd name="connsiteY23" fmla="*/ 2773991 h 4622041"/>
              <a:gd name="connsiteX24" fmla="*/ 3128211 w 8460606"/>
              <a:gd name="connsiteY24" fmla="*/ 2956871 h 4622041"/>
              <a:gd name="connsiteX25" fmla="*/ 3262964 w 8460606"/>
              <a:gd name="connsiteY25" fmla="*/ 3072374 h 4622041"/>
              <a:gd name="connsiteX26" fmla="*/ 3445844 w 8460606"/>
              <a:gd name="connsiteY26" fmla="*/ 3207128 h 4622041"/>
              <a:gd name="connsiteX27" fmla="*/ 3638350 w 8460606"/>
              <a:gd name="connsiteY27" fmla="*/ 3293755 h 4622041"/>
              <a:gd name="connsiteX28" fmla="*/ 4100362 w 8460606"/>
              <a:gd name="connsiteY28" fmla="*/ 3245629 h 4622041"/>
              <a:gd name="connsiteX29" fmla="*/ 4129238 w 8460606"/>
              <a:gd name="connsiteY29" fmla="*/ 3236003 h 4622041"/>
              <a:gd name="connsiteX30" fmla="*/ 4331369 w 8460606"/>
              <a:gd name="connsiteY30" fmla="*/ 3053123 h 4622041"/>
              <a:gd name="connsiteX31" fmla="*/ 4350619 w 8460606"/>
              <a:gd name="connsiteY31" fmla="*/ 3024248 h 4622041"/>
              <a:gd name="connsiteX32" fmla="*/ 4437246 w 8460606"/>
              <a:gd name="connsiteY32" fmla="*/ 2956871 h 4622041"/>
              <a:gd name="connsiteX33" fmla="*/ 4687503 w 8460606"/>
              <a:gd name="connsiteY33" fmla="*/ 2581486 h 4622041"/>
              <a:gd name="connsiteX34" fmla="*/ 4735630 w 8460606"/>
              <a:gd name="connsiteY34" fmla="*/ 2465982 h 4622041"/>
              <a:gd name="connsiteX35" fmla="*/ 4754880 w 8460606"/>
              <a:gd name="connsiteY35" fmla="*/ 2408231 h 4622041"/>
              <a:gd name="connsiteX36" fmla="*/ 4822257 w 8460606"/>
              <a:gd name="connsiteY36" fmla="*/ 2254227 h 4622041"/>
              <a:gd name="connsiteX37" fmla="*/ 4908884 w 8460606"/>
              <a:gd name="connsiteY37" fmla="*/ 1984719 h 4622041"/>
              <a:gd name="connsiteX38" fmla="*/ 4918510 w 8460606"/>
              <a:gd name="connsiteY38" fmla="*/ 1878841 h 4622041"/>
              <a:gd name="connsiteX39" fmla="*/ 4937760 w 8460606"/>
              <a:gd name="connsiteY39" fmla="*/ 1811464 h 4622041"/>
              <a:gd name="connsiteX40" fmla="*/ 4966636 w 8460606"/>
              <a:gd name="connsiteY40" fmla="*/ 1580458 h 4622041"/>
              <a:gd name="connsiteX41" fmla="*/ 5014762 w 8460606"/>
              <a:gd name="connsiteY41" fmla="*/ 1368702 h 4622041"/>
              <a:gd name="connsiteX42" fmla="*/ 5024388 w 8460606"/>
              <a:gd name="connsiteY42" fmla="*/ 1330201 h 4622041"/>
              <a:gd name="connsiteX43" fmla="*/ 5149516 w 8460606"/>
              <a:gd name="connsiteY43" fmla="*/ 1031818 h 4622041"/>
              <a:gd name="connsiteX44" fmla="*/ 5274644 w 8460606"/>
              <a:gd name="connsiteY44" fmla="*/ 829688 h 4622041"/>
              <a:gd name="connsiteX45" fmla="*/ 5303520 w 8460606"/>
              <a:gd name="connsiteY45" fmla="*/ 771936 h 4622041"/>
              <a:gd name="connsiteX46" fmla="*/ 5361272 w 8460606"/>
              <a:gd name="connsiteY46" fmla="*/ 743060 h 4622041"/>
              <a:gd name="connsiteX47" fmla="*/ 5447899 w 8460606"/>
              <a:gd name="connsiteY47" fmla="*/ 733435 h 4622041"/>
              <a:gd name="connsiteX48" fmla="*/ 5505651 w 8460606"/>
              <a:gd name="connsiteY48" fmla="*/ 771936 h 4622041"/>
              <a:gd name="connsiteX49" fmla="*/ 5582653 w 8460606"/>
              <a:gd name="connsiteY49" fmla="*/ 964441 h 4622041"/>
              <a:gd name="connsiteX50" fmla="*/ 5611529 w 8460606"/>
              <a:gd name="connsiteY50" fmla="*/ 1031818 h 4622041"/>
              <a:gd name="connsiteX51" fmla="*/ 5640404 w 8460606"/>
              <a:gd name="connsiteY51" fmla="*/ 1118446 h 4622041"/>
              <a:gd name="connsiteX52" fmla="*/ 5717406 w 8460606"/>
              <a:gd name="connsiteY52" fmla="*/ 1262824 h 4622041"/>
              <a:gd name="connsiteX53" fmla="*/ 5727032 w 8460606"/>
              <a:gd name="connsiteY53" fmla="*/ 1291700 h 4622041"/>
              <a:gd name="connsiteX54" fmla="*/ 5775158 w 8460606"/>
              <a:gd name="connsiteY54" fmla="*/ 1541957 h 4622041"/>
              <a:gd name="connsiteX55" fmla="*/ 5909912 w 8460606"/>
              <a:gd name="connsiteY55" fmla="*/ 1522707 h 4622041"/>
              <a:gd name="connsiteX56" fmla="*/ 5977289 w 8460606"/>
              <a:gd name="connsiteY56" fmla="*/ 1233949 h 4622041"/>
              <a:gd name="connsiteX57" fmla="*/ 6006164 w 8460606"/>
              <a:gd name="connsiteY57" fmla="*/ 1079944 h 4622041"/>
              <a:gd name="connsiteX58" fmla="*/ 6035040 w 8460606"/>
              <a:gd name="connsiteY58" fmla="*/ 810437 h 4622041"/>
              <a:gd name="connsiteX59" fmla="*/ 6054291 w 8460606"/>
              <a:gd name="connsiteY59" fmla="*/ 743060 h 4622041"/>
              <a:gd name="connsiteX60" fmla="*/ 6073541 w 8460606"/>
              <a:gd name="connsiteY60" fmla="*/ 685309 h 4622041"/>
              <a:gd name="connsiteX61" fmla="*/ 6179419 w 8460606"/>
              <a:gd name="connsiteY61" fmla="*/ 319549 h 4622041"/>
              <a:gd name="connsiteX62" fmla="*/ 6198670 w 8460606"/>
              <a:gd name="connsiteY62" fmla="*/ 281048 h 4622041"/>
              <a:gd name="connsiteX63" fmla="*/ 6275672 w 8460606"/>
              <a:gd name="connsiteY63" fmla="*/ 117418 h 4622041"/>
              <a:gd name="connsiteX64" fmla="*/ 6304548 w 8460606"/>
              <a:gd name="connsiteY64" fmla="*/ 30791 h 4622041"/>
              <a:gd name="connsiteX65" fmla="*/ 6323798 w 8460606"/>
              <a:gd name="connsiteY65" fmla="*/ 1915 h 4622041"/>
              <a:gd name="connsiteX66" fmla="*/ 6352674 w 8460606"/>
              <a:gd name="connsiteY66" fmla="*/ 11540 h 4622041"/>
              <a:gd name="connsiteX67" fmla="*/ 6420051 w 8460606"/>
              <a:gd name="connsiteY67" fmla="*/ 127043 h 4622041"/>
              <a:gd name="connsiteX68" fmla="*/ 6458552 w 8460606"/>
              <a:gd name="connsiteY68" fmla="*/ 184795 h 4622041"/>
              <a:gd name="connsiteX69" fmla="*/ 6477802 w 8460606"/>
              <a:gd name="connsiteY69" fmla="*/ 213671 h 4622041"/>
              <a:gd name="connsiteX70" fmla="*/ 6516303 w 8460606"/>
              <a:gd name="connsiteY70" fmla="*/ 300298 h 4622041"/>
              <a:gd name="connsiteX71" fmla="*/ 6545179 w 8460606"/>
              <a:gd name="connsiteY71" fmla="*/ 444677 h 4622041"/>
              <a:gd name="connsiteX72" fmla="*/ 6564430 w 8460606"/>
              <a:gd name="connsiteY72" fmla="*/ 473553 h 4622041"/>
              <a:gd name="connsiteX73" fmla="*/ 6593305 w 8460606"/>
              <a:gd name="connsiteY73" fmla="*/ 531304 h 4622041"/>
              <a:gd name="connsiteX74" fmla="*/ 6602931 w 8460606"/>
              <a:gd name="connsiteY74" fmla="*/ 560180 h 4622041"/>
              <a:gd name="connsiteX75" fmla="*/ 6631806 w 8460606"/>
              <a:gd name="connsiteY75" fmla="*/ 569806 h 4622041"/>
              <a:gd name="connsiteX76" fmla="*/ 6651057 w 8460606"/>
              <a:gd name="connsiteY76" fmla="*/ 598681 h 4622041"/>
              <a:gd name="connsiteX77" fmla="*/ 6699183 w 8460606"/>
              <a:gd name="connsiteY77" fmla="*/ 656433 h 4622041"/>
              <a:gd name="connsiteX78" fmla="*/ 6728059 w 8460606"/>
              <a:gd name="connsiteY78" fmla="*/ 714184 h 4622041"/>
              <a:gd name="connsiteX79" fmla="*/ 6737684 w 8460606"/>
              <a:gd name="connsiteY79" fmla="*/ 752686 h 4622041"/>
              <a:gd name="connsiteX80" fmla="*/ 6766560 w 8460606"/>
              <a:gd name="connsiteY80" fmla="*/ 810437 h 4622041"/>
              <a:gd name="connsiteX81" fmla="*/ 6776185 w 8460606"/>
              <a:gd name="connsiteY81" fmla="*/ 848938 h 4622041"/>
              <a:gd name="connsiteX82" fmla="*/ 6785811 w 8460606"/>
              <a:gd name="connsiteY82" fmla="*/ 906690 h 4622041"/>
              <a:gd name="connsiteX83" fmla="*/ 6805061 w 8460606"/>
              <a:gd name="connsiteY83" fmla="*/ 935566 h 4622041"/>
              <a:gd name="connsiteX84" fmla="*/ 6824312 w 8460606"/>
              <a:gd name="connsiteY84" fmla="*/ 1012568 h 4622041"/>
              <a:gd name="connsiteX85" fmla="*/ 6833937 w 8460606"/>
              <a:gd name="connsiteY85" fmla="*/ 1051069 h 4622041"/>
              <a:gd name="connsiteX86" fmla="*/ 6853188 w 8460606"/>
              <a:gd name="connsiteY86" fmla="*/ 1118446 h 4622041"/>
              <a:gd name="connsiteX87" fmla="*/ 6862813 w 8460606"/>
              <a:gd name="connsiteY87" fmla="*/ 1176197 h 4622041"/>
              <a:gd name="connsiteX88" fmla="*/ 6872438 w 8460606"/>
              <a:gd name="connsiteY88" fmla="*/ 1657460 h 4622041"/>
              <a:gd name="connsiteX89" fmla="*/ 6882063 w 8460606"/>
              <a:gd name="connsiteY89" fmla="*/ 1686336 h 4622041"/>
              <a:gd name="connsiteX90" fmla="*/ 6891689 w 8460606"/>
              <a:gd name="connsiteY90" fmla="*/ 1753713 h 4622041"/>
              <a:gd name="connsiteX91" fmla="*/ 6910939 w 8460606"/>
              <a:gd name="connsiteY91" fmla="*/ 1782589 h 4622041"/>
              <a:gd name="connsiteX92" fmla="*/ 6939815 w 8460606"/>
              <a:gd name="connsiteY92" fmla="*/ 1849966 h 4622041"/>
              <a:gd name="connsiteX93" fmla="*/ 6959065 w 8460606"/>
              <a:gd name="connsiteY93" fmla="*/ 1878841 h 4622041"/>
              <a:gd name="connsiteX94" fmla="*/ 6978316 w 8460606"/>
              <a:gd name="connsiteY94" fmla="*/ 1936593 h 4622041"/>
              <a:gd name="connsiteX95" fmla="*/ 7016817 w 8460606"/>
              <a:gd name="connsiteY95" fmla="*/ 1994344 h 4622041"/>
              <a:gd name="connsiteX96" fmla="*/ 7036068 w 8460606"/>
              <a:gd name="connsiteY96" fmla="*/ 2023220 h 4622041"/>
              <a:gd name="connsiteX97" fmla="*/ 7045693 w 8460606"/>
              <a:gd name="connsiteY97" fmla="*/ 2052096 h 4622041"/>
              <a:gd name="connsiteX98" fmla="*/ 7141945 w 8460606"/>
              <a:gd name="connsiteY98" fmla="*/ 2148349 h 4622041"/>
              <a:gd name="connsiteX99" fmla="*/ 7209322 w 8460606"/>
              <a:gd name="connsiteY99" fmla="*/ 2167599 h 4622041"/>
              <a:gd name="connsiteX100" fmla="*/ 7267074 w 8460606"/>
              <a:gd name="connsiteY100" fmla="*/ 2206100 h 4622041"/>
              <a:gd name="connsiteX101" fmla="*/ 7295950 w 8460606"/>
              <a:gd name="connsiteY101" fmla="*/ 2225351 h 4622041"/>
              <a:gd name="connsiteX102" fmla="*/ 7575082 w 8460606"/>
              <a:gd name="connsiteY102" fmla="*/ 2215726 h 4622041"/>
              <a:gd name="connsiteX103" fmla="*/ 7661710 w 8460606"/>
              <a:gd name="connsiteY103" fmla="*/ 2167599 h 4622041"/>
              <a:gd name="connsiteX104" fmla="*/ 7748337 w 8460606"/>
              <a:gd name="connsiteY104" fmla="*/ 2138723 h 4622041"/>
              <a:gd name="connsiteX105" fmla="*/ 7777213 w 8460606"/>
              <a:gd name="connsiteY105" fmla="*/ 2129098 h 4622041"/>
              <a:gd name="connsiteX106" fmla="*/ 7806089 w 8460606"/>
              <a:gd name="connsiteY106" fmla="*/ 2109848 h 4622041"/>
              <a:gd name="connsiteX107" fmla="*/ 7834964 w 8460606"/>
              <a:gd name="connsiteY107" fmla="*/ 2080972 h 4622041"/>
              <a:gd name="connsiteX108" fmla="*/ 7950468 w 8460606"/>
              <a:gd name="connsiteY108" fmla="*/ 2052096 h 4622041"/>
              <a:gd name="connsiteX109" fmla="*/ 7979343 w 8460606"/>
              <a:gd name="connsiteY109" fmla="*/ 2042471 h 4622041"/>
              <a:gd name="connsiteX110" fmla="*/ 8075596 w 8460606"/>
              <a:gd name="connsiteY110" fmla="*/ 2023220 h 4622041"/>
              <a:gd name="connsiteX111" fmla="*/ 8114097 w 8460606"/>
              <a:gd name="connsiteY111" fmla="*/ 2003970 h 4622041"/>
              <a:gd name="connsiteX112" fmla="*/ 8171849 w 8460606"/>
              <a:gd name="connsiteY112" fmla="*/ 1984719 h 4622041"/>
              <a:gd name="connsiteX113" fmla="*/ 8229600 w 8460606"/>
              <a:gd name="connsiteY113" fmla="*/ 1946218 h 4622041"/>
              <a:gd name="connsiteX114" fmla="*/ 8258476 w 8460606"/>
              <a:gd name="connsiteY114" fmla="*/ 1926968 h 4622041"/>
              <a:gd name="connsiteX115" fmla="*/ 8277726 w 8460606"/>
              <a:gd name="connsiteY115" fmla="*/ 1898092 h 4622041"/>
              <a:gd name="connsiteX116" fmla="*/ 8306602 w 8460606"/>
              <a:gd name="connsiteY116" fmla="*/ 1888467 h 4622041"/>
              <a:gd name="connsiteX117" fmla="*/ 8364354 w 8460606"/>
              <a:gd name="connsiteY117" fmla="*/ 1859591 h 4622041"/>
              <a:gd name="connsiteX118" fmla="*/ 8383604 w 8460606"/>
              <a:gd name="connsiteY118" fmla="*/ 1830715 h 4622041"/>
              <a:gd name="connsiteX119" fmla="*/ 8460606 w 8460606"/>
              <a:gd name="connsiteY119" fmla="*/ 1782589 h 4622041"/>
              <a:gd name="connsiteX0" fmla="*/ 0 w 8460606"/>
              <a:gd name="connsiteY0" fmla="*/ 4626132 h 4626132"/>
              <a:gd name="connsiteX1" fmla="*/ 48126 w 8460606"/>
              <a:gd name="connsiteY1" fmla="*/ 4616507 h 4626132"/>
              <a:gd name="connsiteX2" fmla="*/ 77002 w 8460606"/>
              <a:gd name="connsiteY2" fmla="*/ 4597257 h 4626132"/>
              <a:gd name="connsiteX3" fmla="*/ 346510 w 8460606"/>
              <a:gd name="connsiteY3" fmla="*/ 4520254 h 4626132"/>
              <a:gd name="connsiteX4" fmla="*/ 433137 w 8460606"/>
              <a:gd name="connsiteY4" fmla="*/ 4472128 h 4626132"/>
              <a:gd name="connsiteX5" fmla="*/ 712270 w 8460606"/>
              <a:gd name="connsiteY5" fmla="*/ 4385501 h 4626132"/>
              <a:gd name="connsiteX6" fmla="*/ 770021 w 8460606"/>
              <a:gd name="connsiteY6" fmla="*/ 4356625 h 4626132"/>
              <a:gd name="connsiteX7" fmla="*/ 798897 w 8460606"/>
              <a:gd name="connsiteY7" fmla="*/ 4327749 h 4626132"/>
              <a:gd name="connsiteX8" fmla="*/ 1232034 w 8460606"/>
              <a:gd name="connsiteY8" fmla="*/ 4038991 h 4626132"/>
              <a:gd name="connsiteX9" fmla="*/ 1270535 w 8460606"/>
              <a:gd name="connsiteY9" fmla="*/ 4029366 h 4626132"/>
              <a:gd name="connsiteX10" fmla="*/ 1588169 w 8460606"/>
              <a:gd name="connsiteY10" fmla="*/ 3750233 h 4626132"/>
              <a:gd name="connsiteX11" fmla="*/ 1626670 w 8460606"/>
              <a:gd name="connsiteY11" fmla="*/ 3721358 h 4626132"/>
              <a:gd name="connsiteX12" fmla="*/ 1867301 w 8460606"/>
              <a:gd name="connsiteY12" fmla="*/ 3471101 h 4626132"/>
              <a:gd name="connsiteX13" fmla="*/ 2088682 w 8460606"/>
              <a:gd name="connsiteY13" fmla="*/ 3220844 h 4626132"/>
              <a:gd name="connsiteX14" fmla="*/ 2156059 w 8460606"/>
              <a:gd name="connsiteY14" fmla="*/ 3105341 h 4626132"/>
              <a:gd name="connsiteX15" fmla="*/ 2194560 w 8460606"/>
              <a:gd name="connsiteY15" fmla="*/ 2999463 h 4626132"/>
              <a:gd name="connsiteX16" fmla="*/ 2233061 w 8460606"/>
              <a:gd name="connsiteY16" fmla="*/ 2893585 h 4626132"/>
              <a:gd name="connsiteX17" fmla="*/ 2261937 w 8460606"/>
              <a:gd name="connsiteY17" fmla="*/ 2681829 h 4626132"/>
              <a:gd name="connsiteX18" fmla="*/ 2281188 w 8460606"/>
              <a:gd name="connsiteY18" fmla="*/ 2604827 h 4626132"/>
              <a:gd name="connsiteX19" fmla="*/ 2406316 w 8460606"/>
              <a:gd name="connsiteY19" fmla="*/ 2470073 h 4626132"/>
              <a:gd name="connsiteX20" fmla="*/ 2704699 w 8460606"/>
              <a:gd name="connsiteY20" fmla="*/ 2335320 h 4626132"/>
              <a:gd name="connsiteX21" fmla="*/ 2791326 w 8460606"/>
              <a:gd name="connsiteY21" fmla="*/ 2373821 h 4626132"/>
              <a:gd name="connsiteX22" fmla="*/ 2954956 w 8460606"/>
              <a:gd name="connsiteY22" fmla="*/ 2575951 h 4626132"/>
              <a:gd name="connsiteX23" fmla="*/ 3041583 w 8460606"/>
              <a:gd name="connsiteY23" fmla="*/ 2778082 h 4626132"/>
              <a:gd name="connsiteX24" fmla="*/ 3128211 w 8460606"/>
              <a:gd name="connsiteY24" fmla="*/ 2960962 h 4626132"/>
              <a:gd name="connsiteX25" fmla="*/ 3262964 w 8460606"/>
              <a:gd name="connsiteY25" fmla="*/ 3076465 h 4626132"/>
              <a:gd name="connsiteX26" fmla="*/ 3445844 w 8460606"/>
              <a:gd name="connsiteY26" fmla="*/ 3211219 h 4626132"/>
              <a:gd name="connsiteX27" fmla="*/ 3638350 w 8460606"/>
              <a:gd name="connsiteY27" fmla="*/ 3297846 h 4626132"/>
              <a:gd name="connsiteX28" fmla="*/ 4100362 w 8460606"/>
              <a:gd name="connsiteY28" fmla="*/ 3249720 h 4626132"/>
              <a:gd name="connsiteX29" fmla="*/ 4129238 w 8460606"/>
              <a:gd name="connsiteY29" fmla="*/ 3240094 h 4626132"/>
              <a:gd name="connsiteX30" fmla="*/ 4331369 w 8460606"/>
              <a:gd name="connsiteY30" fmla="*/ 3057214 h 4626132"/>
              <a:gd name="connsiteX31" fmla="*/ 4350619 w 8460606"/>
              <a:gd name="connsiteY31" fmla="*/ 3028339 h 4626132"/>
              <a:gd name="connsiteX32" fmla="*/ 4437246 w 8460606"/>
              <a:gd name="connsiteY32" fmla="*/ 2960962 h 4626132"/>
              <a:gd name="connsiteX33" fmla="*/ 4687503 w 8460606"/>
              <a:gd name="connsiteY33" fmla="*/ 2585577 h 4626132"/>
              <a:gd name="connsiteX34" fmla="*/ 4735630 w 8460606"/>
              <a:gd name="connsiteY34" fmla="*/ 2470073 h 4626132"/>
              <a:gd name="connsiteX35" fmla="*/ 4754880 w 8460606"/>
              <a:gd name="connsiteY35" fmla="*/ 2412322 h 4626132"/>
              <a:gd name="connsiteX36" fmla="*/ 4822257 w 8460606"/>
              <a:gd name="connsiteY36" fmla="*/ 2258318 h 4626132"/>
              <a:gd name="connsiteX37" fmla="*/ 4908884 w 8460606"/>
              <a:gd name="connsiteY37" fmla="*/ 1988810 h 4626132"/>
              <a:gd name="connsiteX38" fmla="*/ 4918510 w 8460606"/>
              <a:gd name="connsiteY38" fmla="*/ 1882932 h 4626132"/>
              <a:gd name="connsiteX39" fmla="*/ 4937760 w 8460606"/>
              <a:gd name="connsiteY39" fmla="*/ 1815555 h 4626132"/>
              <a:gd name="connsiteX40" fmla="*/ 4966636 w 8460606"/>
              <a:gd name="connsiteY40" fmla="*/ 1584549 h 4626132"/>
              <a:gd name="connsiteX41" fmla="*/ 5014762 w 8460606"/>
              <a:gd name="connsiteY41" fmla="*/ 1372793 h 4626132"/>
              <a:gd name="connsiteX42" fmla="*/ 5024388 w 8460606"/>
              <a:gd name="connsiteY42" fmla="*/ 1334292 h 4626132"/>
              <a:gd name="connsiteX43" fmla="*/ 5149516 w 8460606"/>
              <a:gd name="connsiteY43" fmla="*/ 1035909 h 4626132"/>
              <a:gd name="connsiteX44" fmla="*/ 5274644 w 8460606"/>
              <a:gd name="connsiteY44" fmla="*/ 833779 h 4626132"/>
              <a:gd name="connsiteX45" fmla="*/ 5303520 w 8460606"/>
              <a:gd name="connsiteY45" fmla="*/ 776027 h 4626132"/>
              <a:gd name="connsiteX46" fmla="*/ 5361272 w 8460606"/>
              <a:gd name="connsiteY46" fmla="*/ 747151 h 4626132"/>
              <a:gd name="connsiteX47" fmla="*/ 5447899 w 8460606"/>
              <a:gd name="connsiteY47" fmla="*/ 737526 h 4626132"/>
              <a:gd name="connsiteX48" fmla="*/ 5505651 w 8460606"/>
              <a:gd name="connsiteY48" fmla="*/ 776027 h 4626132"/>
              <a:gd name="connsiteX49" fmla="*/ 5582653 w 8460606"/>
              <a:gd name="connsiteY49" fmla="*/ 968532 h 4626132"/>
              <a:gd name="connsiteX50" fmla="*/ 5611529 w 8460606"/>
              <a:gd name="connsiteY50" fmla="*/ 1035909 h 4626132"/>
              <a:gd name="connsiteX51" fmla="*/ 5640404 w 8460606"/>
              <a:gd name="connsiteY51" fmla="*/ 1122537 h 4626132"/>
              <a:gd name="connsiteX52" fmla="*/ 5717406 w 8460606"/>
              <a:gd name="connsiteY52" fmla="*/ 1266915 h 4626132"/>
              <a:gd name="connsiteX53" fmla="*/ 5727032 w 8460606"/>
              <a:gd name="connsiteY53" fmla="*/ 1295791 h 4626132"/>
              <a:gd name="connsiteX54" fmla="*/ 5775158 w 8460606"/>
              <a:gd name="connsiteY54" fmla="*/ 1546048 h 4626132"/>
              <a:gd name="connsiteX55" fmla="*/ 5909912 w 8460606"/>
              <a:gd name="connsiteY55" fmla="*/ 1526798 h 4626132"/>
              <a:gd name="connsiteX56" fmla="*/ 5977289 w 8460606"/>
              <a:gd name="connsiteY56" fmla="*/ 1238040 h 4626132"/>
              <a:gd name="connsiteX57" fmla="*/ 6006164 w 8460606"/>
              <a:gd name="connsiteY57" fmla="*/ 1084035 h 4626132"/>
              <a:gd name="connsiteX58" fmla="*/ 6035040 w 8460606"/>
              <a:gd name="connsiteY58" fmla="*/ 814528 h 4626132"/>
              <a:gd name="connsiteX59" fmla="*/ 6054291 w 8460606"/>
              <a:gd name="connsiteY59" fmla="*/ 747151 h 4626132"/>
              <a:gd name="connsiteX60" fmla="*/ 6073541 w 8460606"/>
              <a:gd name="connsiteY60" fmla="*/ 689400 h 4626132"/>
              <a:gd name="connsiteX61" fmla="*/ 6179419 w 8460606"/>
              <a:gd name="connsiteY61" fmla="*/ 323640 h 4626132"/>
              <a:gd name="connsiteX62" fmla="*/ 6198670 w 8460606"/>
              <a:gd name="connsiteY62" fmla="*/ 285139 h 4626132"/>
              <a:gd name="connsiteX63" fmla="*/ 6275672 w 8460606"/>
              <a:gd name="connsiteY63" fmla="*/ 121509 h 4626132"/>
              <a:gd name="connsiteX64" fmla="*/ 6304548 w 8460606"/>
              <a:gd name="connsiteY64" fmla="*/ 34882 h 4626132"/>
              <a:gd name="connsiteX65" fmla="*/ 6323798 w 8460606"/>
              <a:gd name="connsiteY65" fmla="*/ 6006 h 4626132"/>
              <a:gd name="connsiteX66" fmla="*/ 6352674 w 8460606"/>
              <a:gd name="connsiteY66" fmla="*/ 15631 h 4626132"/>
              <a:gd name="connsiteX67" fmla="*/ 6458552 w 8460606"/>
              <a:gd name="connsiteY67" fmla="*/ 188886 h 4626132"/>
              <a:gd name="connsiteX68" fmla="*/ 6477802 w 8460606"/>
              <a:gd name="connsiteY68" fmla="*/ 217762 h 4626132"/>
              <a:gd name="connsiteX69" fmla="*/ 6516303 w 8460606"/>
              <a:gd name="connsiteY69" fmla="*/ 304389 h 4626132"/>
              <a:gd name="connsiteX70" fmla="*/ 6545179 w 8460606"/>
              <a:gd name="connsiteY70" fmla="*/ 448768 h 4626132"/>
              <a:gd name="connsiteX71" fmla="*/ 6564430 w 8460606"/>
              <a:gd name="connsiteY71" fmla="*/ 477644 h 4626132"/>
              <a:gd name="connsiteX72" fmla="*/ 6593305 w 8460606"/>
              <a:gd name="connsiteY72" fmla="*/ 535395 h 4626132"/>
              <a:gd name="connsiteX73" fmla="*/ 6602931 w 8460606"/>
              <a:gd name="connsiteY73" fmla="*/ 564271 h 4626132"/>
              <a:gd name="connsiteX74" fmla="*/ 6631806 w 8460606"/>
              <a:gd name="connsiteY74" fmla="*/ 573897 h 4626132"/>
              <a:gd name="connsiteX75" fmla="*/ 6651057 w 8460606"/>
              <a:gd name="connsiteY75" fmla="*/ 602772 h 4626132"/>
              <a:gd name="connsiteX76" fmla="*/ 6699183 w 8460606"/>
              <a:gd name="connsiteY76" fmla="*/ 660524 h 4626132"/>
              <a:gd name="connsiteX77" fmla="*/ 6728059 w 8460606"/>
              <a:gd name="connsiteY77" fmla="*/ 718275 h 4626132"/>
              <a:gd name="connsiteX78" fmla="*/ 6737684 w 8460606"/>
              <a:gd name="connsiteY78" fmla="*/ 756777 h 4626132"/>
              <a:gd name="connsiteX79" fmla="*/ 6766560 w 8460606"/>
              <a:gd name="connsiteY79" fmla="*/ 814528 h 4626132"/>
              <a:gd name="connsiteX80" fmla="*/ 6776185 w 8460606"/>
              <a:gd name="connsiteY80" fmla="*/ 853029 h 4626132"/>
              <a:gd name="connsiteX81" fmla="*/ 6785811 w 8460606"/>
              <a:gd name="connsiteY81" fmla="*/ 910781 h 4626132"/>
              <a:gd name="connsiteX82" fmla="*/ 6805061 w 8460606"/>
              <a:gd name="connsiteY82" fmla="*/ 939657 h 4626132"/>
              <a:gd name="connsiteX83" fmla="*/ 6824312 w 8460606"/>
              <a:gd name="connsiteY83" fmla="*/ 1016659 h 4626132"/>
              <a:gd name="connsiteX84" fmla="*/ 6833937 w 8460606"/>
              <a:gd name="connsiteY84" fmla="*/ 1055160 h 4626132"/>
              <a:gd name="connsiteX85" fmla="*/ 6853188 w 8460606"/>
              <a:gd name="connsiteY85" fmla="*/ 1122537 h 4626132"/>
              <a:gd name="connsiteX86" fmla="*/ 6862813 w 8460606"/>
              <a:gd name="connsiteY86" fmla="*/ 1180288 h 4626132"/>
              <a:gd name="connsiteX87" fmla="*/ 6872438 w 8460606"/>
              <a:gd name="connsiteY87" fmla="*/ 1661551 h 4626132"/>
              <a:gd name="connsiteX88" fmla="*/ 6882063 w 8460606"/>
              <a:gd name="connsiteY88" fmla="*/ 1690427 h 4626132"/>
              <a:gd name="connsiteX89" fmla="*/ 6891689 w 8460606"/>
              <a:gd name="connsiteY89" fmla="*/ 1757804 h 4626132"/>
              <a:gd name="connsiteX90" fmla="*/ 6910939 w 8460606"/>
              <a:gd name="connsiteY90" fmla="*/ 1786680 h 4626132"/>
              <a:gd name="connsiteX91" fmla="*/ 6939815 w 8460606"/>
              <a:gd name="connsiteY91" fmla="*/ 1854057 h 4626132"/>
              <a:gd name="connsiteX92" fmla="*/ 6959065 w 8460606"/>
              <a:gd name="connsiteY92" fmla="*/ 1882932 h 4626132"/>
              <a:gd name="connsiteX93" fmla="*/ 6978316 w 8460606"/>
              <a:gd name="connsiteY93" fmla="*/ 1940684 h 4626132"/>
              <a:gd name="connsiteX94" fmla="*/ 7016817 w 8460606"/>
              <a:gd name="connsiteY94" fmla="*/ 1998435 h 4626132"/>
              <a:gd name="connsiteX95" fmla="*/ 7036068 w 8460606"/>
              <a:gd name="connsiteY95" fmla="*/ 2027311 h 4626132"/>
              <a:gd name="connsiteX96" fmla="*/ 7045693 w 8460606"/>
              <a:gd name="connsiteY96" fmla="*/ 2056187 h 4626132"/>
              <a:gd name="connsiteX97" fmla="*/ 7141945 w 8460606"/>
              <a:gd name="connsiteY97" fmla="*/ 2152440 h 4626132"/>
              <a:gd name="connsiteX98" fmla="*/ 7209322 w 8460606"/>
              <a:gd name="connsiteY98" fmla="*/ 2171690 h 4626132"/>
              <a:gd name="connsiteX99" fmla="*/ 7267074 w 8460606"/>
              <a:gd name="connsiteY99" fmla="*/ 2210191 h 4626132"/>
              <a:gd name="connsiteX100" fmla="*/ 7295950 w 8460606"/>
              <a:gd name="connsiteY100" fmla="*/ 2229442 h 4626132"/>
              <a:gd name="connsiteX101" fmla="*/ 7575082 w 8460606"/>
              <a:gd name="connsiteY101" fmla="*/ 2219817 h 4626132"/>
              <a:gd name="connsiteX102" fmla="*/ 7661710 w 8460606"/>
              <a:gd name="connsiteY102" fmla="*/ 2171690 h 4626132"/>
              <a:gd name="connsiteX103" fmla="*/ 7748337 w 8460606"/>
              <a:gd name="connsiteY103" fmla="*/ 2142814 h 4626132"/>
              <a:gd name="connsiteX104" fmla="*/ 7777213 w 8460606"/>
              <a:gd name="connsiteY104" fmla="*/ 2133189 h 4626132"/>
              <a:gd name="connsiteX105" fmla="*/ 7806089 w 8460606"/>
              <a:gd name="connsiteY105" fmla="*/ 2113939 h 4626132"/>
              <a:gd name="connsiteX106" fmla="*/ 7834964 w 8460606"/>
              <a:gd name="connsiteY106" fmla="*/ 2085063 h 4626132"/>
              <a:gd name="connsiteX107" fmla="*/ 7950468 w 8460606"/>
              <a:gd name="connsiteY107" fmla="*/ 2056187 h 4626132"/>
              <a:gd name="connsiteX108" fmla="*/ 7979343 w 8460606"/>
              <a:gd name="connsiteY108" fmla="*/ 2046562 h 4626132"/>
              <a:gd name="connsiteX109" fmla="*/ 8075596 w 8460606"/>
              <a:gd name="connsiteY109" fmla="*/ 2027311 h 4626132"/>
              <a:gd name="connsiteX110" fmla="*/ 8114097 w 8460606"/>
              <a:gd name="connsiteY110" fmla="*/ 2008061 h 4626132"/>
              <a:gd name="connsiteX111" fmla="*/ 8171849 w 8460606"/>
              <a:gd name="connsiteY111" fmla="*/ 1988810 h 4626132"/>
              <a:gd name="connsiteX112" fmla="*/ 8229600 w 8460606"/>
              <a:gd name="connsiteY112" fmla="*/ 1950309 h 4626132"/>
              <a:gd name="connsiteX113" fmla="*/ 8258476 w 8460606"/>
              <a:gd name="connsiteY113" fmla="*/ 1931059 h 4626132"/>
              <a:gd name="connsiteX114" fmla="*/ 8277726 w 8460606"/>
              <a:gd name="connsiteY114" fmla="*/ 1902183 h 4626132"/>
              <a:gd name="connsiteX115" fmla="*/ 8306602 w 8460606"/>
              <a:gd name="connsiteY115" fmla="*/ 1892558 h 4626132"/>
              <a:gd name="connsiteX116" fmla="*/ 8364354 w 8460606"/>
              <a:gd name="connsiteY116" fmla="*/ 1863682 h 4626132"/>
              <a:gd name="connsiteX117" fmla="*/ 8383604 w 8460606"/>
              <a:gd name="connsiteY117" fmla="*/ 1834806 h 4626132"/>
              <a:gd name="connsiteX118" fmla="*/ 8460606 w 8460606"/>
              <a:gd name="connsiteY118" fmla="*/ 1786680 h 4626132"/>
              <a:gd name="connsiteX0" fmla="*/ 0 w 8460606"/>
              <a:gd name="connsiteY0" fmla="*/ 4628223 h 4628223"/>
              <a:gd name="connsiteX1" fmla="*/ 48126 w 8460606"/>
              <a:gd name="connsiteY1" fmla="*/ 4618598 h 4628223"/>
              <a:gd name="connsiteX2" fmla="*/ 77002 w 8460606"/>
              <a:gd name="connsiteY2" fmla="*/ 4599348 h 4628223"/>
              <a:gd name="connsiteX3" fmla="*/ 346510 w 8460606"/>
              <a:gd name="connsiteY3" fmla="*/ 4522345 h 4628223"/>
              <a:gd name="connsiteX4" fmla="*/ 433137 w 8460606"/>
              <a:gd name="connsiteY4" fmla="*/ 4474219 h 4628223"/>
              <a:gd name="connsiteX5" fmla="*/ 712270 w 8460606"/>
              <a:gd name="connsiteY5" fmla="*/ 4387592 h 4628223"/>
              <a:gd name="connsiteX6" fmla="*/ 770021 w 8460606"/>
              <a:gd name="connsiteY6" fmla="*/ 4358716 h 4628223"/>
              <a:gd name="connsiteX7" fmla="*/ 798897 w 8460606"/>
              <a:gd name="connsiteY7" fmla="*/ 4329840 h 4628223"/>
              <a:gd name="connsiteX8" fmla="*/ 1232034 w 8460606"/>
              <a:gd name="connsiteY8" fmla="*/ 4041082 h 4628223"/>
              <a:gd name="connsiteX9" fmla="*/ 1270535 w 8460606"/>
              <a:gd name="connsiteY9" fmla="*/ 4031457 h 4628223"/>
              <a:gd name="connsiteX10" fmla="*/ 1588169 w 8460606"/>
              <a:gd name="connsiteY10" fmla="*/ 3752324 h 4628223"/>
              <a:gd name="connsiteX11" fmla="*/ 1626670 w 8460606"/>
              <a:gd name="connsiteY11" fmla="*/ 3723449 h 4628223"/>
              <a:gd name="connsiteX12" fmla="*/ 1867301 w 8460606"/>
              <a:gd name="connsiteY12" fmla="*/ 3473192 h 4628223"/>
              <a:gd name="connsiteX13" fmla="*/ 2088682 w 8460606"/>
              <a:gd name="connsiteY13" fmla="*/ 3222935 h 4628223"/>
              <a:gd name="connsiteX14" fmla="*/ 2156059 w 8460606"/>
              <a:gd name="connsiteY14" fmla="*/ 3107432 h 4628223"/>
              <a:gd name="connsiteX15" fmla="*/ 2194560 w 8460606"/>
              <a:gd name="connsiteY15" fmla="*/ 3001554 h 4628223"/>
              <a:gd name="connsiteX16" fmla="*/ 2233061 w 8460606"/>
              <a:gd name="connsiteY16" fmla="*/ 2895676 h 4628223"/>
              <a:gd name="connsiteX17" fmla="*/ 2261937 w 8460606"/>
              <a:gd name="connsiteY17" fmla="*/ 2683920 h 4628223"/>
              <a:gd name="connsiteX18" fmla="*/ 2281188 w 8460606"/>
              <a:gd name="connsiteY18" fmla="*/ 2606918 h 4628223"/>
              <a:gd name="connsiteX19" fmla="*/ 2406316 w 8460606"/>
              <a:gd name="connsiteY19" fmla="*/ 2472164 h 4628223"/>
              <a:gd name="connsiteX20" fmla="*/ 2704699 w 8460606"/>
              <a:gd name="connsiteY20" fmla="*/ 2337411 h 4628223"/>
              <a:gd name="connsiteX21" fmla="*/ 2791326 w 8460606"/>
              <a:gd name="connsiteY21" fmla="*/ 2375912 h 4628223"/>
              <a:gd name="connsiteX22" fmla="*/ 2954956 w 8460606"/>
              <a:gd name="connsiteY22" fmla="*/ 2578042 h 4628223"/>
              <a:gd name="connsiteX23" fmla="*/ 3041583 w 8460606"/>
              <a:gd name="connsiteY23" fmla="*/ 2780173 h 4628223"/>
              <a:gd name="connsiteX24" fmla="*/ 3128211 w 8460606"/>
              <a:gd name="connsiteY24" fmla="*/ 2963053 h 4628223"/>
              <a:gd name="connsiteX25" fmla="*/ 3262964 w 8460606"/>
              <a:gd name="connsiteY25" fmla="*/ 3078556 h 4628223"/>
              <a:gd name="connsiteX26" fmla="*/ 3445844 w 8460606"/>
              <a:gd name="connsiteY26" fmla="*/ 3213310 h 4628223"/>
              <a:gd name="connsiteX27" fmla="*/ 3638350 w 8460606"/>
              <a:gd name="connsiteY27" fmla="*/ 3299937 h 4628223"/>
              <a:gd name="connsiteX28" fmla="*/ 4100362 w 8460606"/>
              <a:gd name="connsiteY28" fmla="*/ 3251811 h 4628223"/>
              <a:gd name="connsiteX29" fmla="*/ 4129238 w 8460606"/>
              <a:gd name="connsiteY29" fmla="*/ 3242185 h 4628223"/>
              <a:gd name="connsiteX30" fmla="*/ 4331369 w 8460606"/>
              <a:gd name="connsiteY30" fmla="*/ 3059305 h 4628223"/>
              <a:gd name="connsiteX31" fmla="*/ 4350619 w 8460606"/>
              <a:gd name="connsiteY31" fmla="*/ 3030430 h 4628223"/>
              <a:gd name="connsiteX32" fmla="*/ 4437246 w 8460606"/>
              <a:gd name="connsiteY32" fmla="*/ 2963053 h 4628223"/>
              <a:gd name="connsiteX33" fmla="*/ 4687503 w 8460606"/>
              <a:gd name="connsiteY33" fmla="*/ 2587668 h 4628223"/>
              <a:gd name="connsiteX34" fmla="*/ 4735630 w 8460606"/>
              <a:gd name="connsiteY34" fmla="*/ 2472164 h 4628223"/>
              <a:gd name="connsiteX35" fmla="*/ 4754880 w 8460606"/>
              <a:gd name="connsiteY35" fmla="*/ 2414413 h 4628223"/>
              <a:gd name="connsiteX36" fmla="*/ 4822257 w 8460606"/>
              <a:gd name="connsiteY36" fmla="*/ 2260409 h 4628223"/>
              <a:gd name="connsiteX37" fmla="*/ 4908884 w 8460606"/>
              <a:gd name="connsiteY37" fmla="*/ 1990901 h 4628223"/>
              <a:gd name="connsiteX38" fmla="*/ 4918510 w 8460606"/>
              <a:gd name="connsiteY38" fmla="*/ 1885023 h 4628223"/>
              <a:gd name="connsiteX39" fmla="*/ 4937760 w 8460606"/>
              <a:gd name="connsiteY39" fmla="*/ 1817646 h 4628223"/>
              <a:gd name="connsiteX40" fmla="*/ 4966636 w 8460606"/>
              <a:gd name="connsiteY40" fmla="*/ 1586640 h 4628223"/>
              <a:gd name="connsiteX41" fmla="*/ 5014762 w 8460606"/>
              <a:gd name="connsiteY41" fmla="*/ 1374884 h 4628223"/>
              <a:gd name="connsiteX42" fmla="*/ 5024388 w 8460606"/>
              <a:gd name="connsiteY42" fmla="*/ 1336383 h 4628223"/>
              <a:gd name="connsiteX43" fmla="*/ 5149516 w 8460606"/>
              <a:gd name="connsiteY43" fmla="*/ 1038000 h 4628223"/>
              <a:gd name="connsiteX44" fmla="*/ 5274644 w 8460606"/>
              <a:gd name="connsiteY44" fmla="*/ 835870 h 4628223"/>
              <a:gd name="connsiteX45" fmla="*/ 5303520 w 8460606"/>
              <a:gd name="connsiteY45" fmla="*/ 778118 h 4628223"/>
              <a:gd name="connsiteX46" fmla="*/ 5361272 w 8460606"/>
              <a:gd name="connsiteY46" fmla="*/ 749242 h 4628223"/>
              <a:gd name="connsiteX47" fmla="*/ 5447899 w 8460606"/>
              <a:gd name="connsiteY47" fmla="*/ 739617 h 4628223"/>
              <a:gd name="connsiteX48" fmla="*/ 5505651 w 8460606"/>
              <a:gd name="connsiteY48" fmla="*/ 778118 h 4628223"/>
              <a:gd name="connsiteX49" fmla="*/ 5582653 w 8460606"/>
              <a:gd name="connsiteY49" fmla="*/ 970623 h 4628223"/>
              <a:gd name="connsiteX50" fmla="*/ 5611529 w 8460606"/>
              <a:gd name="connsiteY50" fmla="*/ 1038000 h 4628223"/>
              <a:gd name="connsiteX51" fmla="*/ 5640404 w 8460606"/>
              <a:gd name="connsiteY51" fmla="*/ 1124628 h 4628223"/>
              <a:gd name="connsiteX52" fmla="*/ 5717406 w 8460606"/>
              <a:gd name="connsiteY52" fmla="*/ 1269006 h 4628223"/>
              <a:gd name="connsiteX53" fmla="*/ 5727032 w 8460606"/>
              <a:gd name="connsiteY53" fmla="*/ 1297882 h 4628223"/>
              <a:gd name="connsiteX54" fmla="*/ 5775158 w 8460606"/>
              <a:gd name="connsiteY54" fmla="*/ 1548139 h 4628223"/>
              <a:gd name="connsiteX55" fmla="*/ 5909912 w 8460606"/>
              <a:gd name="connsiteY55" fmla="*/ 1528889 h 4628223"/>
              <a:gd name="connsiteX56" fmla="*/ 5977289 w 8460606"/>
              <a:gd name="connsiteY56" fmla="*/ 1240131 h 4628223"/>
              <a:gd name="connsiteX57" fmla="*/ 6006164 w 8460606"/>
              <a:gd name="connsiteY57" fmla="*/ 1086126 h 4628223"/>
              <a:gd name="connsiteX58" fmla="*/ 6035040 w 8460606"/>
              <a:gd name="connsiteY58" fmla="*/ 816619 h 4628223"/>
              <a:gd name="connsiteX59" fmla="*/ 6054291 w 8460606"/>
              <a:gd name="connsiteY59" fmla="*/ 749242 h 4628223"/>
              <a:gd name="connsiteX60" fmla="*/ 6073541 w 8460606"/>
              <a:gd name="connsiteY60" fmla="*/ 691491 h 4628223"/>
              <a:gd name="connsiteX61" fmla="*/ 6179419 w 8460606"/>
              <a:gd name="connsiteY61" fmla="*/ 325731 h 4628223"/>
              <a:gd name="connsiteX62" fmla="*/ 6198670 w 8460606"/>
              <a:gd name="connsiteY62" fmla="*/ 287230 h 4628223"/>
              <a:gd name="connsiteX63" fmla="*/ 6275672 w 8460606"/>
              <a:gd name="connsiteY63" fmla="*/ 123600 h 4628223"/>
              <a:gd name="connsiteX64" fmla="*/ 6304548 w 8460606"/>
              <a:gd name="connsiteY64" fmla="*/ 36973 h 4628223"/>
              <a:gd name="connsiteX65" fmla="*/ 6323798 w 8460606"/>
              <a:gd name="connsiteY65" fmla="*/ 8097 h 4628223"/>
              <a:gd name="connsiteX66" fmla="*/ 6352674 w 8460606"/>
              <a:gd name="connsiteY66" fmla="*/ 17722 h 4628223"/>
              <a:gd name="connsiteX67" fmla="*/ 6477802 w 8460606"/>
              <a:gd name="connsiteY67" fmla="*/ 219853 h 4628223"/>
              <a:gd name="connsiteX68" fmla="*/ 6516303 w 8460606"/>
              <a:gd name="connsiteY68" fmla="*/ 306480 h 4628223"/>
              <a:gd name="connsiteX69" fmla="*/ 6545179 w 8460606"/>
              <a:gd name="connsiteY69" fmla="*/ 450859 h 4628223"/>
              <a:gd name="connsiteX70" fmla="*/ 6564430 w 8460606"/>
              <a:gd name="connsiteY70" fmla="*/ 479735 h 4628223"/>
              <a:gd name="connsiteX71" fmla="*/ 6593305 w 8460606"/>
              <a:gd name="connsiteY71" fmla="*/ 537486 h 4628223"/>
              <a:gd name="connsiteX72" fmla="*/ 6602931 w 8460606"/>
              <a:gd name="connsiteY72" fmla="*/ 566362 h 4628223"/>
              <a:gd name="connsiteX73" fmla="*/ 6631806 w 8460606"/>
              <a:gd name="connsiteY73" fmla="*/ 575988 h 4628223"/>
              <a:gd name="connsiteX74" fmla="*/ 6651057 w 8460606"/>
              <a:gd name="connsiteY74" fmla="*/ 604863 h 4628223"/>
              <a:gd name="connsiteX75" fmla="*/ 6699183 w 8460606"/>
              <a:gd name="connsiteY75" fmla="*/ 662615 h 4628223"/>
              <a:gd name="connsiteX76" fmla="*/ 6728059 w 8460606"/>
              <a:gd name="connsiteY76" fmla="*/ 720366 h 4628223"/>
              <a:gd name="connsiteX77" fmla="*/ 6737684 w 8460606"/>
              <a:gd name="connsiteY77" fmla="*/ 758868 h 4628223"/>
              <a:gd name="connsiteX78" fmla="*/ 6766560 w 8460606"/>
              <a:gd name="connsiteY78" fmla="*/ 816619 h 4628223"/>
              <a:gd name="connsiteX79" fmla="*/ 6776185 w 8460606"/>
              <a:gd name="connsiteY79" fmla="*/ 855120 h 4628223"/>
              <a:gd name="connsiteX80" fmla="*/ 6785811 w 8460606"/>
              <a:gd name="connsiteY80" fmla="*/ 912872 h 4628223"/>
              <a:gd name="connsiteX81" fmla="*/ 6805061 w 8460606"/>
              <a:gd name="connsiteY81" fmla="*/ 941748 h 4628223"/>
              <a:gd name="connsiteX82" fmla="*/ 6824312 w 8460606"/>
              <a:gd name="connsiteY82" fmla="*/ 1018750 h 4628223"/>
              <a:gd name="connsiteX83" fmla="*/ 6833937 w 8460606"/>
              <a:gd name="connsiteY83" fmla="*/ 1057251 h 4628223"/>
              <a:gd name="connsiteX84" fmla="*/ 6853188 w 8460606"/>
              <a:gd name="connsiteY84" fmla="*/ 1124628 h 4628223"/>
              <a:gd name="connsiteX85" fmla="*/ 6862813 w 8460606"/>
              <a:gd name="connsiteY85" fmla="*/ 1182379 h 4628223"/>
              <a:gd name="connsiteX86" fmla="*/ 6872438 w 8460606"/>
              <a:gd name="connsiteY86" fmla="*/ 1663642 h 4628223"/>
              <a:gd name="connsiteX87" fmla="*/ 6882063 w 8460606"/>
              <a:gd name="connsiteY87" fmla="*/ 1692518 h 4628223"/>
              <a:gd name="connsiteX88" fmla="*/ 6891689 w 8460606"/>
              <a:gd name="connsiteY88" fmla="*/ 1759895 h 4628223"/>
              <a:gd name="connsiteX89" fmla="*/ 6910939 w 8460606"/>
              <a:gd name="connsiteY89" fmla="*/ 1788771 h 4628223"/>
              <a:gd name="connsiteX90" fmla="*/ 6939815 w 8460606"/>
              <a:gd name="connsiteY90" fmla="*/ 1856148 h 4628223"/>
              <a:gd name="connsiteX91" fmla="*/ 6959065 w 8460606"/>
              <a:gd name="connsiteY91" fmla="*/ 1885023 h 4628223"/>
              <a:gd name="connsiteX92" fmla="*/ 6978316 w 8460606"/>
              <a:gd name="connsiteY92" fmla="*/ 1942775 h 4628223"/>
              <a:gd name="connsiteX93" fmla="*/ 7016817 w 8460606"/>
              <a:gd name="connsiteY93" fmla="*/ 2000526 h 4628223"/>
              <a:gd name="connsiteX94" fmla="*/ 7036068 w 8460606"/>
              <a:gd name="connsiteY94" fmla="*/ 2029402 h 4628223"/>
              <a:gd name="connsiteX95" fmla="*/ 7045693 w 8460606"/>
              <a:gd name="connsiteY95" fmla="*/ 2058278 h 4628223"/>
              <a:gd name="connsiteX96" fmla="*/ 7141945 w 8460606"/>
              <a:gd name="connsiteY96" fmla="*/ 2154531 h 4628223"/>
              <a:gd name="connsiteX97" fmla="*/ 7209322 w 8460606"/>
              <a:gd name="connsiteY97" fmla="*/ 2173781 h 4628223"/>
              <a:gd name="connsiteX98" fmla="*/ 7267074 w 8460606"/>
              <a:gd name="connsiteY98" fmla="*/ 2212282 h 4628223"/>
              <a:gd name="connsiteX99" fmla="*/ 7295950 w 8460606"/>
              <a:gd name="connsiteY99" fmla="*/ 2231533 h 4628223"/>
              <a:gd name="connsiteX100" fmla="*/ 7575082 w 8460606"/>
              <a:gd name="connsiteY100" fmla="*/ 2221908 h 4628223"/>
              <a:gd name="connsiteX101" fmla="*/ 7661710 w 8460606"/>
              <a:gd name="connsiteY101" fmla="*/ 2173781 h 4628223"/>
              <a:gd name="connsiteX102" fmla="*/ 7748337 w 8460606"/>
              <a:gd name="connsiteY102" fmla="*/ 2144905 h 4628223"/>
              <a:gd name="connsiteX103" fmla="*/ 7777213 w 8460606"/>
              <a:gd name="connsiteY103" fmla="*/ 2135280 h 4628223"/>
              <a:gd name="connsiteX104" fmla="*/ 7806089 w 8460606"/>
              <a:gd name="connsiteY104" fmla="*/ 2116030 h 4628223"/>
              <a:gd name="connsiteX105" fmla="*/ 7834964 w 8460606"/>
              <a:gd name="connsiteY105" fmla="*/ 2087154 h 4628223"/>
              <a:gd name="connsiteX106" fmla="*/ 7950468 w 8460606"/>
              <a:gd name="connsiteY106" fmla="*/ 2058278 h 4628223"/>
              <a:gd name="connsiteX107" fmla="*/ 7979343 w 8460606"/>
              <a:gd name="connsiteY107" fmla="*/ 2048653 h 4628223"/>
              <a:gd name="connsiteX108" fmla="*/ 8075596 w 8460606"/>
              <a:gd name="connsiteY108" fmla="*/ 2029402 h 4628223"/>
              <a:gd name="connsiteX109" fmla="*/ 8114097 w 8460606"/>
              <a:gd name="connsiteY109" fmla="*/ 2010152 h 4628223"/>
              <a:gd name="connsiteX110" fmla="*/ 8171849 w 8460606"/>
              <a:gd name="connsiteY110" fmla="*/ 1990901 h 4628223"/>
              <a:gd name="connsiteX111" fmla="*/ 8229600 w 8460606"/>
              <a:gd name="connsiteY111" fmla="*/ 1952400 h 4628223"/>
              <a:gd name="connsiteX112" fmla="*/ 8258476 w 8460606"/>
              <a:gd name="connsiteY112" fmla="*/ 1933150 h 4628223"/>
              <a:gd name="connsiteX113" fmla="*/ 8277726 w 8460606"/>
              <a:gd name="connsiteY113" fmla="*/ 1904274 h 4628223"/>
              <a:gd name="connsiteX114" fmla="*/ 8306602 w 8460606"/>
              <a:gd name="connsiteY114" fmla="*/ 1894649 h 4628223"/>
              <a:gd name="connsiteX115" fmla="*/ 8364354 w 8460606"/>
              <a:gd name="connsiteY115" fmla="*/ 1865773 h 4628223"/>
              <a:gd name="connsiteX116" fmla="*/ 8383604 w 8460606"/>
              <a:gd name="connsiteY116" fmla="*/ 1836897 h 4628223"/>
              <a:gd name="connsiteX117" fmla="*/ 8460606 w 8460606"/>
              <a:gd name="connsiteY117" fmla="*/ 1788771 h 4628223"/>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909912 w 8460606"/>
              <a:gd name="connsiteY55" fmla="*/ 1520792 h 4620126"/>
              <a:gd name="connsiteX56" fmla="*/ 5977289 w 8460606"/>
              <a:gd name="connsiteY56" fmla="*/ 1232034 h 4620126"/>
              <a:gd name="connsiteX57" fmla="*/ 6006164 w 8460606"/>
              <a:gd name="connsiteY57" fmla="*/ 1078029 h 4620126"/>
              <a:gd name="connsiteX58" fmla="*/ 6035040 w 8460606"/>
              <a:gd name="connsiteY58" fmla="*/ 808522 h 4620126"/>
              <a:gd name="connsiteX59" fmla="*/ 6054291 w 8460606"/>
              <a:gd name="connsiteY59" fmla="*/ 741145 h 4620126"/>
              <a:gd name="connsiteX60" fmla="*/ 6073541 w 8460606"/>
              <a:gd name="connsiteY60" fmla="*/ 683394 h 4620126"/>
              <a:gd name="connsiteX61" fmla="*/ 6179419 w 8460606"/>
              <a:gd name="connsiteY61" fmla="*/ 317634 h 4620126"/>
              <a:gd name="connsiteX62" fmla="*/ 6198670 w 8460606"/>
              <a:gd name="connsiteY62" fmla="*/ 279133 h 4620126"/>
              <a:gd name="connsiteX63" fmla="*/ 6275672 w 8460606"/>
              <a:gd name="connsiteY63" fmla="*/ 115503 h 4620126"/>
              <a:gd name="connsiteX64" fmla="*/ 6304548 w 8460606"/>
              <a:gd name="connsiteY64" fmla="*/ 28876 h 4620126"/>
              <a:gd name="connsiteX65" fmla="*/ 6323798 w 8460606"/>
              <a:gd name="connsiteY65" fmla="*/ 0 h 4620126"/>
              <a:gd name="connsiteX66" fmla="*/ 6477802 w 8460606"/>
              <a:gd name="connsiteY66" fmla="*/ 211756 h 4620126"/>
              <a:gd name="connsiteX67" fmla="*/ 6516303 w 8460606"/>
              <a:gd name="connsiteY67" fmla="*/ 298383 h 4620126"/>
              <a:gd name="connsiteX68" fmla="*/ 6545179 w 8460606"/>
              <a:gd name="connsiteY68" fmla="*/ 442762 h 4620126"/>
              <a:gd name="connsiteX69" fmla="*/ 6564430 w 8460606"/>
              <a:gd name="connsiteY69" fmla="*/ 471638 h 4620126"/>
              <a:gd name="connsiteX70" fmla="*/ 6593305 w 8460606"/>
              <a:gd name="connsiteY70" fmla="*/ 529389 h 4620126"/>
              <a:gd name="connsiteX71" fmla="*/ 6602931 w 8460606"/>
              <a:gd name="connsiteY71" fmla="*/ 558265 h 4620126"/>
              <a:gd name="connsiteX72" fmla="*/ 6631806 w 8460606"/>
              <a:gd name="connsiteY72" fmla="*/ 567891 h 4620126"/>
              <a:gd name="connsiteX73" fmla="*/ 6651057 w 8460606"/>
              <a:gd name="connsiteY73" fmla="*/ 596766 h 4620126"/>
              <a:gd name="connsiteX74" fmla="*/ 6699183 w 8460606"/>
              <a:gd name="connsiteY74" fmla="*/ 654518 h 4620126"/>
              <a:gd name="connsiteX75" fmla="*/ 6728059 w 8460606"/>
              <a:gd name="connsiteY75" fmla="*/ 712269 h 4620126"/>
              <a:gd name="connsiteX76" fmla="*/ 6737684 w 8460606"/>
              <a:gd name="connsiteY76" fmla="*/ 750771 h 4620126"/>
              <a:gd name="connsiteX77" fmla="*/ 6766560 w 8460606"/>
              <a:gd name="connsiteY77" fmla="*/ 808522 h 4620126"/>
              <a:gd name="connsiteX78" fmla="*/ 6776185 w 8460606"/>
              <a:gd name="connsiteY78" fmla="*/ 847023 h 4620126"/>
              <a:gd name="connsiteX79" fmla="*/ 6785811 w 8460606"/>
              <a:gd name="connsiteY79" fmla="*/ 904775 h 4620126"/>
              <a:gd name="connsiteX80" fmla="*/ 6805061 w 8460606"/>
              <a:gd name="connsiteY80" fmla="*/ 933651 h 4620126"/>
              <a:gd name="connsiteX81" fmla="*/ 6824312 w 8460606"/>
              <a:gd name="connsiteY81" fmla="*/ 1010653 h 4620126"/>
              <a:gd name="connsiteX82" fmla="*/ 6833937 w 8460606"/>
              <a:gd name="connsiteY82" fmla="*/ 1049154 h 4620126"/>
              <a:gd name="connsiteX83" fmla="*/ 6853188 w 8460606"/>
              <a:gd name="connsiteY83" fmla="*/ 1116531 h 4620126"/>
              <a:gd name="connsiteX84" fmla="*/ 6862813 w 8460606"/>
              <a:gd name="connsiteY84" fmla="*/ 1174282 h 4620126"/>
              <a:gd name="connsiteX85" fmla="*/ 6872438 w 8460606"/>
              <a:gd name="connsiteY85" fmla="*/ 1655545 h 4620126"/>
              <a:gd name="connsiteX86" fmla="*/ 6882063 w 8460606"/>
              <a:gd name="connsiteY86" fmla="*/ 1684421 h 4620126"/>
              <a:gd name="connsiteX87" fmla="*/ 6891689 w 8460606"/>
              <a:gd name="connsiteY87" fmla="*/ 1751798 h 4620126"/>
              <a:gd name="connsiteX88" fmla="*/ 6910939 w 8460606"/>
              <a:gd name="connsiteY88" fmla="*/ 1780674 h 4620126"/>
              <a:gd name="connsiteX89" fmla="*/ 6939815 w 8460606"/>
              <a:gd name="connsiteY89" fmla="*/ 1848051 h 4620126"/>
              <a:gd name="connsiteX90" fmla="*/ 6959065 w 8460606"/>
              <a:gd name="connsiteY90" fmla="*/ 1876926 h 4620126"/>
              <a:gd name="connsiteX91" fmla="*/ 6978316 w 8460606"/>
              <a:gd name="connsiteY91" fmla="*/ 1934678 h 4620126"/>
              <a:gd name="connsiteX92" fmla="*/ 7016817 w 8460606"/>
              <a:gd name="connsiteY92" fmla="*/ 1992429 h 4620126"/>
              <a:gd name="connsiteX93" fmla="*/ 7036068 w 8460606"/>
              <a:gd name="connsiteY93" fmla="*/ 2021305 h 4620126"/>
              <a:gd name="connsiteX94" fmla="*/ 7045693 w 8460606"/>
              <a:gd name="connsiteY94" fmla="*/ 2050181 h 4620126"/>
              <a:gd name="connsiteX95" fmla="*/ 7141945 w 8460606"/>
              <a:gd name="connsiteY95" fmla="*/ 2146434 h 4620126"/>
              <a:gd name="connsiteX96" fmla="*/ 7209322 w 8460606"/>
              <a:gd name="connsiteY96" fmla="*/ 2165684 h 4620126"/>
              <a:gd name="connsiteX97" fmla="*/ 7267074 w 8460606"/>
              <a:gd name="connsiteY97" fmla="*/ 2204185 h 4620126"/>
              <a:gd name="connsiteX98" fmla="*/ 7295950 w 8460606"/>
              <a:gd name="connsiteY98" fmla="*/ 2223436 h 4620126"/>
              <a:gd name="connsiteX99" fmla="*/ 7575082 w 8460606"/>
              <a:gd name="connsiteY99" fmla="*/ 2213811 h 4620126"/>
              <a:gd name="connsiteX100" fmla="*/ 7661710 w 8460606"/>
              <a:gd name="connsiteY100" fmla="*/ 2165684 h 4620126"/>
              <a:gd name="connsiteX101" fmla="*/ 7748337 w 8460606"/>
              <a:gd name="connsiteY101" fmla="*/ 2136808 h 4620126"/>
              <a:gd name="connsiteX102" fmla="*/ 7777213 w 8460606"/>
              <a:gd name="connsiteY102" fmla="*/ 2127183 h 4620126"/>
              <a:gd name="connsiteX103" fmla="*/ 7806089 w 8460606"/>
              <a:gd name="connsiteY103" fmla="*/ 2107933 h 4620126"/>
              <a:gd name="connsiteX104" fmla="*/ 7834964 w 8460606"/>
              <a:gd name="connsiteY104" fmla="*/ 2079057 h 4620126"/>
              <a:gd name="connsiteX105" fmla="*/ 7950468 w 8460606"/>
              <a:gd name="connsiteY105" fmla="*/ 2050181 h 4620126"/>
              <a:gd name="connsiteX106" fmla="*/ 7979343 w 8460606"/>
              <a:gd name="connsiteY106" fmla="*/ 2040556 h 4620126"/>
              <a:gd name="connsiteX107" fmla="*/ 8075596 w 8460606"/>
              <a:gd name="connsiteY107" fmla="*/ 2021305 h 4620126"/>
              <a:gd name="connsiteX108" fmla="*/ 8114097 w 8460606"/>
              <a:gd name="connsiteY108" fmla="*/ 2002055 h 4620126"/>
              <a:gd name="connsiteX109" fmla="*/ 8171849 w 8460606"/>
              <a:gd name="connsiteY109" fmla="*/ 1982804 h 4620126"/>
              <a:gd name="connsiteX110" fmla="*/ 8229600 w 8460606"/>
              <a:gd name="connsiteY110" fmla="*/ 1944303 h 4620126"/>
              <a:gd name="connsiteX111" fmla="*/ 8258476 w 8460606"/>
              <a:gd name="connsiteY111" fmla="*/ 1925053 h 4620126"/>
              <a:gd name="connsiteX112" fmla="*/ 8277726 w 8460606"/>
              <a:gd name="connsiteY112" fmla="*/ 1896177 h 4620126"/>
              <a:gd name="connsiteX113" fmla="*/ 8306602 w 8460606"/>
              <a:gd name="connsiteY113" fmla="*/ 1886552 h 4620126"/>
              <a:gd name="connsiteX114" fmla="*/ 8364354 w 8460606"/>
              <a:gd name="connsiteY114" fmla="*/ 1857676 h 4620126"/>
              <a:gd name="connsiteX115" fmla="*/ 8383604 w 8460606"/>
              <a:gd name="connsiteY115" fmla="*/ 1828800 h 4620126"/>
              <a:gd name="connsiteX116" fmla="*/ 8460606 w 8460606"/>
              <a:gd name="connsiteY116" fmla="*/ 1780674 h 4620126"/>
              <a:gd name="connsiteX0" fmla="*/ 0 w 8460606"/>
              <a:gd name="connsiteY0" fmla="*/ 4591250 h 4591250"/>
              <a:gd name="connsiteX1" fmla="*/ 48126 w 8460606"/>
              <a:gd name="connsiteY1" fmla="*/ 4581625 h 4591250"/>
              <a:gd name="connsiteX2" fmla="*/ 77002 w 8460606"/>
              <a:gd name="connsiteY2" fmla="*/ 4562375 h 4591250"/>
              <a:gd name="connsiteX3" fmla="*/ 346510 w 8460606"/>
              <a:gd name="connsiteY3" fmla="*/ 4485372 h 4591250"/>
              <a:gd name="connsiteX4" fmla="*/ 433137 w 8460606"/>
              <a:gd name="connsiteY4" fmla="*/ 4437246 h 4591250"/>
              <a:gd name="connsiteX5" fmla="*/ 712270 w 8460606"/>
              <a:gd name="connsiteY5" fmla="*/ 4350619 h 4591250"/>
              <a:gd name="connsiteX6" fmla="*/ 770021 w 8460606"/>
              <a:gd name="connsiteY6" fmla="*/ 4321743 h 4591250"/>
              <a:gd name="connsiteX7" fmla="*/ 798897 w 8460606"/>
              <a:gd name="connsiteY7" fmla="*/ 4292867 h 4591250"/>
              <a:gd name="connsiteX8" fmla="*/ 1232034 w 8460606"/>
              <a:gd name="connsiteY8" fmla="*/ 4004109 h 4591250"/>
              <a:gd name="connsiteX9" fmla="*/ 1270535 w 8460606"/>
              <a:gd name="connsiteY9" fmla="*/ 3994484 h 4591250"/>
              <a:gd name="connsiteX10" fmla="*/ 1588169 w 8460606"/>
              <a:gd name="connsiteY10" fmla="*/ 3715351 h 4591250"/>
              <a:gd name="connsiteX11" fmla="*/ 1626670 w 8460606"/>
              <a:gd name="connsiteY11" fmla="*/ 3686476 h 4591250"/>
              <a:gd name="connsiteX12" fmla="*/ 1867301 w 8460606"/>
              <a:gd name="connsiteY12" fmla="*/ 3436219 h 4591250"/>
              <a:gd name="connsiteX13" fmla="*/ 2088682 w 8460606"/>
              <a:gd name="connsiteY13" fmla="*/ 3185962 h 4591250"/>
              <a:gd name="connsiteX14" fmla="*/ 2156059 w 8460606"/>
              <a:gd name="connsiteY14" fmla="*/ 3070459 h 4591250"/>
              <a:gd name="connsiteX15" fmla="*/ 2194560 w 8460606"/>
              <a:gd name="connsiteY15" fmla="*/ 2964581 h 4591250"/>
              <a:gd name="connsiteX16" fmla="*/ 2233061 w 8460606"/>
              <a:gd name="connsiteY16" fmla="*/ 2858703 h 4591250"/>
              <a:gd name="connsiteX17" fmla="*/ 2261937 w 8460606"/>
              <a:gd name="connsiteY17" fmla="*/ 2646947 h 4591250"/>
              <a:gd name="connsiteX18" fmla="*/ 2281188 w 8460606"/>
              <a:gd name="connsiteY18" fmla="*/ 2569945 h 4591250"/>
              <a:gd name="connsiteX19" fmla="*/ 2406316 w 8460606"/>
              <a:gd name="connsiteY19" fmla="*/ 2435191 h 4591250"/>
              <a:gd name="connsiteX20" fmla="*/ 2704699 w 8460606"/>
              <a:gd name="connsiteY20" fmla="*/ 2300438 h 4591250"/>
              <a:gd name="connsiteX21" fmla="*/ 2791326 w 8460606"/>
              <a:gd name="connsiteY21" fmla="*/ 2338939 h 4591250"/>
              <a:gd name="connsiteX22" fmla="*/ 2954956 w 8460606"/>
              <a:gd name="connsiteY22" fmla="*/ 2541069 h 4591250"/>
              <a:gd name="connsiteX23" fmla="*/ 3041583 w 8460606"/>
              <a:gd name="connsiteY23" fmla="*/ 2743200 h 4591250"/>
              <a:gd name="connsiteX24" fmla="*/ 3128211 w 8460606"/>
              <a:gd name="connsiteY24" fmla="*/ 2926080 h 4591250"/>
              <a:gd name="connsiteX25" fmla="*/ 3262964 w 8460606"/>
              <a:gd name="connsiteY25" fmla="*/ 3041583 h 4591250"/>
              <a:gd name="connsiteX26" fmla="*/ 3445844 w 8460606"/>
              <a:gd name="connsiteY26" fmla="*/ 3176337 h 4591250"/>
              <a:gd name="connsiteX27" fmla="*/ 3638350 w 8460606"/>
              <a:gd name="connsiteY27" fmla="*/ 3262964 h 4591250"/>
              <a:gd name="connsiteX28" fmla="*/ 4100362 w 8460606"/>
              <a:gd name="connsiteY28" fmla="*/ 3214838 h 4591250"/>
              <a:gd name="connsiteX29" fmla="*/ 4129238 w 8460606"/>
              <a:gd name="connsiteY29" fmla="*/ 3205212 h 4591250"/>
              <a:gd name="connsiteX30" fmla="*/ 4331369 w 8460606"/>
              <a:gd name="connsiteY30" fmla="*/ 3022332 h 4591250"/>
              <a:gd name="connsiteX31" fmla="*/ 4350619 w 8460606"/>
              <a:gd name="connsiteY31" fmla="*/ 2993457 h 4591250"/>
              <a:gd name="connsiteX32" fmla="*/ 4437246 w 8460606"/>
              <a:gd name="connsiteY32" fmla="*/ 2926080 h 4591250"/>
              <a:gd name="connsiteX33" fmla="*/ 4687503 w 8460606"/>
              <a:gd name="connsiteY33" fmla="*/ 2550695 h 4591250"/>
              <a:gd name="connsiteX34" fmla="*/ 4735630 w 8460606"/>
              <a:gd name="connsiteY34" fmla="*/ 2435191 h 4591250"/>
              <a:gd name="connsiteX35" fmla="*/ 4754880 w 8460606"/>
              <a:gd name="connsiteY35" fmla="*/ 2377440 h 4591250"/>
              <a:gd name="connsiteX36" fmla="*/ 4822257 w 8460606"/>
              <a:gd name="connsiteY36" fmla="*/ 2223436 h 4591250"/>
              <a:gd name="connsiteX37" fmla="*/ 4908884 w 8460606"/>
              <a:gd name="connsiteY37" fmla="*/ 1953928 h 4591250"/>
              <a:gd name="connsiteX38" fmla="*/ 4918510 w 8460606"/>
              <a:gd name="connsiteY38" fmla="*/ 1848050 h 4591250"/>
              <a:gd name="connsiteX39" fmla="*/ 4937760 w 8460606"/>
              <a:gd name="connsiteY39" fmla="*/ 1780673 h 4591250"/>
              <a:gd name="connsiteX40" fmla="*/ 4966636 w 8460606"/>
              <a:gd name="connsiteY40" fmla="*/ 1549667 h 4591250"/>
              <a:gd name="connsiteX41" fmla="*/ 5014762 w 8460606"/>
              <a:gd name="connsiteY41" fmla="*/ 1337911 h 4591250"/>
              <a:gd name="connsiteX42" fmla="*/ 5024388 w 8460606"/>
              <a:gd name="connsiteY42" fmla="*/ 1299410 h 4591250"/>
              <a:gd name="connsiteX43" fmla="*/ 5149516 w 8460606"/>
              <a:gd name="connsiteY43" fmla="*/ 1001027 h 4591250"/>
              <a:gd name="connsiteX44" fmla="*/ 5274644 w 8460606"/>
              <a:gd name="connsiteY44" fmla="*/ 798897 h 4591250"/>
              <a:gd name="connsiteX45" fmla="*/ 5303520 w 8460606"/>
              <a:gd name="connsiteY45" fmla="*/ 741145 h 4591250"/>
              <a:gd name="connsiteX46" fmla="*/ 5361272 w 8460606"/>
              <a:gd name="connsiteY46" fmla="*/ 712269 h 4591250"/>
              <a:gd name="connsiteX47" fmla="*/ 5447899 w 8460606"/>
              <a:gd name="connsiteY47" fmla="*/ 702644 h 4591250"/>
              <a:gd name="connsiteX48" fmla="*/ 5505651 w 8460606"/>
              <a:gd name="connsiteY48" fmla="*/ 741145 h 4591250"/>
              <a:gd name="connsiteX49" fmla="*/ 5582653 w 8460606"/>
              <a:gd name="connsiteY49" fmla="*/ 933650 h 4591250"/>
              <a:gd name="connsiteX50" fmla="*/ 5611529 w 8460606"/>
              <a:gd name="connsiteY50" fmla="*/ 1001027 h 4591250"/>
              <a:gd name="connsiteX51" fmla="*/ 5640404 w 8460606"/>
              <a:gd name="connsiteY51" fmla="*/ 1087655 h 4591250"/>
              <a:gd name="connsiteX52" fmla="*/ 5717406 w 8460606"/>
              <a:gd name="connsiteY52" fmla="*/ 1232033 h 4591250"/>
              <a:gd name="connsiteX53" fmla="*/ 5727032 w 8460606"/>
              <a:gd name="connsiteY53" fmla="*/ 1260909 h 4591250"/>
              <a:gd name="connsiteX54" fmla="*/ 5775158 w 8460606"/>
              <a:gd name="connsiteY54" fmla="*/ 1511166 h 4591250"/>
              <a:gd name="connsiteX55" fmla="*/ 5909912 w 8460606"/>
              <a:gd name="connsiteY55" fmla="*/ 1491916 h 4591250"/>
              <a:gd name="connsiteX56" fmla="*/ 5977289 w 8460606"/>
              <a:gd name="connsiteY56" fmla="*/ 1203158 h 4591250"/>
              <a:gd name="connsiteX57" fmla="*/ 6006164 w 8460606"/>
              <a:gd name="connsiteY57" fmla="*/ 1049153 h 4591250"/>
              <a:gd name="connsiteX58" fmla="*/ 6035040 w 8460606"/>
              <a:gd name="connsiteY58" fmla="*/ 779646 h 4591250"/>
              <a:gd name="connsiteX59" fmla="*/ 6054291 w 8460606"/>
              <a:gd name="connsiteY59" fmla="*/ 712269 h 4591250"/>
              <a:gd name="connsiteX60" fmla="*/ 6073541 w 8460606"/>
              <a:gd name="connsiteY60" fmla="*/ 654518 h 4591250"/>
              <a:gd name="connsiteX61" fmla="*/ 6179419 w 8460606"/>
              <a:gd name="connsiteY61" fmla="*/ 288758 h 4591250"/>
              <a:gd name="connsiteX62" fmla="*/ 6198670 w 8460606"/>
              <a:gd name="connsiteY62" fmla="*/ 250257 h 4591250"/>
              <a:gd name="connsiteX63" fmla="*/ 6275672 w 8460606"/>
              <a:gd name="connsiteY63" fmla="*/ 86627 h 4591250"/>
              <a:gd name="connsiteX64" fmla="*/ 6304548 w 8460606"/>
              <a:gd name="connsiteY64" fmla="*/ 0 h 4591250"/>
              <a:gd name="connsiteX65" fmla="*/ 6477802 w 8460606"/>
              <a:gd name="connsiteY65" fmla="*/ 182880 h 4591250"/>
              <a:gd name="connsiteX66" fmla="*/ 6516303 w 8460606"/>
              <a:gd name="connsiteY66" fmla="*/ 269507 h 4591250"/>
              <a:gd name="connsiteX67" fmla="*/ 6545179 w 8460606"/>
              <a:gd name="connsiteY67" fmla="*/ 413886 h 4591250"/>
              <a:gd name="connsiteX68" fmla="*/ 6564430 w 8460606"/>
              <a:gd name="connsiteY68" fmla="*/ 442762 h 4591250"/>
              <a:gd name="connsiteX69" fmla="*/ 6593305 w 8460606"/>
              <a:gd name="connsiteY69" fmla="*/ 500513 h 4591250"/>
              <a:gd name="connsiteX70" fmla="*/ 6602931 w 8460606"/>
              <a:gd name="connsiteY70" fmla="*/ 529389 h 4591250"/>
              <a:gd name="connsiteX71" fmla="*/ 6631806 w 8460606"/>
              <a:gd name="connsiteY71" fmla="*/ 539015 h 4591250"/>
              <a:gd name="connsiteX72" fmla="*/ 6651057 w 8460606"/>
              <a:gd name="connsiteY72" fmla="*/ 567890 h 4591250"/>
              <a:gd name="connsiteX73" fmla="*/ 6699183 w 8460606"/>
              <a:gd name="connsiteY73" fmla="*/ 625642 h 4591250"/>
              <a:gd name="connsiteX74" fmla="*/ 6728059 w 8460606"/>
              <a:gd name="connsiteY74" fmla="*/ 683393 h 4591250"/>
              <a:gd name="connsiteX75" fmla="*/ 6737684 w 8460606"/>
              <a:gd name="connsiteY75" fmla="*/ 721895 h 4591250"/>
              <a:gd name="connsiteX76" fmla="*/ 6766560 w 8460606"/>
              <a:gd name="connsiteY76" fmla="*/ 779646 h 4591250"/>
              <a:gd name="connsiteX77" fmla="*/ 6776185 w 8460606"/>
              <a:gd name="connsiteY77" fmla="*/ 818147 h 4591250"/>
              <a:gd name="connsiteX78" fmla="*/ 6785811 w 8460606"/>
              <a:gd name="connsiteY78" fmla="*/ 875899 h 4591250"/>
              <a:gd name="connsiteX79" fmla="*/ 6805061 w 8460606"/>
              <a:gd name="connsiteY79" fmla="*/ 904775 h 4591250"/>
              <a:gd name="connsiteX80" fmla="*/ 6824312 w 8460606"/>
              <a:gd name="connsiteY80" fmla="*/ 981777 h 4591250"/>
              <a:gd name="connsiteX81" fmla="*/ 6833937 w 8460606"/>
              <a:gd name="connsiteY81" fmla="*/ 1020278 h 4591250"/>
              <a:gd name="connsiteX82" fmla="*/ 6853188 w 8460606"/>
              <a:gd name="connsiteY82" fmla="*/ 1087655 h 4591250"/>
              <a:gd name="connsiteX83" fmla="*/ 6862813 w 8460606"/>
              <a:gd name="connsiteY83" fmla="*/ 1145406 h 4591250"/>
              <a:gd name="connsiteX84" fmla="*/ 6872438 w 8460606"/>
              <a:gd name="connsiteY84" fmla="*/ 1626669 h 4591250"/>
              <a:gd name="connsiteX85" fmla="*/ 6882063 w 8460606"/>
              <a:gd name="connsiteY85" fmla="*/ 1655545 h 4591250"/>
              <a:gd name="connsiteX86" fmla="*/ 6891689 w 8460606"/>
              <a:gd name="connsiteY86" fmla="*/ 1722922 h 4591250"/>
              <a:gd name="connsiteX87" fmla="*/ 6910939 w 8460606"/>
              <a:gd name="connsiteY87" fmla="*/ 1751798 h 4591250"/>
              <a:gd name="connsiteX88" fmla="*/ 6939815 w 8460606"/>
              <a:gd name="connsiteY88" fmla="*/ 1819175 h 4591250"/>
              <a:gd name="connsiteX89" fmla="*/ 6959065 w 8460606"/>
              <a:gd name="connsiteY89" fmla="*/ 1848050 h 4591250"/>
              <a:gd name="connsiteX90" fmla="*/ 6978316 w 8460606"/>
              <a:gd name="connsiteY90" fmla="*/ 1905802 h 4591250"/>
              <a:gd name="connsiteX91" fmla="*/ 7016817 w 8460606"/>
              <a:gd name="connsiteY91" fmla="*/ 1963553 h 4591250"/>
              <a:gd name="connsiteX92" fmla="*/ 7036068 w 8460606"/>
              <a:gd name="connsiteY92" fmla="*/ 1992429 h 4591250"/>
              <a:gd name="connsiteX93" fmla="*/ 7045693 w 8460606"/>
              <a:gd name="connsiteY93" fmla="*/ 2021305 h 4591250"/>
              <a:gd name="connsiteX94" fmla="*/ 7141945 w 8460606"/>
              <a:gd name="connsiteY94" fmla="*/ 2117558 h 4591250"/>
              <a:gd name="connsiteX95" fmla="*/ 7209322 w 8460606"/>
              <a:gd name="connsiteY95" fmla="*/ 2136808 h 4591250"/>
              <a:gd name="connsiteX96" fmla="*/ 7267074 w 8460606"/>
              <a:gd name="connsiteY96" fmla="*/ 2175309 h 4591250"/>
              <a:gd name="connsiteX97" fmla="*/ 7295950 w 8460606"/>
              <a:gd name="connsiteY97" fmla="*/ 2194560 h 4591250"/>
              <a:gd name="connsiteX98" fmla="*/ 7575082 w 8460606"/>
              <a:gd name="connsiteY98" fmla="*/ 2184935 h 4591250"/>
              <a:gd name="connsiteX99" fmla="*/ 7661710 w 8460606"/>
              <a:gd name="connsiteY99" fmla="*/ 2136808 h 4591250"/>
              <a:gd name="connsiteX100" fmla="*/ 7748337 w 8460606"/>
              <a:gd name="connsiteY100" fmla="*/ 2107932 h 4591250"/>
              <a:gd name="connsiteX101" fmla="*/ 7777213 w 8460606"/>
              <a:gd name="connsiteY101" fmla="*/ 2098307 h 4591250"/>
              <a:gd name="connsiteX102" fmla="*/ 7806089 w 8460606"/>
              <a:gd name="connsiteY102" fmla="*/ 2079057 h 4591250"/>
              <a:gd name="connsiteX103" fmla="*/ 7834964 w 8460606"/>
              <a:gd name="connsiteY103" fmla="*/ 2050181 h 4591250"/>
              <a:gd name="connsiteX104" fmla="*/ 7950468 w 8460606"/>
              <a:gd name="connsiteY104" fmla="*/ 2021305 h 4591250"/>
              <a:gd name="connsiteX105" fmla="*/ 7979343 w 8460606"/>
              <a:gd name="connsiteY105" fmla="*/ 2011680 h 4591250"/>
              <a:gd name="connsiteX106" fmla="*/ 8075596 w 8460606"/>
              <a:gd name="connsiteY106" fmla="*/ 1992429 h 4591250"/>
              <a:gd name="connsiteX107" fmla="*/ 8114097 w 8460606"/>
              <a:gd name="connsiteY107" fmla="*/ 1973179 h 4591250"/>
              <a:gd name="connsiteX108" fmla="*/ 8171849 w 8460606"/>
              <a:gd name="connsiteY108" fmla="*/ 1953928 h 4591250"/>
              <a:gd name="connsiteX109" fmla="*/ 8229600 w 8460606"/>
              <a:gd name="connsiteY109" fmla="*/ 1915427 h 4591250"/>
              <a:gd name="connsiteX110" fmla="*/ 8258476 w 8460606"/>
              <a:gd name="connsiteY110" fmla="*/ 1896177 h 4591250"/>
              <a:gd name="connsiteX111" fmla="*/ 8277726 w 8460606"/>
              <a:gd name="connsiteY111" fmla="*/ 1867301 h 4591250"/>
              <a:gd name="connsiteX112" fmla="*/ 8306602 w 8460606"/>
              <a:gd name="connsiteY112" fmla="*/ 1857676 h 4591250"/>
              <a:gd name="connsiteX113" fmla="*/ 8364354 w 8460606"/>
              <a:gd name="connsiteY113" fmla="*/ 1828800 h 4591250"/>
              <a:gd name="connsiteX114" fmla="*/ 8383604 w 8460606"/>
              <a:gd name="connsiteY114" fmla="*/ 1799924 h 4591250"/>
              <a:gd name="connsiteX115" fmla="*/ 8460606 w 8460606"/>
              <a:gd name="connsiteY115" fmla="*/ 1751798 h 4591250"/>
              <a:gd name="connsiteX0" fmla="*/ 0 w 8460606"/>
              <a:gd name="connsiteY0" fmla="*/ 4504623 h 4504623"/>
              <a:gd name="connsiteX1" fmla="*/ 48126 w 8460606"/>
              <a:gd name="connsiteY1" fmla="*/ 4494998 h 4504623"/>
              <a:gd name="connsiteX2" fmla="*/ 77002 w 8460606"/>
              <a:gd name="connsiteY2" fmla="*/ 4475748 h 4504623"/>
              <a:gd name="connsiteX3" fmla="*/ 346510 w 8460606"/>
              <a:gd name="connsiteY3" fmla="*/ 4398745 h 4504623"/>
              <a:gd name="connsiteX4" fmla="*/ 433137 w 8460606"/>
              <a:gd name="connsiteY4" fmla="*/ 4350619 h 4504623"/>
              <a:gd name="connsiteX5" fmla="*/ 712270 w 8460606"/>
              <a:gd name="connsiteY5" fmla="*/ 4263992 h 4504623"/>
              <a:gd name="connsiteX6" fmla="*/ 770021 w 8460606"/>
              <a:gd name="connsiteY6" fmla="*/ 4235116 h 4504623"/>
              <a:gd name="connsiteX7" fmla="*/ 798897 w 8460606"/>
              <a:gd name="connsiteY7" fmla="*/ 4206240 h 4504623"/>
              <a:gd name="connsiteX8" fmla="*/ 1232034 w 8460606"/>
              <a:gd name="connsiteY8" fmla="*/ 3917482 h 4504623"/>
              <a:gd name="connsiteX9" fmla="*/ 1270535 w 8460606"/>
              <a:gd name="connsiteY9" fmla="*/ 3907857 h 4504623"/>
              <a:gd name="connsiteX10" fmla="*/ 1588169 w 8460606"/>
              <a:gd name="connsiteY10" fmla="*/ 3628724 h 4504623"/>
              <a:gd name="connsiteX11" fmla="*/ 1626670 w 8460606"/>
              <a:gd name="connsiteY11" fmla="*/ 3599849 h 4504623"/>
              <a:gd name="connsiteX12" fmla="*/ 1867301 w 8460606"/>
              <a:gd name="connsiteY12" fmla="*/ 3349592 h 4504623"/>
              <a:gd name="connsiteX13" fmla="*/ 2088682 w 8460606"/>
              <a:gd name="connsiteY13" fmla="*/ 3099335 h 4504623"/>
              <a:gd name="connsiteX14" fmla="*/ 2156059 w 8460606"/>
              <a:gd name="connsiteY14" fmla="*/ 2983832 h 4504623"/>
              <a:gd name="connsiteX15" fmla="*/ 2194560 w 8460606"/>
              <a:gd name="connsiteY15" fmla="*/ 2877954 h 4504623"/>
              <a:gd name="connsiteX16" fmla="*/ 2233061 w 8460606"/>
              <a:gd name="connsiteY16" fmla="*/ 2772076 h 4504623"/>
              <a:gd name="connsiteX17" fmla="*/ 2261937 w 8460606"/>
              <a:gd name="connsiteY17" fmla="*/ 2560320 h 4504623"/>
              <a:gd name="connsiteX18" fmla="*/ 2281188 w 8460606"/>
              <a:gd name="connsiteY18" fmla="*/ 2483318 h 4504623"/>
              <a:gd name="connsiteX19" fmla="*/ 2406316 w 8460606"/>
              <a:gd name="connsiteY19" fmla="*/ 2348564 h 4504623"/>
              <a:gd name="connsiteX20" fmla="*/ 2704699 w 8460606"/>
              <a:gd name="connsiteY20" fmla="*/ 2213811 h 4504623"/>
              <a:gd name="connsiteX21" fmla="*/ 2791326 w 8460606"/>
              <a:gd name="connsiteY21" fmla="*/ 2252312 h 4504623"/>
              <a:gd name="connsiteX22" fmla="*/ 2954956 w 8460606"/>
              <a:gd name="connsiteY22" fmla="*/ 2454442 h 4504623"/>
              <a:gd name="connsiteX23" fmla="*/ 3041583 w 8460606"/>
              <a:gd name="connsiteY23" fmla="*/ 2656573 h 4504623"/>
              <a:gd name="connsiteX24" fmla="*/ 3128211 w 8460606"/>
              <a:gd name="connsiteY24" fmla="*/ 2839453 h 4504623"/>
              <a:gd name="connsiteX25" fmla="*/ 3262964 w 8460606"/>
              <a:gd name="connsiteY25" fmla="*/ 2954956 h 4504623"/>
              <a:gd name="connsiteX26" fmla="*/ 3445844 w 8460606"/>
              <a:gd name="connsiteY26" fmla="*/ 3089710 h 4504623"/>
              <a:gd name="connsiteX27" fmla="*/ 3638350 w 8460606"/>
              <a:gd name="connsiteY27" fmla="*/ 3176337 h 4504623"/>
              <a:gd name="connsiteX28" fmla="*/ 4100362 w 8460606"/>
              <a:gd name="connsiteY28" fmla="*/ 3128211 h 4504623"/>
              <a:gd name="connsiteX29" fmla="*/ 4129238 w 8460606"/>
              <a:gd name="connsiteY29" fmla="*/ 3118585 h 4504623"/>
              <a:gd name="connsiteX30" fmla="*/ 4331369 w 8460606"/>
              <a:gd name="connsiteY30" fmla="*/ 2935705 h 4504623"/>
              <a:gd name="connsiteX31" fmla="*/ 4350619 w 8460606"/>
              <a:gd name="connsiteY31" fmla="*/ 2906830 h 4504623"/>
              <a:gd name="connsiteX32" fmla="*/ 4437246 w 8460606"/>
              <a:gd name="connsiteY32" fmla="*/ 2839453 h 4504623"/>
              <a:gd name="connsiteX33" fmla="*/ 4687503 w 8460606"/>
              <a:gd name="connsiteY33" fmla="*/ 2464068 h 4504623"/>
              <a:gd name="connsiteX34" fmla="*/ 4735630 w 8460606"/>
              <a:gd name="connsiteY34" fmla="*/ 2348564 h 4504623"/>
              <a:gd name="connsiteX35" fmla="*/ 4754880 w 8460606"/>
              <a:gd name="connsiteY35" fmla="*/ 2290813 h 4504623"/>
              <a:gd name="connsiteX36" fmla="*/ 4822257 w 8460606"/>
              <a:gd name="connsiteY36" fmla="*/ 2136809 h 4504623"/>
              <a:gd name="connsiteX37" fmla="*/ 4908884 w 8460606"/>
              <a:gd name="connsiteY37" fmla="*/ 1867301 h 4504623"/>
              <a:gd name="connsiteX38" fmla="*/ 4918510 w 8460606"/>
              <a:gd name="connsiteY38" fmla="*/ 1761423 h 4504623"/>
              <a:gd name="connsiteX39" fmla="*/ 4937760 w 8460606"/>
              <a:gd name="connsiteY39" fmla="*/ 1694046 h 4504623"/>
              <a:gd name="connsiteX40" fmla="*/ 4966636 w 8460606"/>
              <a:gd name="connsiteY40" fmla="*/ 1463040 h 4504623"/>
              <a:gd name="connsiteX41" fmla="*/ 5014762 w 8460606"/>
              <a:gd name="connsiteY41" fmla="*/ 1251284 h 4504623"/>
              <a:gd name="connsiteX42" fmla="*/ 5024388 w 8460606"/>
              <a:gd name="connsiteY42" fmla="*/ 1212783 h 4504623"/>
              <a:gd name="connsiteX43" fmla="*/ 5149516 w 8460606"/>
              <a:gd name="connsiteY43" fmla="*/ 914400 h 4504623"/>
              <a:gd name="connsiteX44" fmla="*/ 5274644 w 8460606"/>
              <a:gd name="connsiteY44" fmla="*/ 712270 h 4504623"/>
              <a:gd name="connsiteX45" fmla="*/ 5303520 w 8460606"/>
              <a:gd name="connsiteY45" fmla="*/ 654518 h 4504623"/>
              <a:gd name="connsiteX46" fmla="*/ 5361272 w 8460606"/>
              <a:gd name="connsiteY46" fmla="*/ 625642 h 4504623"/>
              <a:gd name="connsiteX47" fmla="*/ 5447899 w 8460606"/>
              <a:gd name="connsiteY47" fmla="*/ 616017 h 4504623"/>
              <a:gd name="connsiteX48" fmla="*/ 5505651 w 8460606"/>
              <a:gd name="connsiteY48" fmla="*/ 654518 h 4504623"/>
              <a:gd name="connsiteX49" fmla="*/ 5582653 w 8460606"/>
              <a:gd name="connsiteY49" fmla="*/ 847023 h 4504623"/>
              <a:gd name="connsiteX50" fmla="*/ 5611529 w 8460606"/>
              <a:gd name="connsiteY50" fmla="*/ 914400 h 4504623"/>
              <a:gd name="connsiteX51" fmla="*/ 5640404 w 8460606"/>
              <a:gd name="connsiteY51" fmla="*/ 1001028 h 4504623"/>
              <a:gd name="connsiteX52" fmla="*/ 5717406 w 8460606"/>
              <a:gd name="connsiteY52" fmla="*/ 1145406 h 4504623"/>
              <a:gd name="connsiteX53" fmla="*/ 5727032 w 8460606"/>
              <a:gd name="connsiteY53" fmla="*/ 1174282 h 4504623"/>
              <a:gd name="connsiteX54" fmla="*/ 5775158 w 8460606"/>
              <a:gd name="connsiteY54" fmla="*/ 1424539 h 4504623"/>
              <a:gd name="connsiteX55" fmla="*/ 5909912 w 8460606"/>
              <a:gd name="connsiteY55" fmla="*/ 1405289 h 4504623"/>
              <a:gd name="connsiteX56" fmla="*/ 5977289 w 8460606"/>
              <a:gd name="connsiteY56" fmla="*/ 1116531 h 4504623"/>
              <a:gd name="connsiteX57" fmla="*/ 6006164 w 8460606"/>
              <a:gd name="connsiteY57" fmla="*/ 962526 h 4504623"/>
              <a:gd name="connsiteX58" fmla="*/ 6035040 w 8460606"/>
              <a:gd name="connsiteY58" fmla="*/ 693019 h 4504623"/>
              <a:gd name="connsiteX59" fmla="*/ 6054291 w 8460606"/>
              <a:gd name="connsiteY59" fmla="*/ 625642 h 4504623"/>
              <a:gd name="connsiteX60" fmla="*/ 6073541 w 8460606"/>
              <a:gd name="connsiteY60" fmla="*/ 567891 h 4504623"/>
              <a:gd name="connsiteX61" fmla="*/ 6179419 w 8460606"/>
              <a:gd name="connsiteY61" fmla="*/ 202131 h 4504623"/>
              <a:gd name="connsiteX62" fmla="*/ 6198670 w 8460606"/>
              <a:gd name="connsiteY62" fmla="*/ 163630 h 4504623"/>
              <a:gd name="connsiteX63" fmla="*/ 6275672 w 8460606"/>
              <a:gd name="connsiteY63" fmla="*/ 0 h 4504623"/>
              <a:gd name="connsiteX64" fmla="*/ 6477802 w 8460606"/>
              <a:gd name="connsiteY64" fmla="*/ 96253 h 4504623"/>
              <a:gd name="connsiteX65" fmla="*/ 6516303 w 8460606"/>
              <a:gd name="connsiteY65" fmla="*/ 182880 h 4504623"/>
              <a:gd name="connsiteX66" fmla="*/ 6545179 w 8460606"/>
              <a:gd name="connsiteY66" fmla="*/ 327259 h 4504623"/>
              <a:gd name="connsiteX67" fmla="*/ 6564430 w 8460606"/>
              <a:gd name="connsiteY67" fmla="*/ 356135 h 4504623"/>
              <a:gd name="connsiteX68" fmla="*/ 6593305 w 8460606"/>
              <a:gd name="connsiteY68" fmla="*/ 413886 h 4504623"/>
              <a:gd name="connsiteX69" fmla="*/ 6602931 w 8460606"/>
              <a:gd name="connsiteY69" fmla="*/ 442762 h 4504623"/>
              <a:gd name="connsiteX70" fmla="*/ 6631806 w 8460606"/>
              <a:gd name="connsiteY70" fmla="*/ 452388 h 4504623"/>
              <a:gd name="connsiteX71" fmla="*/ 6651057 w 8460606"/>
              <a:gd name="connsiteY71" fmla="*/ 481263 h 4504623"/>
              <a:gd name="connsiteX72" fmla="*/ 6699183 w 8460606"/>
              <a:gd name="connsiteY72" fmla="*/ 539015 h 4504623"/>
              <a:gd name="connsiteX73" fmla="*/ 6728059 w 8460606"/>
              <a:gd name="connsiteY73" fmla="*/ 596766 h 4504623"/>
              <a:gd name="connsiteX74" fmla="*/ 6737684 w 8460606"/>
              <a:gd name="connsiteY74" fmla="*/ 635268 h 4504623"/>
              <a:gd name="connsiteX75" fmla="*/ 6766560 w 8460606"/>
              <a:gd name="connsiteY75" fmla="*/ 693019 h 4504623"/>
              <a:gd name="connsiteX76" fmla="*/ 6776185 w 8460606"/>
              <a:gd name="connsiteY76" fmla="*/ 731520 h 4504623"/>
              <a:gd name="connsiteX77" fmla="*/ 6785811 w 8460606"/>
              <a:gd name="connsiteY77" fmla="*/ 789272 h 4504623"/>
              <a:gd name="connsiteX78" fmla="*/ 6805061 w 8460606"/>
              <a:gd name="connsiteY78" fmla="*/ 818148 h 4504623"/>
              <a:gd name="connsiteX79" fmla="*/ 6824312 w 8460606"/>
              <a:gd name="connsiteY79" fmla="*/ 895150 h 4504623"/>
              <a:gd name="connsiteX80" fmla="*/ 6833937 w 8460606"/>
              <a:gd name="connsiteY80" fmla="*/ 933651 h 4504623"/>
              <a:gd name="connsiteX81" fmla="*/ 6853188 w 8460606"/>
              <a:gd name="connsiteY81" fmla="*/ 1001028 h 4504623"/>
              <a:gd name="connsiteX82" fmla="*/ 6862813 w 8460606"/>
              <a:gd name="connsiteY82" fmla="*/ 1058779 h 4504623"/>
              <a:gd name="connsiteX83" fmla="*/ 6872438 w 8460606"/>
              <a:gd name="connsiteY83" fmla="*/ 1540042 h 4504623"/>
              <a:gd name="connsiteX84" fmla="*/ 6882063 w 8460606"/>
              <a:gd name="connsiteY84" fmla="*/ 1568918 h 4504623"/>
              <a:gd name="connsiteX85" fmla="*/ 6891689 w 8460606"/>
              <a:gd name="connsiteY85" fmla="*/ 1636295 h 4504623"/>
              <a:gd name="connsiteX86" fmla="*/ 6910939 w 8460606"/>
              <a:gd name="connsiteY86" fmla="*/ 1665171 h 4504623"/>
              <a:gd name="connsiteX87" fmla="*/ 6939815 w 8460606"/>
              <a:gd name="connsiteY87" fmla="*/ 1732548 h 4504623"/>
              <a:gd name="connsiteX88" fmla="*/ 6959065 w 8460606"/>
              <a:gd name="connsiteY88" fmla="*/ 1761423 h 4504623"/>
              <a:gd name="connsiteX89" fmla="*/ 6978316 w 8460606"/>
              <a:gd name="connsiteY89" fmla="*/ 1819175 h 4504623"/>
              <a:gd name="connsiteX90" fmla="*/ 7016817 w 8460606"/>
              <a:gd name="connsiteY90" fmla="*/ 1876926 h 4504623"/>
              <a:gd name="connsiteX91" fmla="*/ 7036068 w 8460606"/>
              <a:gd name="connsiteY91" fmla="*/ 1905802 h 4504623"/>
              <a:gd name="connsiteX92" fmla="*/ 7045693 w 8460606"/>
              <a:gd name="connsiteY92" fmla="*/ 1934678 h 4504623"/>
              <a:gd name="connsiteX93" fmla="*/ 7141945 w 8460606"/>
              <a:gd name="connsiteY93" fmla="*/ 2030931 h 4504623"/>
              <a:gd name="connsiteX94" fmla="*/ 7209322 w 8460606"/>
              <a:gd name="connsiteY94" fmla="*/ 2050181 h 4504623"/>
              <a:gd name="connsiteX95" fmla="*/ 7267074 w 8460606"/>
              <a:gd name="connsiteY95" fmla="*/ 2088682 h 4504623"/>
              <a:gd name="connsiteX96" fmla="*/ 7295950 w 8460606"/>
              <a:gd name="connsiteY96" fmla="*/ 2107933 h 4504623"/>
              <a:gd name="connsiteX97" fmla="*/ 7575082 w 8460606"/>
              <a:gd name="connsiteY97" fmla="*/ 2098308 h 4504623"/>
              <a:gd name="connsiteX98" fmla="*/ 7661710 w 8460606"/>
              <a:gd name="connsiteY98" fmla="*/ 2050181 h 4504623"/>
              <a:gd name="connsiteX99" fmla="*/ 7748337 w 8460606"/>
              <a:gd name="connsiteY99" fmla="*/ 2021305 h 4504623"/>
              <a:gd name="connsiteX100" fmla="*/ 7777213 w 8460606"/>
              <a:gd name="connsiteY100" fmla="*/ 2011680 h 4504623"/>
              <a:gd name="connsiteX101" fmla="*/ 7806089 w 8460606"/>
              <a:gd name="connsiteY101" fmla="*/ 1992430 h 4504623"/>
              <a:gd name="connsiteX102" fmla="*/ 7834964 w 8460606"/>
              <a:gd name="connsiteY102" fmla="*/ 1963554 h 4504623"/>
              <a:gd name="connsiteX103" fmla="*/ 7950468 w 8460606"/>
              <a:gd name="connsiteY103" fmla="*/ 1934678 h 4504623"/>
              <a:gd name="connsiteX104" fmla="*/ 7979343 w 8460606"/>
              <a:gd name="connsiteY104" fmla="*/ 1925053 h 4504623"/>
              <a:gd name="connsiteX105" fmla="*/ 8075596 w 8460606"/>
              <a:gd name="connsiteY105" fmla="*/ 1905802 h 4504623"/>
              <a:gd name="connsiteX106" fmla="*/ 8114097 w 8460606"/>
              <a:gd name="connsiteY106" fmla="*/ 1886552 h 4504623"/>
              <a:gd name="connsiteX107" fmla="*/ 8171849 w 8460606"/>
              <a:gd name="connsiteY107" fmla="*/ 1867301 h 4504623"/>
              <a:gd name="connsiteX108" fmla="*/ 8229600 w 8460606"/>
              <a:gd name="connsiteY108" fmla="*/ 1828800 h 4504623"/>
              <a:gd name="connsiteX109" fmla="*/ 8258476 w 8460606"/>
              <a:gd name="connsiteY109" fmla="*/ 1809550 h 4504623"/>
              <a:gd name="connsiteX110" fmla="*/ 8277726 w 8460606"/>
              <a:gd name="connsiteY110" fmla="*/ 1780674 h 4504623"/>
              <a:gd name="connsiteX111" fmla="*/ 8306602 w 8460606"/>
              <a:gd name="connsiteY111" fmla="*/ 1771049 h 4504623"/>
              <a:gd name="connsiteX112" fmla="*/ 8364354 w 8460606"/>
              <a:gd name="connsiteY112" fmla="*/ 1742173 h 4504623"/>
              <a:gd name="connsiteX113" fmla="*/ 8383604 w 8460606"/>
              <a:gd name="connsiteY113" fmla="*/ 1713297 h 4504623"/>
              <a:gd name="connsiteX114" fmla="*/ 8460606 w 8460606"/>
              <a:gd name="connsiteY114" fmla="*/ 1665171 h 4504623"/>
              <a:gd name="connsiteX0" fmla="*/ 0 w 8460606"/>
              <a:gd name="connsiteY0" fmla="*/ 4408510 h 4408510"/>
              <a:gd name="connsiteX1" fmla="*/ 48126 w 8460606"/>
              <a:gd name="connsiteY1" fmla="*/ 4398885 h 4408510"/>
              <a:gd name="connsiteX2" fmla="*/ 77002 w 8460606"/>
              <a:gd name="connsiteY2" fmla="*/ 4379635 h 4408510"/>
              <a:gd name="connsiteX3" fmla="*/ 346510 w 8460606"/>
              <a:gd name="connsiteY3" fmla="*/ 4302632 h 4408510"/>
              <a:gd name="connsiteX4" fmla="*/ 433137 w 8460606"/>
              <a:gd name="connsiteY4" fmla="*/ 4254506 h 4408510"/>
              <a:gd name="connsiteX5" fmla="*/ 712270 w 8460606"/>
              <a:gd name="connsiteY5" fmla="*/ 4167879 h 4408510"/>
              <a:gd name="connsiteX6" fmla="*/ 770021 w 8460606"/>
              <a:gd name="connsiteY6" fmla="*/ 4139003 h 4408510"/>
              <a:gd name="connsiteX7" fmla="*/ 798897 w 8460606"/>
              <a:gd name="connsiteY7" fmla="*/ 4110127 h 4408510"/>
              <a:gd name="connsiteX8" fmla="*/ 1232034 w 8460606"/>
              <a:gd name="connsiteY8" fmla="*/ 3821369 h 4408510"/>
              <a:gd name="connsiteX9" fmla="*/ 1270535 w 8460606"/>
              <a:gd name="connsiteY9" fmla="*/ 3811744 h 4408510"/>
              <a:gd name="connsiteX10" fmla="*/ 1588169 w 8460606"/>
              <a:gd name="connsiteY10" fmla="*/ 3532611 h 4408510"/>
              <a:gd name="connsiteX11" fmla="*/ 1626670 w 8460606"/>
              <a:gd name="connsiteY11" fmla="*/ 3503736 h 4408510"/>
              <a:gd name="connsiteX12" fmla="*/ 1867301 w 8460606"/>
              <a:gd name="connsiteY12" fmla="*/ 3253479 h 4408510"/>
              <a:gd name="connsiteX13" fmla="*/ 2088682 w 8460606"/>
              <a:gd name="connsiteY13" fmla="*/ 3003222 h 4408510"/>
              <a:gd name="connsiteX14" fmla="*/ 2156059 w 8460606"/>
              <a:gd name="connsiteY14" fmla="*/ 2887719 h 4408510"/>
              <a:gd name="connsiteX15" fmla="*/ 2194560 w 8460606"/>
              <a:gd name="connsiteY15" fmla="*/ 2781841 h 4408510"/>
              <a:gd name="connsiteX16" fmla="*/ 2233061 w 8460606"/>
              <a:gd name="connsiteY16" fmla="*/ 2675963 h 4408510"/>
              <a:gd name="connsiteX17" fmla="*/ 2261937 w 8460606"/>
              <a:gd name="connsiteY17" fmla="*/ 2464207 h 4408510"/>
              <a:gd name="connsiteX18" fmla="*/ 2281188 w 8460606"/>
              <a:gd name="connsiteY18" fmla="*/ 2387205 h 4408510"/>
              <a:gd name="connsiteX19" fmla="*/ 2406316 w 8460606"/>
              <a:gd name="connsiteY19" fmla="*/ 2252451 h 4408510"/>
              <a:gd name="connsiteX20" fmla="*/ 2704699 w 8460606"/>
              <a:gd name="connsiteY20" fmla="*/ 2117698 h 4408510"/>
              <a:gd name="connsiteX21" fmla="*/ 2791326 w 8460606"/>
              <a:gd name="connsiteY21" fmla="*/ 2156199 h 4408510"/>
              <a:gd name="connsiteX22" fmla="*/ 2954956 w 8460606"/>
              <a:gd name="connsiteY22" fmla="*/ 2358329 h 4408510"/>
              <a:gd name="connsiteX23" fmla="*/ 3041583 w 8460606"/>
              <a:gd name="connsiteY23" fmla="*/ 2560460 h 4408510"/>
              <a:gd name="connsiteX24" fmla="*/ 3128211 w 8460606"/>
              <a:gd name="connsiteY24" fmla="*/ 2743340 h 4408510"/>
              <a:gd name="connsiteX25" fmla="*/ 3262964 w 8460606"/>
              <a:gd name="connsiteY25" fmla="*/ 2858843 h 4408510"/>
              <a:gd name="connsiteX26" fmla="*/ 3445844 w 8460606"/>
              <a:gd name="connsiteY26" fmla="*/ 2993597 h 4408510"/>
              <a:gd name="connsiteX27" fmla="*/ 3638350 w 8460606"/>
              <a:gd name="connsiteY27" fmla="*/ 3080224 h 4408510"/>
              <a:gd name="connsiteX28" fmla="*/ 4100362 w 8460606"/>
              <a:gd name="connsiteY28" fmla="*/ 3032098 h 4408510"/>
              <a:gd name="connsiteX29" fmla="*/ 4129238 w 8460606"/>
              <a:gd name="connsiteY29" fmla="*/ 3022472 h 4408510"/>
              <a:gd name="connsiteX30" fmla="*/ 4331369 w 8460606"/>
              <a:gd name="connsiteY30" fmla="*/ 2839592 h 4408510"/>
              <a:gd name="connsiteX31" fmla="*/ 4350619 w 8460606"/>
              <a:gd name="connsiteY31" fmla="*/ 2810717 h 4408510"/>
              <a:gd name="connsiteX32" fmla="*/ 4437246 w 8460606"/>
              <a:gd name="connsiteY32" fmla="*/ 2743340 h 4408510"/>
              <a:gd name="connsiteX33" fmla="*/ 4687503 w 8460606"/>
              <a:gd name="connsiteY33" fmla="*/ 2367955 h 4408510"/>
              <a:gd name="connsiteX34" fmla="*/ 4735630 w 8460606"/>
              <a:gd name="connsiteY34" fmla="*/ 2252451 h 4408510"/>
              <a:gd name="connsiteX35" fmla="*/ 4754880 w 8460606"/>
              <a:gd name="connsiteY35" fmla="*/ 2194700 h 4408510"/>
              <a:gd name="connsiteX36" fmla="*/ 4822257 w 8460606"/>
              <a:gd name="connsiteY36" fmla="*/ 2040696 h 4408510"/>
              <a:gd name="connsiteX37" fmla="*/ 4908884 w 8460606"/>
              <a:gd name="connsiteY37" fmla="*/ 1771188 h 4408510"/>
              <a:gd name="connsiteX38" fmla="*/ 4918510 w 8460606"/>
              <a:gd name="connsiteY38" fmla="*/ 1665310 h 4408510"/>
              <a:gd name="connsiteX39" fmla="*/ 4937760 w 8460606"/>
              <a:gd name="connsiteY39" fmla="*/ 1597933 h 4408510"/>
              <a:gd name="connsiteX40" fmla="*/ 4966636 w 8460606"/>
              <a:gd name="connsiteY40" fmla="*/ 1366927 h 4408510"/>
              <a:gd name="connsiteX41" fmla="*/ 5014762 w 8460606"/>
              <a:gd name="connsiteY41" fmla="*/ 1155171 h 4408510"/>
              <a:gd name="connsiteX42" fmla="*/ 5024388 w 8460606"/>
              <a:gd name="connsiteY42" fmla="*/ 1116670 h 4408510"/>
              <a:gd name="connsiteX43" fmla="*/ 5149516 w 8460606"/>
              <a:gd name="connsiteY43" fmla="*/ 818287 h 4408510"/>
              <a:gd name="connsiteX44" fmla="*/ 5274644 w 8460606"/>
              <a:gd name="connsiteY44" fmla="*/ 616157 h 4408510"/>
              <a:gd name="connsiteX45" fmla="*/ 5303520 w 8460606"/>
              <a:gd name="connsiteY45" fmla="*/ 558405 h 4408510"/>
              <a:gd name="connsiteX46" fmla="*/ 5361272 w 8460606"/>
              <a:gd name="connsiteY46" fmla="*/ 529529 h 4408510"/>
              <a:gd name="connsiteX47" fmla="*/ 5447899 w 8460606"/>
              <a:gd name="connsiteY47" fmla="*/ 519904 h 4408510"/>
              <a:gd name="connsiteX48" fmla="*/ 5505651 w 8460606"/>
              <a:gd name="connsiteY48" fmla="*/ 558405 h 4408510"/>
              <a:gd name="connsiteX49" fmla="*/ 5582653 w 8460606"/>
              <a:gd name="connsiteY49" fmla="*/ 750910 h 4408510"/>
              <a:gd name="connsiteX50" fmla="*/ 5611529 w 8460606"/>
              <a:gd name="connsiteY50" fmla="*/ 818287 h 4408510"/>
              <a:gd name="connsiteX51" fmla="*/ 5640404 w 8460606"/>
              <a:gd name="connsiteY51" fmla="*/ 904915 h 4408510"/>
              <a:gd name="connsiteX52" fmla="*/ 5717406 w 8460606"/>
              <a:gd name="connsiteY52" fmla="*/ 1049293 h 4408510"/>
              <a:gd name="connsiteX53" fmla="*/ 5727032 w 8460606"/>
              <a:gd name="connsiteY53" fmla="*/ 1078169 h 4408510"/>
              <a:gd name="connsiteX54" fmla="*/ 5775158 w 8460606"/>
              <a:gd name="connsiteY54" fmla="*/ 1328426 h 4408510"/>
              <a:gd name="connsiteX55" fmla="*/ 5909912 w 8460606"/>
              <a:gd name="connsiteY55" fmla="*/ 1309176 h 4408510"/>
              <a:gd name="connsiteX56" fmla="*/ 5977289 w 8460606"/>
              <a:gd name="connsiteY56" fmla="*/ 1020418 h 4408510"/>
              <a:gd name="connsiteX57" fmla="*/ 6006164 w 8460606"/>
              <a:gd name="connsiteY57" fmla="*/ 866413 h 4408510"/>
              <a:gd name="connsiteX58" fmla="*/ 6035040 w 8460606"/>
              <a:gd name="connsiteY58" fmla="*/ 596906 h 4408510"/>
              <a:gd name="connsiteX59" fmla="*/ 6054291 w 8460606"/>
              <a:gd name="connsiteY59" fmla="*/ 529529 h 4408510"/>
              <a:gd name="connsiteX60" fmla="*/ 6073541 w 8460606"/>
              <a:gd name="connsiteY60" fmla="*/ 471778 h 4408510"/>
              <a:gd name="connsiteX61" fmla="*/ 6179419 w 8460606"/>
              <a:gd name="connsiteY61" fmla="*/ 106018 h 4408510"/>
              <a:gd name="connsiteX62" fmla="*/ 6198670 w 8460606"/>
              <a:gd name="connsiteY62" fmla="*/ 67517 h 4408510"/>
              <a:gd name="connsiteX63" fmla="*/ 6477802 w 8460606"/>
              <a:gd name="connsiteY63" fmla="*/ 140 h 4408510"/>
              <a:gd name="connsiteX64" fmla="*/ 6516303 w 8460606"/>
              <a:gd name="connsiteY64" fmla="*/ 86767 h 4408510"/>
              <a:gd name="connsiteX65" fmla="*/ 6545179 w 8460606"/>
              <a:gd name="connsiteY65" fmla="*/ 231146 h 4408510"/>
              <a:gd name="connsiteX66" fmla="*/ 6564430 w 8460606"/>
              <a:gd name="connsiteY66" fmla="*/ 260022 h 4408510"/>
              <a:gd name="connsiteX67" fmla="*/ 6593305 w 8460606"/>
              <a:gd name="connsiteY67" fmla="*/ 317773 h 4408510"/>
              <a:gd name="connsiteX68" fmla="*/ 6602931 w 8460606"/>
              <a:gd name="connsiteY68" fmla="*/ 346649 h 4408510"/>
              <a:gd name="connsiteX69" fmla="*/ 6631806 w 8460606"/>
              <a:gd name="connsiteY69" fmla="*/ 356275 h 4408510"/>
              <a:gd name="connsiteX70" fmla="*/ 6651057 w 8460606"/>
              <a:gd name="connsiteY70" fmla="*/ 385150 h 4408510"/>
              <a:gd name="connsiteX71" fmla="*/ 6699183 w 8460606"/>
              <a:gd name="connsiteY71" fmla="*/ 442902 h 4408510"/>
              <a:gd name="connsiteX72" fmla="*/ 6728059 w 8460606"/>
              <a:gd name="connsiteY72" fmla="*/ 500653 h 4408510"/>
              <a:gd name="connsiteX73" fmla="*/ 6737684 w 8460606"/>
              <a:gd name="connsiteY73" fmla="*/ 539155 h 4408510"/>
              <a:gd name="connsiteX74" fmla="*/ 6766560 w 8460606"/>
              <a:gd name="connsiteY74" fmla="*/ 596906 h 4408510"/>
              <a:gd name="connsiteX75" fmla="*/ 6776185 w 8460606"/>
              <a:gd name="connsiteY75" fmla="*/ 635407 h 4408510"/>
              <a:gd name="connsiteX76" fmla="*/ 6785811 w 8460606"/>
              <a:gd name="connsiteY76" fmla="*/ 693159 h 4408510"/>
              <a:gd name="connsiteX77" fmla="*/ 6805061 w 8460606"/>
              <a:gd name="connsiteY77" fmla="*/ 722035 h 4408510"/>
              <a:gd name="connsiteX78" fmla="*/ 6824312 w 8460606"/>
              <a:gd name="connsiteY78" fmla="*/ 799037 h 4408510"/>
              <a:gd name="connsiteX79" fmla="*/ 6833937 w 8460606"/>
              <a:gd name="connsiteY79" fmla="*/ 837538 h 4408510"/>
              <a:gd name="connsiteX80" fmla="*/ 6853188 w 8460606"/>
              <a:gd name="connsiteY80" fmla="*/ 904915 h 4408510"/>
              <a:gd name="connsiteX81" fmla="*/ 6862813 w 8460606"/>
              <a:gd name="connsiteY81" fmla="*/ 962666 h 4408510"/>
              <a:gd name="connsiteX82" fmla="*/ 6872438 w 8460606"/>
              <a:gd name="connsiteY82" fmla="*/ 1443929 h 4408510"/>
              <a:gd name="connsiteX83" fmla="*/ 6882063 w 8460606"/>
              <a:gd name="connsiteY83" fmla="*/ 1472805 h 4408510"/>
              <a:gd name="connsiteX84" fmla="*/ 6891689 w 8460606"/>
              <a:gd name="connsiteY84" fmla="*/ 1540182 h 4408510"/>
              <a:gd name="connsiteX85" fmla="*/ 6910939 w 8460606"/>
              <a:gd name="connsiteY85" fmla="*/ 1569058 h 4408510"/>
              <a:gd name="connsiteX86" fmla="*/ 6939815 w 8460606"/>
              <a:gd name="connsiteY86" fmla="*/ 1636435 h 4408510"/>
              <a:gd name="connsiteX87" fmla="*/ 6959065 w 8460606"/>
              <a:gd name="connsiteY87" fmla="*/ 1665310 h 4408510"/>
              <a:gd name="connsiteX88" fmla="*/ 6978316 w 8460606"/>
              <a:gd name="connsiteY88" fmla="*/ 1723062 h 4408510"/>
              <a:gd name="connsiteX89" fmla="*/ 7016817 w 8460606"/>
              <a:gd name="connsiteY89" fmla="*/ 1780813 h 4408510"/>
              <a:gd name="connsiteX90" fmla="*/ 7036068 w 8460606"/>
              <a:gd name="connsiteY90" fmla="*/ 1809689 h 4408510"/>
              <a:gd name="connsiteX91" fmla="*/ 7045693 w 8460606"/>
              <a:gd name="connsiteY91" fmla="*/ 1838565 h 4408510"/>
              <a:gd name="connsiteX92" fmla="*/ 7141945 w 8460606"/>
              <a:gd name="connsiteY92" fmla="*/ 1934818 h 4408510"/>
              <a:gd name="connsiteX93" fmla="*/ 7209322 w 8460606"/>
              <a:gd name="connsiteY93" fmla="*/ 1954068 h 4408510"/>
              <a:gd name="connsiteX94" fmla="*/ 7267074 w 8460606"/>
              <a:gd name="connsiteY94" fmla="*/ 1992569 h 4408510"/>
              <a:gd name="connsiteX95" fmla="*/ 7295950 w 8460606"/>
              <a:gd name="connsiteY95" fmla="*/ 2011820 h 4408510"/>
              <a:gd name="connsiteX96" fmla="*/ 7575082 w 8460606"/>
              <a:gd name="connsiteY96" fmla="*/ 2002195 h 4408510"/>
              <a:gd name="connsiteX97" fmla="*/ 7661710 w 8460606"/>
              <a:gd name="connsiteY97" fmla="*/ 1954068 h 4408510"/>
              <a:gd name="connsiteX98" fmla="*/ 7748337 w 8460606"/>
              <a:gd name="connsiteY98" fmla="*/ 1925192 h 4408510"/>
              <a:gd name="connsiteX99" fmla="*/ 7777213 w 8460606"/>
              <a:gd name="connsiteY99" fmla="*/ 1915567 h 4408510"/>
              <a:gd name="connsiteX100" fmla="*/ 7806089 w 8460606"/>
              <a:gd name="connsiteY100" fmla="*/ 1896317 h 4408510"/>
              <a:gd name="connsiteX101" fmla="*/ 7834964 w 8460606"/>
              <a:gd name="connsiteY101" fmla="*/ 1867441 h 4408510"/>
              <a:gd name="connsiteX102" fmla="*/ 7950468 w 8460606"/>
              <a:gd name="connsiteY102" fmla="*/ 1838565 h 4408510"/>
              <a:gd name="connsiteX103" fmla="*/ 7979343 w 8460606"/>
              <a:gd name="connsiteY103" fmla="*/ 1828940 h 4408510"/>
              <a:gd name="connsiteX104" fmla="*/ 8075596 w 8460606"/>
              <a:gd name="connsiteY104" fmla="*/ 1809689 h 4408510"/>
              <a:gd name="connsiteX105" fmla="*/ 8114097 w 8460606"/>
              <a:gd name="connsiteY105" fmla="*/ 1790439 h 4408510"/>
              <a:gd name="connsiteX106" fmla="*/ 8171849 w 8460606"/>
              <a:gd name="connsiteY106" fmla="*/ 1771188 h 4408510"/>
              <a:gd name="connsiteX107" fmla="*/ 8229600 w 8460606"/>
              <a:gd name="connsiteY107" fmla="*/ 1732687 h 4408510"/>
              <a:gd name="connsiteX108" fmla="*/ 8258476 w 8460606"/>
              <a:gd name="connsiteY108" fmla="*/ 1713437 h 4408510"/>
              <a:gd name="connsiteX109" fmla="*/ 8277726 w 8460606"/>
              <a:gd name="connsiteY109" fmla="*/ 1684561 h 4408510"/>
              <a:gd name="connsiteX110" fmla="*/ 8306602 w 8460606"/>
              <a:gd name="connsiteY110" fmla="*/ 1674936 h 4408510"/>
              <a:gd name="connsiteX111" fmla="*/ 8364354 w 8460606"/>
              <a:gd name="connsiteY111" fmla="*/ 1646060 h 4408510"/>
              <a:gd name="connsiteX112" fmla="*/ 8383604 w 8460606"/>
              <a:gd name="connsiteY112" fmla="*/ 1617184 h 4408510"/>
              <a:gd name="connsiteX113" fmla="*/ 8460606 w 8460606"/>
              <a:gd name="connsiteY113" fmla="*/ 1569058 h 4408510"/>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45179 w 8460606"/>
              <a:gd name="connsiteY65" fmla="*/ 336960 h 4514324"/>
              <a:gd name="connsiteX66" fmla="*/ 6564430 w 8460606"/>
              <a:gd name="connsiteY66" fmla="*/ 365836 h 4514324"/>
              <a:gd name="connsiteX67" fmla="*/ 6593305 w 8460606"/>
              <a:gd name="connsiteY67" fmla="*/ 423587 h 4514324"/>
              <a:gd name="connsiteX68" fmla="*/ 6602931 w 8460606"/>
              <a:gd name="connsiteY68" fmla="*/ 452463 h 4514324"/>
              <a:gd name="connsiteX69" fmla="*/ 6631806 w 8460606"/>
              <a:gd name="connsiteY69" fmla="*/ 462089 h 4514324"/>
              <a:gd name="connsiteX70" fmla="*/ 6651057 w 8460606"/>
              <a:gd name="connsiteY70" fmla="*/ 490964 h 4514324"/>
              <a:gd name="connsiteX71" fmla="*/ 6699183 w 8460606"/>
              <a:gd name="connsiteY71" fmla="*/ 548716 h 4514324"/>
              <a:gd name="connsiteX72" fmla="*/ 6728059 w 8460606"/>
              <a:gd name="connsiteY72" fmla="*/ 606467 h 4514324"/>
              <a:gd name="connsiteX73" fmla="*/ 6737684 w 8460606"/>
              <a:gd name="connsiteY73" fmla="*/ 644969 h 4514324"/>
              <a:gd name="connsiteX74" fmla="*/ 6766560 w 8460606"/>
              <a:gd name="connsiteY74" fmla="*/ 702720 h 4514324"/>
              <a:gd name="connsiteX75" fmla="*/ 6776185 w 8460606"/>
              <a:gd name="connsiteY75" fmla="*/ 741221 h 4514324"/>
              <a:gd name="connsiteX76" fmla="*/ 6785811 w 8460606"/>
              <a:gd name="connsiteY76" fmla="*/ 798973 h 4514324"/>
              <a:gd name="connsiteX77" fmla="*/ 6805061 w 8460606"/>
              <a:gd name="connsiteY77" fmla="*/ 827849 h 4514324"/>
              <a:gd name="connsiteX78" fmla="*/ 6824312 w 8460606"/>
              <a:gd name="connsiteY78" fmla="*/ 904851 h 4514324"/>
              <a:gd name="connsiteX79" fmla="*/ 6833937 w 8460606"/>
              <a:gd name="connsiteY79" fmla="*/ 943352 h 4514324"/>
              <a:gd name="connsiteX80" fmla="*/ 6853188 w 8460606"/>
              <a:gd name="connsiteY80" fmla="*/ 1010729 h 4514324"/>
              <a:gd name="connsiteX81" fmla="*/ 6862813 w 8460606"/>
              <a:gd name="connsiteY81" fmla="*/ 1068480 h 4514324"/>
              <a:gd name="connsiteX82" fmla="*/ 6872438 w 8460606"/>
              <a:gd name="connsiteY82" fmla="*/ 1549743 h 4514324"/>
              <a:gd name="connsiteX83" fmla="*/ 6882063 w 8460606"/>
              <a:gd name="connsiteY83" fmla="*/ 1578619 h 4514324"/>
              <a:gd name="connsiteX84" fmla="*/ 6891689 w 8460606"/>
              <a:gd name="connsiteY84" fmla="*/ 1645996 h 4514324"/>
              <a:gd name="connsiteX85" fmla="*/ 6910939 w 8460606"/>
              <a:gd name="connsiteY85" fmla="*/ 1674872 h 4514324"/>
              <a:gd name="connsiteX86" fmla="*/ 6939815 w 8460606"/>
              <a:gd name="connsiteY86" fmla="*/ 1742249 h 4514324"/>
              <a:gd name="connsiteX87" fmla="*/ 6959065 w 8460606"/>
              <a:gd name="connsiteY87" fmla="*/ 1771124 h 4514324"/>
              <a:gd name="connsiteX88" fmla="*/ 6978316 w 8460606"/>
              <a:gd name="connsiteY88" fmla="*/ 1828876 h 4514324"/>
              <a:gd name="connsiteX89" fmla="*/ 7016817 w 8460606"/>
              <a:gd name="connsiteY89" fmla="*/ 1886627 h 4514324"/>
              <a:gd name="connsiteX90" fmla="*/ 7036068 w 8460606"/>
              <a:gd name="connsiteY90" fmla="*/ 1915503 h 4514324"/>
              <a:gd name="connsiteX91" fmla="*/ 7045693 w 8460606"/>
              <a:gd name="connsiteY91" fmla="*/ 1944379 h 4514324"/>
              <a:gd name="connsiteX92" fmla="*/ 7141945 w 8460606"/>
              <a:gd name="connsiteY92" fmla="*/ 2040632 h 4514324"/>
              <a:gd name="connsiteX93" fmla="*/ 7209322 w 8460606"/>
              <a:gd name="connsiteY93" fmla="*/ 2059882 h 4514324"/>
              <a:gd name="connsiteX94" fmla="*/ 7267074 w 8460606"/>
              <a:gd name="connsiteY94" fmla="*/ 2098383 h 4514324"/>
              <a:gd name="connsiteX95" fmla="*/ 7295950 w 8460606"/>
              <a:gd name="connsiteY95" fmla="*/ 2117634 h 4514324"/>
              <a:gd name="connsiteX96" fmla="*/ 7575082 w 8460606"/>
              <a:gd name="connsiteY96" fmla="*/ 2108009 h 4514324"/>
              <a:gd name="connsiteX97" fmla="*/ 7661710 w 8460606"/>
              <a:gd name="connsiteY97" fmla="*/ 2059882 h 4514324"/>
              <a:gd name="connsiteX98" fmla="*/ 7748337 w 8460606"/>
              <a:gd name="connsiteY98" fmla="*/ 2031006 h 4514324"/>
              <a:gd name="connsiteX99" fmla="*/ 7777213 w 8460606"/>
              <a:gd name="connsiteY99" fmla="*/ 2021381 h 4514324"/>
              <a:gd name="connsiteX100" fmla="*/ 7806089 w 8460606"/>
              <a:gd name="connsiteY100" fmla="*/ 2002131 h 4514324"/>
              <a:gd name="connsiteX101" fmla="*/ 7834964 w 8460606"/>
              <a:gd name="connsiteY101" fmla="*/ 1973255 h 4514324"/>
              <a:gd name="connsiteX102" fmla="*/ 7950468 w 8460606"/>
              <a:gd name="connsiteY102" fmla="*/ 1944379 h 4514324"/>
              <a:gd name="connsiteX103" fmla="*/ 7979343 w 8460606"/>
              <a:gd name="connsiteY103" fmla="*/ 1934754 h 4514324"/>
              <a:gd name="connsiteX104" fmla="*/ 8075596 w 8460606"/>
              <a:gd name="connsiteY104" fmla="*/ 1915503 h 4514324"/>
              <a:gd name="connsiteX105" fmla="*/ 8114097 w 8460606"/>
              <a:gd name="connsiteY105" fmla="*/ 1896253 h 4514324"/>
              <a:gd name="connsiteX106" fmla="*/ 8171849 w 8460606"/>
              <a:gd name="connsiteY106" fmla="*/ 1877002 h 4514324"/>
              <a:gd name="connsiteX107" fmla="*/ 8229600 w 8460606"/>
              <a:gd name="connsiteY107" fmla="*/ 1838501 h 4514324"/>
              <a:gd name="connsiteX108" fmla="*/ 8258476 w 8460606"/>
              <a:gd name="connsiteY108" fmla="*/ 1819251 h 4514324"/>
              <a:gd name="connsiteX109" fmla="*/ 8277726 w 8460606"/>
              <a:gd name="connsiteY109" fmla="*/ 1790375 h 4514324"/>
              <a:gd name="connsiteX110" fmla="*/ 8306602 w 8460606"/>
              <a:gd name="connsiteY110" fmla="*/ 1780750 h 4514324"/>
              <a:gd name="connsiteX111" fmla="*/ 8364354 w 8460606"/>
              <a:gd name="connsiteY111" fmla="*/ 1751874 h 4514324"/>
              <a:gd name="connsiteX112" fmla="*/ 8383604 w 8460606"/>
              <a:gd name="connsiteY112" fmla="*/ 1722998 h 4514324"/>
              <a:gd name="connsiteX113" fmla="*/ 8460606 w 8460606"/>
              <a:gd name="connsiteY113"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45179 w 8460606"/>
              <a:gd name="connsiteY65" fmla="*/ 336960 h 4514324"/>
              <a:gd name="connsiteX66" fmla="*/ 6564430 w 8460606"/>
              <a:gd name="connsiteY66" fmla="*/ 365836 h 4514324"/>
              <a:gd name="connsiteX67" fmla="*/ 6593305 w 8460606"/>
              <a:gd name="connsiteY67" fmla="*/ 423587 h 4514324"/>
              <a:gd name="connsiteX68" fmla="*/ 6602931 w 8460606"/>
              <a:gd name="connsiteY68" fmla="*/ 452463 h 4514324"/>
              <a:gd name="connsiteX69" fmla="*/ 6631806 w 8460606"/>
              <a:gd name="connsiteY69" fmla="*/ 462089 h 4514324"/>
              <a:gd name="connsiteX70" fmla="*/ 6651057 w 8460606"/>
              <a:gd name="connsiteY70" fmla="*/ 490964 h 4514324"/>
              <a:gd name="connsiteX71" fmla="*/ 6699183 w 8460606"/>
              <a:gd name="connsiteY71" fmla="*/ 548716 h 4514324"/>
              <a:gd name="connsiteX72" fmla="*/ 6728059 w 8460606"/>
              <a:gd name="connsiteY72" fmla="*/ 606467 h 4514324"/>
              <a:gd name="connsiteX73" fmla="*/ 6737684 w 8460606"/>
              <a:gd name="connsiteY73" fmla="*/ 644969 h 4514324"/>
              <a:gd name="connsiteX74" fmla="*/ 6766560 w 8460606"/>
              <a:gd name="connsiteY74" fmla="*/ 702720 h 4514324"/>
              <a:gd name="connsiteX75" fmla="*/ 6785811 w 8460606"/>
              <a:gd name="connsiteY75" fmla="*/ 798973 h 4514324"/>
              <a:gd name="connsiteX76" fmla="*/ 6805061 w 8460606"/>
              <a:gd name="connsiteY76" fmla="*/ 827849 h 4514324"/>
              <a:gd name="connsiteX77" fmla="*/ 6824312 w 8460606"/>
              <a:gd name="connsiteY77" fmla="*/ 904851 h 4514324"/>
              <a:gd name="connsiteX78" fmla="*/ 6833937 w 8460606"/>
              <a:gd name="connsiteY78" fmla="*/ 943352 h 4514324"/>
              <a:gd name="connsiteX79" fmla="*/ 6853188 w 8460606"/>
              <a:gd name="connsiteY79" fmla="*/ 1010729 h 4514324"/>
              <a:gd name="connsiteX80" fmla="*/ 6862813 w 8460606"/>
              <a:gd name="connsiteY80" fmla="*/ 1068480 h 4514324"/>
              <a:gd name="connsiteX81" fmla="*/ 6872438 w 8460606"/>
              <a:gd name="connsiteY81" fmla="*/ 1549743 h 4514324"/>
              <a:gd name="connsiteX82" fmla="*/ 6882063 w 8460606"/>
              <a:gd name="connsiteY82" fmla="*/ 1578619 h 4514324"/>
              <a:gd name="connsiteX83" fmla="*/ 6891689 w 8460606"/>
              <a:gd name="connsiteY83" fmla="*/ 1645996 h 4514324"/>
              <a:gd name="connsiteX84" fmla="*/ 6910939 w 8460606"/>
              <a:gd name="connsiteY84" fmla="*/ 1674872 h 4514324"/>
              <a:gd name="connsiteX85" fmla="*/ 6939815 w 8460606"/>
              <a:gd name="connsiteY85" fmla="*/ 1742249 h 4514324"/>
              <a:gd name="connsiteX86" fmla="*/ 6959065 w 8460606"/>
              <a:gd name="connsiteY86" fmla="*/ 1771124 h 4514324"/>
              <a:gd name="connsiteX87" fmla="*/ 6978316 w 8460606"/>
              <a:gd name="connsiteY87" fmla="*/ 1828876 h 4514324"/>
              <a:gd name="connsiteX88" fmla="*/ 7016817 w 8460606"/>
              <a:gd name="connsiteY88" fmla="*/ 1886627 h 4514324"/>
              <a:gd name="connsiteX89" fmla="*/ 7036068 w 8460606"/>
              <a:gd name="connsiteY89" fmla="*/ 1915503 h 4514324"/>
              <a:gd name="connsiteX90" fmla="*/ 7045693 w 8460606"/>
              <a:gd name="connsiteY90" fmla="*/ 1944379 h 4514324"/>
              <a:gd name="connsiteX91" fmla="*/ 7141945 w 8460606"/>
              <a:gd name="connsiteY91" fmla="*/ 2040632 h 4514324"/>
              <a:gd name="connsiteX92" fmla="*/ 7209322 w 8460606"/>
              <a:gd name="connsiteY92" fmla="*/ 2059882 h 4514324"/>
              <a:gd name="connsiteX93" fmla="*/ 7267074 w 8460606"/>
              <a:gd name="connsiteY93" fmla="*/ 2098383 h 4514324"/>
              <a:gd name="connsiteX94" fmla="*/ 7295950 w 8460606"/>
              <a:gd name="connsiteY94" fmla="*/ 2117634 h 4514324"/>
              <a:gd name="connsiteX95" fmla="*/ 7575082 w 8460606"/>
              <a:gd name="connsiteY95" fmla="*/ 2108009 h 4514324"/>
              <a:gd name="connsiteX96" fmla="*/ 7661710 w 8460606"/>
              <a:gd name="connsiteY96" fmla="*/ 2059882 h 4514324"/>
              <a:gd name="connsiteX97" fmla="*/ 7748337 w 8460606"/>
              <a:gd name="connsiteY97" fmla="*/ 2031006 h 4514324"/>
              <a:gd name="connsiteX98" fmla="*/ 7777213 w 8460606"/>
              <a:gd name="connsiteY98" fmla="*/ 2021381 h 4514324"/>
              <a:gd name="connsiteX99" fmla="*/ 7806089 w 8460606"/>
              <a:gd name="connsiteY99" fmla="*/ 2002131 h 4514324"/>
              <a:gd name="connsiteX100" fmla="*/ 7834964 w 8460606"/>
              <a:gd name="connsiteY100" fmla="*/ 1973255 h 4514324"/>
              <a:gd name="connsiteX101" fmla="*/ 7950468 w 8460606"/>
              <a:gd name="connsiteY101" fmla="*/ 1944379 h 4514324"/>
              <a:gd name="connsiteX102" fmla="*/ 7979343 w 8460606"/>
              <a:gd name="connsiteY102" fmla="*/ 1934754 h 4514324"/>
              <a:gd name="connsiteX103" fmla="*/ 8075596 w 8460606"/>
              <a:gd name="connsiteY103" fmla="*/ 1915503 h 4514324"/>
              <a:gd name="connsiteX104" fmla="*/ 8114097 w 8460606"/>
              <a:gd name="connsiteY104" fmla="*/ 1896253 h 4514324"/>
              <a:gd name="connsiteX105" fmla="*/ 8171849 w 8460606"/>
              <a:gd name="connsiteY105" fmla="*/ 1877002 h 4514324"/>
              <a:gd name="connsiteX106" fmla="*/ 8229600 w 8460606"/>
              <a:gd name="connsiteY106" fmla="*/ 1838501 h 4514324"/>
              <a:gd name="connsiteX107" fmla="*/ 8258476 w 8460606"/>
              <a:gd name="connsiteY107" fmla="*/ 1819251 h 4514324"/>
              <a:gd name="connsiteX108" fmla="*/ 8277726 w 8460606"/>
              <a:gd name="connsiteY108" fmla="*/ 1790375 h 4514324"/>
              <a:gd name="connsiteX109" fmla="*/ 8306602 w 8460606"/>
              <a:gd name="connsiteY109" fmla="*/ 1780750 h 4514324"/>
              <a:gd name="connsiteX110" fmla="*/ 8364354 w 8460606"/>
              <a:gd name="connsiteY110" fmla="*/ 1751874 h 4514324"/>
              <a:gd name="connsiteX111" fmla="*/ 8383604 w 8460606"/>
              <a:gd name="connsiteY111" fmla="*/ 1722998 h 4514324"/>
              <a:gd name="connsiteX112" fmla="*/ 8460606 w 8460606"/>
              <a:gd name="connsiteY112"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45179 w 8460606"/>
              <a:gd name="connsiteY65" fmla="*/ 336960 h 4514324"/>
              <a:gd name="connsiteX66" fmla="*/ 6564430 w 8460606"/>
              <a:gd name="connsiteY66" fmla="*/ 365836 h 4514324"/>
              <a:gd name="connsiteX67" fmla="*/ 6593305 w 8460606"/>
              <a:gd name="connsiteY67" fmla="*/ 423587 h 4514324"/>
              <a:gd name="connsiteX68" fmla="*/ 6602931 w 8460606"/>
              <a:gd name="connsiteY68" fmla="*/ 452463 h 4514324"/>
              <a:gd name="connsiteX69" fmla="*/ 6631806 w 8460606"/>
              <a:gd name="connsiteY69" fmla="*/ 462089 h 4514324"/>
              <a:gd name="connsiteX70" fmla="*/ 6699183 w 8460606"/>
              <a:gd name="connsiteY70" fmla="*/ 548716 h 4514324"/>
              <a:gd name="connsiteX71" fmla="*/ 6728059 w 8460606"/>
              <a:gd name="connsiteY71" fmla="*/ 606467 h 4514324"/>
              <a:gd name="connsiteX72" fmla="*/ 6737684 w 8460606"/>
              <a:gd name="connsiteY72" fmla="*/ 644969 h 4514324"/>
              <a:gd name="connsiteX73" fmla="*/ 6766560 w 8460606"/>
              <a:gd name="connsiteY73" fmla="*/ 702720 h 4514324"/>
              <a:gd name="connsiteX74" fmla="*/ 6785811 w 8460606"/>
              <a:gd name="connsiteY74" fmla="*/ 798973 h 4514324"/>
              <a:gd name="connsiteX75" fmla="*/ 6805061 w 8460606"/>
              <a:gd name="connsiteY75" fmla="*/ 827849 h 4514324"/>
              <a:gd name="connsiteX76" fmla="*/ 6824312 w 8460606"/>
              <a:gd name="connsiteY76" fmla="*/ 904851 h 4514324"/>
              <a:gd name="connsiteX77" fmla="*/ 6833937 w 8460606"/>
              <a:gd name="connsiteY77" fmla="*/ 943352 h 4514324"/>
              <a:gd name="connsiteX78" fmla="*/ 6853188 w 8460606"/>
              <a:gd name="connsiteY78" fmla="*/ 1010729 h 4514324"/>
              <a:gd name="connsiteX79" fmla="*/ 6862813 w 8460606"/>
              <a:gd name="connsiteY79" fmla="*/ 1068480 h 4514324"/>
              <a:gd name="connsiteX80" fmla="*/ 6872438 w 8460606"/>
              <a:gd name="connsiteY80" fmla="*/ 1549743 h 4514324"/>
              <a:gd name="connsiteX81" fmla="*/ 6882063 w 8460606"/>
              <a:gd name="connsiteY81" fmla="*/ 1578619 h 4514324"/>
              <a:gd name="connsiteX82" fmla="*/ 6891689 w 8460606"/>
              <a:gd name="connsiteY82" fmla="*/ 1645996 h 4514324"/>
              <a:gd name="connsiteX83" fmla="*/ 6910939 w 8460606"/>
              <a:gd name="connsiteY83" fmla="*/ 1674872 h 4514324"/>
              <a:gd name="connsiteX84" fmla="*/ 6939815 w 8460606"/>
              <a:gd name="connsiteY84" fmla="*/ 1742249 h 4514324"/>
              <a:gd name="connsiteX85" fmla="*/ 6959065 w 8460606"/>
              <a:gd name="connsiteY85" fmla="*/ 1771124 h 4514324"/>
              <a:gd name="connsiteX86" fmla="*/ 6978316 w 8460606"/>
              <a:gd name="connsiteY86" fmla="*/ 1828876 h 4514324"/>
              <a:gd name="connsiteX87" fmla="*/ 7016817 w 8460606"/>
              <a:gd name="connsiteY87" fmla="*/ 1886627 h 4514324"/>
              <a:gd name="connsiteX88" fmla="*/ 7036068 w 8460606"/>
              <a:gd name="connsiteY88" fmla="*/ 1915503 h 4514324"/>
              <a:gd name="connsiteX89" fmla="*/ 7045693 w 8460606"/>
              <a:gd name="connsiteY89" fmla="*/ 1944379 h 4514324"/>
              <a:gd name="connsiteX90" fmla="*/ 7141945 w 8460606"/>
              <a:gd name="connsiteY90" fmla="*/ 2040632 h 4514324"/>
              <a:gd name="connsiteX91" fmla="*/ 7209322 w 8460606"/>
              <a:gd name="connsiteY91" fmla="*/ 2059882 h 4514324"/>
              <a:gd name="connsiteX92" fmla="*/ 7267074 w 8460606"/>
              <a:gd name="connsiteY92" fmla="*/ 2098383 h 4514324"/>
              <a:gd name="connsiteX93" fmla="*/ 7295950 w 8460606"/>
              <a:gd name="connsiteY93" fmla="*/ 2117634 h 4514324"/>
              <a:gd name="connsiteX94" fmla="*/ 7575082 w 8460606"/>
              <a:gd name="connsiteY94" fmla="*/ 2108009 h 4514324"/>
              <a:gd name="connsiteX95" fmla="*/ 7661710 w 8460606"/>
              <a:gd name="connsiteY95" fmla="*/ 2059882 h 4514324"/>
              <a:gd name="connsiteX96" fmla="*/ 7748337 w 8460606"/>
              <a:gd name="connsiteY96" fmla="*/ 2031006 h 4514324"/>
              <a:gd name="connsiteX97" fmla="*/ 7777213 w 8460606"/>
              <a:gd name="connsiteY97" fmla="*/ 2021381 h 4514324"/>
              <a:gd name="connsiteX98" fmla="*/ 7806089 w 8460606"/>
              <a:gd name="connsiteY98" fmla="*/ 2002131 h 4514324"/>
              <a:gd name="connsiteX99" fmla="*/ 7834964 w 8460606"/>
              <a:gd name="connsiteY99" fmla="*/ 1973255 h 4514324"/>
              <a:gd name="connsiteX100" fmla="*/ 7950468 w 8460606"/>
              <a:gd name="connsiteY100" fmla="*/ 1944379 h 4514324"/>
              <a:gd name="connsiteX101" fmla="*/ 7979343 w 8460606"/>
              <a:gd name="connsiteY101" fmla="*/ 1934754 h 4514324"/>
              <a:gd name="connsiteX102" fmla="*/ 8075596 w 8460606"/>
              <a:gd name="connsiteY102" fmla="*/ 1915503 h 4514324"/>
              <a:gd name="connsiteX103" fmla="*/ 8114097 w 8460606"/>
              <a:gd name="connsiteY103" fmla="*/ 1896253 h 4514324"/>
              <a:gd name="connsiteX104" fmla="*/ 8171849 w 8460606"/>
              <a:gd name="connsiteY104" fmla="*/ 1877002 h 4514324"/>
              <a:gd name="connsiteX105" fmla="*/ 8229600 w 8460606"/>
              <a:gd name="connsiteY105" fmla="*/ 1838501 h 4514324"/>
              <a:gd name="connsiteX106" fmla="*/ 8258476 w 8460606"/>
              <a:gd name="connsiteY106" fmla="*/ 1819251 h 4514324"/>
              <a:gd name="connsiteX107" fmla="*/ 8277726 w 8460606"/>
              <a:gd name="connsiteY107" fmla="*/ 1790375 h 4514324"/>
              <a:gd name="connsiteX108" fmla="*/ 8306602 w 8460606"/>
              <a:gd name="connsiteY108" fmla="*/ 1780750 h 4514324"/>
              <a:gd name="connsiteX109" fmla="*/ 8364354 w 8460606"/>
              <a:gd name="connsiteY109" fmla="*/ 1751874 h 4514324"/>
              <a:gd name="connsiteX110" fmla="*/ 8383604 w 8460606"/>
              <a:gd name="connsiteY110" fmla="*/ 1722998 h 4514324"/>
              <a:gd name="connsiteX111" fmla="*/ 8460606 w 8460606"/>
              <a:gd name="connsiteY111"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45179 w 8460606"/>
              <a:gd name="connsiteY65" fmla="*/ 336960 h 4514324"/>
              <a:gd name="connsiteX66" fmla="*/ 6593305 w 8460606"/>
              <a:gd name="connsiteY66" fmla="*/ 423587 h 4514324"/>
              <a:gd name="connsiteX67" fmla="*/ 6602931 w 8460606"/>
              <a:gd name="connsiteY67" fmla="*/ 452463 h 4514324"/>
              <a:gd name="connsiteX68" fmla="*/ 6631806 w 8460606"/>
              <a:gd name="connsiteY68" fmla="*/ 462089 h 4514324"/>
              <a:gd name="connsiteX69" fmla="*/ 6699183 w 8460606"/>
              <a:gd name="connsiteY69" fmla="*/ 548716 h 4514324"/>
              <a:gd name="connsiteX70" fmla="*/ 6728059 w 8460606"/>
              <a:gd name="connsiteY70" fmla="*/ 606467 h 4514324"/>
              <a:gd name="connsiteX71" fmla="*/ 6737684 w 8460606"/>
              <a:gd name="connsiteY71" fmla="*/ 644969 h 4514324"/>
              <a:gd name="connsiteX72" fmla="*/ 6766560 w 8460606"/>
              <a:gd name="connsiteY72" fmla="*/ 702720 h 4514324"/>
              <a:gd name="connsiteX73" fmla="*/ 6785811 w 8460606"/>
              <a:gd name="connsiteY73" fmla="*/ 798973 h 4514324"/>
              <a:gd name="connsiteX74" fmla="*/ 6805061 w 8460606"/>
              <a:gd name="connsiteY74" fmla="*/ 827849 h 4514324"/>
              <a:gd name="connsiteX75" fmla="*/ 6824312 w 8460606"/>
              <a:gd name="connsiteY75" fmla="*/ 904851 h 4514324"/>
              <a:gd name="connsiteX76" fmla="*/ 6833937 w 8460606"/>
              <a:gd name="connsiteY76" fmla="*/ 943352 h 4514324"/>
              <a:gd name="connsiteX77" fmla="*/ 6853188 w 8460606"/>
              <a:gd name="connsiteY77" fmla="*/ 1010729 h 4514324"/>
              <a:gd name="connsiteX78" fmla="*/ 6862813 w 8460606"/>
              <a:gd name="connsiteY78" fmla="*/ 1068480 h 4514324"/>
              <a:gd name="connsiteX79" fmla="*/ 6872438 w 8460606"/>
              <a:gd name="connsiteY79" fmla="*/ 1549743 h 4514324"/>
              <a:gd name="connsiteX80" fmla="*/ 6882063 w 8460606"/>
              <a:gd name="connsiteY80" fmla="*/ 1578619 h 4514324"/>
              <a:gd name="connsiteX81" fmla="*/ 6891689 w 8460606"/>
              <a:gd name="connsiteY81" fmla="*/ 1645996 h 4514324"/>
              <a:gd name="connsiteX82" fmla="*/ 6910939 w 8460606"/>
              <a:gd name="connsiteY82" fmla="*/ 1674872 h 4514324"/>
              <a:gd name="connsiteX83" fmla="*/ 6939815 w 8460606"/>
              <a:gd name="connsiteY83" fmla="*/ 1742249 h 4514324"/>
              <a:gd name="connsiteX84" fmla="*/ 6959065 w 8460606"/>
              <a:gd name="connsiteY84" fmla="*/ 1771124 h 4514324"/>
              <a:gd name="connsiteX85" fmla="*/ 6978316 w 8460606"/>
              <a:gd name="connsiteY85" fmla="*/ 1828876 h 4514324"/>
              <a:gd name="connsiteX86" fmla="*/ 7016817 w 8460606"/>
              <a:gd name="connsiteY86" fmla="*/ 1886627 h 4514324"/>
              <a:gd name="connsiteX87" fmla="*/ 7036068 w 8460606"/>
              <a:gd name="connsiteY87" fmla="*/ 1915503 h 4514324"/>
              <a:gd name="connsiteX88" fmla="*/ 7045693 w 8460606"/>
              <a:gd name="connsiteY88" fmla="*/ 1944379 h 4514324"/>
              <a:gd name="connsiteX89" fmla="*/ 7141945 w 8460606"/>
              <a:gd name="connsiteY89" fmla="*/ 2040632 h 4514324"/>
              <a:gd name="connsiteX90" fmla="*/ 7209322 w 8460606"/>
              <a:gd name="connsiteY90" fmla="*/ 2059882 h 4514324"/>
              <a:gd name="connsiteX91" fmla="*/ 7267074 w 8460606"/>
              <a:gd name="connsiteY91" fmla="*/ 2098383 h 4514324"/>
              <a:gd name="connsiteX92" fmla="*/ 7295950 w 8460606"/>
              <a:gd name="connsiteY92" fmla="*/ 2117634 h 4514324"/>
              <a:gd name="connsiteX93" fmla="*/ 7575082 w 8460606"/>
              <a:gd name="connsiteY93" fmla="*/ 2108009 h 4514324"/>
              <a:gd name="connsiteX94" fmla="*/ 7661710 w 8460606"/>
              <a:gd name="connsiteY94" fmla="*/ 2059882 h 4514324"/>
              <a:gd name="connsiteX95" fmla="*/ 7748337 w 8460606"/>
              <a:gd name="connsiteY95" fmla="*/ 2031006 h 4514324"/>
              <a:gd name="connsiteX96" fmla="*/ 7777213 w 8460606"/>
              <a:gd name="connsiteY96" fmla="*/ 2021381 h 4514324"/>
              <a:gd name="connsiteX97" fmla="*/ 7806089 w 8460606"/>
              <a:gd name="connsiteY97" fmla="*/ 2002131 h 4514324"/>
              <a:gd name="connsiteX98" fmla="*/ 7834964 w 8460606"/>
              <a:gd name="connsiteY98" fmla="*/ 1973255 h 4514324"/>
              <a:gd name="connsiteX99" fmla="*/ 7950468 w 8460606"/>
              <a:gd name="connsiteY99" fmla="*/ 1944379 h 4514324"/>
              <a:gd name="connsiteX100" fmla="*/ 7979343 w 8460606"/>
              <a:gd name="connsiteY100" fmla="*/ 1934754 h 4514324"/>
              <a:gd name="connsiteX101" fmla="*/ 8075596 w 8460606"/>
              <a:gd name="connsiteY101" fmla="*/ 1915503 h 4514324"/>
              <a:gd name="connsiteX102" fmla="*/ 8114097 w 8460606"/>
              <a:gd name="connsiteY102" fmla="*/ 1896253 h 4514324"/>
              <a:gd name="connsiteX103" fmla="*/ 8171849 w 8460606"/>
              <a:gd name="connsiteY103" fmla="*/ 1877002 h 4514324"/>
              <a:gd name="connsiteX104" fmla="*/ 8229600 w 8460606"/>
              <a:gd name="connsiteY104" fmla="*/ 1838501 h 4514324"/>
              <a:gd name="connsiteX105" fmla="*/ 8258476 w 8460606"/>
              <a:gd name="connsiteY105" fmla="*/ 1819251 h 4514324"/>
              <a:gd name="connsiteX106" fmla="*/ 8277726 w 8460606"/>
              <a:gd name="connsiteY106" fmla="*/ 1790375 h 4514324"/>
              <a:gd name="connsiteX107" fmla="*/ 8306602 w 8460606"/>
              <a:gd name="connsiteY107" fmla="*/ 1780750 h 4514324"/>
              <a:gd name="connsiteX108" fmla="*/ 8364354 w 8460606"/>
              <a:gd name="connsiteY108" fmla="*/ 1751874 h 4514324"/>
              <a:gd name="connsiteX109" fmla="*/ 8383604 w 8460606"/>
              <a:gd name="connsiteY109" fmla="*/ 1722998 h 4514324"/>
              <a:gd name="connsiteX110" fmla="*/ 8460606 w 8460606"/>
              <a:gd name="connsiteY110"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45179 w 8460606"/>
              <a:gd name="connsiteY65" fmla="*/ 336960 h 4514324"/>
              <a:gd name="connsiteX66" fmla="*/ 6593305 w 8460606"/>
              <a:gd name="connsiteY66" fmla="*/ 423587 h 4514324"/>
              <a:gd name="connsiteX67" fmla="*/ 6602931 w 8460606"/>
              <a:gd name="connsiteY67" fmla="*/ 452463 h 4514324"/>
              <a:gd name="connsiteX68" fmla="*/ 6631806 w 8460606"/>
              <a:gd name="connsiteY68" fmla="*/ 462089 h 4514324"/>
              <a:gd name="connsiteX69" fmla="*/ 6699183 w 8460606"/>
              <a:gd name="connsiteY69" fmla="*/ 548716 h 4514324"/>
              <a:gd name="connsiteX70" fmla="*/ 6737684 w 8460606"/>
              <a:gd name="connsiteY70" fmla="*/ 644969 h 4514324"/>
              <a:gd name="connsiteX71" fmla="*/ 6766560 w 8460606"/>
              <a:gd name="connsiteY71" fmla="*/ 702720 h 4514324"/>
              <a:gd name="connsiteX72" fmla="*/ 6785811 w 8460606"/>
              <a:gd name="connsiteY72" fmla="*/ 798973 h 4514324"/>
              <a:gd name="connsiteX73" fmla="*/ 6805061 w 8460606"/>
              <a:gd name="connsiteY73" fmla="*/ 827849 h 4514324"/>
              <a:gd name="connsiteX74" fmla="*/ 6824312 w 8460606"/>
              <a:gd name="connsiteY74" fmla="*/ 904851 h 4514324"/>
              <a:gd name="connsiteX75" fmla="*/ 6833937 w 8460606"/>
              <a:gd name="connsiteY75" fmla="*/ 943352 h 4514324"/>
              <a:gd name="connsiteX76" fmla="*/ 6853188 w 8460606"/>
              <a:gd name="connsiteY76" fmla="*/ 1010729 h 4514324"/>
              <a:gd name="connsiteX77" fmla="*/ 6862813 w 8460606"/>
              <a:gd name="connsiteY77" fmla="*/ 1068480 h 4514324"/>
              <a:gd name="connsiteX78" fmla="*/ 6872438 w 8460606"/>
              <a:gd name="connsiteY78" fmla="*/ 1549743 h 4514324"/>
              <a:gd name="connsiteX79" fmla="*/ 6882063 w 8460606"/>
              <a:gd name="connsiteY79" fmla="*/ 1578619 h 4514324"/>
              <a:gd name="connsiteX80" fmla="*/ 6891689 w 8460606"/>
              <a:gd name="connsiteY80" fmla="*/ 1645996 h 4514324"/>
              <a:gd name="connsiteX81" fmla="*/ 6910939 w 8460606"/>
              <a:gd name="connsiteY81" fmla="*/ 1674872 h 4514324"/>
              <a:gd name="connsiteX82" fmla="*/ 6939815 w 8460606"/>
              <a:gd name="connsiteY82" fmla="*/ 1742249 h 4514324"/>
              <a:gd name="connsiteX83" fmla="*/ 6959065 w 8460606"/>
              <a:gd name="connsiteY83" fmla="*/ 1771124 h 4514324"/>
              <a:gd name="connsiteX84" fmla="*/ 6978316 w 8460606"/>
              <a:gd name="connsiteY84" fmla="*/ 1828876 h 4514324"/>
              <a:gd name="connsiteX85" fmla="*/ 7016817 w 8460606"/>
              <a:gd name="connsiteY85" fmla="*/ 1886627 h 4514324"/>
              <a:gd name="connsiteX86" fmla="*/ 7036068 w 8460606"/>
              <a:gd name="connsiteY86" fmla="*/ 1915503 h 4514324"/>
              <a:gd name="connsiteX87" fmla="*/ 7045693 w 8460606"/>
              <a:gd name="connsiteY87" fmla="*/ 1944379 h 4514324"/>
              <a:gd name="connsiteX88" fmla="*/ 7141945 w 8460606"/>
              <a:gd name="connsiteY88" fmla="*/ 2040632 h 4514324"/>
              <a:gd name="connsiteX89" fmla="*/ 7209322 w 8460606"/>
              <a:gd name="connsiteY89" fmla="*/ 2059882 h 4514324"/>
              <a:gd name="connsiteX90" fmla="*/ 7267074 w 8460606"/>
              <a:gd name="connsiteY90" fmla="*/ 2098383 h 4514324"/>
              <a:gd name="connsiteX91" fmla="*/ 7295950 w 8460606"/>
              <a:gd name="connsiteY91" fmla="*/ 2117634 h 4514324"/>
              <a:gd name="connsiteX92" fmla="*/ 7575082 w 8460606"/>
              <a:gd name="connsiteY92" fmla="*/ 2108009 h 4514324"/>
              <a:gd name="connsiteX93" fmla="*/ 7661710 w 8460606"/>
              <a:gd name="connsiteY93" fmla="*/ 2059882 h 4514324"/>
              <a:gd name="connsiteX94" fmla="*/ 7748337 w 8460606"/>
              <a:gd name="connsiteY94" fmla="*/ 2031006 h 4514324"/>
              <a:gd name="connsiteX95" fmla="*/ 7777213 w 8460606"/>
              <a:gd name="connsiteY95" fmla="*/ 2021381 h 4514324"/>
              <a:gd name="connsiteX96" fmla="*/ 7806089 w 8460606"/>
              <a:gd name="connsiteY96" fmla="*/ 2002131 h 4514324"/>
              <a:gd name="connsiteX97" fmla="*/ 7834964 w 8460606"/>
              <a:gd name="connsiteY97" fmla="*/ 1973255 h 4514324"/>
              <a:gd name="connsiteX98" fmla="*/ 7950468 w 8460606"/>
              <a:gd name="connsiteY98" fmla="*/ 1944379 h 4514324"/>
              <a:gd name="connsiteX99" fmla="*/ 7979343 w 8460606"/>
              <a:gd name="connsiteY99" fmla="*/ 1934754 h 4514324"/>
              <a:gd name="connsiteX100" fmla="*/ 8075596 w 8460606"/>
              <a:gd name="connsiteY100" fmla="*/ 1915503 h 4514324"/>
              <a:gd name="connsiteX101" fmla="*/ 8114097 w 8460606"/>
              <a:gd name="connsiteY101" fmla="*/ 1896253 h 4514324"/>
              <a:gd name="connsiteX102" fmla="*/ 8171849 w 8460606"/>
              <a:gd name="connsiteY102" fmla="*/ 1877002 h 4514324"/>
              <a:gd name="connsiteX103" fmla="*/ 8229600 w 8460606"/>
              <a:gd name="connsiteY103" fmla="*/ 1838501 h 4514324"/>
              <a:gd name="connsiteX104" fmla="*/ 8258476 w 8460606"/>
              <a:gd name="connsiteY104" fmla="*/ 1819251 h 4514324"/>
              <a:gd name="connsiteX105" fmla="*/ 8277726 w 8460606"/>
              <a:gd name="connsiteY105" fmla="*/ 1790375 h 4514324"/>
              <a:gd name="connsiteX106" fmla="*/ 8306602 w 8460606"/>
              <a:gd name="connsiteY106" fmla="*/ 1780750 h 4514324"/>
              <a:gd name="connsiteX107" fmla="*/ 8364354 w 8460606"/>
              <a:gd name="connsiteY107" fmla="*/ 1751874 h 4514324"/>
              <a:gd name="connsiteX108" fmla="*/ 8383604 w 8460606"/>
              <a:gd name="connsiteY108" fmla="*/ 1722998 h 4514324"/>
              <a:gd name="connsiteX109" fmla="*/ 8460606 w 8460606"/>
              <a:gd name="connsiteY109"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45179 w 8460606"/>
              <a:gd name="connsiteY65" fmla="*/ 336960 h 4514324"/>
              <a:gd name="connsiteX66" fmla="*/ 6593305 w 8460606"/>
              <a:gd name="connsiteY66" fmla="*/ 423587 h 4514324"/>
              <a:gd name="connsiteX67" fmla="*/ 6602931 w 8460606"/>
              <a:gd name="connsiteY67" fmla="*/ 452463 h 4514324"/>
              <a:gd name="connsiteX68" fmla="*/ 6631806 w 8460606"/>
              <a:gd name="connsiteY68" fmla="*/ 462089 h 4514324"/>
              <a:gd name="connsiteX69" fmla="*/ 6699183 w 8460606"/>
              <a:gd name="connsiteY69" fmla="*/ 548716 h 4514324"/>
              <a:gd name="connsiteX70" fmla="*/ 6737684 w 8460606"/>
              <a:gd name="connsiteY70" fmla="*/ 644969 h 4514324"/>
              <a:gd name="connsiteX71" fmla="*/ 6785811 w 8460606"/>
              <a:gd name="connsiteY71" fmla="*/ 798973 h 4514324"/>
              <a:gd name="connsiteX72" fmla="*/ 6805061 w 8460606"/>
              <a:gd name="connsiteY72" fmla="*/ 827849 h 4514324"/>
              <a:gd name="connsiteX73" fmla="*/ 6824312 w 8460606"/>
              <a:gd name="connsiteY73" fmla="*/ 904851 h 4514324"/>
              <a:gd name="connsiteX74" fmla="*/ 6833937 w 8460606"/>
              <a:gd name="connsiteY74" fmla="*/ 943352 h 4514324"/>
              <a:gd name="connsiteX75" fmla="*/ 6853188 w 8460606"/>
              <a:gd name="connsiteY75" fmla="*/ 1010729 h 4514324"/>
              <a:gd name="connsiteX76" fmla="*/ 6862813 w 8460606"/>
              <a:gd name="connsiteY76" fmla="*/ 1068480 h 4514324"/>
              <a:gd name="connsiteX77" fmla="*/ 6872438 w 8460606"/>
              <a:gd name="connsiteY77" fmla="*/ 1549743 h 4514324"/>
              <a:gd name="connsiteX78" fmla="*/ 6882063 w 8460606"/>
              <a:gd name="connsiteY78" fmla="*/ 1578619 h 4514324"/>
              <a:gd name="connsiteX79" fmla="*/ 6891689 w 8460606"/>
              <a:gd name="connsiteY79" fmla="*/ 1645996 h 4514324"/>
              <a:gd name="connsiteX80" fmla="*/ 6910939 w 8460606"/>
              <a:gd name="connsiteY80" fmla="*/ 1674872 h 4514324"/>
              <a:gd name="connsiteX81" fmla="*/ 6939815 w 8460606"/>
              <a:gd name="connsiteY81" fmla="*/ 1742249 h 4514324"/>
              <a:gd name="connsiteX82" fmla="*/ 6959065 w 8460606"/>
              <a:gd name="connsiteY82" fmla="*/ 1771124 h 4514324"/>
              <a:gd name="connsiteX83" fmla="*/ 6978316 w 8460606"/>
              <a:gd name="connsiteY83" fmla="*/ 1828876 h 4514324"/>
              <a:gd name="connsiteX84" fmla="*/ 7016817 w 8460606"/>
              <a:gd name="connsiteY84" fmla="*/ 1886627 h 4514324"/>
              <a:gd name="connsiteX85" fmla="*/ 7036068 w 8460606"/>
              <a:gd name="connsiteY85" fmla="*/ 1915503 h 4514324"/>
              <a:gd name="connsiteX86" fmla="*/ 7045693 w 8460606"/>
              <a:gd name="connsiteY86" fmla="*/ 1944379 h 4514324"/>
              <a:gd name="connsiteX87" fmla="*/ 7141945 w 8460606"/>
              <a:gd name="connsiteY87" fmla="*/ 2040632 h 4514324"/>
              <a:gd name="connsiteX88" fmla="*/ 7209322 w 8460606"/>
              <a:gd name="connsiteY88" fmla="*/ 2059882 h 4514324"/>
              <a:gd name="connsiteX89" fmla="*/ 7267074 w 8460606"/>
              <a:gd name="connsiteY89" fmla="*/ 2098383 h 4514324"/>
              <a:gd name="connsiteX90" fmla="*/ 7295950 w 8460606"/>
              <a:gd name="connsiteY90" fmla="*/ 2117634 h 4514324"/>
              <a:gd name="connsiteX91" fmla="*/ 7575082 w 8460606"/>
              <a:gd name="connsiteY91" fmla="*/ 2108009 h 4514324"/>
              <a:gd name="connsiteX92" fmla="*/ 7661710 w 8460606"/>
              <a:gd name="connsiteY92" fmla="*/ 2059882 h 4514324"/>
              <a:gd name="connsiteX93" fmla="*/ 7748337 w 8460606"/>
              <a:gd name="connsiteY93" fmla="*/ 2031006 h 4514324"/>
              <a:gd name="connsiteX94" fmla="*/ 7777213 w 8460606"/>
              <a:gd name="connsiteY94" fmla="*/ 2021381 h 4514324"/>
              <a:gd name="connsiteX95" fmla="*/ 7806089 w 8460606"/>
              <a:gd name="connsiteY95" fmla="*/ 2002131 h 4514324"/>
              <a:gd name="connsiteX96" fmla="*/ 7834964 w 8460606"/>
              <a:gd name="connsiteY96" fmla="*/ 1973255 h 4514324"/>
              <a:gd name="connsiteX97" fmla="*/ 7950468 w 8460606"/>
              <a:gd name="connsiteY97" fmla="*/ 1944379 h 4514324"/>
              <a:gd name="connsiteX98" fmla="*/ 7979343 w 8460606"/>
              <a:gd name="connsiteY98" fmla="*/ 1934754 h 4514324"/>
              <a:gd name="connsiteX99" fmla="*/ 8075596 w 8460606"/>
              <a:gd name="connsiteY99" fmla="*/ 1915503 h 4514324"/>
              <a:gd name="connsiteX100" fmla="*/ 8114097 w 8460606"/>
              <a:gd name="connsiteY100" fmla="*/ 1896253 h 4514324"/>
              <a:gd name="connsiteX101" fmla="*/ 8171849 w 8460606"/>
              <a:gd name="connsiteY101" fmla="*/ 1877002 h 4514324"/>
              <a:gd name="connsiteX102" fmla="*/ 8229600 w 8460606"/>
              <a:gd name="connsiteY102" fmla="*/ 1838501 h 4514324"/>
              <a:gd name="connsiteX103" fmla="*/ 8258476 w 8460606"/>
              <a:gd name="connsiteY103" fmla="*/ 1819251 h 4514324"/>
              <a:gd name="connsiteX104" fmla="*/ 8277726 w 8460606"/>
              <a:gd name="connsiteY104" fmla="*/ 1790375 h 4514324"/>
              <a:gd name="connsiteX105" fmla="*/ 8306602 w 8460606"/>
              <a:gd name="connsiteY105" fmla="*/ 1780750 h 4514324"/>
              <a:gd name="connsiteX106" fmla="*/ 8364354 w 8460606"/>
              <a:gd name="connsiteY106" fmla="*/ 1751874 h 4514324"/>
              <a:gd name="connsiteX107" fmla="*/ 8383604 w 8460606"/>
              <a:gd name="connsiteY107" fmla="*/ 1722998 h 4514324"/>
              <a:gd name="connsiteX108" fmla="*/ 8460606 w 8460606"/>
              <a:gd name="connsiteY108"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45179 w 8460606"/>
              <a:gd name="connsiteY65" fmla="*/ 336960 h 4514324"/>
              <a:gd name="connsiteX66" fmla="*/ 6593305 w 8460606"/>
              <a:gd name="connsiteY66" fmla="*/ 423587 h 4514324"/>
              <a:gd name="connsiteX67" fmla="*/ 6602931 w 8460606"/>
              <a:gd name="connsiteY67" fmla="*/ 452463 h 4514324"/>
              <a:gd name="connsiteX68" fmla="*/ 6631806 w 8460606"/>
              <a:gd name="connsiteY68" fmla="*/ 462089 h 4514324"/>
              <a:gd name="connsiteX69" fmla="*/ 6699183 w 8460606"/>
              <a:gd name="connsiteY69" fmla="*/ 548716 h 4514324"/>
              <a:gd name="connsiteX70" fmla="*/ 6737684 w 8460606"/>
              <a:gd name="connsiteY70" fmla="*/ 644969 h 4514324"/>
              <a:gd name="connsiteX71" fmla="*/ 6805061 w 8460606"/>
              <a:gd name="connsiteY71" fmla="*/ 827849 h 4514324"/>
              <a:gd name="connsiteX72" fmla="*/ 6824312 w 8460606"/>
              <a:gd name="connsiteY72" fmla="*/ 904851 h 4514324"/>
              <a:gd name="connsiteX73" fmla="*/ 6833937 w 8460606"/>
              <a:gd name="connsiteY73" fmla="*/ 943352 h 4514324"/>
              <a:gd name="connsiteX74" fmla="*/ 6853188 w 8460606"/>
              <a:gd name="connsiteY74" fmla="*/ 1010729 h 4514324"/>
              <a:gd name="connsiteX75" fmla="*/ 6862813 w 8460606"/>
              <a:gd name="connsiteY75" fmla="*/ 1068480 h 4514324"/>
              <a:gd name="connsiteX76" fmla="*/ 6872438 w 8460606"/>
              <a:gd name="connsiteY76" fmla="*/ 1549743 h 4514324"/>
              <a:gd name="connsiteX77" fmla="*/ 6882063 w 8460606"/>
              <a:gd name="connsiteY77" fmla="*/ 1578619 h 4514324"/>
              <a:gd name="connsiteX78" fmla="*/ 6891689 w 8460606"/>
              <a:gd name="connsiteY78" fmla="*/ 1645996 h 4514324"/>
              <a:gd name="connsiteX79" fmla="*/ 6910939 w 8460606"/>
              <a:gd name="connsiteY79" fmla="*/ 1674872 h 4514324"/>
              <a:gd name="connsiteX80" fmla="*/ 6939815 w 8460606"/>
              <a:gd name="connsiteY80" fmla="*/ 1742249 h 4514324"/>
              <a:gd name="connsiteX81" fmla="*/ 6959065 w 8460606"/>
              <a:gd name="connsiteY81" fmla="*/ 1771124 h 4514324"/>
              <a:gd name="connsiteX82" fmla="*/ 6978316 w 8460606"/>
              <a:gd name="connsiteY82" fmla="*/ 1828876 h 4514324"/>
              <a:gd name="connsiteX83" fmla="*/ 7016817 w 8460606"/>
              <a:gd name="connsiteY83" fmla="*/ 1886627 h 4514324"/>
              <a:gd name="connsiteX84" fmla="*/ 7036068 w 8460606"/>
              <a:gd name="connsiteY84" fmla="*/ 1915503 h 4514324"/>
              <a:gd name="connsiteX85" fmla="*/ 7045693 w 8460606"/>
              <a:gd name="connsiteY85" fmla="*/ 1944379 h 4514324"/>
              <a:gd name="connsiteX86" fmla="*/ 7141945 w 8460606"/>
              <a:gd name="connsiteY86" fmla="*/ 2040632 h 4514324"/>
              <a:gd name="connsiteX87" fmla="*/ 7209322 w 8460606"/>
              <a:gd name="connsiteY87" fmla="*/ 2059882 h 4514324"/>
              <a:gd name="connsiteX88" fmla="*/ 7267074 w 8460606"/>
              <a:gd name="connsiteY88" fmla="*/ 2098383 h 4514324"/>
              <a:gd name="connsiteX89" fmla="*/ 7295950 w 8460606"/>
              <a:gd name="connsiteY89" fmla="*/ 2117634 h 4514324"/>
              <a:gd name="connsiteX90" fmla="*/ 7575082 w 8460606"/>
              <a:gd name="connsiteY90" fmla="*/ 2108009 h 4514324"/>
              <a:gd name="connsiteX91" fmla="*/ 7661710 w 8460606"/>
              <a:gd name="connsiteY91" fmla="*/ 2059882 h 4514324"/>
              <a:gd name="connsiteX92" fmla="*/ 7748337 w 8460606"/>
              <a:gd name="connsiteY92" fmla="*/ 2031006 h 4514324"/>
              <a:gd name="connsiteX93" fmla="*/ 7777213 w 8460606"/>
              <a:gd name="connsiteY93" fmla="*/ 2021381 h 4514324"/>
              <a:gd name="connsiteX94" fmla="*/ 7806089 w 8460606"/>
              <a:gd name="connsiteY94" fmla="*/ 2002131 h 4514324"/>
              <a:gd name="connsiteX95" fmla="*/ 7834964 w 8460606"/>
              <a:gd name="connsiteY95" fmla="*/ 1973255 h 4514324"/>
              <a:gd name="connsiteX96" fmla="*/ 7950468 w 8460606"/>
              <a:gd name="connsiteY96" fmla="*/ 1944379 h 4514324"/>
              <a:gd name="connsiteX97" fmla="*/ 7979343 w 8460606"/>
              <a:gd name="connsiteY97" fmla="*/ 1934754 h 4514324"/>
              <a:gd name="connsiteX98" fmla="*/ 8075596 w 8460606"/>
              <a:gd name="connsiteY98" fmla="*/ 1915503 h 4514324"/>
              <a:gd name="connsiteX99" fmla="*/ 8114097 w 8460606"/>
              <a:gd name="connsiteY99" fmla="*/ 1896253 h 4514324"/>
              <a:gd name="connsiteX100" fmla="*/ 8171849 w 8460606"/>
              <a:gd name="connsiteY100" fmla="*/ 1877002 h 4514324"/>
              <a:gd name="connsiteX101" fmla="*/ 8229600 w 8460606"/>
              <a:gd name="connsiteY101" fmla="*/ 1838501 h 4514324"/>
              <a:gd name="connsiteX102" fmla="*/ 8258476 w 8460606"/>
              <a:gd name="connsiteY102" fmla="*/ 1819251 h 4514324"/>
              <a:gd name="connsiteX103" fmla="*/ 8277726 w 8460606"/>
              <a:gd name="connsiteY103" fmla="*/ 1790375 h 4514324"/>
              <a:gd name="connsiteX104" fmla="*/ 8306602 w 8460606"/>
              <a:gd name="connsiteY104" fmla="*/ 1780750 h 4514324"/>
              <a:gd name="connsiteX105" fmla="*/ 8364354 w 8460606"/>
              <a:gd name="connsiteY105" fmla="*/ 1751874 h 4514324"/>
              <a:gd name="connsiteX106" fmla="*/ 8383604 w 8460606"/>
              <a:gd name="connsiteY106" fmla="*/ 1722998 h 4514324"/>
              <a:gd name="connsiteX107" fmla="*/ 8460606 w 8460606"/>
              <a:gd name="connsiteY107"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45179 w 8460606"/>
              <a:gd name="connsiteY65" fmla="*/ 336960 h 4514324"/>
              <a:gd name="connsiteX66" fmla="*/ 6593305 w 8460606"/>
              <a:gd name="connsiteY66" fmla="*/ 423587 h 4514324"/>
              <a:gd name="connsiteX67" fmla="*/ 6602931 w 8460606"/>
              <a:gd name="connsiteY67" fmla="*/ 452463 h 4514324"/>
              <a:gd name="connsiteX68" fmla="*/ 6631806 w 8460606"/>
              <a:gd name="connsiteY68" fmla="*/ 462089 h 4514324"/>
              <a:gd name="connsiteX69" fmla="*/ 6699183 w 8460606"/>
              <a:gd name="connsiteY69" fmla="*/ 548716 h 4514324"/>
              <a:gd name="connsiteX70" fmla="*/ 6737684 w 8460606"/>
              <a:gd name="connsiteY70" fmla="*/ 644969 h 4514324"/>
              <a:gd name="connsiteX71" fmla="*/ 6805061 w 8460606"/>
              <a:gd name="connsiteY71" fmla="*/ 827849 h 4514324"/>
              <a:gd name="connsiteX72" fmla="*/ 6833937 w 8460606"/>
              <a:gd name="connsiteY72" fmla="*/ 943352 h 4514324"/>
              <a:gd name="connsiteX73" fmla="*/ 6853188 w 8460606"/>
              <a:gd name="connsiteY73" fmla="*/ 1010729 h 4514324"/>
              <a:gd name="connsiteX74" fmla="*/ 6862813 w 8460606"/>
              <a:gd name="connsiteY74" fmla="*/ 1068480 h 4514324"/>
              <a:gd name="connsiteX75" fmla="*/ 6872438 w 8460606"/>
              <a:gd name="connsiteY75" fmla="*/ 1549743 h 4514324"/>
              <a:gd name="connsiteX76" fmla="*/ 6882063 w 8460606"/>
              <a:gd name="connsiteY76" fmla="*/ 1578619 h 4514324"/>
              <a:gd name="connsiteX77" fmla="*/ 6891689 w 8460606"/>
              <a:gd name="connsiteY77" fmla="*/ 1645996 h 4514324"/>
              <a:gd name="connsiteX78" fmla="*/ 6910939 w 8460606"/>
              <a:gd name="connsiteY78" fmla="*/ 1674872 h 4514324"/>
              <a:gd name="connsiteX79" fmla="*/ 6939815 w 8460606"/>
              <a:gd name="connsiteY79" fmla="*/ 1742249 h 4514324"/>
              <a:gd name="connsiteX80" fmla="*/ 6959065 w 8460606"/>
              <a:gd name="connsiteY80" fmla="*/ 1771124 h 4514324"/>
              <a:gd name="connsiteX81" fmla="*/ 6978316 w 8460606"/>
              <a:gd name="connsiteY81" fmla="*/ 1828876 h 4514324"/>
              <a:gd name="connsiteX82" fmla="*/ 7016817 w 8460606"/>
              <a:gd name="connsiteY82" fmla="*/ 1886627 h 4514324"/>
              <a:gd name="connsiteX83" fmla="*/ 7036068 w 8460606"/>
              <a:gd name="connsiteY83" fmla="*/ 1915503 h 4514324"/>
              <a:gd name="connsiteX84" fmla="*/ 7045693 w 8460606"/>
              <a:gd name="connsiteY84" fmla="*/ 1944379 h 4514324"/>
              <a:gd name="connsiteX85" fmla="*/ 7141945 w 8460606"/>
              <a:gd name="connsiteY85" fmla="*/ 2040632 h 4514324"/>
              <a:gd name="connsiteX86" fmla="*/ 7209322 w 8460606"/>
              <a:gd name="connsiteY86" fmla="*/ 2059882 h 4514324"/>
              <a:gd name="connsiteX87" fmla="*/ 7267074 w 8460606"/>
              <a:gd name="connsiteY87" fmla="*/ 2098383 h 4514324"/>
              <a:gd name="connsiteX88" fmla="*/ 7295950 w 8460606"/>
              <a:gd name="connsiteY88" fmla="*/ 2117634 h 4514324"/>
              <a:gd name="connsiteX89" fmla="*/ 7575082 w 8460606"/>
              <a:gd name="connsiteY89" fmla="*/ 2108009 h 4514324"/>
              <a:gd name="connsiteX90" fmla="*/ 7661710 w 8460606"/>
              <a:gd name="connsiteY90" fmla="*/ 2059882 h 4514324"/>
              <a:gd name="connsiteX91" fmla="*/ 7748337 w 8460606"/>
              <a:gd name="connsiteY91" fmla="*/ 2031006 h 4514324"/>
              <a:gd name="connsiteX92" fmla="*/ 7777213 w 8460606"/>
              <a:gd name="connsiteY92" fmla="*/ 2021381 h 4514324"/>
              <a:gd name="connsiteX93" fmla="*/ 7806089 w 8460606"/>
              <a:gd name="connsiteY93" fmla="*/ 2002131 h 4514324"/>
              <a:gd name="connsiteX94" fmla="*/ 7834964 w 8460606"/>
              <a:gd name="connsiteY94" fmla="*/ 1973255 h 4514324"/>
              <a:gd name="connsiteX95" fmla="*/ 7950468 w 8460606"/>
              <a:gd name="connsiteY95" fmla="*/ 1944379 h 4514324"/>
              <a:gd name="connsiteX96" fmla="*/ 7979343 w 8460606"/>
              <a:gd name="connsiteY96" fmla="*/ 1934754 h 4514324"/>
              <a:gd name="connsiteX97" fmla="*/ 8075596 w 8460606"/>
              <a:gd name="connsiteY97" fmla="*/ 1915503 h 4514324"/>
              <a:gd name="connsiteX98" fmla="*/ 8114097 w 8460606"/>
              <a:gd name="connsiteY98" fmla="*/ 1896253 h 4514324"/>
              <a:gd name="connsiteX99" fmla="*/ 8171849 w 8460606"/>
              <a:gd name="connsiteY99" fmla="*/ 1877002 h 4514324"/>
              <a:gd name="connsiteX100" fmla="*/ 8229600 w 8460606"/>
              <a:gd name="connsiteY100" fmla="*/ 1838501 h 4514324"/>
              <a:gd name="connsiteX101" fmla="*/ 8258476 w 8460606"/>
              <a:gd name="connsiteY101" fmla="*/ 1819251 h 4514324"/>
              <a:gd name="connsiteX102" fmla="*/ 8277726 w 8460606"/>
              <a:gd name="connsiteY102" fmla="*/ 1790375 h 4514324"/>
              <a:gd name="connsiteX103" fmla="*/ 8306602 w 8460606"/>
              <a:gd name="connsiteY103" fmla="*/ 1780750 h 4514324"/>
              <a:gd name="connsiteX104" fmla="*/ 8364354 w 8460606"/>
              <a:gd name="connsiteY104" fmla="*/ 1751874 h 4514324"/>
              <a:gd name="connsiteX105" fmla="*/ 8383604 w 8460606"/>
              <a:gd name="connsiteY105" fmla="*/ 1722998 h 4514324"/>
              <a:gd name="connsiteX106" fmla="*/ 8460606 w 8460606"/>
              <a:gd name="connsiteY106"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45179 w 8460606"/>
              <a:gd name="connsiteY65" fmla="*/ 336960 h 4514324"/>
              <a:gd name="connsiteX66" fmla="*/ 6593305 w 8460606"/>
              <a:gd name="connsiteY66" fmla="*/ 423587 h 4514324"/>
              <a:gd name="connsiteX67" fmla="*/ 6602931 w 8460606"/>
              <a:gd name="connsiteY67" fmla="*/ 452463 h 4514324"/>
              <a:gd name="connsiteX68" fmla="*/ 6631806 w 8460606"/>
              <a:gd name="connsiteY68" fmla="*/ 462089 h 4514324"/>
              <a:gd name="connsiteX69" fmla="*/ 6699183 w 8460606"/>
              <a:gd name="connsiteY69" fmla="*/ 548716 h 4514324"/>
              <a:gd name="connsiteX70" fmla="*/ 6737684 w 8460606"/>
              <a:gd name="connsiteY70" fmla="*/ 644969 h 4514324"/>
              <a:gd name="connsiteX71" fmla="*/ 6805061 w 8460606"/>
              <a:gd name="connsiteY71" fmla="*/ 827849 h 4514324"/>
              <a:gd name="connsiteX72" fmla="*/ 6853188 w 8460606"/>
              <a:gd name="connsiteY72" fmla="*/ 1010729 h 4514324"/>
              <a:gd name="connsiteX73" fmla="*/ 6862813 w 8460606"/>
              <a:gd name="connsiteY73" fmla="*/ 1068480 h 4514324"/>
              <a:gd name="connsiteX74" fmla="*/ 6872438 w 8460606"/>
              <a:gd name="connsiteY74" fmla="*/ 1549743 h 4514324"/>
              <a:gd name="connsiteX75" fmla="*/ 6882063 w 8460606"/>
              <a:gd name="connsiteY75" fmla="*/ 1578619 h 4514324"/>
              <a:gd name="connsiteX76" fmla="*/ 6891689 w 8460606"/>
              <a:gd name="connsiteY76" fmla="*/ 1645996 h 4514324"/>
              <a:gd name="connsiteX77" fmla="*/ 6910939 w 8460606"/>
              <a:gd name="connsiteY77" fmla="*/ 1674872 h 4514324"/>
              <a:gd name="connsiteX78" fmla="*/ 6939815 w 8460606"/>
              <a:gd name="connsiteY78" fmla="*/ 1742249 h 4514324"/>
              <a:gd name="connsiteX79" fmla="*/ 6959065 w 8460606"/>
              <a:gd name="connsiteY79" fmla="*/ 1771124 h 4514324"/>
              <a:gd name="connsiteX80" fmla="*/ 6978316 w 8460606"/>
              <a:gd name="connsiteY80" fmla="*/ 1828876 h 4514324"/>
              <a:gd name="connsiteX81" fmla="*/ 7016817 w 8460606"/>
              <a:gd name="connsiteY81" fmla="*/ 1886627 h 4514324"/>
              <a:gd name="connsiteX82" fmla="*/ 7036068 w 8460606"/>
              <a:gd name="connsiteY82" fmla="*/ 1915503 h 4514324"/>
              <a:gd name="connsiteX83" fmla="*/ 7045693 w 8460606"/>
              <a:gd name="connsiteY83" fmla="*/ 1944379 h 4514324"/>
              <a:gd name="connsiteX84" fmla="*/ 7141945 w 8460606"/>
              <a:gd name="connsiteY84" fmla="*/ 2040632 h 4514324"/>
              <a:gd name="connsiteX85" fmla="*/ 7209322 w 8460606"/>
              <a:gd name="connsiteY85" fmla="*/ 2059882 h 4514324"/>
              <a:gd name="connsiteX86" fmla="*/ 7267074 w 8460606"/>
              <a:gd name="connsiteY86" fmla="*/ 2098383 h 4514324"/>
              <a:gd name="connsiteX87" fmla="*/ 7295950 w 8460606"/>
              <a:gd name="connsiteY87" fmla="*/ 2117634 h 4514324"/>
              <a:gd name="connsiteX88" fmla="*/ 7575082 w 8460606"/>
              <a:gd name="connsiteY88" fmla="*/ 2108009 h 4514324"/>
              <a:gd name="connsiteX89" fmla="*/ 7661710 w 8460606"/>
              <a:gd name="connsiteY89" fmla="*/ 2059882 h 4514324"/>
              <a:gd name="connsiteX90" fmla="*/ 7748337 w 8460606"/>
              <a:gd name="connsiteY90" fmla="*/ 2031006 h 4514324"/>
              <a:gd name="connsiteX91" fmla="*/ 7777213 w 8460606"/>
              <a:gd name="connsiteY91" fmla="*/ 2021381 h 4514324"/>
              <a:gd name="connsiteX92" fmla="*/ 7806089 w 8460606"/>
              <a:gd name="connsiteY92" fmla="*/ 2002131 h 4514324"/>
              <a:gd name="connsiteX93" fmla="*/ 7834964 w 8460606"/>
              <a:gd name="connsiteY93" fmla="*/ 1973255 h 4514324"/>
              <a:gd name="connsiteX94" fmla="*/ 7950468 w 8460606"/>
              <a:gd name="connsiteY94" fmla="*/ 1944379 h 4514324"/>
              <a:gd name="connsiteX95" fmla="*/ 7979343 w 8460606"/>
              <a:gd name="connsiteY95" fmla="*/ 1934754 h 4514324"/>
              <a:gd name="connsiteX96" fmla="*/ 8075596 w 8460606"/>
              <a:gd name="connsiteY96" fmla="*/ 1915503 h 4514324"/>
              <a:gd name="connsiteX97" fmla="*/ 8114097 w 8460606"/>
              <a:gd name="connsiteY97" fmla="*/ 1896253 h 4514324"/>
              <a:gd name="connsiteX98" fmla="*/ 8171849 w 8460606"/>
              <a:gd name="connsiteY98" fmla="*/ 1877002 h 4514324"/>
              <a:gd name="connsiteX99" fmla="*/ 8229600 w 8460606"/>
              <a:gd name="connsiteY99" fmla="*/ 1838501 h 4514324"/>
              <a:gd name="connsiteX100" fmla="*/ 8258476 w 8460606"/>
              <a:gd name="connsiteY100" fmla="*/ 1819251 h 4514324"/>
              <a:gd name="connsiteX101" fmla="*/ 8277726 w 8460606"/>
              <a:gd name="connsiteY101" fmla="*/ 1790375 h 4514324"/>
              <a:gd name="connsiteX102" fmla="*/ 8306602 w 8460606"/>
              <a:gd name="connsiteY102" fmla="*/ 1780750 h 4514324"/>
              <a:gd name="connsiteX103" fmla="*/ 8364354 w 8460606"/>
              <a:gd name="connsiteY103" fmla="*/ 1751874 h 4514324"/>
              <a:gd name="connsiteX104" fmla="*/ 8383604 w 8460606"/>
              <a:gd name="connsiteY104" fmla="*/ 1722998 h 4514324"/>
              <a:gd name="connsiteX105" fmla="*/ 8460606 w 8460606"/>
              <a:gd name="connsiteY105"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45179 w 8460606"/>
              <a:gd name="connsiteY65" fmla="*/ 336960 h 4514324"/>
              <a:gd name="connsiteX66" fmla="*/ 6593305 w 8460606"/>
              <a:gd name="connsiteY66" fmla="*/ 423587 h 4514324"/>
              <a:gd name="connsiteX67" fmla="*/ 6602931 w 8460606"/>
              <a:gd name="connsiteY67" fmla="*/ 452463 h 4514324"/>
              <a:gd name="connsiteX68" fmla="*/ 6631806 w 8460606"/>
              <a:gd name="connsiteY68" fmla="*/ 462089 h 4514324"/>
              <a:gd name="connsiteX69" fmla="*/ 6737684 w 8460606"/>
              <a:gd name="connsiteY69" fmla="*/ 644969 h 4514324"/>
              <a:gd name="connsiteX70" fmla="*/ 6805061 w 8460606"/>
              <a:gd name="connsiteY70" fmla="*/ 827849 h 4514324"/>
              <a:gd name="connsiteX71" fmla="*/ 6853188 w 8460606"/>
              <a:gd name="connsiteY71" fmla="*/ 1010729 h 4514324"/>
              <a:gd name="connsiteX72" fmla="*/ 6862813 w 8460606"/>
              <a:gd name="connsiteY72" fmla="*/ 1068480 h 4514324"/>
              <a:gd name="connsiteX73" fmla="*/ 6872438 w 8460606"/>
              <a:gd name="connsiteY73" fmla="*/ 1549743 h 4514324"/>
              <a:gd name="connsiteX74" fmla="*/ 6882063 w 8460606"/>
              <a:gd name="connsiteY74" fmla="*/ 1578619 h 4514324"/>
              <a:gd name="connsiteX75" fmla="*/ 6891689 w 8460606"/>
              <a:gd name="connsiteY75" fmla="*/ 1645996 h 4514324"/>
              <a:gd name="connsiteX76" fmla="*/ 6910939 w 8460606"/>
              <a:gd name="connsiteY76" fmla="*/ 1674872 h 4514324"/>
              <a:gd name="connsiteX77" fmla="*/ 6939815 w 8460606"/>
              <a:gd name="connsiteY77" fmla="*/ 1742249 h 4514324"/>
              <a:gd name="connsiteX78" fmla="*/ 6959065 w 8460606"/>
              <a:gd name="connsiteY78" fmla="*/ 1771124 h 4514324"/>
              <a:gd name="connsiteX79" fmla="*/ 6978316 w 8460606"/>
              <a:gd name="connsiteY79" fmla="*/ 1828876 h 4514324"/>
              <a:gd name="connsiteX80" fmla="*/ 7016817 w 8460606"/>
              <a:gd name="connsiteY80" fmla="*/ 1886627 h 4514324"/>
              <a:gd name="connsiteX81" fmla="*/ 7036068 w 8460606"/>
              <a:gd name="connsiteY81" fmla="*/ 1915503 h 4514324"/>
              <a:gd name="connsiteX82" fmla="*/ 7045693 w 8460606"/>
              <a:gd name="connsiteY82" fmla="*/ 1944379 h 4514324"/>
              <a:gd name="connsiteX83" fmla="*/ 7141945 w 8460606"/>
              <a:gd name="connsiteY83" fmla="*/ 2040632 h 4514324"/>
              <a:gd name="connsiteX84" fmla="*/ 7209322 w 8460606"/>
              <a:gd name="connsiteY84" fmla="*/ 2059882 h 4514324"/>
              <a:gd name="connsiteX85" fmla="*/ 7267074 w 8460606"/>
              <a:gd name="connsiteY85" fmla="*/ 2098383 h 4514324"/>
              <a:gd name="connsiteX86" fmla="*/ 7295950 w 8460606"/>
              <a:gd name="connsiteY86" fmla="*/ 2117634 h 4514324"/>
              <a:gd name="connsiteX87" fmla="*/ 7575082 w 8460606"/>
              <a:gd name="connsiteY87" fmla="*/ 2108009 h 4514324"/>
              <a:gd name="connsiteX88" fmla="*/ 7661710 w 8460606"/>
              <a:gd name="connsiteY88" fmla="*/ 2059882 h 4514324"/>
              <a:gd name="connsiteX89" fmla="*/ 7748337 w 8460606"/>
              <a:gd name="connsiteY89" fmla="*/ 2031006 h 4514324"/>
              <a:gd name="connsiteX90" fmla="*/ 7777213 w 8460606"/>
              <a:gd name="connsiteY90" fmla="*/ 2021381 h 4514324"/>
              <a:gd name="connsiteX91" fmla="*/ 7806089 w 8460606"/>
              <a:gd name="connsiteY91" fmla="*/ 2002131 h 4514324"/>
              <a:gd name="connsiteX92" fmla="*/ 7834964 w 8460606"/>
              <a:gd name="connsiteY92" fmla="*/ 1973255 h 4514324"/>
              <a:gd name="connsiteX93" fmla="*/ 7950468 w 8460606"/>
              <a:gd name="connsiteY93" fmla="*/ 1944379 h 4514324"/>
              <a:gd name="connsiteX94" fmla="*/ 7979343 w 8460606"/>
              <a:gd name="connsiteY94" fmla="*/ 1934754 h 4514324"/>
              <a:gd name="connsiteX95" fmla="*/ 8075596 w 8460606"/>
              <a:gd name="connsiteY95" fmla="*/ 1915503 h 4514324"/>
              <a:gd name="connsiteX96" fmla="*/ 8114097 w 8460606"/>
              <a:gd name="connsiteY96" fmla="*/ 1896253 h 4514324"/>
              <a:gd name="connsiteX97" fmla="*/ 8171849 w 8460606"/>
              <a:gd name="connsiteY97" fmla="*/ 1877002 h 4514324"/>
              <a:gd name="connsiteX98" fmla="*/ 8229600 w 8460606"/>
              <a:gd name="connsiteY98" fmla="*/ 1838501 h 4514324"/>
              <a:gd name="connsiteX99" fmla="*/ 8258476 w 8460606"/>
              <a:gd name="connsiteY99" fmla="*/ 1819251 h 4514324"/>
              <a:gd name="connsiteX100" fmla="*/ 8277726 w 8460606"/>
              <a:gd name="connsiteY100" fmla="*/ 1790375 h 4514324"/>
              <a:gd name="connsiteX101" fmla="*/ 8306602 w 8460606"/>
              <a:gd name="connsiteY101" fmla="*/ 1780750 h 4514324"/>
              <a:gd name="connsiteX102" fmla="*/ 8364354 w 8460606"/>
              <a:gd name="connsiteY102" fmla="*/ 1751874 h 4514324"/>
              <a:gd name="connsiteX103" fmla="*/ 8383604 w 8460606"/>
              <a:gd name="connsiteY103" fmla="*/ 1722998 h 4514324"/>
              <a:gd name="connsiteX104" fmla="*/ 8460606 w 8460606"/>
              <a:gd name="connsiteY104"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45179 w 8460606"/>
              <a:gd name="connsiteY65" fmla="*/ 336960 h 4514324"/>
              <a:gd name="connsiteX66" fmla="*/ 6593305 w 8460606"/>
              <a:gd name="connsiteY66" fmla="*/ 423587 h 4514324"/>
              <a:gd name="connsiteX67" fmla="*/ 6602931 w 8460606"/>
              <a:gd name="connsiteY67" fmla="*/ 452463 h 4514324"/>
              <a:gd name="connsiteX68" fmla="*/ 6737684 w 8460606"/>
              <a:gd name="connsiteY68" fmla="*/ 644969 h 4514324"/>
              <a:gd name="connsiteX69" fmla="*/ 6805061 w 8460606"/>
              <a:gd name="connsiteY69" fmla="*/ 827849 h 4514324"/>
              <a:gd name="connsiteX70" fmla="*/ 6853188 w 8460606"/>
              <a:gd name="connsiteY70" fmla="*/ 1010729 h 4514324"/>
              <a:gd name="connsiteX71" fmla="*/ 6862813 w 8460606"/>
              <a:gd name="connsiteY71" fmla="*/ 1068480 h 4514324"/>
              <a:gd name="connsiteX72" fmla="*/ 6872438 w 8460606"/>
              <a:gd name="connsiteY72" fmla="*/ 1549743 h 4514324"/>
              <a:gd name="connsiteX73" fmla="*/ 6882063 w 8460606"/>
              <a:gd name="connsiteY73" fmla="*/ 1578619 h 4514324"/>
              <a:gd name="connsiteX74" fmla="*/ 6891689 w 8460606"/>
              <a:gd name="connsiteY74" fmla="*/ 1645996 h 4514324"/>
              <a:gd name="connsiteX75" fmla="*/ 6910939 w 8460606"/>
              <a:gd name="connsiteY75" fmla="*/ 1674872 h 4514324"/>
              <a:gd name="connsiteX76" fmla="*/ 6939815 w 8460606"/>
              <a:gd name="connsiteY76" fmla="*/ 1742249 h 4514324"/>
              <a:gd name="connsiteX77" fmla="*/ 6959065 w 8460606"/>
              <a:gd name="connsiteY77" fmla="*/ 1771124 h 4514324"/>
              <a:gd name="connsiteX78" fmla="*/ 6978316 w 8460606"/>
              <a:gd name="connsiteY78" fmla="*/ 1828876 h 4514324"/>
              <a:gd name="connsiteX79" fmla="*/ 7016817 w 8460606"/>
              <a:gd name="connsiteY79" fmla="*/ 1886627 h 4514324"/>
              <a:gd name="connsiteX80" fmla="*/ 7036068 w 8460606"/>
              <a:gd name="connsiteY80" fmla="*/ 1915503 h 4514324"/>
              <a:gd name="connsiteX81" fmla="*/ 7045693 w 8460606"/>
              <a:gd name="connsiteY81" fmla="*/ 1944379 h 4514324"/>
              <a:gd name="connsiteX82" fmla="*/ 7141945 w 8460606"/>
              <a:gd name="connsiteY82" fmla="*/ 2040632 h 4514324"/>
              <a:gd name="connsiteX83" fmla="*/ 7209322 w 8460606"/>
              <a:gd name="connsiteY83" fmla="*/ 2059882 h 4514324"/>
              <a:gd name="connsiteX84" fmla="*/ 7267074 w 8460606"/>
              <a:gd name="connsiteY84" fmla="*/ 2098383 h 4514324"/>
              <a:gd name="connsiteX85" fmla="*/ 7295950 w 8460606"/>
              <a:gd name="connsiteY85" fmla="*/ 2117634 h 4514324"/>
              <a:gd name="connsiteX86" fmla="*/ 7575082 w 8460606"/>
              <a:gd name="connsiteY86" fmla="*/ 2108009 h 4514324"/>
              <a:gd name="connsiteX87" fmla="*/ 7661710 w 8460606"/>
              <a:gd name="connsiteY87" fmla="*/ 2059882 h 4514324"/>
              <a:gd name="connsiteX88" fmla="*/ 7748337 w 8460606"/>
              <a:gd name="connsiteY88" fmla="*/ 2031006 h 4514324"/>
              <a:gd name="connsiteX89" fmla="*/ 7777213 w 8460606"/>
              <a:gd name="connsiteY89" fmla="*/ 2021381 h 4514324"/>
              <a:gd name="connsiteX90" fmla="*/ 7806089 w 8460606"/>
              <a:gd name="connsiteY90" fmla="*/ 2002131 h 4514324"/>
              <a:gd name="connsiteX91" fmla="*/ 7834964 w 8460606"/>
              <a:gd name="connsiteY91" fmla="*/ 1973255 h 4514324"/>
              <a:gd name="connsiteX92" fmla="*/ 7950468 w 8460606"/>
              <a:gd name="connsiteY92" fmla="*/ 1944379 h 4514324"/>
              <a:gd name="connsiteX93" fmla="*/ 7979343 w 8460606"/>
              <a:gd name="connsiteY93" fmla="*/ 1934754 h 4514324"/>
              <a:gd name="connsiteX94" fmla="*/ 8075596 w 8460606"/>
              <a:gd name="connsiteY94" fmla="*/ 1915503 h 4514324"/>
              <a:gd name="connsiteX95" fmla="*/ 8114097 w 8460606"/>
              <a:gd name="connsiteY95" fmla="*/ 1896253 h 4514324"/>
              <a:gd name="connsiteX96" fmla="*/ 8171849 w 8460606"/>
              <a:gd name="connsiteY96" fmla="*/ 1877002 h 4514324"/>
              <a:gd name="connsiteX97" fmla="*/ 8229600 w 8460606"/>
              <a:gd name="connsiteY97" fmla="*/ 1838501 h 4514324"/>
              <a:gd name="connsiteX98" fmla="*/ 8258476 w 8460606"/>
              <a:gd name="connsiteY98" fmla="*/ 1819251 h 4514324"/>
              <a:gd name="connsiteX99" fmla="*/ 8277726 w 8460606"/>
              <a:gd name="connsiteY99" fmla="*/ 1790375 h 4514324"/>
              <a:gd name="connsiteX100" fmla="*/ 8306602 w 8460606"/>
              <a:gd name="connsiteY100" fmla="*/ 1780750 h 4514324"/>
              <a:gd name="connsiteX101" fmla="*/ 8364354 w 8460606"/>
              <a:gd name="connsiteY101" fmla="*/ 1751874 h 4514324"/>
              <a:gd name="connsiteX102" fmla="*/ 8383604 w 8460606"/>
              <a:gd name="connsiteY102" fmla="*/ 1722998 h 4514324"/>
              <a:gd name="connsiteX103" fmla="*/ 8460606 w 8460606"/>
              <a:gd name="connsiteY103"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6939815 w 8460606"/>
              <a:gd name="connsiteY75" fmla="*/ 1742249 h 4514324"/>
              <a:gd name="connsiteX76" fmla="*/ 6959065 w 8460606"/>
              <a:gd name="connsiteY76" fmla="*/ 1771124 h 4514324"/>
              <a:gd name="connsiteX77" fmla="*/ 6978316 w 8460606"/>
              <a:gd name="connsiteY77" fmla="*/ 1828876 h 4514324"/>
              <a:gd name="connsiteX78" fmla="*/ 7016817 w 8460606"/>
              <a:gd name="connsiteY78" fmla="*/ 1886627 h 4514324"/>
              <a:gd name="connsiteX79" fmla="*/ 7036068 w 8460606"/>
              <a:gd name="connsiteY79" fmla="*/ 1915503 h 4514324"/>
              <a:gd name="connsiteX80" fmla="*/ 7045693 w 8460606"/>
              <a:gd name="connsiteY80" fmla="*/ 1944379 h 4514324"/>
              <a:gd name="connsiteX81" fmla="*/ 7141945 w 8460606"/>
              <a:gd name="connsiteY81" fmla="*/ 2040632 h 4514324"/>
              <a:gd name="connsiteX82" fmla="*/ 7209322 w 8460606"/>
              <a:gd name="connsiteY82" fmla="*/ 2059882 h 4514324"/>
              <a:gd name="connsiteX83" fmla="*/ 7267074 w 8460606"/>
              <a:gd name="connsiteY83" fmla="*/ 2098383 h 4514324"/>
              <a:gd name="connsiteX84" fmla="*/ 7295950 w 8460606"/>
              <a:gd name="connsiteY84" fmla="*/ 2117634 h 4514324"/>
              <a:gd name="connsiteX85" fmla="*/ 7575082 w 8460606"/>
              <a:gd name="connsiteY85" fmla="*/ 2108009 h 4514324"/>
              <a:gd name="connsiteX86" fmla="*/ 7661710 w 8460606"/>
              <a:gd name="connsiteY86" fmla="*/ 2059882 h 4514324"/>
              <a:gd name="connsiteX87" fmla="*/ 7748337 w 8460606"/>
              <a:gd name="connsiteY87" fmla="*/ 2031006 h 4514324"/>
              <a:gd name="connsiteX88" fmla="*/ 7777213 w 8460606"/>
              <a:gd name="connsiteY88" fmla="*/ 2021381 h 4514324"/>
              <a:gd name="connsiteX89" fmla="*/ 7806089 w 8460606"/>
              <a:gd name="connsiteY89" fmla="*/ 2002131 h 4514324"/>
              <a:gd name="connsiteX90" fmla="*/ 7834964 w 8460606"/>
              <a:gd name="connsiteY90" fmla="*/ 1973255 h 4514324"/>
              <a:gd name="connsiteX91" fmla="*/ 7950468 w 8460606"/>
              <a:gd name="connsiteY91" fmla="*/ 1944379 h 4514324"/>
              <a:gd name="connsiteX92" fmla="*/ 7979343 w 8460606"/>
              <a:gd name="connsiteY92" fmla="*/ 1934754 h 4514324"/>
              <a:gd name="connsiteX93" fmla="*/ 8075596 w 8460606"/>
              <a:gd name="connsiteY93" fmla="*/ 1915503 h 4514324"/>
              <a:gd name="connsiteX94" fmla="*/ 8114097 w 8460606"/>
              <a:gd name="connsiteY94" fmla="*/ 1896253 h 4514324"/>
              <a:gd name="connsiteX95" fmla="*/ 8171849 w 8460606"/>
              <a:gd name="connsiteY95" fmla="*/ 1877002 h 4514324"/>
              <a:gd name="connsiteX96" fmla="*/ 8229600 w 8460606"/>
              <a:gd name="connsiteY96" fmla="*/ 1838501 h 4514324"/>
              <a:gd name="connsiteX97" fmla="*/ 8258476 w 8460606"/>
              <a:gd name="connsiteY97" fmla="*/ 1819251 h 4514324"/>
              <a:gd name="connsiteX98" fmla="*/ 8277726 w 8460606"/>
              <a:gd name="connsiteY98" fmla="*/ 1790375 h 4514324"/>
              <a:gd name="connsiteX99" fmla="*/ 8306602 w 8460606"/>
              <a:gd name="connsiteY99" fmla="*/ 1780750 h 4514324"/>
              <a:gd name="connsiteX100" fmla="*/ 8364354 w 8460606"/>
              <a:gd name="connsiteY100" fmla="*/ 1751874 h 4514324"/>
              <a:gd name="connsiteX101" fmla="*/ 8383604 w 8460606"/>
              <a:gd name="connsiteY101" fmla="*/ 1722998 h 4514324"/>
              <a:gd name="connsiteX102" fmla="*/ 8460606 w 8460606"/>
              <a:gd name="connsiteY102"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6939815 w 8460606"/>
              <a:gd name="connsiteY75" fmla="*/ 1742249 h 4514324"/>
              <a:gd name="connsiteX76" fmla="*/ 6959065 w 8460606"/>
              <a:gd name="connsiteY76" fmla="*/ 1771124 h 4514324"/>
              <a:gd name="connsiteX77" fmla="*/ 6978316 w 8460606"/>
              <a:gd name="connsiteY77" fmla="*/ 1828876 h 4514324"/>
              <a:gd name="connsiteX78" fmla="*/ 7016817 w 8460606"/>
              <a:gd name="connsiteY78" fmla="*/ 1886627 h 4514324"/>
              <a:gd name="connsiteX79" fmla="*/ 7036068 w 8460606"/>
              <a:gd name="connsiteY79" fmla="*/ 1915503 h 4514324"/>
              <a:gd name="connsiteX80" fmla="*/ 7141945 w 8460606"/>
              <a:gd name="connsiteY80" fmla="*/ 2040632 h 4514324"/>
              <a:gd name="connsiteX81" fmla="*/ 7209322 w 8460606"/>
              <a:gd name="connsiteY81" fmla="*/ 2059882 h 4514324"/>
              <a:gd name="connsiteX82" fmla="*/ 7267074 w 8460606"/>
              <a:gd name="connsiteY82" fmla="*/ 2098383 h 4514324"/>
              <a:gd name="connsiteX83" fmla="*/ 7295950 w 8460606"/>
              <a:gd name="connsiteY83" fmla="*/ 2117634 h 4514324"/>
              <a:gd name="connsiteX84" fmla="*/ 7575082 w 8460606"/>
              <a:gd name="connsiteY84" fmla="*/ 2108009 h 4514324"/>
              <a:gd name="connsiteX85" fmla="*/ 7661710 w 8460606"/>
              <a:gd name="connsiteY85" fmla="*/ 2059882 h 4514324"/>
              <a:gd name="connsiteX86" fmla="*/ 7748337 w 8460606"/>
              <a:gd name="connsiteY86" fmla="*/ 2031006 h 4514324"/>
              <a:gd name="connsiteX87" fmla="*/ 7777213 w 8460606"/>
              <a:gd name="connsiteY87" fmla="*/ 2021381 h 4514324"/>
              <a:gd name="connsiteX88" fmla="*/ 7806089 w 8460606"/>
              <a:gd name="connsiteY88" fmla="*/ 2002131 h 4514324"/>
              <a:gd name="connsiteX89" fmla="*/ 7834964 w 8460606"/>
              <a:gd name="connsiteY89" fmla="*/ 1973255 h 4514324"/>
              <a:gd name="connsiteX90" fmla="*/ 7950468 w 8460606"/>
              <a:gd name="connsiteY90" fmla="*/ 1944379 h 4514324"/>
              <a:gd name="connsiteX91" fmla="*/ 7979343 w 8460606"/>
              <a:gd name="connsiteY91" fmla="*/ 1934754 h 4514324"/>
              <a:gd name="connsiteX92" fmla="*/ 8075596 w 8460606"/>
              <a:gd name="connsiteY92" fmla="*/ 1915503 h 4514324"/>
              <a:gd name="connsiteX93" fmla="*/ 8114097 w 8460606"/>
              <a:gd name="connsiteY93" fmla="*/ 1896253 h 4514324"/>
              <a:gd name="connsiteX94" fmla="*/ 8171849 w 8460606"/>
              <a:gd name="connsiteY94" fmla="*/ 1877002 h 4514324"/>
              <a:gd name="connsiteX95" fmla="*/ 8229600 w 8460606"/>
              <a:gd name="connsiteY95" fmla="*/ 1838501 h 4514324"/>
              <a:gd name="connsiteX96" fmla="*/ 8258476 w 8460606"/>
              <a:gd name="connsiteY96" fmla="*/ 1819251 h 4514324"/>
              <a:gd name="connsiteX97" fmla="*/ 8277726 w 8460606"/>
              <a:gd name="connsiteY97" fmla="*/ 1790375 h 4514324"/>
              <a:gd name="connsiteX98" fmla="*/ 8306602 w 8460606"/>
              <a:gd name="connsiteY98" fmla="*/ 1780750 h 4514324"/>
              <a:gd name="connsiteX99" fmla="*/ 8364354 w 8460606"/>
              <a:gd name="connsiteY99" fmla="*/ 1751874 h 4514324"/>
              <a:gd name="connsiteX100" fmla="*/ 8383604 w 8460606"/>
              <a:gd name="connsiteY100" fmla="*/ 1722998 h 4514324"/>
              <a:gd name="connsiteX101" fmla="*/ 8460606 w 8460606"/>
              <a:gd name="connsiteY101"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6939815 w 8460606"/>
              <a:gd name="connsiteY75" fmla="*/ 1742249 h 4514324"/>
              <a:gd name="connsiteX76" fmla="*/ 6978316 w 8460606"/>
              <a:gd name="connsiteY76" fmla="*/ 1828876 h 4514324"/>
              <a:gd name="connsiteX77" fmla="*/ 7016817 w 8460606"/>
              <a:gd name="connsiteY77" fmla="*/ 1886627 h 4514324"/>
              <a:gd name="connsiteX78" fmla="*/ 7036068 w 8460606"/>
              <a:gd name="connsiteY78" fmla="*/ 1915503 h 4514324"/>
              <a:gd name="connsiteX79" fmla="*/ 7141945 w 8460606"/>
              <a:gd name="connsiteY79" fmla="*/ 2040632 h 4514324"/>
              <a:gd name="connsiteX80" fmla="*/ 7209322 w 8460606"/>
              <a:gd name="connsiteY80" fmla="*/ 2059882 h 4514324"/>
              <a:gd name="connsiteX81" fmla="*/ 7267074 w 8460606"/>
              <a:gd name="connsiteY81" fmla="*/ 2098383 h 4514324"/>
              <a:gd name="connsiteX82" fmla="*/ 7295950 w 8460606"/>
              <a:gd name="connsiteY82" fmla="*/ 2117634 h 4514324"/>
              <a:gd name="connsiteX83" fmla="*/ 7575082 w 8460606"/>
              <a:gd name="connsiteY83" fmla="*/ 2108009 h 4514324"/>
              <a:gd name="connsiteX84" fmla="*/ 7661710 w 8460606"/>
              <a:gd name="connsiteY84" fmla="*/ 2059882 h 4514324"/>
              <a:gd name="connsiteX85" fmla="*/ 7748337 w 8460606"/>
              <a:gd name="connsiteY85" fmla="*/ 2031006 h 4514324"/>
              <a:gd name="connsiteX86" fmla="*/ 7777213 w 8460606"/>
              <a:gd name="connsiteY86" fmla="*/ 2021381 h 4514324"/>
              <a:gd name="connsiteX87" fmla="*/ 7806089 w 8460606"/>
              <a:gd name="connsiteY87" fmla="*/ 2002131 h 4514324"/>
              <a:gd name="connsiteX88" fmla="*/ 7834964 w 8460606"/>
              <a:gd name="connsiteY88" fmla="*/ 1973255 h 4514324"/>
              <a:gd name="connsiteX89" fmla="*/ 7950468 w 8460606"/>
              <a:gd name="connsiteY89" fmla="*/ 1944379 h 4514324"/>
              <a:gd name="connsiteX90" fmla="*/ 7979343 w 8460606"/>
              <a:gd name="connsiteY90" fmla="*/ 1934754 h 4514324"/>
              <a:gd name="connsiteX91" fmla="*/ 8075596 w 8460606"/>
              <a:gd name="connsiteY91" fmla="*/ 1915503 h 4514324"/>
              <a:gd name="connsiteX92" fmla="*/ 8114097 w 8460606"/>
              <a:gd name="connsiteY92" fmla="*/ 1896253 h 4514324"/>
              <a:gd name="connsiteX93" fmla="*/ 8171849 w 8460606"/>
              <a:gd name="connsiteY93" fmla="*/ 1877002 h 4514324"/>
              <a:gd name="connsiteX94" fmla="*/ 8229600 w 8460606"/>
              <a:gd name="connsiteY94" fmla="*/ 1838501 h 4514324"/>
              <a:gd name="connsiteX95" fmla="*/ 8258476 w 8460606"/>
              <a:gd name="connsiteY95" fmla="*/ 1819251 h 4514324"/>
              <a:gd name="connsiteX96" fmla="*/ 8277726 w 8460606"/>
              <a:gd name="connsiteY96" fmla="*/ 1790375 h 4514324"/>
              <a:gd name="connsiteX97" fmla="*/ 8306602 w 8460606"/>
              <a:gd name="connsiteY97" fmla="*/ 1780750 h 4514324"/>
              <a:gd name="connsiteX98" fmla="*/ 8364354 w 8460606"/>
              <a:gd name="connsiteY98" fmla="*/ 1751874 h 4514324"/>
              <a:gd name="connsiteX99" fmla="*/ 8383604 w 8460606"/>
              <a:gd name="connsiteY99" fmla="*/ 1722998 h 4514324"/>
              <a:gd name="connsiteX100" fmla="*/ 8460606 w 8460606"/>
              <a:gd name="connsiteY100"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6978316 w 8460606"/>
              <a:gd name="connsiteY75" fmla="*/ 1828876 h 4514324"/>
              <a:gd name="connsiteX76" fmla="*/ 7016817 w 8460606"/>
              <a:gd name="connsiteY76" fmla="*/ 1886627 h 4514324"/>
              <a:gd name="connsiteX77" fmla="*/ 7036068 w 8460606"/>
              <a:gd name="connsiteY77" fmla="*/ 1915503 h 4514324"/>
              <a:gd name="connsiteX78" fmla="*/ 7141945 w 8460606"/>
              <a:gd name="connsiteY78" fmla="*/ 2040632 h 4514324"/>
              <a:gd name="connsiteX79" fmla="*/ 7209322 w 8460606"/>
              <a:gd name="connsiteY79" fmla="*/ 2059882 h 4514324"/>
              <a:gd name="connsiteX80" fmla="*/ 7267074 w 8460606"/>
              <a:gd name="connsiteY80" fmla="*/ 2098383 h 4514324"/>
              <a:gd name="connsiteX81" fmla="*/ 7295950 w 8460606"/>
              <a:gd name="connsiteY81" fmla="*/ 2117634 h 4514324"/>
              <a:gd name="connsiteX82" fmla="*/ 7575082 w 8460606"/>
              <a:gd name="connsiteY82" fmla="*/ 2108009 h 4514324"/>
              <a:gd name="connsiteX83" fmla="*/ 7661710 w 8460606"/>
              <a:gd name="connsiteY83" fmla="*/ 2059882 h 4514324"/>
              <a:gd name="connsiteX84" fmla="*/ 7748337 w 8460606"/>
              <a:gd name="connsiteY84" fmla="*/ 2031006 h 4514324"/>
              <a:gd name="connsiteX85" fmla="*/ 7777213 w 8460606"/>
              <a:gd name="connsiteY85" fmla="*/ 2021381 h 4514324"/>
              <a:gd name="connsiteX86" fmla="*/ 7806089 w 8460606"/>
              <a:gd name="connsiteY86" fmla="*/ 2002131 h 4514324"/>
              <a:gd name="connsiteX87" fmla="*/ 7834964 w 8460606"/>
              <a:gd name="connsiteY87" fmla="*/ 1973255 h 4514324"/>
              <a:gd name="connsiteX88" fmla="*/ 7950468 w 8460606"/>
              <a:gd name="connsiteY88" fmla="*/ 1944379 h 4514324"/>
              <a:gd name="connsiteX89" fmla="*/ 7979343 w 8460606"/>
              <a:gd name="connsiteY89" fmla="*/ 1934754 h 4514324"/>
              <a:gd name="connsiteX90" fmla="*/ 8075596 w 8460606"/>
              <a:gd name="connsiteY90" fmla="*/ 1915503 h 4514324"/>
              <a:gd name="connsiteX91" fmla="*/ 8114097 w 8460606"/>
              <a:gd name="connsiteY91" fmla="*/ 1896253 h 4514324"/>
              <a:gd name="connsiteX92" fmla="*/ 8171849 w 8460606"/>
              <a:gd name="connsiteY92" fmla="*/ 1877002 h 4514324"/>
              <a:gd name="connsiteX93" fmla="*/ 8229600 w 8460606"/>
              <a:gd name="connsiteY93" fmla="*/ 1838501 h 4514324"/>
              <a:gd name="connsiteX94" fmla="*/ 8258476 w 8460606"/>
              <a:gd name="connsiteY94" fmla="*/ 1819251 h 4514324"/>
              <a:gd name="connsiteX95" fmla="*/ 8277726 w 8460606"/>
              <a:gd name="connsiteY95" fmla="*/ 1790375 h 4514324"/>
              <a:gd name="connsiteX96" fmla="*/ 8306602 w 8460606"/>
              <a:gd name="connsiteY96" fmla="*/ 1780750 h 4514324"/>
              <a:gd name="connsiteX97" fmla="*/ 8364354 w 8460606"/>
              <a:gd name="connsiteY97" fmla="*/ 1751874 h 4514324"/>
              <a:gd name="connsiteX98" fmla="*/ 8383604 w 8460606"/>
              <a:gd name="connsiteY98" fmla="*/ 1722998 h 4514324"/>
              <a:gd name="connsiteX99" fmla="*/ 8460606 w 8460606"/>
              <a:gd name="connsiteY99"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036068 w 8460606"/>
              <a:gd name="connsiteY76" fmla="*/ 1915503 h 4514324"/>
              <a:gd name="connsiteX77" fmla="*/ 7141945 w 8460606"/>
              <a:gd name="connsiteY77" fmla="*/ 2040632 h 4514324"/>
              <a:gd name="connsiteX78" fmla="*/ 7209322 w 8460606"/>
              <a:gd name="connsiteY78" fmla="*/ 2059882 h 4514324"/>
              <a:gd name="connsiteX79" fmla="*/ 7267074 w 8460606"/>
              <a:gd name="connsiteY79" fmla="*/ 2098383 h 4514324"/>
              <a:gd name="connsiteX80" fmla="*/ 7295950 w 8460606"/>
              <a:gd name="connsiteY80" fmla="*/ 2117634 h 4514324"/>
              <a:gd name="connsiteX81" fmla="*/ 7575082 w 8460606"/>
              <a:gd name="connsiteY81" fmla="*/ 2108009 h 4514324"/>
              <a:gd name="connsiteX82" fmla="*/ 7661710 w 8460606"/>
              <a:gd name="connsiteY82" fmla="*/ 2059882 h 4514324"/>
              <a:gd name="connsiteX83" fmla="*/ 7748337 w 8460606"/>
              <a:gd name="connsiteY83" fmla="*/ 2031006 h 4514324"/>
              <a:gd name="connsiteX84" fmla="*/ 7777213 w 8460606"/>
              <a:gd name="connsiteY84" fmla="*/ 2021381 h 4514324"/>
              <a:gd name="connsiteX85" fmla="*/ 7806089 w 8460606"/>
              <a:gd name="connsiteY85" fmla="*/ 2002131 h 4514324"/>
              <a:gd name="connsiteX86" fmla="*/ 7834964 w 8460606"/>
              <a:gd name="connsiteY86" fmla="*/ 1973255 h 4514324"/>
              <a:gd name="connsiteX87" fmla="*/ 7950468 w 8460606"/>
              <a:gd name="connsiteY87" fmla="*/ 1944379 h 4514324"/>
              <a:gd name="connsiteX88" fmla="*/ 7979343 w 8460606"/>
              <a:gd name="connsiteY88" fmla="*/ 1934754 h 4514324"/>
              <a:gd name="connsiteX89" fmla="*/ 8075596 w 8460606"/>
              <a:gd name="connsiteY89" fmla="*/ 1915503 h 4514324"/>
              <a:gd name="connsiteX90" fmla="*/ 8114097 w 8460606"/>
              <a:gd name="connsiteY90" fmla="*/ 1896253 h 4514324"/>
              <a:gd name="connsiteX91" fmla="*/ 8171849 w 8460606"/>
              <a:gd name="connsiteY91" fmla="*/ 1877002 h 4514324"/>
              <a:gd name="connsiteX92" fmla="*/ 8229600 w 8460606"/>
              <a:gd name="connsiteY92" fmla="*/ 1838501 h 4514324"/>
              <a:gd name="connsiteX93" fmla="*/ 8258476 w 8460606"/>
              <a:gd name="connsiteY93" fmla="*/ 1819251 h 4514324"/>
              <a:gd name="connsiteX94" fmla="*/ 8277726 w 8460606"/>
              <a:gd name="connsiteY94" fmla="*/ 1790375 h 4514324"/>
              <a:gd name="connsiteX95" fmla="*/ 8306602 w 8460606"/>
              <a:gd name="connsiteY95" fmla="*/ 1780750 h 4514324"/>
              <a:gd name="connsiteX96" fmla="*/ 8364354 w 8460606"/>
              <a:gd name="connsiteY96" fmla="*/ 1751874 h 4514324"/>
              <a:gd name="connsiteX97" fmla="*/ 8383604 w 8460606"/>
              <a:gd name="connsiteY97" fmla="*/ 1722998 h 4514324"/>
              <a:gd name="connsiteX98" fmla="*/ 8460606 w 8460606"/>
              <a:gd name="connsiteY98"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141945 w 8460606"/>
              <a:gd name="connsiteY76" fmla="*/ 2040632 h 4514324"/>
              <a:gd name="connsiteX77" fmla="*/ 7209322 w 8460606"/>
              <a:gd name="connsiteY77" fmla="*/ 2059882 h 4514324"/>
              <a:gd name="connsiteX78" fmla="*/ 7267074 w 8460606"/>
              <a:gd name="connsiteY78" fmla="*/ 2098383 h 4514324"/>
              <a:gd name="connsiteX79" fmla="*/ 7295950 w 8460606"/>
              <a:gd name="connsiteY79" fmla="*/ 2117634 h 4514324"/>
              <a:gd name="connsiteX80" fmla="*/ 7575082 w 8460606"/>
              <a:gd name="connsiteY80" fmla="*/ 2108009 h 4514324"/>
              <a:gd name="connsiteX81" fmla="*/ 7661710 w 8460606"/>
              <a:gd name="connsiteY81" fmla="*/ 2059882 h 4514324"/>
              <a:gd name="connsiteX82" fmla="*/ 7748337 w 8460606"/>
              <a:gd name="connsiteY82" fmla="*/ 2031006 h 4514324"/>
              <a:gd name="connsiteX83" fmla="*/ 7777213 w 8460606"/>
              <a:gd name="connsiteY83" fmla="*/ 2021381 h 4514324"/>
              <a:gd name="connsiteX84" fmla="*/ 7806089 w 8460606"/>
              <a:gd name="connsiteY84" fmla="*/ 2002131 h 4514324"/>
              <a:gd name="connsiteX85" fmla="*/ 7834964 w 8460606"/>
              <a:gd name="connsiteY85" fmla="*/ 1973255 h 4514324"/>
              <a:gd name="connsiteX86" fmla="*/ 7950468 w 8460606"/>
              <a:gd name="connsiteY86" fmla="*/ 1944379 h 4514324"/>
              <a:gd name="connsiteX87" fmla="*/ 7979343 w 8460606"/>
              <a:gd name="connsiteY87" fmla="*/ 1934754 h 4514324"/>
              <a:gd name="connsiteX88" fmla="*/ 8075596 w 8460606"/>
              <a:gd name="connsiteY88" fmla="*/ 1915503 h 4514324"/>
              <a:gd name="connsiteX89" fmla="*/ 8114097 w 8460606"/>
              <a:gd name="connsiteY89" fmla="*/ 1896253 h 4514324"/>
              <a:gd name="connsiteX90" fmla="*/ 8171849 w 8460606"/>
              <a:gd name="connsiteY90" fmla="*/ 1877002 h 4514324"/>
              <a:gd name="connsiteX91" fmla="*/ 8229600 w 8460606"/>
              <a:gd name="connsiteY91" fmla="*/ 1838501 h 4514324"/>
              <a:gd name="connsiteX92" fmla="*/ 8258476 w 8460606"/>
              <a:gd name="connsiteY92" fmla="*/ 1819251 h 4514324"/>
              <a:gd name="connsiteX93" fmla="*/ 8277726 w 8460606"/>
              <a:gd name="connsiteY93" fmla="*/ 1790375 h 4514324"/>
              <a:gd name="connsiteX94" fmla="*/ 8306602 w 8460606"/>
              <a:gd name="connsiteY94" fmla="*/ 1780750 h 4514324"/>
              <a:gd name="connsiteX95" fmla="*/ 8364354 w 8460606"/>
              <a:gd name="connsiteY95" fmla="*/ 1751874 h 4514324"/>
              <a:gd name="connsiteX96" fmla="*/ 8383604 w 8460606"/>
              <a:gd name="connsiteY96" fmla="*/ 1722998 h 4514324"/>
              <a:gd name="connsiteX97" fmla="*/ 8460606 w 8460606"/>
              <a:gd name="connsiteY97"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09322 w 8460606"/>
              <a:gd name="connsiteY76" fmla="*/ 2059882 h 4514324"/>
              <a:gd name="connsiteX77" fmla="*/ 7267074 w 8460606"/>
              <a:gd name="connsiteY77" fmla="*/ 2098383 h 4514324"/>
              <a:gd name="connsiteX78" fmla="*/ 7295950 w 8460606"/>
              <a:gd name="connsiteY78" fmla="*/ 2117634 h 4514324"/>
              <a:gd name="connsiteX79" fmla="*/ 7575082 w 8460606"/>
              <a:gd name="connsiteY79" fmla="*/ 2108009 h 4514324"/>
              <a:gd name="connsiteX80" fmla="*/ 7661710 w 8460606"/>
              <a:gd name="connsiteY80" fmla="*/ 2059882 h 4514324"/>
              <a:gd name="connsiteX81" fmla="*/ 7748337 w 8460606"/>
              <a:gd name="connsiteY81" fmla="*/ 2031006 h 4514324"/>
              <a:gd name="connsiteX82" fmla="*/ 7777213 w 8460606"/>
              <a:gd name="connsiteY82" fmla="*/ 2021381 h 4514324"/>
              <a:gd name="connsiteX83" fmla="*/ 7806089 w 8460606"/>
              <a:gd name="connsiteY83" fmla="*/ 2002131 h 4514324"/>
              <a:gd name="connsiteX84" fmla="*/ 7834964 w 8460606"/>
              <a:gd name="connsiteY84" fmla="*/ 1973255 h 4514324"/>
              <a:gd name="connsiteX85" fmla="*/ 7950468 w 8460606"/>
              <a:gd name="connsiteY85" fmla="*/ 1944379 h 4514324"/>
              <a:gd name="connsiteX86" fmla="*/ 7979343 w 8460606"/>
              <a:gd name="connsiteY86" fmla="*/ 1934754 h 4514324"/>
              <a:gd name="connsiteX87" fmla="*/ 8075596 w 8460606"/>
              <a:gd name="connsiteY87" fmla="*/ 1915503 h 4514324"/>
              <a:gd name="connsiteX88" fmla="*/ 8114097 w 8460606"/>
              <a:gd name="connsiteY88" fmla="*/ 1896253 h 4514324"/>
              <a:gd name="connsiteX89" fmla="*/ 8171849 w 8460606"/>
              <a:gd name="connsiteY89" fmla="*/ 1877002 h 4514324"/>
              <a:gd name="connsiteX90" fmla="*/ 8229600 w 8460606"/>
              <a:gd name="connsiteY90" fmla="*/ 1838501 h 4514324"/>
              <a:gd name="connsiteX91" fmla="*/ 8258476 w 8460606"/>
              <a:gd name="connsiteY91" fmla="*/ 1819251 h 4514324"/>
              <a:gd name="connsiteX92" fmla="*/ 8277726 w 8460606"/>
              <a:gd name="connsiteY92" fmla="*/ 1790375 h 4514324"/>
              <a:gd name="connsiteX93" fmla="*/ 8306602 w 8460606"/>
              <a:gd name="connsiteY93" fmla="*/ 1780750 h 4514324"/>
              <a:gd name="connsiteX94" fmla="*/ 8364354 w 8460606"/>
              <a:gd name="connsiteY94" fmla="*/ 1751874 h 4514324"/>
              <a:gd name="connsiteX95" fmla="*/ 8383604 w 8460606"/>
              <a:gd name="connsiteY95" fmla="*/ 1722998 h 4514324"/>
              <a:gd name="connsiteX96" fmla="*/ 8460606 w 8460606"/>
              <a:gd name="connsiteY96"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7777213 w 8460606"/>
              <a:gd name="connsiteY81" fmla="*/ 2021381 h 4514324"/>
              <a:gd name="connsiteX82" fmla="*/ 7806089 w 8460606"/>
              <a:gd name="connsiteY82" fmla="*/ 2002131 h 4514324"/>
              <a:gd name="connsiteX83" fmla="*/ 7834964 w 8460606"/>
              <a:gd name="connsiteY83" fmla="*/ 1973255 h 4514324"/>
              <a:gd name="connsiteX84" fmla="*/ 7950468 w 8460606"/>
              <a:gd name="connsiteY84" fmla="*/ 1944379 h 4514324"/>
              <a:gd name="connsiteX85" fmla="*/ 7979343 w 8460606"/>
              <a:gd name="connsiteY85" fmla="*/ 1934754 h 4514324"/>
              <a:gd name="connsiteX86" fmla="*/ 8075596 w 8460606"/>
              <a:gd name="connsiteY86" fmla="*/ 1915503 h 4514324"/>
              <a:gd name="connsiteX87" fmla="*/ 8114097 w 8460606"/>
              <a:gd name="connsiteY87" fmla="*/ 1896253 h 4514324"/>
              <a:gd name="connsiteX88" fmla="*/ 8171849 w 8460606"/>
              <a:gd name="connsiteY88" fmla="*/ 1877002 h 4514324"/>
              <a:gd name="connsiteX89" fmla="*/ 8229600 w 8460606"/>
              <a:gd name="connsiteY89" fmla="*/ 1838501 h 4514324"/>
              <a:gd name="connsiteX90" fmla="*/ 8258476 w 8460606"/>
              <a:gd name="connsiteY90" fmla="*/ 1819251 h 4514324"/>
              <a:gd name="connsiteX91" fmla="*/ 8277726 w 8460606"/>
              <a:gd name="connsiteY91" fmla="*/ 1790375 h 4514324"/>
              <a:gd name="connsiteX92" fmla="*/ 8306602 w 8460606"/>
              <a:gd name="connsiteY92" fmla="*/ 1780750 h 4514324"/>
              <a:gd name="connsiteX93" fmla="*/ 8364354 w 8460606"/>
              <a:gd name="connsiteY93" fmla="*/ 1751874 h 4514324"/>
              <a:gd name="connsiteX94" fmla="*/ 8383604 w 8460606"/>
              <a:gd name="connsiteY94" fmla="*/ 1722998 h 4514324"/>
              <a:gd name="connsiteX95" fmla="*/ 8460606 w 8460606"/>
              <a:gd name="connsiteY95"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7777213 w 8460606"/>
              <a:gd name="connsiteY81" fmla="*/ 2021381 h 4514324"/>
              <a:gd name="connsiteX82" fmla="*/ 7834964 w 8460606"/>
              <a:gd name="connsiteY82" fmla="*/ 1973255 h 4514324"/>
              <a:gd name="connsiteX83" fmla="*/ 7950468 w 8460606"/>
              <a:gd name="connsiteY83" fmla="*/ 1944379 h 4514324"/>
              <a:gd name="connsiteX84" fmla="*/ 7979343 w 8460606"/>
              <a:gd name="connsiteY84" fmla="*/ 1934754 h 4514324"/>
              <a:gd name="connsiteX85" fmla="*/ 8075596 w 8460606"/>
              <a:gd name="connsiteY85" fmla="*/ 1915503 h 4514324"/>
              <a:gd name="connsiteX86" fmla="*/ 8114097 w 8460606"/>
              <a:gd name="connsiteY86" fmla="*/ 1896253 h 4514324"/>
              <a:gd name="connsiteX87" fmla="*/ 8171849 w 8460606"/>
              <a:gd name="connsiteY87" fmla="*/ 1877002 h 4514324"/>
              <a:gd name="connsiteX88" fmla="*/ 8229600 w 8460606"/>
              <a:gd name="connsiteY88" fmla="*/ 1838501 h 4514324"/>
              <a:gd name="connsiteX89" fmla="*/ 8258476 w 8460606"/>
              <a:gd name="connsiteY89" fmla="*/ 1819251 h 4514324"/>
              <a:gd name="connsiteX90" fmla="*/ 8277726 w 8460606"/>
              <a:gd name="connsiteY90" fmla="*/ 1790375 h 4514324"/>
              <a:gd name="connsiteX91" fmla="*/ 8306602 w 8460606"/>
              <a:gd name="connsiteY91" fmla="*/ 1780750 h 4514324"/>
              <a:gd name="connsiteX92" fmla="*/ 8364354 w 8460606"/>
              <a:gd name="connsiteY92" fmla="*/ 1751874 h 4514324"/>
              <a:gd name="connsiteX93" fmla="*/ 8383604 w 8460606"/>
              <a:gd name="connsiteY93" fmla="*/ 1722998 h 4514324"/>
              <a:gd name="connsiteX94" fmla="*/ 8460606 w 8460606"/>
              <a:gd name="connsiteY94"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7777213 w 8460606"/>
              <a:gd name="connsiteY81" fmla="*/ 2021381 h 4514324"/>
              <a:gd name="connsiteX82" fmla="*/ 7834964 w 8460606"/>
              <a:gd name="connsiteY82" fmla="*/ 1973255 h 4514324"/>
              <a:gd name="connsiteX83" fmla="*/ 7950468 w 8460606"/>
              <a:gd name="connsiteY83" fmla="*/ 1944379 h 4514324"/>
              <a:gd name="connsiteX84" fmla="*/ 8075596 w 8460606"/>
              <a:gd name="connsiteY84" fmla="*/ 1915503 h 4514324"/>
              <a:gd name="connsiteX85" fmla="*/ 8114097 w 8460606"/>
              <a:gd name="connsiteY85" fmla="*/ 1896253 h 4514324"/>
              <a:gd name="connsiteX86" fmla="*/ 8171849 w 8460606"/>
              <a:gd name="connsiteY86" fmla="*/ 1877002 h 4514324"/>
              <a:gd name="connsiteX87" fmla="*/ 8229600 w 8460606"/>
              <a:gd name="connsiteY87" fmla="*/ 1838501 h 4514324"/>
              <a:gd name="connsiteX88" fmla="*/ 8258476 w 8460606"/>
              <a:gd name="connsiteY88" fmla="*/ 1819251 h 4514324"/>
              <a:gd name="connsiteX89" fmla="*/ 8277726 w 8460606"/>
              <a:gd name="connsiteY89" fmla="*/ 1790375 h 4514324"/>
              <a:gd name="connsiteX90" fmla="*/ 8306602 w 8460606"/>
              <a:gd name="connsiteY90" fmla="*/ 1780750 h 4514324"/>
              <a:gd name="connsiteX91" fmla="*/ 8364354 w 8460606"/>
              <a:gd name="connsiteY91" fmla="*/ 1751874 h 4514324"/>
              <a:gd name="connsiteX92" fmla="*/ 8383604 w 8460606"/>
              <a:gd name="connsiteY92" fmla="*/ 1722998 h 4514324"/>
              <a:gd name="connsiteX93" fmla="*/ 8460606 w 8460606"/>
              <a:gd name="connsiteY93"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7777213 w 8460606"/>
              <a:gd name="connsiteY81" fmla="*/ 2021381 h 4514324"/>
              <a:gd name="connsiteX82" fmla="*/ 7834964 w 8460606"/>
              <a:gd name="connsiteY82" fmla="*/ 1973255 h 4514324"/>
              <a:gd name="connsiteX83" fmla="*/ 7950468 w 8460606"/>
              <a:gd name="connsiteY83" fmla="*/ 1944379 h 4514324"/>
              <a:gd name="connsiteX84" fmla="*/ 8075596 w 8460606"/>
              <a:gd name="connsiteY84" fmla="*/ 1915503 h 4514324"/>
              <a:gd name="connsiteX85" fmla="*/ 8114097 w 8460606"/>
              <a:gd name="connsiteY85" fmla="*/ 1896253 h 4514324"/>
              <a:gd name="connsiteX86" fmla="*/ 8229600 w 8460606"/>
              <a:gd name="connsiteY86" fmla="*/ 1838501 h 4514324"/>
              <a:gd name="connsiteX87" fmla="*/ 8258476 w 8460606"/>
              <a:gd name="connsiteY87" fmla="*/ 1819251 h 4514324"/>
              <a:gd name="connsiteX88" fmla="*/ 8277726 w 8460606"/>
              <a:gd name="connsiteY88" fmla="*/ 1790375 h 4514324"/>
              <a:gd name="connsiteX89" fmla="*/ 8306602 w 8460606"/>
              <a:gd name="connsiteY89" fmla="*/ 1780750 h 4514324"/>
              <a:gd name="connsiteX90" fmla="*/ 8364354 w 8460606"/>
              <a:gd name="connsiteY90" fmla="*/ 1751874 h 4514324"/>
              <a:gd name="connsiteX91" fmla="*/ 8383604 w 8460606"/>
              <a:gd name="connsiteY91" fmla="*/ 1722998 h 4514324"/>
              <a:gd name="connsiteX92" fmla="*/ 8460606 w 8460606"/>
              <a:gd name="connsiteY92"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7777213 w 8460606"/>
              <a:gd name="connsiteY81" fmla="*/ 2021381 h 4514324"/>
              <a:gd name="connsiteX82" fmla="*/ 7834964 w 8460606"/>
              <a:gd name="connsiteY82" fmla="*/ 1973255 h 4514324"/>
              <a:gd name="connsiteX83" fmla="*/ 7950468 w 8460606"/>
              <a:gd name="connsiteY83" fmla="*/ 1944379 h 4514324"/>
              <a:gd name="connsiteX84" fmla="*/ 8075596 w 8460606"/>
              <a:gd name="connsiteY84" fmla="*/ 1915503 h 4514324"/>
              <a:gd name="connsiteX85" fmla="*/ 8114097 w 8460606"/>
              <a:gd name="connsiteY85" fmla="*/ 1896253 h 4514324"/>
              <a:gd name="connsiteX86" fmla="*/ 8229600 w 8460606"/>
              <a:gd name="connsiteY86" fmla="*/ 1838501 h 4514324"/>
              <a:gd name="connsiteX87" fmla="*/ 8258476 w 8460606"/>
              <a:gd name="connsiteY87" fmla="*/ 1819251 h 4514324"/>
              <a:gd name="connsiteX88" fmla="*/ 8277726 w 8460606"/>
              <a:gd name="connsiteY88" fmla="*/ 1790375 h 4514324"/>
              <a:gd name="connsiteX89" fmla="*/ 8364354 w 8460606"/>
              <a:gd name="connsiteY89" fmla="*/ 1751874 h 4514324"/>
              <a:gd name="connsiteX90" fmla="*/ 8383604 w 8460606"/>
              <a:gd name="connsiteY90" fmla="*/ 1722998 h 4514324"/>
              <a:gd name="connsiteX91" fmla="*/ 8460606 w 8460606"/>
              <a:gd name="connsiteY91"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7777213 w 8460606"/>
              <a:gd name="connsiteY81" fmla="*/ 2021381 h 4514324"/>
              <a:gd name="connsiteX82" fmla="*/ 7834964 w 8460606"/>
              <a:gd name="connsiteY82" fmla="*/ 1973255 h 4514324"/>
              <a:gd name="connsiteX83" fmla="*/ 7950468 w 8460606"/>
              <a:gd name="connsiteY83" fmla="*/ 1944379 h 4514324"/>
              <a:gd name="connsiteX84" fmla="*/ 8075596 w 8460606"/>
              <a:gd name="connsiteY84" fmla="*/ 1915503 h 4514324"/>
              <a:gd name="connsiteX85" fmla="*/ 8114097 w 8460606"/>
              <a:gd name="connsiteY85" fmla="*/ 1896253 h 4514324"/>
              <a:gd name="connsiteX86" fmla="*/ 8229600 w 8460606"/>
              <a:gd name="connsiteY86" fmla="*/ 1838501 h 4514324"/>
              <a:gd name="connsiteX87" fmla="*/ 8258476 w 8460606"/>
              <a:gd name="connsiteY87" fmla="*/ 1819251 h 4514324"/>
              <a:gd name="connsiteX88" fmla="*/ 8277726 w 8460606"/>
              <a:gd name="connsiteY88" fmla="*/ 1790375 h 4514324"/>
              <a:gd name="connsiteX89" fmla="*/ 8364354 w 8460606"/>
              <a:gd name="connsiteY89" fmla="*/ 1751874 h 4514324"/>
              <a:gd name="connsiteX90" fmla="*/ 8460606 w 8460606"/>
              <a:gd name="connsiteY90"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7777213 w 8460606"/>
              <a:gd name="connsiteY81" fmla="*/ 2021381 h 4514324"/>
              <a:gd name="connsiteX82" fmla="*/ 7834964 w 8460606"/>
              <a:gd name="connsiteY82" fmla="*/ 1973255 h 4514324"/>
              <a:gd name="connsiteX83" fmla="*/ 7950468 w 8460606"/>
              <a:gd name="connsiteY83" fmla="*/ 1944379 h 4514324"/>
              <a:gd name="connsiteX84" fmla="*/ 8075596 w 8460606"/>
              <a:gd name="connsiteY84" fmla="*/ 1915503 h 4514324"/>
              <a:gd name="connsiteX85" fmla="*/ 8114097 w 8460606"/>
              <a:gd name="connsiteY85" fmla="*/ 1896253 h 4514324"/>
              <a:gd name="connsiteX86" fmla="*/ 8229600 w 8460606"/>
              <a:gd name="connsiteY86" fmla="*/ 1838501 h 4514324"/>
              <a:gd name="connsiteX87" fmla="*/ 8258476 w 8460606"/>
              <a:gd name="connsiteY87" fmla="*/ 1819251 h 4514324"/>
              <a:gd name="connsiteX88" fmla="*/ 8364354 w 8460606"/>
              <a:gd name="connsiteY88" fmla="*/ 1751874 h 4514324"/>
              <a:gd name="connsiteX89" fmla="*/ 8460606 w 8460606"/>
              <a:gd name="connsiteY89"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7777213 w 8460606"/>
              <a:gd name="connsiteY81" fmla="*/ 2021381 h 4514324"/>
              <a:gd name="connsiteX82" fmla="*/ 7834964 w 8460606"/>
              <a:gd name="connsiteY82" fmla="*/ 1973255 h 4514324"/>
              <a:gd name="connsiteX83" fmla="*/ 7950468 w 8460606"/>
              <a:gd name="connsiteY83" fmla="*/ 1944379 h 4514324"/>
              <a:gd name="connsiteX84" fmla="*/ 8075596 w 8460606"/>
              <a:gd name="connsiteY84" fmla="*/ 1915503 h 4514324"/>
              <a:gd name="connsiteX85" fmla="*/ 8114097 w 8460606"/>
              <a:gd name="connsiteY85" fmla="*/ 1896253 h 4514324"/>
              <a:gd name="connsiteX86" fmla="*/ 8229600 w 8460606"/>
              <a:gd name="connsiteY86" fmla="*/ 1838501 h 4514324"/>
              <a:gd name="connsiteX87" fmla="*/ 8364354 w 8460606"/>
              <a:gd name="connsiteY87" fmla="*/ 1751874 h 4514324"/>
              <a:gd name="connsiteX88" fmla="*/ 8460606 w 8460606"/>
              <a:gd name="connsiteY88"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7777213 w 8460606"/>
              <a:gd name="connsiteY81" fmla="*/ 2021381 h 4514324"/>
              <a:gd name="connsiteX82" fmla="*/ 7834964 w 8460606"/>
              <a:gd name="connsiteY82" fmla="*/ 1973255 h 4514324"/>
              <a:gd name="connsiteX83" fmla="*/ 7950468 w 8460606"/>
              <a:gd name="connsiteY83" fmla="*/ 1944379 h 4514324"/>
              <a:gd name="connsiteX84" fmla="*/ 8075596 w 8460606"/>
              <a:gd name="connsiteY84" fmla="*/ 1915503 h 4514324"/>
              <a:gd name="connsiteX85" fmla="*/ 8229600 w 8460606"/>
              <a:gd name="connsiteY85" fmla="*/ 1838501 h 4514324"/>
              <a:gd name="connsiteX86" fmla="*/ 8364354 w 8460606"/>
              <a:gd name="connsiteY86" fmla="*/ 1751874 h 4514324"/>
              <a:gd name="connsiteX87" fmla="*/ 8460606 w 8460606"/>
              <a:gd name="connsiteY87"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7777213 w 8460606"/>
              <a:gd name="connsiteY81" fmla="*/ 2021381 h 4514324"/>
              <a:gd name="connsiteX82" fmla="*/ 7834964 w 8460606"/>
              <a:gd name="connsiteY82" fmla="*/ 1973255 h 4514324"/>
              <a:gd name="connsiteX83" fmla="*/ 8075596 w 8460606"/>
              <a:gd name="connsiteY83" fmla="*/ 1915503 h 4514324"/>
              <a:gd name="connsiteX84" fmla="*/ 8229600 w 8460606"/>
              <a:gd name="connsiteY84" fmla="*/ 1838501 h 4514324"/>
              <a:gd name="connsiteX85" fmla="*/ 8364354 w 8460606"/>
              <a:gd name="connsiteY85" fmla="*/ 1751874 h 4514324"/>
              <a:gd name="connsiteX86" fmla="*/ 8460606 w 8460606"/>
              <a:gd name="connsiteY86"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7777213 w 8460606"/>
              <a:gd name="connsiteY81" fmla="*/ 2021381 h 4514324"/>
              <a:gd name="connsiteX82" fmla="*/ 8075596 w 8460606"/>
              <a:gd name="connsiteY82" fmla="*/ 1915503 h 4514324"/>
              <a:gd name="connsiteX83" fmla="*/ 8229600 w 8460606"/>
              <a:gd name="connsiteY83" fmla="*/ 1838501 h 4514324"/>
              <a:gd name="connsiteX84" fmla="*/ 8364354 w 8460606"/>
              <a:gd name="connsiteY84" fmla="*/ 1751874 h 4514324"/>
              <a:gd name="connsiteX85" fmla="*/ 8460606 w 8460606"/>
              <a:gd name="connsiteY85"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8075596 w 8460606"/>
              <a:gd name="connsiteY81" fmla="*/ 1915503 h 4514324"/>
              <a:gd name="connsiteX82" fmla="*/ 8229600 w 8460606"/>
              <a:gd name="connsiteY82" fmla="*/ 1838501 h 4514324"/>
              <a:gd name="connsiteX83" fmla="*/ 8364354 w 8460606"/>
              <a:gd name="connsiteY83" fmla="*/ 1751874 h 4514324"/>
              <a:gd name="connsiteX84" fmla="*/ 8460606 w 8460606"/>
              <a:gd name="connsiteY84"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661710 w 8460606"/>
              <a:gd name="connsiteY78" fmla="*/ 2059882 h 4514324"/>
              <a:gd name="connsiteX79" fmla="*/ 7748337 w 8460606"/>
              <a:gd name="connsiteY79" fmla="*/ 2031006 h 4514324"/>
              <a:gd name="connsiteX80" fmla="*/ 8075596 w 8460606"/>
              <a:gd name="connsiteY80" fmla="*/ 1915503 h 4514324"/>
              <a:gd name="connsiteX81" fmla="*/ 8229600 w 8460606"/>
              <a:gd name="connsiteY81" fmla="*/ 1838501 h 4514324"/>
              <a:gd name="connsiteX82" fmla="*/ 8364354 w 8460606"/>
              <a:gd name="connsiteY82" fmla="*/ 1751874 h 4514324"/>
              <a:gd name="connsiteX83" fmla="*/ 8460606 w 8460606"/>
              <a:gd name="connsiteY83"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748337 w 8460606"/>
              <a:gd name="connsiteY78" fmla="*/ 2031006 h 4514324"/>
              <a:gd name="connsiteX79" fmla="*/ 8075596 w 8460606"/>
              <a:gd name="connsiteY79" fmla="*/ 1915503 h 4514324"/>
              <a:gd name="connsiteX80" fmla="*/ 8229600 w 8460606"/>
              <a:gd name="connsiteY80" fmla="*/ 1838501 h 4514324"/>
              <a:gd name="connsiteX81" fmla="*/ 8364354 w 8460606"/>
              <a:gd name="connsiteY81" fmla="*/ 1751874 h 4514324"/>
              <a:gd name="connsiteX82" fmla="*/ 8460606 w 8460606"/>
              <a:gd name="connsiteY82"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748337 w 8460606"/>
              <a:gd name="connsiteY77" fmla="*/ 2031006 h 4514324"/>
              <a:gd name="connsiteX78" fmla="*/ 8075596 w 8460606"/>
              <a:gd name="connsiteY78" fmla="*/ 1915503 h 4514324"/>
              <a:gd name="connsiteX79" fmla="*/ 8229600 w 8460606"/>
              <a:gd name="connsiteY79" fmla="*/ 1838501 h 4514324"/>
              <a:gd name="connsiteX80" fmla="*/ 8364354 w 8460606"/>
              <a:gd name="connsiteY80" fmla="*/ 1751874 h 4514324"/>
              <a:gd name="connsiteX81" fmla="*/ 8460606 w 8460606"/>
              <a:gd name="connsiteY81"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748337 w 8460606"/>
              <a:gd name="connsiteY77" fmla="*/ 2031006 h 4514324"/>
              <a:gd name="connsiteX78" fmla="*/ 8075596 w 8460606"/>
              <a:gd name="connsiteY78" fmla="*/ 1915503 h 4514324"/>
              <a:gd name="connsiteX79" fmla="*/ 8229600 w 8460606"/>
              <a:gd name="connsiteY79" fmla="*/ 1838501 h 4514324"/>
              <a:gd name="connsiteX80" fmla="*/ 8460606 w 8460606"/>
              <a:gd name="connsiteY80"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75158 w 8460606"/>
              <a:gd name="connsiteY53" fmla="*/ 1434240 h 4514324"/>
              <a:gd name="connsiteX54" fmla="*/ 5909912 w 8460606"/>
              <a:gd name="connsiteY54" fmla="*/ 1414990 h 4514324"/>
              <a:gd name="connsiteX55" fmla="*/ 5977289 w 8460606"/>
              <a:gd name="connsiteY55" fmla="*/ 1126232 h 4514324"/>
              <a:gd name="connsiteX56" fmla="*/ 6006164 w 8460606"/>
              <a:gd name="connsiteY56" fmla="*/ 972227 h 4514324"/>
              <a:gd name="connsiteX57" fmla="*/ 6035040 w 8460606"/>
              <a:gd name="connsiteY57" fmla="*/ 702720 h 4514324"/>
              <a:gd name="connsiteX58" fmla="*/ 6054291 w 8460606"/>
              <a:gd name="connsiteY58" fmla="*/ 635343 h 4514324"/>
              <a:gd name="connsiteX59" fmla="*/ 6073541 w 8460606"/>
              <a:gd name="connsiteY59" fmla="*/ 577592 h 4514324"/>
              <a:gd name="connsiteX60" fmla="*/ 6179419 w 8460606"/>
              <a:gd name="connsiteY60" fmla="*/ 211832 h 4514324"/>
              <a:gd name="connsiteX61" fmla="*/ 6330627 w 8460606"/>
              <a:gd name="connsiteY61" fmla="*/ 2279 h 4514324"/>
              <a:gd name="connsiteX62" fmla="*/ 6477802 w 8460606"/>
              <a:gd name="connsiteY62" fmla="*/ 105954 h 4514324"/>
              <a:gd name="connsiteX63" fmla="*/ 6516303 w 8460606"/>
              <a:gd name="connsiteY63" fmla="*/ 192581 h 4514324"/>
              <a:gd name="connsiteX64" fmla="*/ 6593305 w 8460606"/>
              <a:gd name="connsiteY64" fmla="*/ 423587 h 4514324"/>
              <a:gd name="connsiteX65" fmla="*/ 6602931 w 8460606"/>
              <a:gd name="connsiteY65" fmla="*/ 452463 h 4514324"/>
              <a:gd name="connsiteX66" fmla="*/ 6737684 w 8460606"/>
              <a:gd name="connsiteY66" fmla="*/ 644969 h 4514324"/>
              <a:gd name="connsiteX67" fmla="*/ 6805061 w 8460606"/>
              <a:gd name="connsiteY67" fmla="*/ 827849 h 4514324"/>
              <a:gd name="connsiteX68" fmla="*/ 6853188 w 8460606"/>
              <a:gd name="connsiteY68" fmla="*/ 1010729 h 4514324"/>
              <a:gd name="connsiteX69" fmla="*/ 6862813 w 8460606"/>
              <a:gd name="connsiteY69" fmla="*/ 1068480 h 4514324"/>
              <a:gd name="connsiteX70" fmla="*/ 6872438 w 8460606"/>
              <a:gd name="connsiteY70" fmla="*/ 1549743 h 4514324"/>
              <a:gd name="connsiteX71" fmla="*/ 6882063 w 8460606"/>
              <a:gd name="connsiteY71" fmla="*/ 1578619 h 4514324"/>
              <a:gd name="connsiteX72" fmla="*/ 6891689 w 8460606"/>
              <a:gd name="connsiteY72" fmla="*/ 1645996 h 4514324"/>
              <a:gd name="connsiteX73" fmla="*/ 6910939 w 8460606"/>
              <a:gd name="connsiteY73" fmla="*/ 1674872 h 4514324"/>
              <a:gd name="connsiteX74" fmla="*/ 7016817 w 8460606"/>
              <a:gd name="connsiteY74" fmla="*/ 1886627 h 4514324"/>
              <a:gd name="connsiteX75" fmla="*/ 7267074 w 8460606"/>
              <a:gd name="connsiteY75" fmla="*/ 2098383 h 4514324"/>
              <a:gd name="connsiteX76" fmla="*/ 7748337 w 8460606"/>
              <a:gd name="connsiteY76" fmla="*/ 2031006 h 4514324"/>
              <a:gd name="connsiteX77" fmla="*/ 8075596 w 8460606"/>
              <a:gd name="connsiteY77" fmla="*/ 1915503 h 4514324"/>
              <a:gd name="connsiteX78" fmla="*/ 8229600 w 8460606"/>
              <a:gd name="connsiteY78" fmla="*/ 1838501 h 4514324"/>
              <a:gd name="connsiteX79" fmla="*/ 8460606 w 8460606"/>
              <a:gd name="connsiteY79"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505651 w 8460606"/>
              <a:gd name="connsiteY47" fmla="*/ 664219 h 4514324"/>
              <a:gd name="connsiteX48" fmla="*/ 5582653 w 8460606"/>
              <a:gd name="connsiteY48" fmla="*/ 856724 h 4514324"/>
              <a:gd name="connsiteX49" fmla="*/ 5611529 w 8460606"/>
              <a:gd name="connsiteY49" fmla="*/ 924101 h 4514324"/>
              <a:gd name="connsiteX50" fmla="*/ 5640404 w 8460606"/>
              <a:gd name="connsiteY50" fmla="*/ 1010729 h 4514324"/>
              <a:gd name="connsiteX51" fmla="*/ 5717406 w 8460606"/>
              <a:gd name="connsiteY51" fmla="*/ 1155107 h 4514324"/>
              <a:gd name="connsiteX52" fmla="*/ 5775158 w 8460606"/>
              <a:gd name="connsiteY52" fmla="*/ 1434240 h 4514324"/>
              <a:gd name="connsiteX53" fmla="*/ 5909912 w 8460606"/>
              <a:gd name="connsiteY53" fmla="*/ 1414990 h 4514324"/>
              <a:gd name="connsiteX54" fmla="*/ 5977289 w 8460606"/>
              <a:gd name="connsiteY54" fmla="*/ 1126232 h 4514324"/>
              <a:gd name="connsiteX55" fmla="*/ 6006164 w 8460606"/>
              <a:gd name="connsiteY55" fmla="*/ 972227 h 4514324"/>
              <a:gd name="connsiteX56" fmla="*/ 6035040 w 8460606"/>
              <a:gd name="connsiteY56" fmla="*/ 702720 h 4514324"/>
              <a:gd name="connsiteX57" fmla="*/ 6054291 w 8460606"/>
              <a:gd name="connsiteY57" fmla="*/ 635343 h 4514324"/>
              <a:gd name="connsiteX58" fmla="*/ 6073541 w 8460606"/>
              <a:gd name="connsiteY58" fmla="*/ 577592 h 4514324"/>
              <a:gd name="connsiteX59" fmla="*/ 6179419 w 8460606"/>
              <a:gd name="connsiteY59" fmla="*/ 211832 h 4514324"/>
              <a:gd name="connsiteX60" fmla="*/ 6330627 w 8460606"/>
              <a:gd name="connsiteY60" fmla="*/ 2279 h 4514324"/>
              <a:gd name="connsiteX61" fmla="*/ 6477802 w 8460606"/>
              <a:gd name="connsiteY61" fmla="*/ 105954 h 4514324"/>
              <a:gd name="connsiteX62" fmla="*/ 6516303 w 8460606"/>
              <a:gd name="connsiteY62" fmla="*/ 192581 h 4514324"/>
              <a:gd name="connsiteX63" fmla="*/ 6593305 w 8460606"/>
              <a:gd name="connsiteY63" fmla="*/ 423587 h 4514324"/>
              <a:gd name="connsiteX64" fmla="*/ 6602931 w 8460606"/>
              <a:gd name="connsiteY64" fmla="*/ 452463 h 4514324"/>
              <a:gd name="connsiteX65" fmla="*/ 6737684 w 8460606"/>
              <a:gd name="connsiteY65" fmla="*/ 644969 h 4514324"/>
              <a:gd name="connsiteX66" fmla="*/ 6805061 w 8460606"/>
              <a:gd name="connsiteY66" fmla="*/ 827849 h 4514324"/>
              <a:gd name="connsiteX67" fmla="*/ 6853188 w 8460606"/>
              <a:gd name="connsiteY67" fmla="*/ 1010729 h 4514324"/>
              <a:gd name="connsiteX68" fmla="*/ 6862813 w 8460606"/>
              <a:gd name="connsiteY68" fmla="*/ 1068480 h 4514324"/>
              <a:gd name="connsiteX69" fmla="*/ 6872438 w 8460606"/>
              <a:gd name="connsiteY69" fmla="*/ 1549743 h 4514324"/>
              <a:gd name="connsiteX70" fmla="*/ 6882063 w 8460606"/>
              <a:gd name="connsiteY70" fmla="*/ 1578619 h 4514324"/>
              <a:gd name="connsiteX71" fmla="*/ 6891689 w 8460606"/>
              <a:gd name="connsiteY71" fmla="*/ 1645996 h 4514324"/>
              <a:gd name="connsiteX72" fmla="*/ 6910939 w 8460606"/>
              <a:gd name="connsiteY72" fmla="*/ 1674872 h 4514324"/>
              <a:gd name="connsiteX73" fmla="*/ 7016817 w 8460606"/>
              <a:gd name="connsiteY73" fmla="*/ 1886627 h 4514324"/>
              <a:gd name="connsiteX74" fmla="*/ 7267074 w 8460606"/>
              <a:gd name="connsiteY74" fmla="*/ 2098383 h 4514324"/>
              <a:gd name="connsiteX75" fmla="*/ 7748337 w 8460606"/>
              <a:gd name="connsiteY75" fmla="*/ 2031006 h 4514324"/>
              <a:gd name="connsiteX76" fmla="*/ 8075596 w 8460606"/>
              <a:gd name="connsiteY76" fmla="*/ 1915503 h 4514324"/>
              <a:gd name="connsiteX77" fmla="*/ 8229600 w 8460606"/>
              <a:gd name="connsiteY77" fmla="*/ 1838501 h 4514324"/>
              <a:gd name="connsiteX78" fmla="*/ 8460606 w 8460606"/>
              <a:gd name="connsiteY78"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770021 w 8460606"/>
              <a:gd name="connsiteY5" fmla="*/ 4244817 h 4514324"/>
              <a:gd name="connsiteX6" fmla="*/ 798897 w 8460606"/>
              <a:gd name="connsiteY6" fmla="*/ 4215941 h 4514324"/>
              <a:gd name="connsiteX7" fmla="*/ 1232034 w 8460606"/>
              <a:gd name="connsiteY7" fmla="*/ 3927183 h 4514324"/>
              <a:gd name="connsiteX8" fmla="*/ 1270535 w 8460606"/>
              <a:gd name="connsiteY8" fmla="*/ 3917558 h 4514324"/>
              <a:gd name="connsiteX9" fmla="*/ 1588169 w 8460606"/>
              <a:gd name="connsiteY9" fmla="*/ 3638425 h 4514324"/>
              <a:gd name="connsiteX10" fmla="*/ 1626670 w 8460606"/>
              <a:gd name="connsiteY10" fmla="*/ 3609550 h 4514324"/>
              <a:gd name="connsiteX11" fmla="*/ 1867301 w 8460606"/>
              <a:gd name="connsiteY11" fmla="*/ 3359293 h 4514324"/>
              <a:gd name="connsiteX12" fmla="*/ 2088682 w 8460606"/>
              <a:gd name="connsiteY12" fmla="*/ 3109036 h 4514324"/>
              <a:gd name="connsiteX13" fmla="*/ 2156059 w 8460606"/>
              <a:gd name="connsiteY13" fmla="*/ 2993533 h 4514324"/>
              <a:gd name="connsiteX14" fmla="*/ 2194560 w 8460606"/>
              <a:gd name="connsiteY14" fmla="*/ 2887655 h 4514324"/>
              <a:gd name="connsiteX15" fmla="*/ 2233061 w 8460606"/>
              <a:gd name="connsiteY15" fmla="*/ 2781777 h 4514324"/>
              <a:gd name="connsiteX16" fmla="*/ 2261937 w 8460606"/>
              <a:gd name="connsiteY16" fmla="*/ 2570021 h 4514324"/>
              <a:gd name="connsiteX17" fmla="*/ 2281188 w 8460606"/>
              <a:gd name="connsiteY17" fmla="*/ 2493019 h 4514324"/>
              <a:gd name="connsiteX18" fmla="*/ 2406316 w 8460606"/>
              <a:gd name="connsiteY18" fmla="*/ 2358265 h 4514324"/>
              <a:gd name="connsiteX19" fmla="*/ 2704699 w 8460606"/>
              <a:gd name="connsiteY19" fmla="*/ 2223512 h 4514324"/>
              <a:gd name="connsiteX20" fmla="*/ 2791326 w 8460606"/>
              <a:gd name="connsiteY20" fmla="*/ 2262013 h 4514324"/>
              <a:gd name="connsiteX21" fmla="*/ 2954956 w 8460606"/>
              <a:gd name="connsiteY21" fmla="*/ 2464143 h 4514324"/>
              <a:gd name="connsiteX22" fmla="*/ 3041583 w 8460606"/>
              <a:gd name="connsiteY22" fmla="*/ 2666274 h 4514324"/>
              <a:gd name="connsiteX23" fmla="*/ 3128211 w 8460606"/>
              <a:gd name="connsiteY23" fmla="*/ 2849154 h 4514324"/>
              <a:gd name="connsiteX24" fmla="*/ 3262964 w 8460606"/>
              <a:gd name="connsiteY24" fmla="*/ 2964657 h 4514324"/>
              <a:gd name="connsiteX25" fmla="*/ 3445844 w 8460606"/>
              <a:gd name="connsiteY25" fmla="*/ 3099411 h 4514324"/>
              <a:gd name="connsiteX26" fmla="*/ 3638350 w 8460606"/>
              <a:gd name="connsiteY26" fmla="*/ 3186038 h 4514324"/>
              <a:gd name="connsiteX27" fmla="*/ 4100362 w 8460606"/>
              <a:gd name="connsiteY27" fmla="*/ 3137912 h 4514324"/>
              <a:gd name="connsiteX28" fmla="*/ 4129238 w 8460606"/>
              <a:gd name="connsiteY28" fmla="*/ 3128286 h 4514324"/>
              <a:gd name="connsiteX29" fmla="*/ 4331369 w 8460606"/>
              <a:gd name="connsiteY29" fmla="*/ 2945406 h 4514324"/>
              <a:gd name="connsiteX30" fmla="*/ 4350619 w 8460606"/>
              <a:gd name="connsiteY30" fmla="*/ 2916531 h 4514324"/>
              <a:gd name="connsiteX31" fmla="*/ 4437246 w 8460606"/>
              <a:gd name="connsiteY31" fmla="*/ 2849154 h 4514324"/>
              <a:gd name="connsiteX32" fmla="*/ 4687503 w 8460606"/>
              <a:gd name="connsiteY32" fmla="*/ 2473769 h 4514324"/>
              <a:gd name="connsiteX33" fmla="*/ 4735630 w 8460606"/>
              <a:gd name="connsiteY33" fmla="*/ 2358265 h 4514324"/>
              <a:gd name="connsiteX34" fmla="*/ 4754880 w 8460606"/>
              <a:gd name="connsiteY34" fmla="*/ 2300514 h 4514324"/>
              <a:gd name="connsiteX35" fmla="*/ 4822257 w 8460606"/>
              <a:gd name="connsiteY35" fmla="*/ 2146510 h 4514324"/>
              <a:gd name="connsiteX36" fmla="*/ 4908884 w 8460606"/>
              <a:gd name="connsiteY36" fmla="*/ 1877002 h 4514324"/>
              <a:gd name="connsiteX37" fmla="*/ 4918510 w 8460606"/>
              <a:gd name="connsiteY37" fmla="*/ 1771124 h 4514324"/>
              <a:gd name="connsiteX38" fmla="*/ 4937760 w 8460606"/>
              <a:gd name="connsiteY38" fmla="*/ 1703747 h 4514324"/>
              <a:gd name="connsiteX39" fmla="*/ 4966636 w 8460606"/>
              <a:gd name="connsiteY39" fmla="*/ 1472741 h 4514324"/>
              <a:gd name="connsiteX40" fmla="*/ 5014762 w 8460606"/>
              <a:gd name="connsiteY40" fmla="*/ 1260985 h 4514324"/>
              <a:gd name="connsiteX41" fmla="*/ 5024388 w 8460606"/>
              <a:gd name="connsiteY41" fmla="*/ 1222484 h 4514324"/>
              <a:gd name="connsiteX42" fmla="*/ 5149516 w 8460606"/>
              <a:gd name="connsiteY42" fmla="*/ 924101 h 4514324"/>
              <a:gd name="connsiteX43" fmla="*/ 5274644 w 8460606"/>
              <a:gd name="connsiteY43" fmla="*/ 721971 h 4514324"/>
              <a:gd name="connsiteX44" fmla="*/ 5303520 w 8460606"/>
              <a:gd name="connsiteY44" fmla="*/ 664219 h 4514324"/>
              <a:gd name="connsiteX45" fmla="*/ 5361272 w 8460606"/>
              <a:gd name="connsiteY45" fmla="*/ 635343 h 4514324"/>
              <a:gd name="connsiteX46" fmla="*/ 5505651 w 8460606"/>
              <a:gd name="connsiteY46" fmla="*/ 664219 h 4514324"/>
              <a:gd name="connsiteX47" fmla="*/ 5582653 w 8460606"/>
              <a:gd name="connsiteY47" fmla="*/ 856724 h 4514324"/>
              <a:gd name="connsiteX48" fmla="*/ 5611529 w 8460606"/>
              <a:gd name="connsiteY48" fmla="*/ 924101 h 4514324"/>
              <a:gd name="connsiteX49" fmla="*/ 5640404 w 8460606"/>
              <a:gd name="connsiteY49" fmla="*/ 1010729 h 4514324"/>
              <a:gd name="connsiteX50" fmla="*/ 5717406 w 8460606"/>
              <a:gd name="connsiteY50" fmla="*/ 1155107 h 4514324"/>
              <a:gd name="connsiteX51" fmla="*/ 5775158 w 8460606"/>
              <a:gd name="connsiteY51" fmla="*/ 1434240 h 4514324"/>
              <a:gd name="connsiteX52" fmla="*/ 5909912 w 8460606"/>
              <a:gd name="connsiteY52" fmla="*/ 1414990 h 4514324"/>
              <a:gd name="connsiteX53" fmla="*/ 5977289 w 8460606"/>
              <a:gd name="connsiteY53" fmla="*/ 1126232 h 4514324"/>
              <a:gd name="connsiteX54" fmla="*/ 6006164 w 8460606"/>
              <a:gd name="connsiteY54" fmla="*/ 972227 h 4514324"/>
              <a:gd name="connsiteX55" fmla="*/ 6035040 w 8460606"/>
              <a:gd name="connsiteY55" fmla="*/ 702720 h 4514324"/>
              <a:gd name="connsiteX56" fmla="*/ 6054291 w 8460606"/>
              <a:gd name="connsiteY56" fmla="*/ 635343 h 4514324"/>
              <a:gd name="connsiteX57" fmla="*/ 6073541 w 8460606"/>
              <a:gd name="connsiteY57" fmla="*/ 577592 h 4514324"/>
              <a:gd name="connsiteX58" fmla="*/ 6179419 w 8460606"/>
              <a:gd name="connsiteY58" fmla="*/ 211832 h 4514324"/>
              <a:gd name="connsiteX59" fmla="*/ 6330627 w 8460606"/>
              <a:gd name="connsiteY59" fmla="*/ 2279 h 4514324"/>
              <a:gd name="connsiteX60" fmla="*/ 6477802 w 8460606"/>
              <a:gd name="connsiteY60" fmla="*/ 105954 h 4514324"/>
              <a:gd name="connsiteX61" fmla="*/ 6516303 w 8460606"/>
              <a:gd name="connsiteY61" fmla="*/ 192581 h 4514324"/>
              <a:gd name="connsiteX62" fmla="*/ 6593305 w 8460606"/>
              <a:gd name="connsiteY62" fmla="*/ 423587 h 4514324"/>
              <a:gd name="connsiteX63" fmla="*/ 6602931 w 8460606"/>
              <a:gd name="connsiteY63" fmla="*/ 452463 h 4514324"/>
              <a:gd name="connsiteX64" fmla="*/ 6737684 w 8460606"/>
              <a:gd name="connsiteY64" fmla="*/ 644969 h 4514324"/>
              <a:gd name="connsiteX65" fmla="*/ 6805061 w 8460606"/>
              <a:gd name="connsiteY65" fmla="*/ 827849 h 4514324"/>
              <a:gd name="connsiteX66" fmla="*/ 6853188 w 8460606"/>
              <a:gd name="connsiteY66" fmla="*/ 1010729 h 4514324"/>
              <a:gd name="connsiteX67" fmla="*/ 6862813 w 8460606"/>
              <a:gd name="connsiteY67" fmla="*/ 1068480 h 4514324"/>
              <a:gd name="connsiteX68" fmla="*/ 6872438 w 8460606"/>
              <a:gd name="connsiteY68" fmla="*/ 1549743 h 4514324"/>
              <a:gd name="connsiteX69" fmla="*/ 6882063 w 8460606"/>
              <a:gd name="connsiteY69" fmla="*/ 1578619 h 4514324"/>
              <a:gd name="connsiteX70" fmla="*/ 6891689 w 8460606"/>
              <a:gd name="connsiteY70" fmla="*/ 1645996 h 4514324"/>
              <a:gd name="connsiteX71" fmla="*/ 6910939 w 8460606"/>
              <a:gd name="connsiteY71" fmla="*/ 1674872 h 4514324"/>
              <a:gd name="connsiteX72" fmla="*/ 7016817 w 8460606"/>
              <a:gd name="connsiteY72" fmla="*/ 1886627 h 4514324"/>
              <a:gd name="connsiteX73" fmla="*/ 7267074 w 8460606"/>
              <a:gd name="connsiteY73" fmla="*/ 2098383 h 4514324"/>
              <a:gd name="connsiteX74" fmla="*/ 7748337 w 8460606"/>
              <a:gd name="connsiteY74" fmla="*/ 2031006 h 4514324"/>
              <a:gd name="connsiteX75" fmla="*/ 8075596 w 8460606"/>
              <a:gd name="connsiteY75" fmla="*/ 1915503 h 4514324"/>
              <a:gd name="connsiteX76" fmla="*/ 8229600 w 8460606"/>
              <a:gd name="connsiteY76" fmla="*/ 1838501 h 4514324"/>
              <a:gd name="connsiteX77" fmla="*/ 8460606 w 8460606"/>
              <a:gd name="connsiteY77"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770021 w 8460606"/>
              <a:gd name="connsiteY5" fmla="*/ 4244817 h 4514324"/>
              <a:gd name="connsiteX6" fmla="*/ 1232034 w 8460606"/>
              <a:gd name="connsiteY6" fmla="*/ 3927183 h 4514324"/>
              <a:gd name="connsiteX7" fmla="*/ 1270535 w 8460606"/>
              <a:gd name="connsiteY7" fmla="*/ 3917558 h 4514324"/>
              <a:gd name="connsiteX8" fmla="*/ 1588169 w 8460606"/>
              <a:gd name="connsiteY8" fmla="*/ 3638425 h 4514324"/>
              <a:gd name="connsiteX9" fmla="*/ 1626670 w 8460606"/>
              <a:gd name="connsiteY9" fmla="*/ 3609550 h 4514324"/>
              <a:gd name="connsiteX10" fmla="*/ 1867301 w 8460606"/>
              <a:gd name="connsiteY10" fmla="*/ 3359293 h 4514324"/>
              <a:gd name="connsiteX11" fmla="*/ 2088682 w 8460606"/>
              <a:gd name="connsiteY11" fmla="*/ 3109036 h 4514324"/>
              <a:gd name="connsiteX12" fmla="*/ 2156059 w 8460606"/>
              <a:gd name="connsiteY12" fmla="*/ 2993533 h 4514324"/>
              <a:gd name="connsiteX13" fmla="*/ 2194560 w 8460606"/>
              <a:gd name="connsiteY13" fmla="*/ 2887655 h 4514324"/>
              <a:gd name="connsiteX14" fmla="*/ 2233061 w 8460606"/>
              <a:gd name="connsiteY14" fmla="*/ 2781777 h 4514324"/>
              <a:gd name="connsiteX15" fmla="*/ 2261937 w 8460606"/>
              <a:gd name="connsiteY15" fmla="*/ 2570021 h 4514324"/>
              <a:gd name="connsiteX16" fmla="*/ 2281188 w 8460606"/>
              <a:gd name="connsiteY16" fmla="*/ 2493019 h 4514324"/>
              <a:gd name="connsiteX17" fmla="*/ 2406316 w 8460606"/>
              <a:gd name="connsiteY17" fmla="*/ 2358265 h 4514324"/>
              <a:gd name="connsiteX18" fmla="*/ 2704699 w 8460606"/>
              <a:gd name="connsiteY18" fmla="*/ 2223512 h 4514324"/>
              <a:gd name="connsiteX19" fmla="*/ 2791326 w 8460606"/>
              <a:gd name="connsiteY19" fmla="*/ 2262013 h 4514324"/>
              <a:gd name="connsiteX20" fmla="*/ 2954956 w 8460606"/>
              <a:gd name="connsiteY20" fmla="*/ 2464143 h 4514324"/>
              <a:gd name="connsiteX21" fmla="*/ 3041583 w 8460606"/>
              <a:gd name="connsiteY21" fmla="*/ 2666274 h 4514324"/>
              <a:gd name="connsiteX22" fmla="*/ 3128211 w 8460606"/>
              <a:gd name="connsiteY22" fmla="*/ 2849154 h 4514324"/>
              <a:gd name="connsiteX23" fmla="*/ 3262964 w 8460606"/>
              <a:gd name="connsiteY23" fmla="*/ 2964657 h 4514324"/>
              <a:gd name="connsiteX24" fmla="*/ 3445844 w 8460606"/>
              <a:gd name="connsiteY24" fmla="*/ 3099411 h 4514324"/>
              <a:gd name="connsiteX25" fmla="*/ 3638350 w 8460606"/>
              <a:gd name="connsiteY25" fmla="*/ 3186038 h 4514324"/>
              <a:gd name="connsiteX26" fmla="*/ 4100362 w 8460606"/>
              <a:gd name="connsiteY26" fmla="*/ 3137912 h 4514324"/>
              <a:gd name="connsiteX27" fmla="*/ 4129238 w 8460606"/>
              <a:gd name="connsiteY27" fmla="*/ 3128286 h 4514324"/>
              <a:gd name="connsiteX28" fmla="*/ 4331369 w 8460606"/>
              <a:gd name="connsiteY28" fmla="*/ 2945406 h 4514324"/>
              <a:gd name="connsiteX29" fmla="*/ 4350619 w 8460606"/>
              <a:gd name="connsiteY29" fmla="*/ 2916531 h 4514324"/>
              <a:gd name="connsiteX30" fmla="*/ 4437246 w 8460606"/>
              <a:gd name="connsiteY30" fmla="*/ 2849154 h 4514324"/>
              <a:gd name="connsiteX31" fmla="*/ 4687503 w 8460606"/>
              <a:gd name="connsiteY31" fmla="*/ 2473769 h 4514324"/>
              <a:gd name="connsiteX32" fmla="*/ 4735630 w 8460606"/>
              <a:gd name="connsiteY32" fmla="*/ 2358265 h 4514324"/>
              <a:gd name="connsiteX33" fmla="*/ 4754880 w 8460606"/>
              <a:gd name="connsiteY33" fmla="*/ 2300514 h 4514324"/>
              <a:gd name="connsiteX34" fmla="*/ 4822257 w 8460606"/>
              <a:gd name="connsiteY34" fmla="*/ 2146510 h 4514324"/>
              <a:gd name="connsiteX35" fmla="*/ 4908884 w 8460606"/>
              <a:gd name="connsiteY35" fmla="*/ 1877002 h 4514324"/>
              <a:gd name="connsiteX36" fmla="*/ 4918510 w 8460606"/>
              <a:gd name="connsiteY36" fmla="*/ 1771124 h 4514324"/>
              <a:gd name="connsiteX37" fmla="*/ 4937760 w 8460606"/>
              <a:gd name="connsiteY37" fmla="*/ 1703747 h 4514324"/>
              <a:gd name="connsiteX38" fmla="*/ 4966636 w 8460606"/>
              <a:gd name="connsiteY38" fmla="*/ 1472741 h 4514324"/>
              <a:gd name="connsiteX39" fmla="*/ 5014762 w 8460606"/>
              <a:gd name="connsiteY39" fmla="*/ 1260985 h 4514324"/>
              <a:gd name="connsiteX40" fmla="*/ 5024388 w 8460606"/>
              <a:gd name="connsiteY40" fmla="*/ 1222484 h 4514324"/>
              <a:gd name="connsiteX41" fmla="*/ 5149516 w 8460606"/>
              <a:gd name="connsiteY41" fmla="*/ 924101 h 4514324"/>
              <a:gd name="connsiteX42" fmla="*/ 5274644 w 8460606"/>
              <a:gd name="connsiteY42" fmla="*/ 721971 h 4514324"/>
              <a:gd name="connsiteX43" fmla="*/ 5303520 w 8460606"/>
              <a:gd name="connsiteY43" fmla="*/ 664219 h 4514324"/>
              <a:gd name="connsiteX44" fmla="*/ 5361272 w 8460606"/>
              <a:gd name="connsiteY44" fmla="*/ 635343 h 4514324"/>
              <a:gd name="connsiteX45" fmla="*/ 5505651 w 8460606"/>
              <a:gd name="connsiteY45" fmla="*/ 664219 h 4514324"/>
              <a:gd name="connsiteX46" fmla="*/ 5582653 w 8460606"/>
              <a:gd name="connsiteY46" fmla="*/ 856724 h 4514324"/>
              <a:gd name="connsiteX47" fmla="*/ 5611529 w 8460606"/>
              <a:gd name="connsiteY47" fmla="*/ 924101 h 4514324"/>
              <a:gd name="connsiteX48" fmla="*/ 5640404 w 8460606"/>
              <a:gd name="connsiteY48" fmla="*/ 1010729 h 4514324"/>
              <a:gd name="connsiteX49" fmla="*/ 5717406 w 8460606"/>
              <a:gd name="connsiteY49" fmla="*/ 1155107 h 4514324"/>
              <a:gd name="connsiteX50" fmla="*/ 5775158 w 8460606"/>
              <a:gd name="connsiteY50" fmla="*/ 1434240 h 4514324"/>
              <a:gd name="connsiteX51" fmla="*/ 5909912 w 8460606"/>
              <a:gd name="connsiteY51" fmla="*/ 1414990 h 4514324"/>
              <a:gd name="connsiteX52" fmla="*/ 5977289 w 8460606"/>
              <a:gd name="connsiteY52" fmla="*/ 1126232 h 4514324"/>
              <a:gd name="connsiteX53" fmla="*/ 6006164 w 8460606"/>
              <a:gd name="connsiteY53" fmla="*/ 972227 h 4514324"/>
              <a:gd name="connsiteX54" fmla="*/ 6035040 w 8460606"/>
              <a:gd name="connsiteY54" fmla="*/ 702720 h 4514324"/>
              <a:gd name="connsiteX55" fmla="*/ 6054291 w 8460606"/>
              <a:gd name="connsiteY55" fmla="*/ 635343 h 4514324"/>
              <a:gd name="connsiteX56" fmla="*/ 6073541 w 8460606"/>
              <a:gd name="connsiteY56" fmla="*/ 577592 h 4514324"/>
              <a:gd name="connsiteX57" fmla="*/ 6179419 w 8460606"/>
              <a:gd name="connsiteY57" fmla="*/ 211832 h 4514324"/>
              <a:gd name="connsiteX58" fmla="*/ 6330627 w 8460606"/>
              <a:gd name="connsiteY58" fmla="*/ 2279 h 4514324"/>
              <a:gd name="connsiteX59" fmla="*/ 6477802 w 8460606"/>
              <a:gd name="connsiteY59" fmla="*/ 105954 h 4514324"/>
              <a:gd name="connsiteX60" fmla="*/ 6516303 w 8460606"/>
              <a:gd name="connsiteY60" fmla="*/ 192581 h 4514324"/>
              <a:gd name="connsiteX61" fmla="*/ 6593305 w 8460606"/>
              <a:gd name="connsiteY61" fmla="*/ 423587 h 4514324"/>
              <a:gd name="connsiteX62" fmla="*/ 6602931 w 8460606"/>
              <a:gd name="connsiteY62" fmla="*/ 452463 h 4514324"/>
              <a:gd name="connsiteX63" fmla="*/ 6737684 w 8460606"/>
              <a:gd name="connsiteY63" fmla="*/ 644969 h 4514324"/>
              <a:gd name="connsiteX64" fmla="*/ 6805061 w 8460606"/>
              <a:gd name="connsiteY64" fmla="*/ 827849 h 4514324"/>
              <a:gd name="connsiteX65" fmla="*/ 6853188 w 8460606"/>
              <a:gd name="connsiteY65" fmla="*/ 1010729 h 4514324"/>
              <a:gd name="connsiteX66" fmla="*/ 6862813 w 8460606"/>
              <a:gd name="connsiteY66" fmla="*/ 1068480 h 4514324"/>
              <a:gd name="connsiteX67" fmla="*/ 6872438 w 8460606"/>
              <a:gd name="connsiteY67" fmla="*/ 1549743 h 4514324"/>
              <a:gd name="connsiteX68" fmla="*/ 6882063 w 8460606"/>
              <a:gd name="connsiteY68" fmla="*/ 1578619 h 4514324"/>
              <a:gd name="connsiteX69" fmla="*/ 6891689 w 8460606"/>
              <a:gd name="connsiteY69" fmla="*/ 1645996 h 4514324"/>
              <a:gd name="connsiteX70" fmla="*/ 6910939 w 8460606"/>
              <a:gd name="connsiteY70" fmla="*/ 1674872 h 4514324"/>
              <a:gd name="connsiteX71" fmla="*/ 7016817 w 8460606"/>
              <a:gd name="connsiteY71" fmla="*/ 1886627 h 4514324"/>
              <a:gd name="connsiteX72" fmla="*/ 7267074 w 8460606"/>
              <a:gd name="connsiteY72" fmla="*/ 2098383 h 4514324"/>
              <a:gd name="connsiteX73" fmla="*/ 7748337 w 8460606"/>
              <a:gd name="connsiteY73" fmla="*/ 2031006 h 4514324"/>
              <a:gd name="connsiteX74" fmla="*/ 8075596 w 8460606"/>
              <a:gd name="connsiteY74" fmla="*/ 1915503 h 4514324"/>
              <a:gd name="connsiteX75" fmla="*/ 8229600 w 8460606"/>
              <a:gd name="connsiteY75" fmla="*/ 1838501 h 4514324"/>
              <a:gd name="connsiteX76" fmla="*/ 8460606 w 8460606"/>
              <a:gd name="connsiteY76"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270535 w 8460606"/>
              <a:gd name="connsiteY6" fmla="*/ 3917558 h 4514324"/>
              <a:gd name="connsiteX7" fmla="*/ 1588169 w 8460606"/>
              <a:gd name="connsiteY7" fmla="*/ 3638425 h 4514324"/>
              <a:gd name="connsiteX8" fmla="*/ 1626670 w 8460606"/>
              <a:gd name="connsiteY8" fmla="*/ 3609550 h 4514324"/>
              <a:gd name="connsiteX9" fmla="*/ 1867301 w 8460606"/>
              <a:gd name="connsiteY9" fmla="*/ 3359293 h 4514324"/>
              <a:gd name="connsiteX10" fmla="*/ 2088682 w 8460606"/>
              <a:gd name="connsiteY10" fmla="*/ 3109036 h 4514324"/>
              <a:gd name="connsiteX11" fmla="*/ 2156059 w 8460606"/>
              <a:gd name="connsiteY11" fmla="*/ 2993533 h 4514324"/>
              <a:gd name="connsiteX12" fmla="*/ 2194560 w 8460606"/>
              <a:gd name="connsiteY12" fmla="*/ 2887655 h 4514324"/>
              <a:gd name="connsiteX13" fmla="*/ 2233061 w 8460606"/>
              <a:gd name="connsiteY13" fmla="*/ 2781777 h 4514324"/>
              <a:gd name="connsiteX14" fmla="*/ 2261937 w 8460606"/>
              <a:gd name="connsiteY14" fmla="*/ 2570021 h 4514324"/>
              <a:gd name="connsiteX15" fmla="*/ 2281188 w 8460606"/>
              <a:gd name="connsiteY15" fmla="*/ 2493019 h 4514324"/>
              <a:gd name="connsiteX16" fmla="*/ 2406316 w 8460606"/>
              <a:gd name="connsiteY16" fmla="*/ 2358265 h 4514324"/>
              <a:gd name="connsiteX17" fmla="*/ 2704699 w 8460606"/>
              <a:gd name="connsiteY17" fmla="*/ 2223512 h 4514324"/>
              <a:gd name="connsiteX18" fmla="*/ 2791326 w 8460606"/>
              <a:gd name="connsiteY18" fmla="*/ 2262013 h 4514324"/>
              <a:gd name="connsiteX19" fmla="*/ 2954956 w 8460606"/>
              <a:gd name="connsiteY19" fmla="*/ 2464143 h 4514324"/>
              <a:gd name="connsiteX20" fmla="*/ 3041583 w 8460606"/>
              <a:gd name="connsiteY20" fmla="*/ 2666274 h 4514324"/>
              <a:gd name="connsiteX21" fmla="*/ 3128211 w 8460606"/>
              <a:gd name="connsiteY21" fmla="*/ 2849154 h 4514324"/>
              <a:gd name="connsiteX22" fmla="*/ 3262964 w 8460606"/>
              <a:gd name="connsiteY22" fmla="*/ 2964657 h 4514324"/>
              <a:gd name="connsiteX23" fmla="*/ 3445844 w 8460606"/>
              <a:gd name="connsiteY23" fmla="*/ 3099411 h 4514324"/>
              <a:gd name="connsiteX24" fmla="*/ 3638350 w 8460606"/>
              <a:gd name="connsiteY24" fmla="*/ 3186038 h 4514324"/>
              <a:gd name="connsiteX25" fmla="*/ 4100362 w 8460606"/>
              <a:gd name="connsiteY25" fmla="*/ 3137912 h 4514324"/>
              <a:gd name="connsiteX26" fmla="*/ 4129238 w 8460606"/>
              <a:gd name="connsiteY26" fmla="*/ 3128286 h 4514324"/>
              <a:gd name="connsiteX27" fmla="*/ 4331369 w 8460606"/>
              <a:gd name="connsiteY27" fmla="*/ 2945406 h 4514324"/>
              <a:gd name="connsiteX28" fmla="*/ 4350619 w 8460606"/>
              <a:gd name="connsiteY28" fmla="*/ 2916531 h 4514324"/>
              <a:gd name="connsiteX29" fmla="*/ 4437246 w 8460606"/>
              <a:gd name="connsiteY29" fmla="*/ 2849154 h 4514324"/>
              <a:gd name="connsiteX30" fmla="*/ 4687503 w 8460606"/>
              <a:gd name="connsiteY30" fmla="*/ 2473769 h 4514324"/>
              <a:gd name="connsiteX31" fmla="*/ 4735630 w 8460606"/>
              <a:gd name="connsiteY31" fmla="*/ 2358265 h 4514324"/>
              <a:gd name="connsiteX32" fmla="*/ 4754880 w 8460606"/>
              <a:gd name="connsiteY32" fmla="*/ 2300514 h 4514324"/>
              <a:gd name="connsiteX33" fmla="*/ 4822257 w 8460606"/>
              <a:gd name="connsiteY33" fmla="*/ 2146510 h 4514324"/>
              <a:gd name="connsiteX34" fmla="*/ 4908884 w 8460606"/>
              <a:gd name="connsiteY34" fmla="*/ 1877002 h 4514324"/>
              <a:gd name="connsiteX35" fmla="*/ 4918510 w 8460606"/>
              <a:gd name="connsiteY35" fmla="*/ 1771124 h 4514324"/>
              <a:gd name="connsiteX36" fmla="*/ 4937760 w 8460606"/>
              <a:gd name="connsiteY36" fmla="*/ 1703747 h 4514324"/>
              <a:gd name="connsiteX37" fmla="*/ 4966636 w 8460606"/>
              <a:gd name="connsiteY37" fmla="*/ 1472741 h 4514324"/>
              <a:gd name="connsiteX38" fmla="*/ 5014762 w 8460606"/>
              <a:gd name="connsiteY38" fmla="*/ 1260985 h 4514324"/>
              <a:gd name="connsiteX39" fmla="*/ 5024388 w 8460606"/>
              <a:gd name="connsiteY39" fmla="*/ 1222484 h 4514324"/>
              <a:gd name="connsiteX40" fmla="*/ 5149516 w 8460606"/>
              <a:gd name="connsiteY40" fmla="*/ 924101 h 4514324"/>
              <a:gd name="connsiteX41" fmla="*/ 5274644 w 8460606"/>
              <a:gd name="connsiteY41" fmla="*/ 721971 h 4514324"/>
              <a:gd name="connsiteX42" fmla="*/ 5303520 w 8460606"/>
              <a:gd name="connsiteY42" fmla="*/ 664219 h 4514324"/>
              <a:gd name="connsiteX43" fmla="*/ 5361272 w 8460606"/>
              <a:gd name="connsiteY43" fmla="*/ 635343 h 4514324"/>
              <a:gd name="connsiteX44" fmla="*/ 5505651 w 8460606"/>
              <a:gd name="connsiteY44" fmla="*/ 664219 h 4514324"/>
              <a:gd name="connsiteX45" fmla="*/ 5582653 w 8460606"/>
              <a:gd name="connsiteY45" fmla="*/ 856724 h 4514324"/>
              <a:gd name="connsiteX46" fmla="*/ 5611529 w 8460606"/>
              <a:gd name="connsiteY46" fmla="*/ 924101 h 4514324"/>
              <a:gd name="connsiteX47" fmla="*/ 5640404 w 8460606"/>
              <a:gd name="connsiteY47" fmla="*/ 1010729 h 4514324"/>
              <a:gd name="connsiteX48" fmla="*/ 5717406 w 8460606"/>
              <a:gd name="connsiteY48" fmla="*/ 1155107 h 4514324"/>
              <a:gd name="connsiteX49" fmla="*/ 5775158 w 8460606"/>
              <a:gd name="connsiteY49" fmla="*/ 1434240 h 4514324"/>
              <a:gd name="connsiteX50" fmla="*/ 5909912 w 8460606"/>
              <a:gd name="connsiteY50" fmla="*/ 1414990 h 4514324"/>
              <a:gd name="connsiteX51" fmla="*/ 5977289 w 8460606"/>
              <a:gd name="connsiteY51" fmla="*/ 1126232 h 4514324"/>
              <a:gd name="connsiteX52" fmla="*/ 6006164 w 8460606"/>
              <a:gd name="connsiteY52" fmla="*/ 972227 h 4514324"/>
              <a:gd name="connsiteX53" fmla="*/ 6035040 w 8460606"/>
              <a:gd name="connsiteY53" fmla="*/ 702720 h 4514324"/>
              <a:gd name="connsiteX54" fmla="*/ 6054291 w 8460606"/>
              <a:gd name="connsiteY54" fmla="*/ 635343 h 4514324"/>
              <a:gd name="connsiteX55" fmla="*/ 6073541 w 8460606"/>
              <a:gd name="connsiteY55" fmla="*/ 577592 h 4514324"/>
              <a:gd name="connsiteX56" fmla="*/ 6179419 w 8460606"/>
              <a:gd name="connsiteY56" fmla="*/ 211832 h 4514324"/>
              <a:gd name="connsiteX57" fmla="*/ 6330627 w 8460606"/>
              <a:gd name="connsiteY57" fmla="*/ 2279 h 4514324"/>
              <a:gd name="connsiteX58" fmla="*/ 6477802 w 8460606"/>
              <a:gd name="connsiteY58" fmla="*/ 105954 h 4514324"/>
              <a:gd name="connsiteX59" fmla="*/ 6516303 w 8460606"/>
              <a:gd name="connsiteY59" fmla="*/ 192581 h 4514324"/>
              <a:gd name="connsiteX60" fmla="*/ 6593305 w 8460606"/>
              <a:gd name="connsiteY60" fmla="*/ 423587 h 4514324"/>
              <a:gd name="connsiteX61" fmla="*/ 6602931 w 8460606"/>
              <a:gd name="connsiteY61" fmla="*/ 452463 h 4514324"/>
              <a:gd name="connsiteX62" fmla="*/ 6737684 w 8460606"/>
              <a:gd name="connsiteY62" fmla="*/ 644969 h 4514324"/>
              <a:gd name="connsiteX63" fmla="*/ 6805061 w 8460606"/>
              <a:gd name="connsiteY63" fmla="*/ 827849 h 4514324"/>
              <a:gd name="connsiteX64" fmla="*/ 6853188 w 8460606"/>
              <a:gd name="connsiteY64" fmla="*/ 1010729 h 4514324"/>
              <a:gd name="connsiteX65" fmla="*/ 6862813 w 8460606"/>
              <a:gd name="connsiteY65" fmla="*/ 1068480 h 4514324"/>
              <a:gd name="connsiteX66" fmla="*/ 6872438 w 8460606"/>
              <a:gd name="connsiteY66" fmla="*/ 1549743 h 4514324"/>
              <a:gd name="connsiteX67" fmla="*/ 6882063 w 8460606"/>
              <a:gd name="connsiteY67" fmla="*/ 1578619 h 4514324"/>
              <a:gd name="connsiteX68" fmla="*/ 6891689 w 8460606"/>
              <a:gd name="connsiteY68" fmla="*/ 1645996 h 4514324"/>
              <a:gd name="connsiteX69" fmla="*/ 6910939 w 8460606"/>
              <a:gd name="connsiteY69" fmla="*/ 1674872 h 4514324"/>
              <a:gd name="connsiteX70" fmla="*/ 7016817 w 8460606"/>
              <a:gd name="connsiteY70" fmla="*/ 1886627 h 4514324"/>
              <a:gd name="connsiteX71" fmla="*/ 7267074 w 8460606"/>
              <a:gd name="connsiteY71" fmla="*/ 2098383 h 4514324"/>
              <a:gd name="connsiteX72" fmla="*/ 7748337 w 8460606"/>
              <a:gd name="connsiteY72" fmla="*/ 2031006 h 4514324"/>
              <a:gd name="connsiteX73" fmla="*/ 8075596 w 8460606"/>
              <a:gd name="connsiteY73" fmla="*/ 1915503 h 4514324"/>
              <a:gd name="connsiteX74" fmla="*/ 8229600 w 8460606"/>
              <a:gd name="connsiteY74" fmla="*/ 1838501 h 4514324"/>
              <a:gd name="connsiteX75" fmla="*/ 8460606 w 8460606"/>
              <a:gd name="connsiteY75"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626670 w 8460606"/>
              <a:gd name="connsiteY7" fmla="*/ 3609550 h 4514324"/>
              <a:gd name="connsiteX8" fmla="*/ 1867301 w 8460606"/>
              <a:gd name="connsiteY8" fmla="*/ 3359293 h 4514324"/>
              <a:gd name="connsiteX9" fmla="*/ 2088682 w 8460606"/>
              <a:gd name="connsiteY9" fmla="*/ 3109036 h 4514324"/>
              <a:gd name="connsiteX10" fmla="*/ 2156059 w 8460606"/>
              <a:gd name="connsiteY10" fmla="*/ 2993533 h 4514324"/>
              <a:gd name="connsiteX11" fmla="*/ 2194560 w 8460606"/>
              <a:gd name="connsiteY11" fmla="*/ 2887655 h 4514324"/>
              <a:gd name="connsiteX12" fmla="*/ 2233061 w 8460606"/>
              <a:gd name="connsiteY12" fmla="*/ 2781777 h 4514324"/>
              <a:gd name="connsiteX13" fmla="*/ 2261937 w 8460606"/>
              <a:gd name="connsiteY13" fmla="*/ 2570021 h 4514324"/>
              <a:gd name="connsiteX14" fmla="*/ 2281188 w 8460606"/>
              <a:gd name="connsiteY14" fmla="*/ 2493019 h 4514324"/>
              <a:gd name="connsiteX15" fmla="*/ 2406316 w 8460606"/>
              <a:gd name="connsiteY15" fmla="*/ 2358265 h 4514324"/>
              <a:gd name="connsiteX16" fmla="*/ 2704699 w 8460606"/>
              <a:gd name="connsiteY16" fmla="*/ 2223512 h 4514324"/>
              <a:gd name="connsiteX17" fmla="*/ 2791326 w 8460606"/>
              <a:gd name="connsiteY17" fmla="*/ 2262013 h 4514324"/>
              <a:gd name="connsiteX18" fmla="*/ 2954956 w 8460606"/>
              <a:gd name="connsiteY18" fmla="*/ 2464143 h 4514324"/>
              <a:gd name="connsiteX19" fmla="*/ 3041583 w 8460606"/>
              <a:gd name="connsiteY19" fmla="*/ 2666274 h 4514324"/>
              <a:gd name="connsiteX20" fmla="*/ 3128211 w 8460606"/>
              <a:gd name="connsiteY20" fmla="*/ 2849154 h 4514324"/>
              <a:gd name="connsiteX21" fmla="*/ 3262964 w 8460606"/>
              <a:gd name="connsiteY21" fmla="*/ 2964657 h 4514324"/>
              <a:gd name="connsiteX22" fmla="*/ 3445844 w 8460606"/>
              <a:gd name="connsiteY22" fmla="*/ 3099411 h 4514324"/>
              <a:gd name="connsiteX23" fmla="*/ 3638350 w 8460606"/>
              <a:gd name="connsiteY23" fmla="*/ 3186038 h 4514324"/>
              <a:gd name="connsiteX24" fmla="*/ 4100362 w 8460606"/>
              <a:gd name="connsiteY24" fmla="*/ 3137912 h 4514324"/>
              <a:gd name="connsiteX25" fmla="*/ 4129238 w 8460606"/>
              <a:gd name="connsiteY25" fmla="*/ 3128286 h 4514324"/>
              <a:gd name="connsiteX26" fmla="*/ 4331369 w 8460606"/>
              <a:gd name="connsiteY26" fmla="*/ 2945406 h 4514324"/>
              <a:gd name="connsiteX27" fmla="*/ 4350619 w 8460606"/>
              <a:gd name="connsiteY27" fmla="*/ 2916531 h 4514324"/>
              <a:gd name="connsiteX28" fmla="*/ 4437246 w 8460606"/>
              <a:gd name="connsiteY28" fmla="*/ 2849154 h 4514324"/>
              <a:gd name="connsiteX29" fmla="*/ 4687503 w 8460606"/>
              <a:gd name="connsiteY29" fmla="*/ 2473769 h 4514324"/>
              <a:gd name="connsiteX30" fmla="*/ 4735630 w 8460606"/>
              <a:gd name="connsiteY30" fmla="*/ 2358265 h 4514324"/>
              <a:gd name="connsiteX31" fmla="*/ 4754880 w 8460606"/>
              <a:gd name="connsiteY31" fmla="*/ 2300514 h 4514324"/>
              <a:gd name="connsiteX32" fmla="*/ 4822257 w 8460606"/>
              <a:gd name="connsiteY32" fmla="*/ 2146510 h 4514324"/>
              <a:gd name="connsiteX33" fmla="*/ 4908884 w 8460606"/>
              <a:gd name="connsiteY33" fmla="*/ 1877002 h 4514324"/>
              <a:gd name="connsiteX34" fmla="*/ 4918510 w 8460606"/>
              <a:gd name="connsiteY34" fmla="*/ 1771124 h 4514324"/>
              <a:gd name="connsiteX35" fmla="*/ 4937760 w 8460606"/>
              <a:gd name="connsiteY35" fmla="*/ 1703747 h 4514324"/>
              <a:gd name="connsiteX36" fmla="*/ 4966636 w 8460606"/>
              <a:gd name="connsiteY36" fmla="*/ 1472741 h 4514324"/>
              <a:gd name="connsiteX37" fmla="*/ 5014762 w 8460606"/>
              <a:gd name="connsiteY37" fmla="*/ 1260985 h 4514324"/>
              <a:gd name="connsiteX38" fmla="*/ 5024388 w 8460606"/>
              <a:gd name="connsiteY38" fmla="*/ 1222484 h 4514324"/>
              <a:gd name="connsiteX39" fmla="*/ 5149516 w 8460606"/>
              <a:gd name="connsiteY39" fmla="*/ 924101 h 4514324"/>
              <a:gd name="connsiteX40" fmla="*/ 5274644 w 8460606"/>
              <a:gd name="connsiteY40" fmla="*/ 721971 h 4514324"/>
              <a:gd name="connsiteX41" fmla="*/ 5303520 w 8460606"/>
              <a:gd name="connsiteY41" fmla="*/ 664219 h 4514324"/>
              <a:gd name="connsiteX42" fmla="*/ 5361272 w 8460606"/>
              <a:gd name="connsiteY42" fmla="*/ 635343 h 4514324"/>
              <a:gd name="connsiteX43" fmla="*/ 5505651 w 8460606"/>
              <a:gd name="connsiteY43" fmla="*/ 664219 h 4514324"/>
              <a:gd name="connsiteX44" fmla="*/ 5582653 w 8460606"/>
              <a:gd name="connsiteY44" fmla="*/ 856724 h 4514324"/>
              <a:gd name="connsiteX45" fmla="*/ 5611529 w 8460606"/>
              <a:gd name="connsiteY45" fmla="*/ 924101 h 4514324"/>
              <a:gd name="connsiteX46" fmla="*/ 5640404 w 8460606"/>
              <a:gd name="connsiteY46" fmla="*/ 1010729 h 4514324"/>
              <a:gd name="connsiteX47" fmla="*/ 5717406 w 8460606"/>
              <a:gd name="connsiteY47" fmla="*/ 1155107 h 4514324"/>
              <a:gd name="connsiteX48" fmla="*/ 5775158 w 8460606"/>
              <a:gd name="connsiteY48" fmla="*/ 1434240 h 4514324"/>
              <a:gd name="connsiteX49" fmla="*/ 5909912 w 8460606"/>
              <a:gd name="connsiteY49" fmla="*/ 1414990 h 4514324"/>
              <a:gd name="connsiteX50" fmla="*/ 5977289 w 8460606"/>
              <a:gd name="connsiteY50" fmla="*/ 1126232 h 4514324"/>
              <a:gd name="connsiteX51" fmla="*/ 6006164 w 8460606"/>
              <a:gd name="connsiteY51" fmla="*/ 972227 h 4514324"/>
              <a:gd name="connsiteX52" fmla="*/ 6035040 w 8460606"/>
              <a:gd name="connsiteY52" fmla="*/ 702720 h 4514324"/>
              <a:gd name="connsiteX53" fmla="*/ 6054291 w 8460606"/>
              <a:gd name="connsiteY53" fmla="*/ 635343 h 4514324"/>
              <a:gd name="connsiteX54" fmla="*/ 6073541 w 8460606"/>
              <a:gd name="connsiteY54" fmla="*/ 577592 h 4514324"/>
              <a:gd name="connsiteX55" fmla="*/ 6179419 w 8460606"/>
              <a:gd name="connsiteY55" fmla="*/ 211832 h 4514324"/>
              <a:gd name="connsiteX56" fmla="*/ 6330627 w 8460606"/>
              <a:gd name="connsiteY56" fmla="*/ 2279 h 4514324"/>
              <a:gd name="connsiteX57" fmla="*/ 6477802 w 8460606"/>
              <a:gd name="connsiteY57" fmla="*/ 105954 h 4514324"/>
              <a:gd name="connsiteX58" fmla="*/ 6516303 w 8460606"/>
              <a:gd name="connsiteY58" fmla="*/ 192581 h 4514324"/>
              <a:gd name="connsiteX59" fmla="*/ 6593305 w 8460606"/>
              <a:gd name="connsiteY59" fmla="*/ 423587 h 4514324"/>
              <a:gd name="connsiteX60" fmla="*/ 6602931 w 8460606"/>
              <a:gd name="connsiteY60" fmla="*/ 452463 h 4514324"/>
              <a:gd name="connsiteX61" fmla="*/ 6737684 w 8460606"/>
              <a:gd name="connsiteY61" fmla="*/ 644969 h 4514324"/>
              <a:gd name="connsiteX62" fmla="*/ 6805061 w 8460606"/>
              <a:gd name="connsiteY62" fmla="*/ 827849 h 4514324"/>
              <a:gd name="connsiteX63" fmla="*/ 6853188 w 8460606"/>
              <a:gd name="connsiteY63" fmla="*/ 1010729 h 4514324"/>
              <a:gd name="connsiteX64" fmla="*/ 6862813 w 8460606"/>
              <a:gd name="connsiteY64" fmla="*/ 1068480 h 4514324"/>
              <a:gd name="connsiteX65" fmla="*/ 6872438 w 8460606"/>
              <a:gd name="connsiteY65" fmla="*/ 1549743 h 4514324"/>
              <a:gd name="connsiteX66" fmla="*/ 6882063 w 8460606"/>
              <a:gd name="connsiteY66" fmla="*/ 1578619 h 4514324"/>
              <a:gd name="connsiteX67" fmla="*/ 6891689 w 8460606"/>
              <a:gd name="connsiteY67" fmla="*/ 1645996 h 4514324"/>
              <a:gd name="connsiteX68" fmla="*/ 6910939 w 8460606"/>
              <a:gd name="connsiteY68" fmla="*/ 1674872 h 4514324"/>
              <a:gd name="connsiteX69" fmla="*/ 7016817 w 8460606"/>
              <a:gd name="connsiteY69" fmla="*/ 1886627 h 4514324"/>
              <a:gd name="connsiteX70" fmla="*/ 7267074 w 8460606"/>
              <a:gd name="connsiteY70" fmla="*/ 2098383 h 4514324"/>
              <a:gd name="connsiteX71" fmla="*/ 7748337 w 8460606"/>
              <a:gd name="connsiteY71" fmla="*/ 2031006 h 4514324"/>
              <a:gd name="connsiteX72" fmla="*/ 8075596 w 8460606"/>
              <a:gd name="connsiteY72" fmla="*/ 1915503 h 4514324"/>
              <a:gd name="connsiteX73" fmla="*/ 8229600 w 8460606"/>
              <a:gd name="connsiteY73" fmla="*/ 1838501 h 4514324"/>
              <a:gd name="connsiteX74" fmla="*/ 8460606 w 8460606"/>
              <a:gd name="connsiteY74"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156059 w 8460606"/>
              <a:gd name="connsiteY9" fmla="*/ 2993533 h 4514324"/>
              <a:gd name="connsiteX10" fmla="*/ 2194560 w 8460606"/>
              <a:gd name="connsiteY10" fmla="*/ 2887655 h 4514324"/>
              <a:gd name="connsiteX11" fmla="*/ 2233061 w 8460606"/>
              <a:gd name="connsiteY11" fmla="*/ 2781777 h 4514324"/>
              <a:gd name="connsiteX12" fmla="*/ 2261937 w 8460606"/>
              <a:gd name="connsiteY12" fmla="*/ 2570021 h 4514324"/>
              <a:gd name="connsiteX13" fmla="*/ 2281188 w 8460606"/>
              <a:gd name="connsiteY13" fmla="*/ 2493019 h 4514324"/>
              <a:gd name="connsiteX14" fmla="*/ 2406316 w 8460606"/>
              <a:gd name="connsiteY14" fmla="*/ 2358265 h 4514324"/>
              <a:gd name="connsiteX15" fmla="*/ 2704699 w 8460606"/>
              <a:gd name="connsiteY15" fmla="*/ 2223512 h 4514324"/>
              <a:gd name="connsiteX16" fmla="*/ 2791326 w 8460606"/>
              <a:gd name="connsiteY16" fmla="*/ 2262013 h 4514324"/>
              <a:gd name="connsiteX17" fmla="*/ 2954956 w 8460606"/>
              <a:gd name="connsiteY17" fmla="*/ 2464143 h 4514324"/>
              <a:gd name="connsiteX18" fmla="*/ 3041583 w 8460606"/>
              <a:gd name="connsiteY18" fmla="*/ 2666274 h 4514324"/>
              <a:gd name="connsiteX19" fmla="*/ 3128211 w 8460606"/>
              <a:gd name="connsiteY19" fmla="*/ 2849154 h 4514324"/>
              <a:gd name="connsiteX20" fmla="*/ 3262964 w 8460606"/>
              <a:gd name="connsiteY20" fmla="*/ 2964657 h 4514324"/>
              <a:gd name="connsiteX21" fmla="*/ 3445844 w 8460606"/>
              <a:gd name="connsiteY21" fmla="*/ 3099411 h 4514324"/>
              <a:gd name="connsiteX22" fmla="*/ 3638350 w 8460606"/>
              <a:gd name="connsiteY22" fmla="*/ 3186038 h 4514324"/>
              <a:gd name="connsiteX23" fmla="*/ 4100362 w 8460606"/>
              <a:gd name="connsiteY23" fmla="*/ 3137912 h 4514324"/>
              <a:gd name="connsiteX24" fmla="*/ 4129238 w 8460606"/>
              <a:gd name="connsiteY24" fmla="*/ 3128286 h 4514324"/>
              <a:gd name="connsiteX25" fmla="*/ 4331369 w 8460606"/>
              <a:gd name="connsiteY25" fmla="*/ 2945406 h 4514324"/>
              <a:gd name="connsiteX26" fmla="*/ 4350619 w 8460606"/>
              <a:gd name="connsiteY26" fmla="*/ 2916531 h 4514324"/>
              <a:gd name="connsiteX27" fmla="*/ 4437246 w 8460606"/>
              <a:gd name="connsiteY27" fmla="*/ 2849154 h 4514324"/>
              <a:gd name="connsiteX28" fmla="*/ 4687503 w 8460606"/>
              <a:gd name="connsiteY28" fmla="*/ 2473769 h 4514324"/>
              <a:gd name="connsiteX29" fmla="*/ 4735630 w 8460606"/>
              <a:gd name="connsiteY29" fmla="*/ 2358265 h 4514324"/>
              <a:gd name="connsiteX30" fmla="*/ 4754880 w 8460606"/>
              <a:gd name="connsiteY30" fmla="*/ 2300514 h 4514324"/>
              <a:gd name="connsiteX31" fmla="*/ 4822257 w 8460606"/>
              <a:gd name="connsiteY31" fmla="*/ 2146510 h 4514324"/>
              <a:gd name="connsiteX32" fmla="*/ 4908884 w 8460606"/>
              <a:gd name="connsiteY32" fmla="*/ 1877002 h 4514324"/>
              <a:gd name="connsiteX33" fmla="*/ 4918510 w 8460606"/>
              <a:gd name="connsiteY33" fmla="*/ 1771124 h 4514324"/>
              <a:gd name="connsiteX34" fmla="*/ 4937760 w 8460606"/>
              <a:gd name="connsiteY34" fmla="*/ 1703747 h 4514324"/>
              <a:gd name="connsiteX35" fmla="*/ 4966636 w 8460606"/>
              <a:gd name="connsiteY35" fmla="*/ 1472741 h 4514324"/>
              <a:gd name="connsiteX36" fmla="*/ 5014762 w 8460606"/>
              <a:gd name="connsiteY36" fmla="*/ 1260985 h 4514324"/>
              <a:gd name="connsiteX37" fmla="*/ 5024388 w 8460606"/>
              <a:gd name="connsiteY37" fmla="*/ 1222484 h 4514324"/>
              <a:gd name="connsiteX38" fmla="*/ 5149516 w 8460606"/>
              <a:gd name="connsiteY38" fmla="*/ 924101 h 4514324"/>
              <a:gd name="connsiteX39" fmla="*/ 5274644 w 8460606"/>
              <a:gd name="connsiteY39" fmla="*/ 721971 h 4514324"/>
              <a:gd name="connsiteX40" fmla="*/ 5303520 w 8460606"/>
              <a:gd name="connsiteY40" fmla="*/ 664219 h 4514324"/>
              <a:gd name="connsiteX41" fmla="*/ 5361272 w 8460606"/>
              <a:gd name="connsiteY41" fmla="*/ 635343 h 4514324"/>
              <a:gd name="connsiteX42" fmla="*/ 5505651 w 8460606"/>
              <a:gd name="connsiteY42" fmla="*/ 664219 h 4514324"/>
              <a:gd name="connsiteX43" fmla="*/ 5582653 w 8460606"/>
              <a:gd name="connsiteY43" fmla="*/ 856724 h 4514324"/>
              <a:gd name="connsiteX44" fmla="*/ 5611529 w 8460606"/>
              <a:gd name="connsiteY44" fmla="*/ 924101 h 4514324"/>
              <a:gd name="connsiteX45" fmla="*/ 5640404 w 8460606"/>
              <a:gd name="connsiteY45" fmla="*/ 1010729 h 4514324"/>
              <a:gd name="connsiteX46" fmla="*/ 5717406 w 8460606"/>
              <a:gd name="connsiteY46" fmla="*/ 1155107 h 4514324"/>
              <a:gd name="connsiteX47" fmla="*/ 5775158 w 8460606"/>
              <a:gd name="connsiteY47" fmla="*/ 1434240 h 4514324"/>
              <a:gd name="connsiteX48" fmla="*/ 5909912 w 8460606"/>
              <a:gd name="connsiteY48" fmla="*/ 1414990 h 4514324"/>
              <a:gd name="connsiteX49" fmla="*/ 5977289 w 8460606"/>
              <a:gd name="connsiteY49" fmla="*/ 1126232 h 4514324"/>
              <a:gd name="connsiteX50" fmla="*/ 6006164 w 8460606"/>
              <a:gd name="connsiteY50" fmla="*/ 972227 h 4514324"/>
              <a:gd name="connsiteX51" fmla="*/ 6035040 w 8460606"/>
              <a:gd name="connsiteY51" fmla="*/ 702720 h 4514324"/>
              <a:gd name="connsiteX52" fmla="*/ 6054291 w 8460606"/>
              <a:gd name="connsiteY52" fmla="*/ 635343 h 4514324"/>
              <a:gd name="connsiteX53" fmla="*/ 6073541 w 8460606"/>
              <a:gd name="connsiteY53" fmla="*/ 577592 h 4514324"/>
              <a:gd name="connsiteX54" fmla="*/ 6179419 w 8460606"/>
              <a:gd name="connsiteY54" fmla="*/ 211832 h 4514324"/>
              <a:gd name="connsiteX55" fmla="*/ 6330627 w 8460606"/>
              <a:gd name="connsiteY55" fmla="*/ 2279 h 4514324"/>
              <a:gd name="connsiteX56" fmla="*/ 6477802 w 8460606"/>
              <a:gd name="connsiteY56" fmla="*/ 105954 h 4514324"/>
              <a:gd name="connsiteX57" fmla="*/ 6516303 w 8460606"/>
              <a:gd name="connsiteY57" fmla="*/ 192581 h 4514324"/>
              <a:gd name="connsiteX58" fmla="*/ 6593305 w 8460606"/>
              <a:gd name="connsiteY58" fmla="*/ 423587 h 4514324"/>
              <a:gd name="connsiteX59" fmla="*/ 6602931 w 8460606"/>
              <a:gd name="connsiteY59" fmla="*/ 452463 h 4514324"/>
              <a:gd name="connsiteX60" fmla="*/ 6737684 w 8460606"/>
              <a:gd name="connsiteY60" fmla="*/ 644969 h 4514324"/>
              <a:gd name="connsiteX61" fmla="*/ 6805061 w 8460606"/>
              <a:gd name="connsiteY61" fmla="*/ 827849 h 4514324"/>
              <a:gd name="connsiteX62" fmla="*/ 6853188 w 8460606"/>
              <a:gd name="connsiteY62" fmla="*/ 1010729 h 4514324"/>
              <a:gd name="connsiteX63" fmla="*/ 6862813 w 8460606"/>
              <a:gd name="connsiteY63" fmla="*/ 1068480 h 4514324"/>
              <a:gd name="connsiteX64" fmla="*/ 6872438 w 8460606"/>
              <a:gd name="connsiteY64" fmla="*/ 1549743 h 4514324"/>
              <a:gd name="connsiteX65" fmla="*/ 6882063 w 8460606"/>
              <a:gd name="connsiteY65" fmla="*/ 1578619 h 4514324"/>
              <a:gd name="connsiteX66" fmla="*/ 6891689 w 8460606"/>
              <a:gd name="connsiteY66" fmla="*/ 1645996 h 4514324"/>
              <a:gd name="connsiteX67" fmla="*/ 6910939 w 8460606"/>
              <a:gd name="connsiteY67" fmla="*/ 1674872 h 4514324"/>
              <a:gd name="connsiteX68" fmla="*/ 7016817 w 8460606"/>
              <a:gd name="connsiteY68" fmla="*/ 1886627 h 4514324"/>
              <a:gd name="connsiteX69" fmla="*/ 7267074 w 8460606"/>
              <a:gd name="connsiteY69" fmla="*/ 2098383 h 4514324"/>
              <a:gd name="connsiteX70" fmla="*/ 7748337 w 8460606"/>
              <a:gd name="connsiteY70" fmla="*/ 2031006 h 4514324"/>
              <a:gd name="connsiteX71" fmla="*/ 8075596 w 8460606"/>
              <a:gd name="connsiteY71" fmla="*/ 1915503 h 4514324"/>
              <a:gd name="connsiteX72" fmla="*/ 8229600 w 8460606"/>
              <a:gd name="connsiteY72" fmla="*/ 1838501 h 4514324"/>
              <a:gd name="connsiteX73" fmla="*/ 8460606 w 8460606"/>
              <a:gd name="connsiteY73"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194560 w 8460606"/>
              <a:gd name="connsiteY9" fmla="*/ 2887655 h 4514324"/>
              <a:gd name="connsiteX10" fmla="*/ 2233061 w 8460606"/>
              <a:gd name="connsiteY10" fmla="*/ 2781777 h 4514324"/>
              <a:gd name="connsiteX11" fmla="*/ 2261937 w 8460606"/>
              <a:gd name="connsiteY11" fmla="*/ 2570021 h 4514324"/>
              <a:gd name="connsiteX12" fmla="*/ 2281188 w 8460606"/>
              <a:gd name="connsiteY12" fmla="*/ 2493019 h 4514324"/>
              <a:gd name="connsiteX13" fmla="*/ 2406316 w 8460606"/>
              <a:gd name="connsiteY13" fmla="*/ 2358265 h 4514324"/>
              <a:gd name="connsiteX14" fmla="*/ 2704699 w 8460606"/>
              <a:gd name="connsiteY14" fmla="*/ 2223512 h 4514324"/>
              <a:gd name="connsiteX15" fmla="*/ 2791326 w 8460606"/>
              <a:gd name="connsiteY15" fmla="*/ 2262013 h 4514324"/>
              <a:gd name="connsiteX16" fmla="*/ 2954956 w 8460606"/>
              <a:gd name="connsiteY16" fmla="*/ 2464143 h 4514324"/>
              <a:gd name="connsiteX17" fmla="*/ 3041583 w 8460606"/>
              <a:gd name="connsiteY17" fmla="*/ 2666274 h 4514324"/>
              <a:gd name="connsiteX18" fmla="*/ 3128211 w 8460606"/>
              <a:gd name="connsiteY18" fmla="*/ 2849154 h 4514324"/>
              <a:gd name="connsiteX19" fmla="*/ 3262964 w 8460606"/>
              <a:gd name="connsiteY19" fmla="*/ 2964657 h 4514324"/>
              <a:gd name="connsiteX20" fmla="*/ 3445844 w 8460606"/>
              <a:gd name="connsiteY20" fmla="*/ 3099411 h 4514324"/>
              <a:gd name="connsiteX21" fmla="*/ 3638350 w 8460606"/>
              <a:gd name="connsiteY21" fmla="*/ 3186038 h 4514324"/>
              <a:gd name="connsiteX22" fmla="*/ 4100362 w 8460606"/>
              <a:gd name="connsiteY22" fmla="*/ 3137912 h 4514324"/>
              <a:gd name="connsiteX23" fmla="*/ 4129238 w 8460606"/>
              <a:gd name="connsiteY23" fmla="*/ 3128286 h 4514324"/>
              <a:gd name="connsiteX24" fmla="*/ 4331369 w 8460606"/>
              <a:gd name="connsiteY24" fmla="*/ 2945406 h 4514324"/>
              <a:gd name="connsiteX25" fmla="*/ 4350619 w 8460606"/>
              <a:gd name="connsiteY25" fmla="*/ 2916531 h 4514324"/>
              <a:gd name="connsiteX26" fmla="*/ 4437246 w 8460606"/>
              <a:gd name="connsiteY26" fmla="*/ 2849154 h 4514324"/>
              <a:gd name="connsiteX27" fmla="*/ 4687503 w 8460606"/>
              <a:gd name="connsiteY27" fmla="*/ 2473769 h 4514324"/>
              <a:gd name="connsiteX28" fmla="*/ 4735630 w 8460606"/>
              <a:gd name="connsiteY28" fmla="*/ 2358265 h 4514324"/>
              <a:gd name="connsiteX29" fmla="*/ 4754880 w 8460606"/>
              <a:gd name="connsiteY29" fmla="*/ 2300514 h 4514324"/>
              <a:gd name="connsiteX30" fmla="*/ 4822257 w 8460606"/>
              <a:gd name="connsiteY30" fmla="*/ 2146510 h 4514324"/>
              <a:gd name="connsiteX31" fmla="*/ 4908884 w 8460606"/>
              <a:gd name="connsiteY31" fmla="*/ 1877002 h 4514324"/>
              <a:gd name="connsiteX32" fmla="*/ 4918510 w 8460606"/>
              <a:gd name="connsiteY32" fmla="*/ 1771124 h 4514324"/>
              <a:gd name="connsiteX33" fmla="*/ 4937760 w 8460606"/>
              <a:gd name="connsiteY33" fmla="*/ 1703747 h 4514324"/>
              <a:gd name="connsiteX34" fmla="*/ 4966636 w 8460606"/>
              <a:gd name="connsiteY34" fmla="*/ 1472741 h 4514324"/>
              <a:gd name="connsiteX35" fmla="*/ 5014762 w 8460606"/>
              <a:gd name="connsiteY35" fmla="*/ 1260985 h 4514324"/>
              <a:gd name="connsiteX36" fmla="*/ 5024388 w 8460606"/>
              <a:gd name="connsiteY36" fmla="*/ 1222484 h 4514324"/>
              <a:gd name="connsiteX37" fmla="*/ 5149516 w 8460606"/>
              <a:gd name="connsiteY37" fmla="*/ 924101 h 4514324"/>
              <a:gd name="connsiteX38" fmla="*/ 5274644 w 8460606"/>
              <a:gd name="connsiteY38" fmla="*/ 721971 h 4514324"/>
              <a:gd name="connsiteX39" fmla="*/ 5303520 w 8460606"/>
              <a:gd name="connsiteY39" fmla="*/ 664219 h 4514324"/>
              <a:gd name="connsiteX40" fmla="*/ 5361272 w 8460606"/>
              <a:gd name="connsiteY40" fmla="*/ 635343 h 4514324"/>
              <a:gd name="connsiteX41" fmla="*/ 5505651 w 8460606"/>
              <a:gd name="connsiteY41" fmla="*/ 664219 h 4514324"/>
              <a:gd name="connsiteX42" fmla="*/ 5582653 w 8460606"/>
              <a:gd name="connsiteY42" fmla="*/ 856724 h 4514324"/>
              <a:gd name="connsiteX43" fmla="*/ 5611529 w 8460606"/>
              <a:gd name="connsiteY43" fmla="*/ 924101 h 4514324"/>
              <a:gd name="connsiteX44" fmla="*/ 5640404 w 8460606"/>
              <a:gd name="connsiteY44" fmla="*/ 1010729 h 4514324"/>
              <a:gd name="connsiteX45" fmla="*/ 5717406 w 8460606"/>
              <a:gd name="connsiteY45" fmla="*/ 1155107 h 4514324"/>
              <a:gd name="connsiteX46" fmla="*/ 5775158 w 8460606"/>
              <a:gd name="connsiteY46" fmla="*/ 1434240 h 4514324"/>
              <a:gd name="connsiteX47" fmla="*/ 5909912 w 8460606"/>
              <a:gd name="connsiteY47" fmla="*/ 1414990 h 4514324"/>
              <a:gd name="connsiteX48" fmla="*/ 5977289 w 8460606"/>
              <a:gd name="connsiteY48" fmla="*/ 1126232 h 4514324"/>
              <a:gd name="connsiteX49" fmla="*/ 6006164 w 8460606"/>
              <a:gd name="connsiteY49" fmla="*/ 972227 h 4514324"/>
              <a:gd name="connsiteX50" fmla="*/ 6035040 w 8460606"/>
              <a:gd name="connsiteY50" fmla="*/ 702720 h 4514324"/>
              <a:gd name="connsiteX51" fmla="*/ 6054291 w 8460606"/>
              <a:gd name="connsiteY51" fmla="*/ 635343 h 4514324"/>
              <a:gd name="connsiteX52" fmla="*/ 6073541 w 8460606"/>
              <a:gd name="connsiteY52" fmla="*/ 577592 h 4514324"/>
              <a:gd name="connsiteX53" fmla="*/ 6179419 w 8460606"/>
              <a:gd name="connsiteY53" fmla="*/ 211832 h 4514324"/>
              <a:gd name="connsiteX54" fmla="*/ 6330627 w 8460606"/>
              <a:gd name="connsiteY54" fmla="*/ 2279 h 4514324"/>
              <a:gd name="connsiteX55" fmla="*/ 6477802 w 8460606"/>
              <a:gd name="connsiteY55" fmla="*/ 105954 h 4514324"/>
              <a:gd name="connsiteX56" fmla="*/ 6516303 w 8460606"/>
              <a:gd name="connsiteY56" fmla="*/ 192581 h 4514324"/>
              <a:gd name="connsiteX57" fmla="*/ 6593305 w 8460606"/>
              <a:gd name="connsiteY57" fmla="*/ 423587 h 4514324"/>
              <a:gd name="connsiteX58" fmla="*/ 6602931 w 8460606"/>
              <a:gd name="connsiteY58" fmla="*/ 452463 h 4514324"/>
              <a:gd name="connsiteX59" fmla="*/ 6737684 w 8460606"/>
              <a:gd name="connsiteY59" fmla="*/ 644969 h 4514324"/>
              <a:gd name="connsiteX60" fmla="*/ 6805061 w 8460606"/>
              <a:gd name="connsiteY60" fmla="*/ 827849 h 4514324"/>
              <a:gd name="connsiteX61" fmla="*/ 6853188 w 8460606"/>
              <a:gd name="connsiteY61" fmla="*/ 1010729 h 4514324"/>
              <a:gd name="connsiteX62" fmla="*/ 6862813 w 8460606"/>
              <a:gd name="connsiteY62" fmla="*/ 1068480 h 4514324"/>
              <a:gd name="connsiteX63" fmla="*/ 6872438 w 8460606"/>
              <a:gd name="connsiteY63" fmla="*/ 1549743 h 4514324"/>
              <a:gd name="connsiteX64" fmla="*/ 6882063 w 8460606"/>
              <a:gd name="connsiteY64" fmla="*/ 1578619 h 4514324"/>
              <a:gd name="connsiteX65" fmla="*/ 6891689 w 8460606"/>
              <a:gd name="connsiteY65" fmla="*/ 1645996 h 4514324"/>
              <a:gd name="connsiteX66" fmla="*/ 6910939 w 8460606"/>
              <a:gd name="connsiteY66" fmla="*/ 1674872 h 4514324"/>
              <a:gd name="connsiteX67" fmla="*/ 7016817 w 8460606"/>
              <a:gd name="connsiteY67" fmla="*/ 1886627 h 4514324"/>
              <a:gd name="connsiteX68" fmla="*/ 7267074 w 8460606"/>
              <a:gd name="connsiteY68" fmla="*/ 2098383 h 4514324"/>
              <a:gd name="connsiteX69" fmla="*/ 7748337 w 8460606"/>
              <a:gd name="connsiteY69" fmla="*/ 2031006 h 4514324"/>
              <a:gd name="connsiteX70" fmla="*/ 8075596 w 8460606"/>
              <a:gd name="connsiteY70" fmla="*/ 1915503 h 4514324"/>
              <a:gd name="connsiteX71" fmla="*/ 8229600 w 8460606"/>
              <a:gd name="connsiteY71" fmla="*/ 1838501 h 4514324"/>
              <a:gd name="connsiteX72" fmla="*/ 8460606 w 8460606"/>
              <a:gd name="connsiteY72"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281188 w 8460606"/>
              <a:gd name="connsiteY11" fmla="*/ 2493019 h 4514324"/>
              <a:gd name="connsiteX12" fmla="*/ 2406316 w 8460606"/>
              <a:gd name="connsiteY12" fmla="*/ 2358265 h 4514324"/>
              <a:gd name="connsiteX13" fmla="*/ 2704699 w 8460606"/>
              <a:gd name="connsiteY13" fmla="*/ 2223512 h 4514324"/>
              <a:gd name="connsiteX14" fmla="*/ 2791326 w 8460606"/>
              <a:gd name="connsiteY14" fmla="*/ 2262013 h 4514324"/>
              <a:gd name="connsiteX15" fmla="*/ 2954956 w 8460606"/>
              <a:gd name="connsiteY15" fmla="*/ 2464143 h 4514324"/>
              <a:gd name="connsiteX16" fmla="*/ 3041583 w 8460606"/>
              <a:gd name="connsiteY16" fmla="*/ 2666274 h 4514324"/>
              <a:gd name="connsiteX17" fmla="*/ 3128211 w 8460606"/>
              <a:gd name="connsiteY17" fmla="*/ 2849154 h 4514324"/>
              <a:gd name="connsiteX18" fmla="*/ 3262964 w 8460606"/>
              <a:gd name="connsiteY18" fmla="*/ 2964657 h 4514324"/>
              <a:gd name="connsiteX19" fmla="*/ 3445844 w 8460606"/>
              <a:gd name="connsiteY19" fmla="*/ 3099411 h 4514324"/>
              <a:gd name="connsiteX20" fmla="*/ 3638350 w 8460606"/>
              <a:gd name="connsiteY20" fmla="*/ 3186038 h 4514324"/>
              <a:gd name="connsiteX21" fmla="*/ 4100362 w 8460606"/>
              <a:gd name="connsiteY21" fmla="*/ 3137912 h 4514324"/>
              <a:gd name="connsiteX22" fmla="*/ 4129238 w 8460606"/>
              <a:gd name="connsiteY22" fmla="*/ 3128286 h 4514324"/>
              <a:gd name="connsiteX23" fmla="*/ 4331369 w 8460606"/>
              <a:gd name="connsiteY23" fmla="*/ 2945406 h 4514324"/>
              <a:gd name="connsiteX24" fmla="*/ 4350619 w 8460606"/>
              <a:gd name="connsiteY24" fmla="*/ 2916531 h 4514324"/>
              <a:gd name="connsiteX25" fmla="*/ 4437246 w 8460606"/>
              <a:gd name="connsiteY25" fmla="*/ 2849154 h 4514324"/>
              <a:gd name="connsiteX26" fmla="*/ 4687503 w 8460606"/>
              <a:gd name="connsiteY26" fmla="*/ 2473769 h 4514324"/>
              <a:gd name="connsiteX27" fmla="*/ 4735630 w 8460606"/>
              <a:gd name="connsiteY27" fmla="*/ 2358265 h 4514324"/>
              <a:gd name="connsiteX28" fmla="*/ 4754880 w 8460606"/>
              <a:gd name="connsiteY28" fmla="*/ 2300514 h 4514324"/>
              <a:gd name="connsiteX29" fmla="*/ 4822257 w 8460606"/>
              <a:gd name="connsiteY29" fmla="*/ 2146510 h 4514324"/>
              <a:gd name="connsiteX30" fmla="*/ 4908884 w 8460606"/>
              <a:gd name="connsiteY30" fmla="*/ 1877002 h 4514324"/>
              <a:gd name="connsiteX31" fmla="*/ 4918510 w 8460606"/>
              <a:gd name="connsiteY31" fmla="*/ 1771124 h 4514324"/>
              <a:gd name="connsiteX32" fmla="*/ 4937760 w 8460606"/>
              <a:gd name="connsiteY32" fmla="*/ 1703747 h 4514324"/>
              <a:gd name="connsiteX33" fmla="*/ 4966636 w 8460606"/>
              <a:gd name="connsiteY33" fmla="*/ 1472741 h 4514324"/>
              <a:gd name="connsiteX34" fmla="*/ 5014762 w 8460606"/>
              <a:gd name="connsiteY34" fmla="*/ 1260985 h 4514324"/>
              <a:gd name="connsiteX35" fmla="*/ 5024388 w 8460606"/>
              <a:gd name="connsiteY35" fmla="*/ 1222484 h 4514324"/>
              <a:gd name="connsiteX36" fmla="*/ 5149516 w 8460606"/>
              <a:gd name="connsiteY36" fmla="*/ 924101 h 4514324"/>
              <a:gd name="connsiteX37" fmla="*/ 5274644 w 8460606"/>
              <a:gd name="connsiteY37" fmla="*/ 721971 h 4514324"/>
              <a:gd name="connsiteX38" fmla="*/ 5303520 w 8460606"/>
              <a:gd name="connsiteY38" fmla="*/ 664219 h 4514324"/>
              <a:gd name="connsiteX39" fmla="*/ 5361272 w 8460606"/>
              <a:gd name="connsiteY39" fmla="*/ 635343 h 4514324"/>
              <a:gd name="connsiteX40" fmla="*/ 5505651 w 8460606"/>
              <a:gd name="connsiteY40" fmla="*/ 664219 h 4514324"/>
              <a:gd name="connsiteX41" fmla="*/ 5582653 w 8460606"/>
              <a:gd name="connsiteY41" fmla="*/ 856724 h 4514324"/>
              <a:gd name="connsiteX42" fmla="*/ 5611529 w 8460606"/>
              <a:gd name="connsiteY42" fmla="*/ 924101 h 4514324"/>
              <a:gd name="connsiteX43" fmla="*/ 5640404 w 8460606"/>
              <a:gd name="connsiteY43" fmla="*/ 1010729 h 4514324"/>
              <a:gd name="connsiteX44" fmla="*/ 5717406 w 8460606"/>
              <a:gd name="connsiteY44" fmla="*/ 1155107 h 4514324"/>
              <a:gd name="connsiteX45" fmla="*/ 5775158 w 8460606"/>
              <a:gd name="connsiteY45" fmla="*/ 1434240 h 4514324"/>
              <a:gd name="connsiteX46" fmla="*/ 5909912 w 8460606"/>
              <a:gd name="connsiteY46" fmla="*/ 1414990 h 4514324"/>
              <a:gd name="connsiteX47" fmla="*/ 5977289 w 8460606"/>
              <a:gd name="connsiteY47" fmla="*/ 1126232 h 4514324"/>
              <a:gd name="connsiteX48" fmla="*/ 6006164 w 8460606"/>
              <a:gd name="connsiteY48" fmla="*/ 972227 h 4514324"/>
              <a:gd name="connsiteX49" fmla="*/ 6035040 w 8460606"/>
              <a:gd name="connsiteY49" fmla="*/ 702720 h 4514324"/>
              <a:gd name="connsiteX50" fmla="*/ 6054291 w 8460606"/>
              <a:gd name="connsiteY50" fmla="*/ 635343 h 4514324"/>
              <a:gd name="connsiteX51" fmla="*/ 6073541 w 8460606"/>
              <a:gd name="connsiteY51" fmla="*/ 577592 h 4514324"/>
              <a:gd name="connsiteX52" fmla="*/ 6179419 w 8460606"/>
              <a:gd name="connsiteY52" fmla="*/ 211832 h 4514324"/>
              <a:gd name="connsiteX53" fmla="*/ 6330627 w 8460606"/>
              <a:gd name="connsiteY53" fmla="*/ 2279 h 4514324"/>
              <a:gd name="connsiteX54" fmla="*/ 6477802 w 8460606"/>
              <a:gd name="connsiteY54" fmla="*/ 105954 h 4514324"/>
              <a:gd name="connsiteX55" fmla="*/ 6516303 w 8460606"/>
              <a:gd name="connsiteY55" fmla="*/ 192581 h 4514324"/>
              <a:gd name="connsiteX56" fmla="*/ 6593305 w 8460606"/>
              <a:gd name="connsiteY56" fmla="*/ 423587 h 4514324"/>
              <a:gd name="connsiteX57" fmla="*/ 6602931 w 8460606"/>
              <a:gd name="connsiteY57" fmla="*/ 452463 h 4514324"/>
              <a:gd name="connsiteX58" fmla="*/ 6737684 w 8460606"/>
              <a:gd name="connsiteY58" fmla="*/ 644969 h 4514324"/>
              <a:gd name="connsiteX59" fmla="*/ 6805061 w 8460606"/>
              <a:gd name="connsiteY59" fmla="*/ 827849 h 4514324"/>
              <a:gd name="connsiteX60" fmla="*/ 6853188 w 8460606"/>
              <a:gd name="connsiteY60" fmla="*/ 1010729 h 4514324"/>
              <a:gd name="connsiteX61" fmla="*/ 6862813 w 8460606"/>
              <a:gd name="connsiteY61" fmla="*/ 1068480 h 4514324"/>
              <a:gd name="connsiteX62" fmla="*/ 6872438 w 8460606"/>
              <a:gd name="connsiteY62" fmla="*/ 1549743 h 4514324"/>
              <a:gd name="connsiteX63" fmla="*/ 6882063 w 8460606"/>
              <a:gd name="connsiteY63" fmla="*/ 1578619 h 4514324"/>
              <a:gd name="connsiteX64" fmla="*/ 6891689 w 8460606"/>
              <a:gd name="connsiteY64" fmla="*/ 1645996 h 4514324"/>
              <a:gd name="connsiteX65" fmla="*/ 6910939 w 8460606"/>
              <a:gd name="connsiteY65" fmla="*/ 1674872 h 4514324"/>
              <a:gd name="connsiteX66" fmla="*/ 7016817 w 8460606"/>
              <a:gd name="connsiteY66" fmla="*/ 1886627 h 4514324"/>
              <a:gd name="connsiteX67" fmla="*/ 7267074 w 8460606"/>
              <a:gd name="connsiteY67" fmla="*/ 2098383 h 4514324"/>
              <a:gd name="connsiteX68" fmla="*/ 7748337 w 8460606"/>
              <a:gd name="connsiteY68" fmla="*/ 2031006 h 4514324"/>
              <a:gd name="connsiteX69" fmla="*/ 8075596 w 8460606"/>
              <a:gd name="connsiteY69" fmla="*/ 1915503 h 4514324"/>
              <a:gd name="connsiteX70" fmla="*/ 8229600 w 8460606"/>
              <a:gd name="connsiteY70" fmla="*/ 1838501 h 4514324"/>
              <a:gd name="connsiteX71" fmla="*/ 8460606 w 8460606"/>
              <a:gd name="connsiteY71"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128211 w 8460606"/>
              <a:gd name="connsiteY16" fmla="*/ 2849154 h 4514324"/>
              <a:gd name="connsiteX17" fmla="*/ 3262964 w 8460606"/>
              <a:gd name="connsiteY17" fmla="*/ 2964657 h 4514324"/>
              <a:gd name="connsiteX18" fmla="*/ 3445844 w 8460606"/>
              <a:gd name="connsiteY18" fmla="*/ 3099411 h 4514324"/>
              <a:gd name="connsiteX19" fmla="*/ 3638350 w 8460606"/>
              <a:gd name="connsiteY19" fmla="*/ 3186038 h 4514324"/>
              <a:gd name="connsiteX20" fmla="*/ 4100362 w 8460606"/>
              <a:gd name="connsiteY20" fmla="*/ 3137912 h 4514324"/>
              <a:gd name="connsiteX21" fmla="*/ 4129238 w 8460606"/>
              <a:gd name="connsiteY21" fmla="*/ 3128286 h 4514324"/>
              <a:gd name="connsiteX22" fmla="*/ 4331369 w 8460606"/>
              <a:gd name="connsiteY22" fmla="*/ 2945406 h 4514324"/>
              <a:gd name="connsiteX23" fmla="*/ 4350619 w 8460606"/>
              <a:gd name="connsiteY23" fmla="*/ 2916531 h 4514324"/>
              <a:gd name="connsiteX24" fmla="*/ 4437246 w 8460606"/>
              <a:gd name="connsiteY24" fmla="*/ 2849154 h 4514324"/>
              <a:gd name="connsiteX25" fmla="*/ 4687503 w 8460606"/>
              <a:gd name="connsiteY25" fmla="*/ 2473769 h 4514324"/>
              <a:gd name="connsiteX26" fmla="*/ 4735630 w 8460606"/>
              <a:gd name="connsiteY26" fmla="*/ 2358265 h 4514324"/>
              <a:gd name="connsiteX27" fmla="*/ 4754880 w 8460606"/>
              <a:gd name="connsiteY27" fmla="*/ 2300514 h 4514324"/>
              <a:gd name="connsiteX28" fmla="*/ 4822257 w 8460606"/>
              <a:gd name="connsiteY28" fmla="*/ 2146510 h 4514324"/>
              <a:gd name="connsiteX29" fmla="*/ 4908884 w 8460606"/>
              <a:gd name="connsiteY29" fmla="*/ 1877002 h 4514324"/>
              <a:gd name="connsiteX30" fmla="*/ 4918510 w 8460606"/>
              <a:gd name="connsiteY30" fmla="*/ 1771124 h 4514324"/>
              <a:gd name="connsiteX31" fmla="*/ 4937760 w 8460606"/>
              <a:gd name="connsiteY31" fmla="*/ 1703747 h 4514324"/>
              <a:gd name="connsiteX32" fmla="*/ 4966636 w 8460606"/>
              <a:gd name="connsiteY32" fmla="*/ 1472741 h 4514324"/>
              <a:gd name="connsiteX33" fmla="*/ 5014762 w 8460606"/>
              <a:gd name="connsiteY33" fmla="*/ 1260985 h 4514324"/>
              <a:gd name="connsiteX34" fmla="*/ 5024388 w 8460606"/>
              <a:gd name="connsiteY34" fmla="*/ 1222484 h 4514324"/>
              <a:gd name="connsiteX35" fmla="*/ 5149516 w 8460606"/>
              <a:gd name="connsiteY35" fmla="*/ 924101 h 4514324"/>
              <a:gd name="connsiteX36" fmla="*/ 5274644 w 8460606"/>
              <a:gd name="connsiteY36" fmla="*/ 721971 h 4514324"/>
              <a:gd name="connsiteX37" fmla="*/ 5303520 w 8460606"/>
              <a:gd name="connsiteY37" fmla="*/ 664219 h 4514324"/>
              <a:gd name="connsiteX38" fmla="*/ 5361272 w 8460606"/>
              <a:gd name="connsiteY38" fmla="*/ 635343 h 4514324"/>
              <a:gd name="connsiteX39" fmla="*/ 5505651 w 8460606"/>
              <a:gd name="connsiteY39" fmla="*/ 664219 h 4514324"/>
              <a:gd name="connsiteX40" fmla="*/ 5582653 w 8460606"/>
              <a:gd name="connsiteY40" fmla="*/ 856724 h 4514324"/>
              <a:gd name="connsiteX41" fmla="*/ 5611529 w 8460606"/>
              <a:gd name="connsiteY41" fmla="*/ 924101 h 4514324"/>
              <a:gd name="connsiteX42" fmla="*/ 5640404 w 8460606"/>
              <a:gd name="connsiteY42" fmla="*/ 1010729 h 4514324"/>
              <a:gd name="connsiteX43" fmla="*/ 5717406 w 8460606"/>
              <a:gd name="connsiteY43" fmla="*/ 1155107 h 4514324"/>
              <a:gd name="connsiteX44" fmla="*/ 5775158 w 8460606"/>
              <a:gd name="connsiteY44" fmla="*/ 1434240 h 4514324"/>
              <a:gd name="connsiteX45" fmla="*/ 5909912 w 8460606"/>
              <a:gd name="connsiteY45" fmla="*/ 1414990 h 4514324"/>
              <a:gd name="connsiteX46" fmla="*/ 5977289 w 8460606"/>
              <a:gd name="connsiteY46" fmla="*/ 1126232 h 4514324"/>
              <a:gd name="connsiteX47" fmla="*/ 6006164 w 8460606"/>
              <a:gd name="connsiteY47" fmla="*/ 972227 h 4514324"/>
              <a:gd name="connsiteX48" fmla="*/ 6035040 w 8460606"/>
              <a:gd name="connsiteY48" fmla="*/ 702720 h 4514324"/>
              <a:gd name="connsiteX49" fmla="*/ 6054291 w 8460606"/>
              <a:gd name="connsiteY49" fmla="*/ 635343 h 4514324"/>
              <a:gd name="connsiteX50" fmla="*/ 6073541 w 8460606"/>
              <a:gd name="connsiteY50" fmla="*/ 577592 h 4514324"/>
              <a:gd name="connsiteX51" fmla="*/ 6179419 w 8460606"/>
              <a:gd name="connsiteY51" fmla="*/ 211832 h 4514324"/>
              <a:gd name="connsiteX52" fmla="*/ 6330627 w 8460606"/>
              <a:gd name="connsiteY52" fmla="*/ 2279 h 4514324"/>
              <a:gd name="connsiteX53" fmla="*/ 6477802 w 8460606"/>
              <a:gd name="connsiteY53" fmla="*/ 105954 h 4514324"/>
              <a:gd name="connsiteX54" fmla="*/ 6516303 w 8460606"/>
              <a:gd name="connsiteY54" fmla="*/ 192581 h 4514324"/>
              <a:gd name="connsiteX55" fmla="*/ 6593305 w 8460606"/>
              <a:gd name="connsiteY55" fmla="*/ 423587 h 4514324"/>
              <a:gd name="connsiteX56" fmla="*/ 6602931 w 8460606"/>
              <a:gd name="connsiteY56" fmla="*/ 452463 h 4514324"/>
              <a:gd name="connsiteX57" fmla="*/ 6737684 w 8460606"/>
              <a:gd name="connsiteY57" fmla="*/ 644969 h 4514324"/>
              <a:gd name="connsiteX58" fmla="*/ 6805061 w 8460606"/>
              <a:gd name="connsiteY58" fmla="*/ 827849 h 4514324"/>
              <a:gd name="connsiteX59" fmla="*/ 6853188 w 8460606"/>
              <a:gd name="connsiteY59" fmla="*/ 1010729 h 4514324"/>
              <a:gd name="connsiteX60" fmla="*/ 6862813 w 8460606"/>
              <a:gd name="connsiteY60" fmla="*/ 1068480 h 4514324"/>
              <a:gd name="connsiteX61" fmla="*/ 6872438 w 8460606"/>
              <a:gd name="connsiteY61" fmla="*/ 1549743 h 4514324"/>
              <a:gd name="connsiteX62" fmla="*/ 6882063 w 8460606"/>
              <a:gd name="connsiteY62" fmla="*/ 1578619 h 4514324"/>
              <a:gd name="connsiteX63" fmla="*/ 6891689 w 8460606"/>
              <a:gd name="connsiteY63" fmla="*/ 1645996 h 4514324"/>
              <a:gd name="connsiteX64" fmla="*/ 6910939 w 8460606"/>
              <a:gd name="connsiteY64" fmla="*/ 1674872 h 4514324"/>
              <a:gd name="connsiteX65" fmla="*/ 7016817 w 8460606"/>
              <a:gd name="connsiteY65" fmla="*/ 1886627 h 4514324"/>
              <a:gd name="connsiteX66" fmla="*/ 7267074 w 8460606"/>
              <a:gd name="connsiteY66" fmla="*/ 2098383 h 4514324"/>
              <a:gd name="connsiteX67" fmla="*/ 7748337 w 8460606"/>
              <a:gd name="connsiteY67" fmla="*/ 2031006 h 4514324"/>
              <a:gd name="connsiteX68" fmla="*/ 8075596 w 8460606"/>
              <a:gd name="connsiteY68" fmla="*/ 1915503 h 4514324"/>
              <a:gd name="connsiteX69" fmla="*/ 8229600 w 8460606"/>
              <a:gd name="connsiteY69" fmla="*/ 1838501 h 4514324"/>
              <a:gd name="connsiteX70" fmla="*/ 8460606 w 8460606"/>
              <a:gd name="connsiteY70"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128211 w 8460606"/>
              <a:gd name="connsiteY16" fmla="*/ 284915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129238 w 8460606"/>
              <a:gd name="connsiteY20" fmla="*/ 3128286 h 4514324"/>
              <a:gd name="connsiteX21" fmla="*/ 4331369 w 8460606"/>
              <a:gd name="connsiteY21" fmla="*/ 2945406 h 4514324"/>
              <a:gd name="connsiteX22" fmla="*/ 4350619 w 8460606"/>
              <a:gd name="connsiteY22" fmla="*/ 2916531 h 4514324"/>
              <a:gd name="connsiteX23" fmla="*/ 4437246 w 8460606"/>
              <a:gd name="connsiteY23" fmla="*/ 2849154 h 4514324"/>
              <a:gd name="connsiteX24" fmla="*/ 4687503 w 8460606"/>
              <a:gd name="connsiteY24" fmla="*/ 2473769 h 4514324"/>
              <a:gd name="connsiteX25" fmla="*/ 4735630 w 8460606"/>
              <a:gd name="connsiteY25" fmla="*/ 2358265 h 4514324"/>
              <a:gd name="connsiteX26" fmla="*/ 4754880 w 8460606"/>
              <a:gd name="connsiteY26" fmla="*/ 2300514 h 4514324"/>
              <a:gd name="connsiteX27" fmla="*/ 4822257 w 8460606"/>
              <a:gd name="connsiteY27" fmla="*/ 2146510 h 4514324"/>
              <a:gd name="connsiteX28" fmla="*/ 4908884 w 8460606"/>
              <a:gd name="connsiteY28" fmla="*/ 1877002 h 4514324"/>
              <a:gd name="connsiteX29" fmla="*/ 4918510 w 8460606"/>
              <a:gd name="connsiteY29" fmla="*/ 1771124 h 4514324"/>
              <a:gd name="connsiteX30" fmla="*/ 4937760 w 8460606"/>
              <a:gd name="connsiteY30" fmla="*/ 1703747 h 4514324"/>
              <a:gd name="connsiteX31" fmla="*/ 4966636 w 8460606"/>
              <a:gd name="connsiteY31" fmla="*/ 1472741 h 4514324"/>
              <a:gd name="connsiteX32" fmla="*/ 5014762 w 8460606"/>
              <a:gd name="connsiteY32" fmla="*/ 1260985 h 4514324"/>
              <a:gd name="connsiteX33" fmla="*/ 5024388 w 8460606"/>
              <a:gd name="connsiteY33" fmla="*/ 1222484 h 4514324"/>
              <a:gd name="connsiteX34" fmla="*/ 5149516 w 8460606"/>
              <a:gd name="connsiteY34" fmla="*/ 924101 h 4514324"/>
              <a:gd name="connsiteX35" fmla="*/ 5274644 w 8460606"/>
              <a:gd name="connsiteY35" fmla="*/ 721971 h 4514324"/>
              <a:gd name="connsiteX36" fmla="*/ 5303520 w 8460606"/>
              <a:gd name="connsiteY36" fmla="*/ 664219 h 4514324"/>
              <a:gd name="connsiteX37" fmla="*/ 5361272 w 8460606"/>
              <a:gd name="connsiteY37" fmla="*/ 635343 h 4514324"/>
              <a:gd name="connsiteX38" fmla="*/ 5505651 w 8460606"/>
              <a:gd name="connsiteY38" fmla="*/ 664219 h 4514324"/>
              <a:gd name="connsiteX39" fmla="*/ 5582653 w 8460606"/>
              <a:gd name="connsiteY39" fmla="*/ 856724 h 4514324"/>
              <a:gd name="connsiteX40" fmla="*/ 5611529 w 8460606"/>
              <a:gd name="connsiteY40" fmla="*/ 924101 h 4514324"/>
              <a:gd name="connsiteX41" fmla="*/ 5640404 w 8460606"/>
              <a:gd name="connsiteY41" fmla="*/ 1010729 h 4514324"/>
              <a:gd name="connsiteX42" fmla="*/ 5717406 w 8460606"/>
              <a:gd name="connsiteY42" fmla="*/ 1155107 h 4514324"/>
              <a:gd name="connsiteX43" fmla="*/ 5775158 w 8460606"/>
              <a:gd name="connsiteY43" fmla="*/ 1434240 h 4514324"/>
              <a:gd name="connsiteX44" fmla="*/ 5909912 w 8460606"/>
              <a:gd name="connsiteY44" fmla="*/ 1414990 h 4514324"/>
              <a:gd name="connsiteX45" fmla="*/ 5977289 w 8460606"/>
              <a:gd name="connsiteY45" fmla="*/ 1126232 h 4514324"/>
              <a:gd name="connsiteX46" fmla="*/ 6006164 w 8460606"/>
              <a:gd name="connsiteY46" fmla="*/ 972227 h 4514324"/>
              <a:gd name="connsiteX47" fmla="*/ 6035040 w 8460606"/>
              <a:gd name="connsiteY47" fmla="*/ 702720 h 4514324"/>
              <a:gd name="connsiteX48" fmla="*/ 6054291 w 8460606"/>
              <a:gd name="connsiteY48" fmla="*/ 635343 h 4514324"/>
              <a:gd name="connsiteX49" fmla="*/ 6073541 w 8460606"/>
              <a:gd name="connsiteY49" fmla="*/ 577592 h 4514324"/>
              <a:gd name="connsiteX50" fmla="*/ 6179419 w 8460606"/>
              <a:gd name="connsiteY50" fmla="*/ 211832 h 4514324"/>
              <a:gd name="connsiteX51" fmla="*/ 6330627 w 8460606"/>
              <a:gd name="connsiteY51" fmla="*/ 2279 h 4514324"/>
              <a:gd name="connsiteX52" fmla="*/ 6477802 w 8460606"/>
              <a:gd name="connsiteY52" fmla="*/ 105954 h 4514324"/>
              <a:gd name="connsiteX53" fmla="*/ 6516303 w 8460606"/>
              <a:gd name="connsiteY53" fmla="*/ 192581 h 4514324"/>
              <a:gd name="connsiteX54" fmla="*/ 6593305 w 8460606"/>
              <a:gd name="connsiteY54" fmla="*/ 423587 h 4514324"/>
              <a:gd name="connsiteX55" fmla="*/ 6602931 w 8460606"/>
              <a:gd name="connsiteY55" fmla="*/ 452463 h 4514324"/>
              <a:gd name="connsiteX56" fmla="*/ 6737684 w 8460606"/>
              <a:gd name="connsiteY56" fmla="*/ 644969 h 4514324"/>
              <a:gd name="connsiteX57" fmla="*/ 6805061 w 8460606"/>
              <a:gd name="connsiteY57" fmla="*/ 827849 h 4514324"/>
              <a:gd name="connsiteX58" fmla="*/ 6853188 w 8460606"/>
              <a:gd name="connsiteY58" fmla="*/ 1010729 h 4514324"/>
              <a:gd name="connsiteX59" fmla="*/ 6862813 w 8460606"/>
              <a:gd name="connsiteY59" fmla="*/ 1068480 h 4514324"/>
              <a:gd name="connsiteX60" fmla="*/ 6872438 w 8460606"/>
              <a:gd name="connsiteY60" fmla="*/ 1549743 h 4514324"/>
              <a:gd name="connsiteX61" fmla="*/ 6882063 w 8460606"/>
              <a:gd name="connsiteY61" fmla="*/ 1578619 h 4514324"/>
              <a:gd name="connsiteX62" fmla="*/ 6891689 w 8460606"/>
              <a:gd name="connsiteY62" fmla="*/ 1645996 h 4514324"/>
              <a:gd name="connsiteX63" fmla="*/ 6910939 w 8460606"/>
              <a:gd name="connsiteY63" fmla="*/ 1674872 h 4514324"/>
              <a:gd name="connsiteX64" fmla="*/ 7016817 w 8460606"/>
              <a:gd name="connsiteY64" fmla="*/ 1886627 h 4514324"/>
              <a:gd name="connsiteX65" fmla="*/ 7267074 w 8460606"/>
              <a:gd name="connsiteY65" fmla="*/ 2098383 h 4514324"/>
              <a:gd name="connsiteX66" fmla="*/ 7748337 w 8460606"/>
              <a:gd name="connsiteY66" fmla="*/ 2031006 h 4514324"/>
              <a:gd name="connsiteX67" fmla="*/ 8075596 w 8460606"/>
              <a:gd name="connsiteY67" fmla="*/ 1915503 h 4514324"/>
              <a:gd name="connsiteX68" fmla="*/ 8229600 w 8460606"/>
              <a:gd name="connsiteY68" fmla="*/ 1838501 h 4514324"/>
              <a:gd name="connsiteX69" fmla="*/ 8460606 w 8460606"/>
              <a:gd name="connsiteY69"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129238 w 8460606"/>
              <a:gd name="connsiteY20" fmla="*/ 3128286 h 4514324"/>
              <a:gd name="connsiteX21" fmla="*/ 4331369 w 8460606"/>
              <a:gd name="connsiteY21" fmla="*/ 2945406 h 4514324"/>
              <a:gd name="connsiteX22" fmla="*/ 4350619 w 8460606"/>
              <a:gd name="connsiteY22" fmla="*/ 2916531 h 4514324"/>
              <a:gd name="connsiteX23" fmla="*/ 4437246 w 8460606"/>
              <a:gd name="connsiteY23" fmla="*/ 2849154 h 4514324"/>
              <a:gd name="connsiteX24" fmla="*/ 4687503 w 8460606"/>
              <a:gd name="connsiteY24" fmla="*/ 2473769 h 4514324"/>
              <a:gd name="connsiteX25" fmla="*/ 4735630 w 8460606"/>
              <a:gd name="connsiteY25" fmla="*/ 2358265 h 4514324"/>
              <a:gd name="connsiteX26" fmla="*/ 4754880 w 8460606"/>
              <a:gd name="connsiteY26" fmla="*/ 2300514 h 4514324"/>
              <a:gd name="connsiteX27" fmla="*/ 4822257 w 8460606"/>
              <a:gd name="connsiteY27" fmla="*/ 2146510 h 4514324"/>
              <a:gd name="connsiteX28" fmla="*/ 4908884 w 8460606"/>
              <a:gd name="connsiteY28" fmla="*/ 1877002 h 4514324"/>
              <a:gd name="connsiteX29" fmla="*/ 4918510 w 8460606"/>
              <a:gd name="connsiteY29" fmla="*/ 1771124 h 4514324"/>
              <a:gd name="connsiteX30" fmla="*/ 4937760 w 8460606"/>
              <a:gd name="connsiteY30" fmla="*/ 1703747 h 4514324"/>
              <a:gd name="connsiteX31" fmla="*/ 4966636 w 8460606"/>
              <a:gd name="connsiteY31" fmla="*/ 1472741 h 4514324"/>
              <a:gd name="connsiteX32" fmla="*/ 5014762 w 8460606"/>
              <a:gd name="connsiteY32" fmla="*/ 1260985 h 4514324"/>
              <a:gd name="connsiteX33" fmla="*/ 5024388 w 8460606"/>
              <a:gd name="connsiteY33" fmla="*/ 1222484 h 4514324"/>
              <a:gd name="connsiteX34" fmla="*/ 5149516 w 8460606"/>
              <a:gd name="connsiteY34" fmla="*/ 924101 h 4514324"/>
              <a:gd name="connsiteX35" fmla="*/ 5274644 w 8460606"/>
              <a:gd name="connsiteY35" fmla="*/ 721971 h 4514324"/>
              <a:gd name="connsiteX36" fmla="*/ 5303520 w 8460606"/>
              <a:gd name="connsiteY36" fmla="*/ 664219 h 4514324"/>
              <a:gd name="connsiteX37" fmla="*/ 5361272 w 8460606"/>
              <a:gd name="connsiteY37" fmla="*/ 635343 h 4514324"/>
              <a:gd name="connsiteX38" fmla="*/ 5505651 w 8460606"/>
              <a:gd name="connsiteY38" fmla="*/ 664219 h 4514324"/>
              <a:gd name="connsiteX39" fmla="*/ 5582653 w 8460606"/>
              <a:gd name="connsiteY39" fmla="*/ 856724 h 4514324"/>
              <a:gd name="connsiteX40" fmla="*/ 5611529 w 8460606"/>
              <a:gd name="connsiteY40" fmla="*/ 924101 h 4514324"/>
              <a:gd name="connsiteX41" fmla="*/ 5640404 w 8460606"/>
              <a:gd name="connsiteY41" fmla="*/ 1010729 h 4514324"/>
              <a:gd name="connsiteX42" fmla="*/ 5717406 w 8460606"/>
              <a:gd name="connsiteY42" fmla="*/ 1155107 h 4514324"/>
              <a:gd name="connsiteX43" fmla="*/ 5775158 w 8460606"/>
              <a:gd name="connsiteY43" fmla="*/ 1434240 h 4514324"/>
              <a:gd name="connsiteX44" fmla="*/ 5909912 w 8460606"/>
              <a:gd name="connsiteY44" fmla="*/ 1414990 h 4514324"/>
              <a:gd name="connsiteX45" fmla="*/ 5977289 w 8460606"/>
              <a:gd name="connsiteY45" fmla="*/ 1126232 h 4514324"/>
              <a:gd name="connsiteX46" fmla="*/ 6006164 w 8460606"/>
              <a:gd name="connsiteY46" fmla="*/ 972227 h 4514324"/>
              <a:gd name="connsiteX47" fmla="*/ 6035040 w 8460606"/>
              <a:gd name="connsiteY47" fmla="*/ 702720 h 4514324"/>
              <a:gd name="connsiteX48" fmla="*/ 6054291 w 8460606"/>
              <a:gd name="connsiteY48" fmla="*/ 635343 h 4514324"/>
              <a:gd name="connsiteX49" fmla="*/ 6073541 w 8460606"/>
              <a:gd name="connsiteY49" fmla="*/ 577592 h 4514324"/>
              <a:gd name="connsiteX50" fmla="*/ 6179419 w 8460606"/>
              <a:gd name="connsiteY50" fmla="*/ 211832 h 4514324"/>
              <a:gd name="connsiteX51" fmla="*/ 6330627 w 8460606"/>
              <a:gd name="connsiteY51" fmla="*/ 2279 h 4514324"/>
              <a:gd name="connsiteX52" fmla="*/ 6477802 w 8460606"/>
              <a:gd name="connsiteY52" fmla="*/ 105954 h 4514324"/>
              <a:gd name="connsiteX53" fmla="*/ 6516303 w 8460606"/>
              <a:gd name="connsiteY53" fmla="*/ 192581 h 4514324"/>
              <a:gd name="connsiteX54" fmla="*/ 6593305 w 8460606"/>
              <a:gd name="connsiteY54" fmla="*/ 423587 h 4514324"/>
              <a:gd name="connsiteX55" fmla="*/ 6602931 w 8460606"/>
              <a:gd name="connsiteY55" fmla="*/ 452463 h 4514324"/>
              <a:gd name="connsiteX56" fmla="*/ 6737684 w 8460606"/>
              <a:gd name="connsiteY56" fmla="*/ 644969 h 4514324"/>
              <a:gd name="connsiteX57" fmla="*/ 6805061 w 8460606"/>
              <a:gd name="connsiteY57" fmla="*/ 827849 h 4514324"/>
              <a:gd name="connsiteX58" fmla="*/ 6853188 w 8460606"/>
              <a:gd name="connsiteY58" fmla="*/ 1010729 h 4514324"/>
              <a:gd name="connsiteX59" fmla="*/ 6862813 w 8460606"/>
              <a:gd name="connsiteY59" fmla="*/ 1068480 h 4514324"/>
              <a:gd name="connsiteX60" fmla="*/ 6872438 w 8460606"/>
              <a:gd name="connsiteY60" fmla="*/ 1549743 h 4514324"/>
              <a:gd name="connsiteX61" fmla="*/ 6882063 w 8460606"/>
              <a:gd name="connsiteY61" fmla="*/ 1578619 h 4514324"/>
              <a:gd name="connsiteX62" fmla="*/ 6891689 w 8460606"/>
              <a:gd name="connsiteY62" fmla="*/ 1645996 h 4514324"/>
              <a:gd name="connsiteX63" fmla="*/ 6910939 w 8460606"/>
              <a:gd name="connsiteY63" fmla="*/ 1674872 h 4514324"/>
              <a:gd name="connsiteX64" fmla="*/ 7016817 w 8460606"/>
              <a:gd name="connsiteY64" fmla="*/ 1886627 h 4514324"/>
              <a:gd name="connsiteX65" fmla="*/ 7267074 w 8460606"/>
              <a:gd name="connsiteY65" fmla="*/ 2098383 h 4514324"/>
              <a:gd name="connsiteX66" fmla="*/ 7748337 w 8460606"/>
              <a:gd name="connsiteY66" fmla="*/ 2031006 h 4514324"/>
              <a:gd name="connsiteX67" fmla="*/ 8075596 w 8460606"/>
              <a:gd name="connsiteY67" fmla="*/ 1915503 h 4514324"/>
              <a:gd name="connsiteX68" fmla="*/ 8229600 w 8460606"/>
              <a:gd name="connsiteY68" fmla="*/ 1838501 h 4514324"/>
              <a:gd name="connsiteX69" fmla="*/ 8460606 w 8460606"/>
              <a:gd name="connsiteY69"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129238 w 8460606"/>
              <a:gd name="connsiteY20" fmla="*/ 3128286 h 4514324"/>
              <a:gd name="connsiteX21" fmla="*/ 4331369 w 8460606"/>
              <a:gd name="connsiteY21" fmla="*/ 2945406 h 4514324"/>
              <a:gd name="connsiteX22" fmla="*/ 4437246 w 8460606"/>
              <a:gd name="connsiteY22" fmla="*/ 2849154 h 4514324"/>
              <a:gd name="connsiteX23" fmla="*/ 4687503 w 8460606"/>
              <a:gd name="connsiteY23" fmla="*/ 2473769 h 4514324"/>
              <a:gd name="connsiteX24" fmla="*/ 4735630 w 8460606"/>
              <a:gd name="connsiteY24" fmla="*/ 2358265 h 4514324"/>
              <a:gd name="connsiteX25" fmla="*/ 4754880 w 8460606"/>
              <a:gd name="connsiteY25" fmla="*/ 2300514 h 4514324"/>
              <a:gd name="connsiteX26" fmla="*/ 4822257 w 8460606"/>
              <a:gd name="connsiteY26" fmla="*/ 2146510 h 4514324"/>
              <a:gd name="connsiteX27" fmla="*/ 4908884 w 8460606"/>
              <a:gd name="connsiteY27" fmla="*/ 1877002 h 4514324"/>
              <a:gd name="connsiteX28" fmla="*/ 4918510 w 8460606"/>
              <a:gd name="connsiteY28" fmla="*/ 1771124 h 4514324"/>
              <a:gd name="connsiteX29" fmla="*/ 4937760 w 8460606"/>
              <a:gd name="connsiteY29" fmla="*/ 1703747 h 4514324"/>
              <a:gd name="connsiteX30" fmla="*/ 4966636 w 8460606"/>
              <a:gd name="connsiteY30" fmla="*/ 1472741 h 4514324"/>
              <a:gd name="connsiteX31" fmla="*/ 5014762 w 8460606"/>
              <a:gd name="connsiteY31" fmla="*/ 1260985 h 4514324"/>
              <a:gd name="connsiteX32" fmla="*/ 5024388 w 8460606"/>
              <a:gd name="connsiteY32" fmla="*/ 1222484 h 4514324"/>
              <a:gd name="connsiteX33" fmla="*/ 5149516 w 8460606"/>
              <a:gd name="connsiteY33" fmla="*/ 924101 h 4514324"/>
              <a:gd name="connsiteX34" fmla="*/ 5274644 w 8460606"/>
              <a:gd name="connsiteY34" fmla="*/ 721971 h 4514324"/>
              <a:gd name="connsiteX35" fmla="*/ 5303520 w 8460606"/>
              <a:gd name="connsiteY35" fmla="*/ 664219 h 4514324"/>
              <a:gd name="connsiteX36" fmla="*/ 5361272 w 8460606"/>
              <a:gd name="connsiteY36" fmla="*/ 635343 h 4514324"/>
              <a:gd name="connsiteX37" fmla="*/ 5505651 w 8460606"/>
              <a:gd name="connsiteY37" fmla="*/ 664219 h 4514324"/>
              <a:gd name="connsiteX38" fmla="*/ 5582653 w 8460606"/>
              <a:gd name="connsiteY38" fmla="*/ 856724 h 4514324"/>
              <a:gd name="connsiteX39" fmla="*/ 5611529 w 8460606"/>
              <a:gd name="connsiteY39" fmla="*/ 924101 h 4514324"/>
              <a:gd name="connsiteX40" fmla="*/ 5640404 w 8460606"/>
              <a:gd name="connsiteY40" fmla="*/ 1010729 h 4514324"/>
              <a:gd name="connsiteX41" fmla="*/ 5717406 w 8460606"/>
              <a:gd name="connsiteY41" fmla="*/ 1155107 h 4514324"/>
              <a:gd name="connsiteX42" fmla="*/ 5775158 w 8460606"/>
              <a:gd name="connsiteY42" fmla="*/ 1434240 h 4514324"/>
              <a:gd name="connsiteX43" fmla="*/ 5909912 w 8460606"/>
              <a:gd name="connsiteY43" fmla="*/ 1414990 h 4514324"/>
              <a:gd name="connsiteX44" fmla="*/ 5977289 w 8460606"/>
              <a:gd name="connsiteY44" fmla="*/ 1126232 h 4514324"/>
              <a:gd name="connsiteX45" fmla="*/ 6006164 w 8460606"/>
              <a:gd name="connsiteY45" fmla="*/ 972227 h 4514324"/>
              <a:gd name="connsiteX46" fmla="*/ 6035040 w 8460606"/>
              <a:gd name="connsiteY46" fmla="*/ 702720 h 4514324"/>
              <a:gd name="connsiteX47" fmla="*/ 6054291 w 8460606"/>
              <a:gd name="connsiteY47" fmla="*/ 635343 h 4514324"/>
              <a:gd name="connsiteX48" fmla="*/ 6073541 w 8460606"/>
              <a:gd name="connsiteY48" fmla="*/ 577592 h 4514324"/>
              <a:gd name="connsiteX49" fmla="*/ 6179419 w 8460606"/>
              <a:gd name="connsiteY49" fmla="*/ 211832 h 4514324"/>
              <a:gd name="connsiteX50" fmla="*/ 6330627 w 8460606"/>
              <a:gd name="connsiteY50" fmla="*/ 2279 h 4514324"/>
              <a:gd name="connsiteX51" fmla="*/ 6477802 w 8460606"/>
              <a:gd name="connsiteY51" fmla="*/ 105954 h 4514324"/>
              <a:gd name="connsiteX52" fmla="*/ 6516303 w 8460606"/>
              <a:gd name="connsiteY52" fmla="*/ 192581 h 4514324"/>
              <a:gd name="connsiteX53" fmla="*/ 6593305 w 8460606"/>
              <a:gd name="connsiteY53" fmla="*/ 423587 h 4514324"/>
              <a:gd name="connsiteX54" fmla="*/ 6602931 w 8460606"/>
              <a:gd name="connsiteY54" fmla="*/ 452463 h 4514324"/>
              <a:gd name="connsiteX55" fmla="*/ 6737684 w 8460606"/>
              <a:gd name="connsiteY55" fmla="*/ 644969 h 4514324"/>
              <a:gd name="connsiteX56" fmla="*/ 6805061 w 8460606"/>
              <a:gd name="connsiteY56" fmla="*/ 827849 h 4514324"/>
              <a:gd name="connsiteX57" fmla="*/ 6853188 w 8460606"/>
              <a:gd name="connsiteY57" fmla="*/ 1010729 h 4514324"/>
              <a:gd name="connsiteX58" fmla="*/ 6862813 w 8460606"/>
              <a:gd name="connsiteY58" fmla="*/ 1068480 h 4514324"/>
              <a:gd name="connsiteX59" fmla="*/ 6872438 w 8460606"/>
              <a:gd name="connsiteY59" fmla="*/ 1549743 h 4514324"/>
              <a:gd name="connsiteX60" fmla="*/ 6882063 w 8460606"/>
              <a:gd name="connsiteY60" fmla="*/ 1578619 h 4514324"/>
              <a:gd name="connsiteX61" fmla="*/ 6891689 w 8460606"/>
              <a:gd name="connsiteY61" fmla="*/ 1645996 h 4514324"/>
              <a:gd name="connsiteX62" fmla="*/ 6910939 w 8460606"/>
              <a:gd name="connsiteY62" fmla="*/ 1674872 h 4514324"/>
              <a:gd name="connsiteX63" fmla="*/ 7016817 w 8460606"/>
              <a:gd name="connsiteY63" fmla="*/ 1886627 h 4514324"/>
              <a:gd name="connsiteX64" fmla="*/ 7267074 w 8460606"/>
              <a:gd name="connsiteY64" fmla="*/ 2098383 h 4514324"/>
              <a:gd name="connsiteX65" fmla="*/ 7748337 w 8460606"/>
              <a:gd name="connsiteY65" fmla="*/ 2031006 h 4514324"/>
              <a:gd name="connsiteX66" fmla="*/ 8075596 w 8460606"/>
              <a:gd name="connsiteY66" fmla="*/ 1915503 h 4514324"/>
              <a:gd name="connsiteX67" fmla="*/ 8229600 w 8460606"/>
              <a:gd name="connsiteY67" fmla="*/ 1838501 h 4514324"/>
              <a:gd name="connsiteX68" fmla="*/ 8460606 w 8460606"/>
              <a:gd name="connsiteY68"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331369 w 8460606"/>
              <a:gd name="connsiteY20" fmla="*/ 2945406 h 4514324"/>
              <a:gd name="connsiteX21" fmla="*/ 4437246 w 8460606"/>
              <a:gd name="connsiteY21" fmla="*/ 2849154 h 4514324"/>
              <a:gd name="connsiteX22" fmla="*/ 4687503 w 8460606"/>
              <a:gd name="connsiteY22" fmla="*/ 2473769 h 4514324"/>
              <a:gd name="connsiteX23" fmla="*/ 4735630 w 8460606"/>
              <a:gd name="connsiteY23" fmla="*/ 2358265 h 4514324"/>
              <a:gd name="connsiteX24" fmla="*/ 4754880 w 8460606"/>
              <a:gd name="connsiteY24" fmla="*/ 2300514 h 4514324"/>
              <a:gd name="connsiteX25" fmla="*/ 4822257 w 8460606"/>
              <a:gd name="connsiteY25" fmla="*/ 2146510 h 4514324"/>
              <a:gd name="connsiteX26" fmla="*/ 4908884 w 8460606"/>
              <a:gd name="connsiteY26" fmla="*/ 1877002 h 4514324"/>
              <a:gd name="connsiteX27" fmla="*/ 4918510 w 8460606"/>
              <a:gd name="connsiteY27" fmla="*/ 1771124 h 4514324"/>
              <a:gd name="connsiteX28" fmla="*/ 4937760 w 8460606"/>
              <a:gd name="connsiteY28" fmla="*/ 1703747 h 4514324"/>
              <a:gd name="connsiteX29" fmla="*/ 4966636 w 8460606"/>
              <a:gd name="connsiteY29" fmla="*/ 1472741 h 4514324"/>
              <a:gd name="connsiteX30" fmla="*/ 5014762 w 8460606"/>
              <a:gd name="connsiteY30" fmla="*/ 1260985 h 4514324"/>
              <a:gd name="connsiteX31" fmla="*/ 5024388 w 8460606"/>
              <a:gd name="connsiteY31" fmla="*/ 1222484 h 4514324"/>
              <a:gd name="connsiteX32" fmla="*/ 5149516 w 8460606"/>
              <a:gd name="connsiteY32" fmla="*/ 924101 h 4514324"/>
              <a:gd name="connsiteX33" fmla="*/ 5274644 w 8460606"/>
              <a:gd name="connsiteY33" fmla="*/ 721971 h 4514324"/>
              <a:gd name="connsiteX34" fmla="*/ 5303520 w 8460606"/>
              <a:gd name="connsiteY34" fmla="*/ 664219 h 4514324"/>
              <a:gd name="connsiteX35" fmla="*/ 5361272 w 8460606"/>
              <a:gd name="connsiteY35" fmla="*/ 635343 h 4514324"/>
              <a:gd name="connsiteX36" fmla="*/ 5505651 w 8460606"/>
              <a:gd name="connsiteY36" fmla="*/ 664219 h 4514324"/>
              <a:gd name="connsiteX37" fmla="*/ 5582653 w 8460606"/>
              <a:gd name="connsiteY37" fmla="*/ 856724 h 4514324"/>
              <a:gd name="connsiteX38" fmla="*/ 5611529 w 8460606"/>
              <a:gd name="connsiteY38" fmla="*/ 924101 h 4514324"/>
              <a:gd name="connsiteX39" fmla="*/ 5640404 w 8460606"/>
              <a:gd name="connsiteY39" fmla="*/ 1010729 h 4514324"/>
              <a:gd name="connsiteX40" fmla="*/ 5717406 w 8460606"/>
              <a:gd name="connsiteY40" fmla="*/ 1155107 h 4514324"/>
              <a:gd name="connsiteX41" fmla="*/ 5775158 w 8460606"/>
              <a:gd name="connsiteY41" fmla="*/ 1434240 h 4514324"/>
              <a:gd name="connsiteX42" fmla="*/ 5909912 w 8460606"/>
              <a:gd name="connsiteY42" fmla="*/ 1414990 h 4514324"/>
              <a:gd name="connsiteX43" fmla="*/ 5977289 w 8460606"/>
              <a:gd name="connsiteY43" fmla="*/ 1126232 h 4514324"/>
              <a:gd name="connsiteX44" fmla="*/ 6006164 w 8460606"/>
              <a:gd name="connsiteY44" fmla="*/ 972227 h 4514324"/>
              <a:gd name="connsiteX45" fmla="*/ 6035040 w 8460606"/>
              <a:gd name="connsiteY45" fmla="*/ 702720 h 4514324"/>
              <a:gd name="connsiteX46" fmla="*/ 6054291 w 8460606"/>
              <a:gd name="connsiteY46" fmla="*/ 635343 h 4514324"/>
              <a:gd name="connsiteX47" fmla="*/ 6073541 w 8460606"/>
              <a:gd name="connsiteY47" fmla="*/ 577592 h 4514324"/>
              <a:gd name="connsiteX48" fmla="*/ 6179419 w 8460606"/>
              <a:gd name="connsiteY48" fmla="*/ 211832 h 4514324"/>
              <a:gd name="connsiteX49" fmla="*/ 6330627 w 8460606"/>
              <a:gd name="connsiteY49" fmla="*/ 2279 h 4514324"/>
              <a:gd name="connsiteX50" fmla="*/ 6477802 w 8460606"/>
              <a:gd name="connsiteY50" fmla="*/ 105954 h 4514324"/>
              <a:gd name="connsiteX51" fmla="*/ 6516303 w 8460606"/>
              <a:gd name="connsiteY51" fmla="*/ 192581 h 4514324"/>
              <a:gd name="connsiteX52" fmla="*/ 6593305 w 8460606"/>
              <a:gd name="connsiteY52" fmla="*/ 423587 h 4514324"/>
              <a:gd name="connsiteX53" fmla="*/ 6602931 w 8460606"/>
              <a:gd name="connsiteY53" fmla="*/ 452463 h 4514324"/>
              <a:gd name="connsiteX54" fmla="*/ 6737684 w 8460606"/>
              <a:gd name="connsiteY54" fmla="*/ 644969 h 4514324"/>
              <a:gd name="connsiteX55" fmla="*/ 6805061 w 8460606"/>
              <a:gd name="connsiteY55" fmla="*/ 827849 h 4514324"/>
              <a:gd name="connsiteX56" fmla="*/ 6853188 w 8460606"/>
              <a:gd name="connsiteY56" fmla="*/ 1010729 h 4514324"/>
              <a:gd name="connsiteX57" fmla="*/ 6862813 w 8460606"/>
              <a:gd name="connsiteY57" fmla="*/ 1068480 h 4514324"/>
              <a:gd name="connsiteX58" fmla="*/ 6872438 w 8460606"/>
              <a:gd name="connsiteY58" fmla="*/ 1549743 h 4514324"/>
              <a:gd name="connsiteX59" fmla="*/ 6882063 w 8460606"/>
              <a:gd name="connsiteY59" fmla="*/ 1578619 h 4514324"/>
              <a:gd name="connsiteX60" fmla="*/ 6891689 w 8460606"/>
              <a:gd name="connsiteY60" fmla="*/ 1645996 h 4514324"/>
              <a:gd name="connsiteX61" fmla="*/ 6910939 w 8460606"/>
              <a:gd name="connsiteY61" fmla="*/ 1674872 h 4514324"/>
              <a:gd name="connsiteX62" fmla="*/ 7016817 w 8460606"/>
              <a:gd name="connsiteY62" fmla="*/ 1886627 h 4514324"/>
              <a:gd name="connsiteX63" fmla="*/ 7267074 w 8460606"/>
              <a:gd name="connsiteY63" fmla="*/ 2098383 h 4514324"/>
              <a:gd name="connsiteX64" fmla="*/ 7748337 w 8460606"/>
              <a:gd name="connsiteY64" fmla="*/ 2031006 h 4514324"/>
              <a:gd name="connsiteX65" fmla="*/ 8075596 w 8460606"/>
              <a:gd name="connsiteY65" fmla="*/ 1915503 h 4514324"/>
              <a:gd name="connsiteX66" fmla="*/ 8229600 w 8460606"/>
              <a:gd name="connsiteY66" fmla="*/ 1838501 h 4514324"/>
              <a:gd name="connsiteX67" fmla="*/ 8460606 w 8460606"/>
              <a:gd name="connsiteY67"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735630 w 8460606"/>
              <a:gd name="connsiteY22" fmla="*/ 2358265 h 4514324"/>
              <a:gd name="connsiteX23" fmla="*/ 4754880 w 8460606"/>
              <a:gd name="connsiteY23" fmla="*/ 2300514 h 4514324"/>
              <a:gd name="connsiteX24" fmla="*/ 4822257 w 8460606"/>
              <a:gd name="connsiteY24" fmla="*/ 2146510 h 4514324"/>
              <a:gd name="connsiteX25" fmla="*/ 4908884 w 8460606"/>
              <a:gd name="connsiteY25" fmla="*/ 1877002 h 4514324"/>
              <a:gd name="connsiteX26" fmla="*/ 4918510 w 8460606"/>
              <a:gd name="connsiteY26" fmla="*/ 1771124 h 4514324"/>
              <a:gd name="connsiteX27" fmla="*/ 4937760 w 8460606"/>
              <a:gd name="connsiteY27" fmla="*/ 1703747 h 4514324"/>
              <a:gd name="connsiteX28" fmla="*/ 4966636 w 8460606"/>
              <a:gd name="connsiteY28" fmla="*/ 1472741 h 4514324"/>
              <a:gd name="connsiteX29" fmla="*/ 5014762 w 8460606"/>
              <a:gd name="connsiteY29" fmla="*/ 1260985 h 4514324"/>
              <a:gd name="connsiteX30" fmla="*/ 5024388 w 8460606"/>
              <a:gd name="connsiteY30" fmla="*/ 1222484 h 4514324"/>
              <a:gd name="connsiteX31" fmla="*/ 5149516 w 8460606"/>
              <a:gd name="connsiteY31" fmla="*/ 924101 h 4514324"/>
              <a:gd name="connsiteX32" fmla="*/ 5274644 w 8460606"/>
              <a:gd name="connsiteY32" fmla="*/ 721971 h 4514324"/>
              <a:gd name="connsiteX33" fmla="*/ 5303520 w 8460606"/>
              <a:gd name="connsiteY33" fmla="*/ 664219 h 4514324"/>
              <a:gd name="connsiteX34" fmla="*/ 5361272 w 8460606"/>
              <a:gd name="connsiteY34" fmla="*/ 635343 h 4514324"/>
              <a:gd name="connsiteX35" fmla="*/ 5505651 w 8460606"/>
              <a:gd name="connsiteY35" fmla="*/ 664219 h 4514324"/>
              <a:gd name="connsiteX36" fmla="*/ 5582653 w 8460606"/>
              <a:gd name="connsiteY36" fmla="*/ 856724 h 4514324"/>
              <a:gd name="connsiteX37" fmla="*/ 5611529 w 8460606"/>
              <a:gd name="connsiteY37" fmla="*/ 924101 h 4514324"/>
              <a:gd name="connsiteX38" fmla="*/ 5640404 w 8460606"/>
              <a:gd name="connsiteY38" fmla="*/ 1010729 h 4514324"/>
              <a:gd name="connsiteX39" fmla="*/ 5717406 w 8460606"/>
              <a:gd name="connsiteY39" fmla="*/ 1155107 h 4514324"/>
              <a:gd name="connsiteX40" fmla="*/ 5775158 w 8460606"/>
              <a:gd name="connsiteY40" fmla="*/ 1434240 h 4514324"/>
              <a:gd name="connsiteX41" fmla="*/ 5909912 w 8460606"/>
              <a:gd name="connsiteY41" fmla="*/ 1414990 h 4514324"/>
              <a:gd name="connsiteX42" fmla="*/ 5977289 w 8460606"/>
              <a:gd name="connsiteY42" fmla="*/ 1126232 h 4514324"/>
              <a:gd name="connsiteX43" fmla="*/ 6006164 w 8460606"/>
              <a:gd name="connsiteY43" fmla="*/ 972227 h 4514324"/>
              <a:gd name="connsiteX44" fmla="*/ 6035040 w 8460606"/>
              <a:gd name="connsiteY44" fmla="*/ 702720 h 4514324"/>
              <a:gd name="connsiteX45" fmla="*/ 6054291 w 8460606"/>
              <a:gd name="connsiteY45" fmla="*/ 635343 h 4514324"/>
              <a:gd name="connsiteX46" fmla="*/ 6073541 w 8460606"/>
              <a:gd name="connsiteY46" fmla="*/ 577592 h 4514324"/>
              <a:gd name="connsiteX47" fmla="*/ 6179419 w 8460606"/>
              <a:gd name="connsiteY47" fmla="*/ 211832 h 4514324"/>
              <a:gd name="connsiteX48" fmla="*/ 6330627 w 8460606"/>
              <a:gd name="connsiteY48" fmla="*/ 2279 h 4514324"/>
              <a:gd name="connsiteX49" fmla="*/ 6477802 w 8460606"/>
              <a:gd name="connsiteY49" fmla="*/ 105954 h 4514324"/>
              <a:gd name="connsiteX50" fmla="*/ 6516303 w 8460606"/>
              <a:gd name="connsiteY50" fmla="*/ 192581 h 4514324"/>
              <a:gd name="connsiteX51" fmla="*/ 6593305 w 8460606"/>
              <a:gd name="connsiteY51" fmla="*/ 423587 h 4514324"/>
              <a:gd name="connsiteX52" fmla="*/ 6602931 w 8460606"/>
              <a:gd name="connsiteY52" fmla="*/ 452463 h 4514324"/>
              <a:gd name="connsiteX53" fmla="*/ 6737684 w 8460606"/>
              <a:gd name="connsiteY53" fmla="*/ 644969 h 4514324"/>
              <a:gd name="connsiteX54" fmla="*/ 6805061 w 8460606"/>
              <a:gd name="connsiteY54" fmla="*/ 827849 h 4514324"/>
              <a:gd name="connsiteX55" fmla="*/ 6853188 w 8460606"/>
              <a:gd name="connsiteY55" fmla="*/ 1010729 h 4514324"/>
              <a:gd name="connsiteX56" fmla="*/ 6862813 w 8460606"/>
              <a:gd name="connsiteY56" fmla="*/ 1068480 h 4514324"/>
              <a:gd name="connsiteX57" fmla="*/ 6872438 w 8460606"/>
              <a:gd name="connsiteY57" fmla="*/ 1549743 h 4514324"/>
              <a:gd name="connsiteX58" fmla="*/ 6882063 w 8460606"/>
              <a:gd name="connsiteY58" fmla="*/ 1578619 h 4514324"/>
              <a:gd name="connsiteX59" fmla="*/ 6891689 w 8460606"/>
              <a:gd name="connsiteY59" fmla="*/ 1645996 h 4514324"/>
              <a:gd name="connsiteX60" fmla="*/ 6910939 w 8460606"/>
              <a:gd name="connsiteY60" fmla="*/ 1674872 h 4514324"/>
              <a:gd name="connsiteX61" fmla="*/ 7016817 w 8460606"/>
              <a:gd name="connsiteY61" fmla="*/ 1886627 h 4514324"/>
              <a:gd name="connsiteX62" fmla="*/ 7267074 w 8460606"/>
              <a:gd name="connsiteY62" fmla="*/ 2098383 h 4514324"/>
              <a:gd name="connsiteX63" fmla="*/ 7748337 w 8460606"/>
              <a:gd name="connsiteY63" fmla="*/ 2031006 h 4514324"/>
              <a:gd name="connsiteX64" fmla="*/ 8075596 w 8460606"/>
              <a:gd name="connsiteY64" fmla="*/ 1915503 h 4514324"/>
              <a:gd name="connsiteX65" fmla="*/ 8229600 w 8460606"/>
              <a:gd name="connsiteY65" fmla="*/ 1838501 h 4514324"/>
              <a:gd name="connsiteX66" fmla="*/ 8460606 w 8460606"/>
              <a:gd name="connsiteY66"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754880 w 8460606"/>
              <a:gd name="connsiteY22" fmla="*/ 2300514 h 4514324"/>
              <a:gd name="connsiteX23" fmla="*/ 4822257 w 8460606"/>
              <a:gd name="connsiteY23" fmla="*/ 2146510 h 4514324"/>
              <a:gd name="connsiteX24" fmla="*/ 4908884 w 8460606"/>
              <a:gd name="connsiteY24" fmla="*/ 1877002 h 4514324"/>
              <a:gd name="connsiteX25" fmla="*/ 4918510 w 8460606"/>
              <a:gd name="connsiteY25" fmla="*/ 1771124 h 4514324"/>
              <a:gd name="connsiteX26" fmla="*/ 4937760 w 8460606"/>
              <a:gd name="connsiteY26" fmla="*/ 1703747 h 4514324"/>
              <a:gd name="connsiteX27" fmla="*/ 4966636 w 8460606"/>
              <a:gd name="connsiteY27" fmla="*/ 1472741 h 4514324"/>
              <a:gd name="connsiteX28" fmla="*/ 5014762 w 8460606"/>
              <a:gd name="connsiteY28" fmla="*/ 1260985 h 4514324"/>
              <a:gd name="connsiteX29" fmla="*/ 5024388 w 8460606"/>
              <a:gd name="connsiteY29" fmla="*/ 1222484 h 4514324"/>
              <a:gd name="connsiteX30" fmla="*/ 5149516 w 8460606"/>
              <a:gd name="connsiteY30" fmla="*/ 924101 h 4514324"/>
              <a:gd name="connsiteX31" fmla="*/ 5274644 w 8460606"/>
              <a:gd name="connsiteY31" fmla="*/ 721971 h 4514324"/>
              <a:gd name="connsiteX32" fmla="*/ 5303520 w 8460606"/>
              <a:gd name="connsiteY32" fmla="*/ 664219 h 4514324"/>
              <a:gd name="connsiteX33" fmla="*/ 5361272 w 8460606"/>
              <a:gd name="connsiteY33" fmla="*/ 635343 h 4514324"/>
              <a:gd name="connsiteX34" fmla="*/ 5505651 w 8460606"/>
              <a:gd name="connsiteY34" fmla="*/ 664219 h 4514324"/>
              <a:gd name="connsiteX35" fmla="*/ 5582653 w 8460606"/>
              <a:gd name="connsiteY35" fmla="*/ 856724 h 4514324"/>
              <a:gd name="connsiteX36" fmla="*/ 5611529 w 8460606"/>
              <a:gd name="connsiteY36" fmla="*/ 924101 h 4514324"/>
              <a:gd name="connsiteX37" fmla="*/ 5640404 w 8460606"/>
              <a:gd name="connsiteY37" fmla="*/ 1010729 h 4514324"/>
              <a:gd name="connsiteX38" fmla="*/ 5717406 w 8460606"/>
              <a:gd name="connsiteY38" fmla="*/ 1155107 h 4514324"/>
              <a:gd name="connsiteX39" fmla="*/ 5775158 w 8460606"/>
              <a:gd name="connsiteY39" fmla="*/ 1434240 h 4514324"/>
              <a:gd name="connsiteX40" fmla="*/ 5909912 w 8460606"/>
              <a:gd name="connsiteY40" fmla="*/ 1414990 h 4514324"/>
              <a:gd name="connsiteX41" fmla="*/ 5977289 w 8460606"/>
              <a:gd name="connsiteY41" fmla="*/ 1126232 h 4514324"/>
              <a:gd name="connsiteX42" fmla="*/ 6006164 w 8460606"/>
              <a:gd name="connsiteY42" fmla="*/ 972227 h 4514324"/>
              <a:gd name="connsiteX43" fmla="*/ 6035040 w 8460606"/>
              <a:gd name="connsiteY43" fmla="*/ 702720 h 4514324"/>
              <a:gd name="connsiteX44" fmla="*/ 6054291 w 8460606"/>
              <a:gd name="connsiteY44" fmla="*/ 635343 h 4514324"/>
              <a:gd name="connsiteX45" fmla="*/ 6073541 w 8460606"/>
              <a:gd name="connsiteY45" fmla="*/ 577592 h 4514324"/>
              <a:gd name="connsiteX46" fmla="*/ 6179419 w 8460606"/>
              <a:gd name="connsiteY46" fmla="*/ 211832 h 4514324"/>
              <a:gd name="connsiteX47" fmla="*/ 6330627 w 8460606"/>
              <a:gd name="connsiteY47" fmla="*/ 2279 h 4514324"/>
              <a:gd name="connsiteX48" fmla="*/ 6477802 w 8460606"/>
              <a:gd name="connsiteY48" fmla="*/ 105954 h 4514324"/>
              <a:gd name="connsiteX49" fmla="*/ 6516303 w 8460606"/>
              <a:gd name="connsiteY49" fmla="*/ 192581 h 4514324"/>
              <a:gd name="connsiteX50" fmla="*/ 6593305 w 8460606"/>
              <a:gd name="connsiteY50" fmla="*/ 423587 h 4514324"/>
              <a:gd name="connsiteX51" fmla="*/ 6602931 w 8460606"/>
              <a:gd name="connsiteY51" fmla="*/ 452463 h 4514324"/>
              <a:gd name="connsiteX52" fmla="*/ 6737684 w 8460606"/>
              <a:gd name="connsiteY52" fmla="*/ 644969 h 4514324"/>
              <a:gd name="connsiteX53" fmla="*/ 6805061 w 8460606"/>
              <a:gd name="connsiteY53" fmla="*/ 827849 h 4514324"/>
              <a:gd name="connsiteX54" fmla="*/ 6853188 w 8460606"/>
              <a:gd name="connsiteY54" fmla="*/ 1010729 h 4514324"/>
              <a:gd name="connsiteX55" fmla="*/ 6862813 w 8460606"/>
              <a:gd name="connsiteY55" fmla="*/ 1068480 h 4514324"/>
              <a:gd name="connsiteX56" fmla="*/ 6872438 w 8460606"/>
              <a:gd name="connsiteY56" fmla="*/ 1549743 h 4514324"/>
              <a:gd name="connsiteX57" fmla="*/ 6882063 w 8460606"/>
              <a:gd name="connsiteY57" fmla="*/ 1578619 h 4514324"/>
              <a:gd name="connsiteX58" fmla="*/ 6891689 w 8460606"/>
              <a:gd name="connsiteY58" fmla="*/ 1645996 h 4514324"/>
              <a:gd name="connsiteX59" fmla="*/ 6910939 w 8460606"/>
              <a:gd name="connsiteY59" fmla="*/ 1674872 h 4514324"/>
              <a:gd name="connsiteX60" fmla="*/ 7016817 w 8460606"/>
              <a:gd name="connsiteY60" fmla="*/ 1886627 h 4514324"/>
              <a:gd name="connsiteX61" fmla="*/ 7267074 w 8460606"/>
              <a:gd name="connsiteY61" fmla="*/ 2098383 h 4514324"/>
              <a:gd name="connsiteX62" fmla="*/ 7748337 w 8460606"/>
              <a:gd name="connsiteY62" fmla="*/ 2031006 h 4514324"/>
              <a:gd name="connsiteX63" fmla="*/ 8075596 w 8460606"/>
              <a:gd name="connsiteY63" fmla="*/ 1915503 h 4514324"/>
              <a:gd name="connsiteX64" fmla="*/ 8229600 w 8460606"/>
              <a:gd name="connsiteY64" fmla="*/ 1838501 h 4514324"/>
              <a:gd name="connsiteX65" fmla="*/ 8460606 w 8460606"/>
              <a:gd name="connsiteY65"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822257 w 8460606"/>
              <a:gd name="connsiteY22" fmla="*/ 2146510 h 4514324"/>
              <a:gd name="connsiteX23" fmla="*/ 4908884 w 8460606"/>
              <a:gd name="connsiteY23" fmla="*/ 1877002 h 4514324"/>
              <a:gd name="connsiteX24" fmla="*/ 4918510 w 8460606"/>
              <a:gd name="connsiteY24" fmla="*/ 1771124 h 4514324"/>
              <a:gd name="connsiteX25" fmla="*/ 4937760 w 8460606"/>
              <a:gd name="connsiteY25" fmla="*/ 1703747 h 4514324"/>
              <a:gd name="connsiteX26" fmla="*/ 4966636 w 8460606"/>
              <a:gd name="connsiteY26" fmla="*/ 1472741 h 4514324"/>
              <a:gd name="connsiteX27" fmla="*/ 5014762 w 8460606"/>
              <a:gd name="connsiteY27" fmla="*/ 1260985 h 4514324"/>
              <a:gd name="connsiteX28" fmla="*/ 5024388 w 8460606"/>
              <a:gd name="connsiteY28" fmla="*/ 1222484 h 4514324"/>
              <a:gd name="connsiteX29" fmla="*/ 5149516 w 8460606"/>
              <a:gd name="connsiteY29" fmla="*/ 924101 h 4514324"/>
              <a:gd name="connsiteX30" fmla="*/ 5274644 w 8460606"/>
              <a:gd name="connsiteY30" fmla="*/ 721971 h 4514324"/>
              <a:gd name="connsiteX31" fmla="*/ 5303520 w 8460606"/>
              <a:gd name="connsiteY31" fmla="*/ 664219 h 4514324"/>
              <a:gd name="connsiteX32" fmla="*/ 5361272 w 8460606"/>
              <a:gd name="connsiteY32" fmla="*/ 635343 h 4514324"/>
              <a:gd name="connsiteX33" fmla="*/ 5505651 w 8460606"/>
              <a:gd name="connsiteY33" fmla="*/ 664219 h 4514324"/>
              <a:gd name="connsiteX34" fmla="*/ 5582653 w 8460606"/>
              <a:gd name="connsiteY34" fmla="*/ 856724 h 4514324"/>
              <a:gd name="connsiteX35" fmla="*/ 5611529 w 8460606"/>
              <a:gd name="connsiteY35" fmla="*/ 924101 h 4514324"/>
              <a:gd name="connsiteX36" fmla="*/ 5640404 w 8460606"/>
              <a:gd name="connsiteY36" fmla="*/ 1010729 h 4514324"/>
              <a:gd name="connsiteX37" fmla="*/ 5717406 w 8460606"/>
              <a:gd name="connsiteY37" fmla="*/ 1155107 h 4514324"/>
              <a:gd name="connsiteX38" fmla="*/ 5775158 w 8460606"/>
              <a:gd name="connsiteY38" fmla="*/ 1434240 h 4514324"/>
              <a:gd name="connsiteX39" fmla="*/ 5909912 w 8460606"/>
              <a:gd name="connsiteY39" fmla="*/ 1414990 h 4514324"/>
              <a:gd name="connsiteX40" fmla="*/ 5977289 w 8460606"/>
              <a:gd name="connsiteY40" fmla="*/ 1126232 h 4514324"/>
              <a:gd name="connsiteX41" fmla="*/ 6006164 w 8460606"/>
              <a:gd name="connsiteY41" fmla="*/ 972227 h 4514324"/>
              <a:gd name="connsiteX42" fmla="*/ 6035040 w 8460606"/>
              <a:gd name="connsiteY42" fmla="*/ 702720 h 4514324"/>
              <a:gd name="connsiteX43" fmla="*/ 6054291 w 8460606"/>
              <a:gd name="connsiteY43" fmla="*/ 635343 h 4514324"/>
              <a:gd name="connsiteX44" fmla="*/ 6073541 w 8460606"/>
              <a:gd name="connsiteY44" fmla="*/ 577592 h 4514324"/>
              <a:gd name="connsiteX45" fmla="*/ 6179419 w 8460606"/>
              <a:gd name="connsiteY45" fmla="*/ 211832 h 4514324"/>
              <a:gd name="connsiteX46" fmla="*/ 6330627 w 8460606"/>
              <a:gd name="connsiteY46" fmla="*/ 2279 h 4514324"/>
              <a:gd name="connsiteX47" fmla="*/ 6477802 w 8460606"/>
              <a:gd name="connsiteY47" fmla="*/ 105954 h 4514324"/>
              <a:gd name="connsiteX48" fmla="*/ 6516303 w 8460606"/>
              <a:gd name="connsiteY48" fmla="*/ 192581 h 4514324"/>
              <a:gd name="connsiteX49" fmla="*/ 6593305 w 8460606"/>
              <a:gd name="connsiteY49" fmla="*/ 423587 h 4514324"/>
              <a:gd name="connsiteX50" fmla="*/ 6602931 w 8460606"/>
              <a:gd name="connsiteY50" fmla="*/ 452463 h 4514324"/>
              <a:gd name="connsiteX51" fmla="*/ 6737684 w 8460606"/>
              <a:gd name="connsiteY51" fmla="*/ 644969 h 4514324"/>
              <a:gd name="connsiteX52" fmla="*/ 6805061 w 8460606"/>
              <a:gd name="connsiteY52" fmla="*/ 827849 h 4514324"/>
              <a:gd name="connsiteX53" fmla="*/ 6853188 w 8460606"/>
              <a:gd name="connsiteY53" fmla="*/ 1010729 h 4514324"/>
              <a:gd name="connsiteX54" fmla="*/ 6862813 w 8460606"/>
              <a:gd name="connsiteY54" fmla="*/ 1068480 h 4514324"/>
              <a:gd name="connsiteX55" fmla="*/ 6872438 w 8460606"/>
              <a:gd name="connsiteY55" fmla="*/ 1549743 h 4514324"/>
              <a:gd name="connsiteX56" fmla="*/ 6882063 w 8460606"/>
              <a:gd name="connsiteY56" fmla="*/ 1578619 h 4514324"/>
              <a:gd name="connsiteX57" fmla="*/ 6891689 w 8460606"/>
              <a:gd name="connsiteY57" fmla="*/ 1645996 h 4514324"/>
              <a:gd name="connsiteX58" fmla="*/ 6910939 w 8460606"/>
              <a:gd name="connsiteY58" fmla="*/ 1674872 h 4514324"/>
              <a:gd name="connsiteX59" fmla="*/ 7016817 w 8460606"/>
              <a:gd name="connsiteY59" fmla="*/ 1886627 h 4514324"/>
              <a:gd name="connsiteX60" fmla="*/ 7267074 w 8460606"/>
              <a:gd name="connsiteY60" fmla="*/ 2098383 h 4514324"/>
              <a:gd name="connsiteX61" fmla="*/ 7748337 w 8460606"/>
              <a:gd name="connsiteY61" fmla="*/ 2031006 h 4514324"/>
              <a:gd name="connsiteX62" fmla="*/ 8075596 w 8460606"/>
              <a:gd name="connsiteY62" fmla="*/ 1915503 h 4514324"/>
              <a:gd name="connsiteX63" fmla="*/ 8229600 w 8460606"/>
              <a:gd name="connsiteY63" fmla="*/ 1838501 h 4514324"/>
              <a:gd name="connsiteX64" fmla="*/ 8460606 w 8460606"/>
              <a:gd name="connsiteY64"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822257 w 8460606"/>
              <a:gd name="connsiteY22" fmla="*/ 2146510 h 4514324"/>
              <a:gd name="connsiteX23" fmla="*/ 4908884 w 8460606"/>
              <a:gd name="connsiteY23" fmla="*/ 1877002 h 4514324"/>
              <a:gd name="connsiteX24" fmla="*/ 4937760 w 8460606"/>
              <a:gd name="connsiteY24" fmla="*/ 1703747 h 4514324"/>
              <a:gd name="connsiteX25" fmla="*/ 4966636 w 8460606"/>
              <a:gd name="connsiteY25" fmla="*/ 1472741 h 4514324"/>
              <a:gd name="connsiteX26" fmla="*/ 5014762 w 8460606"/>
              <a:gd name="connsiteY26" fmla="*/ 1260985 h 4514324"/>
              <a:gd name="connsiteX27" fmla="*/ 5024388 w 8460606"/>
              <a:gd name="connsiteY27" fmla="*/ 1222484 h 4514324"/>
              <a:gd name="connsiteX28" fmla="*/ 5149516 w 8460606"/>
              <a:gd name="connsiteY28" fmla="*/ 924101 h 4514324"/>
              <a:gd name="connsiteX29" fmla="*/ 5274644 w 8460606"/>
              <a:gd name="connsiteY29" fmla="*/ 721971 h 4514324"/>
              <a:gd name="connsiteX30" fmla="*/ 5303520 w 8460606"/>
              <a:gd name="connsiteY30" fmla="*/ 664219 h 4514324"/>
              <a:gd name="connsiteX31" fmla="*/ 5361272 w 8460606"/>
              <a:gd name="connsiteY31" fmla="*/ 635343 h 4514324"/>
              <a:gd name="connsiteX32" fmla="*/ 5505651 w 8460606"/>
              <a:gd name="connsiteY32" fmla="*/ 664219 h 4514324"/>
              <a:gd name="connsiteX33" fmla="*/ 5582653 w 8460606"/>
              <a:gd name="connsiteY33" fmla="*/ 856724 h 4514324"/>
              <a:gd name="connsiteX34" fmla="*/ 5611529 w 8460606"/>
              <a:gd name="connsiteY34" fmla="*/ 924101 h 4514324"/>
              <a:gd name="connsiteX35" fmla="*/ 5640404 w 8460606"/>
              <a:gd name="connsiteY35" fmla="*/ 1010729 h 4514324"/>
              <a:gd name="connsiteX36" fmla="*/ 5717406 w 8460606"/>
              <a:gd name="connsiteY36" fmla="*/ 1155107 h 4514324"/>
              <a:gd name="connsiteX37" fmla="*/ 5775158 w 8460606"/>
              <a:gd name="connsiteY37" fmla="*/ 1434240 h 4514324"/>
              <a:gd name="connsiteX38" fmla="*/ 5909912 w 8460606"/>
              <a:gd name="connsiteY38" fmla="*/ 1414990 h 4514324"/>
              <a:gd name="connsiteX39" fmla="*/ 5977289 w 8460606"/>
              <a:gd name="connsiteY39" fmla="*/ 1126232 h 4514324"/>
              <a:gd name="connsiteX40" fmla="*/ 6006164 w 8460606"/>
              <a:gd name="connsiteY40" fmla="*/ 972227 h 4514324"/>
              <a:gd name="connsiteX41" fmla="*/ 6035040 w 8460606"/>
              <a:gd name="connsiteY41" fmla="*/ 702720 h 4514324"/>
              <a:gd name="connsiteX42" fmla="*/ 6054291 w 8460606"/>
              <a:gd name="connsiteY42" fmla="*/ 635343 h 4514324"/>
              <a:gd name="connsiteX43" fmla="*/ 6073541 w 8460606"/>
              <a:gd name="connsiteY43" fmla="*/ 577592 h 4514324"/>
              <a:gd name="connsiteX44" fmla="*/ 6179419 w 8460606"/>
              <a:gd name="connsiteY44" fmla="*/ 211832 h 4514324"/>
              <a:gd name="connsiteX45" fmla="*/ 6330627 w 8460606"/>
              <a:gd name="connsiteY45" fmla="*/ 2279 h 4514324"/>
              <a:gd name="connsiteX46" fmla="*/ 6477802 w 8460606"/>
              <a:gd name="connsiteY46" fmla="*/ 105954 h 4514324"/>
              <a:gd name="connsiteX47" fmla="*/ 6516303 w 8460606"/>
              <a:gd name="connsiteY47" fmla="*/ 192581 h 4514324"/>
              <a:gd name="connsiteX48" fmla="*/ 6593305 w 8460606"/>
              <a:gd name="connsiteY48" fmla="*/ 423587 h 4514324"/>
              <a:gd name="connsiteX49" fmla="*/ 6602931 w 8460606"/>
              <a:gd name="connsiteY49" fmla="*/ 452463 h 4514324"/>
              <a:gd name="connsiteX50" fmla="*/ 6737684 w 8460606"/>
              <a:gd name="connsiteY50" fmla="*/ 644969 h 4514324"/>
              <a:gd name="connsiteX51" fmla="*/ 6805061 w 8460606"/>
              <a:gd name="connsiteY51" fmla="*/ 827849 h 4514324"/>
              <a:gd name="connsiteX52" fmla="*/ 6853188 w 8460606"/>
              <a:gd name="connsiteY52" fmla="*/ 1010729 h 4514324"/>
              <a:gd name="connsiteX53" fmla="*/ 6862813 w 8460606"/>
              <a:gd name="connsiteY53" fmla="*/ 1068480 h 4514324"/>
              <a:gd name="connsiteX54" fmla="*/ 6872438 w 8460606"/>
              <a:gd name="connsiteY54" fmla="*/ 1549743 h 4514324"/>
              <a:gd name="connsiteX55" fmla="*/ 6882063 w 8460606"/>
              <a:gd name="connsiteY55" fmla="*/ 1578619 h 4514324"/>
              <a:gd name="connsiteX56" fmla="*/ 6891689 w 8460606"/>
              <a:gd name="connsiteY56" fmla="*/ 1645996 h 4514324"/>
              <a:gd name="connsiteX57" fmla="*/ 6910939 w 8460606"/>
              <a:gd name="connsiteY57" fmla="*/ 1674872 h 4514324"/>
              <a:gd name="connsiteX58" fmla="*/ 7016817 w 8460606"/>
              <a:gd name="connsiteY58" fmla="*/ 1886627 h 4514324"/>
              <a:gd name="connsiteX59" fmla="*/ 7267074 w 8460606"/>
              <a:gd name="connsiteY59" fmla="*/ 2098383 h 4514324"/>
              <a:gd name="connsiteX60" fmla="*/ 7748337 w 8460606"/>
              <a:gd name="connsiteY60" fmla="*/ 2031006 h 4514324"/>
              <a:gd name="connsiteX61" fmla="*/ 8075596 w 8460606"/>
              <a:gd name="connsiteY61" fmla="*/ 1915503 h 4514324"/>
              <a:gd name="connsiteX62" fmla="*/ 8229600 w 8460606"/>
              <a:gd name="connsiteY62" fmla="*/ 1838501 h 4514324"/>
              <a:gd name="connsiteX63" fmla="*/ 8460606 w 8460606"/>
              <a:gd name="connsiteY63"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822257 w 8460606"/>
              <a:gd name="connsiteY22" fmla="*/ 2146510 h 4514324"/>
              <a:gd name="connsiteX23" fmla="*/ 4908884 w 8460606"/>
              <a:gd name="connsiteY23" fmla="*/ 1877002 h 4514324"/>
              <a:gd name="connsiteX24" fmla="*/ 4937760 w 8460606"/>
              <a:gd name="connsiteY24" fmla="*/ 1703747 h 4514324"/>
              <a:gd name="connsiteX25" fmla="*/ 4966636 w 8460606"/>
              <a:gd name="connsiteY25" fmla="*/ 1472741 h 4514324"/>
              <a:gd name="connsiteX26" fmla="*/ 5024388 w 8460606"/>
              <a:gd name="connsiteY26" fmla="*/ 1222484 h 4514324"/>
              <a:gd name="connsiteX27" fmla="*/ 5149516 w 8460606"/>
              <a:gd name="connsiteY27" fmla="*/ 924101 h 4514324"/>
              <a:gd name="connsiteX28" fmla="*/ 5274644 w 8460606"/>
              <a:gd name="connsiteY28" fmla="*/ 721971 h 4514324"/>
              <a:gd name="connsiteX29" fmla="*/ 5303520 w 8460606"/>
              <a:gd name="connsiteY29" fmla="*/ 664219 h 4514324"/>
              <a:gd name="connsiteX30" fmla="*/ 5361272 w 8460606"/>
              <a:gd name="connsiteY30" fmla="*/ 635343 h 4514324"/>
              <a:gd name="connsiteX31" fmla="*/ 5505651 w 8460606"/>
              <a:gd name="connsiteY31" fmla="*/ 664219 h 4514324"/>
              <a:gd name="connsiteX32" fmla="*/ 5582653 w 8460606"/>
              <a:gd name="connsiteY32" fmla="*/ 856724 h 4514324"/>
              <a:gd name="connsiteX33" fmla="*/ 5611529 w 8460606"/>
              <a:gd name="connsiteY33" fmla="*/ 924101 h 4514324"/>
              <a:gd name="connsiteX34" fmla="*/ 5640404 w 8460606"/>
              <a:gd name="connsiteY34" fmla="*/ 1010729 h 4514324"/>
              <a:gd name="connsiteX35" fmla="*/ 5717406 w 8460606"/>
              <a:gd name="connsiteY35" fmla="*/ 1155107 h 4514324"/>
              <a:gd name="connsiteX36" fmla="*/ 5775158 w 8460606"/>
              <a:gd name="connsiteY36" fmla="*/ 1434240 h 4514324"/>
              <a:gd name="connsiteX37" fmla="*/ 5909912 w 8460606"/>
              <a:gd name="connsiteY37" fmla="*/ 1414990 h 4514324"/>
              <a:gd name="connsiteX38" fmla="*/ 5977289 w 8460606"/>
              <a:gd name="connsiteY38" fmla="*/ 1126232 h 4514324"/>
              <a:gd name="connsiteX39" fmla="*/ 6006164 w 8460606"/>
              <a:gd name="connsiteY39" fmla="*/ 972227 h 4514324"/>
              <a:gd name="connsiteX40" fmla="*/ 6035040 w 8460606"/>
              <a:gd name="connsiteY40" fmla="*/ 702720 h 4514324"/>
              <a:gd name="connsiteX41" fmla="*/ 6054291 w 8460606"/>
              <a:gd name="connsiteY41" fmla="*/ 635343 h 4514324"/>
              <a:gd name="connsiteX42" fmla="*/ 6073541 w 8460606"/>
              <a:gd name="connsiteY42" fmla="*/ 577592 h 4514324"/>
              <a:gd name="connsiteX43" fmla="*/ 6179419 w 8460606"/>
              <a:gd name="connsiteY43" fmla="*/ 211832 h 4514324"/>
              <a:gd name="connsiteX44" fmla="*/ 6330627 w 8460606"/>
              <a:gd name="connsiteY44" fmla="*/ 2279 h 4514324"/>
              <a:gd name="connsiteX45" fmla="*/ 6477802 w 8460606"/>
              <a:gd name="connsiteY45" fmla="*/ 105954 h 4514324"/>
              <a:gd name="connsiteX46" fmla="*/ 6516303 w 8460606"/>
              <a:gd name="connsiteY46" fmla="*/ 192581 h 4514324"/>
              <a:gd name="connsiteX47" fmla="*/ 6593305 w 8460606"/>
              <a:gd name="connsiteY47" fmla="*/ 423587 h 4514324"/>
              <a:gd name="connsiteX48" fmla="*/ 6602931 w 8460606"/>
              <a:gd name="connsiteY48" fmla="*/ 452463 h 4514324"/>
              <a:gd name="connsiteX49" fmla="*/ 6737684 w 8460606"/>
              <a:gd name="connsiteY49" fmla="*/ 644969 h 4514324"/>
              <a:gd name="connsiteX50" fmla="*/ 6805061 w 8460606"/>
              <a:gd name="connsiteY50" fmla="*/ 827849 h 4514324"/>
              <a:gd name="connsiteX51" fmla="*/ 6853188 w 8460606"/>
              <a:gd name="connsiteY51" fmla="*/ 1010729 h 4514324"/>
              <a:gd name="connsiteX52" fmla="*/ 6862813 w 8460606"/>
              <a:gd name="connsiteY52" fmla="*/ 1068480 h 4514324"/>
              <a:gd name="connsiteX53" fmla="*/ 6872438 w 8460606"/>
              <a:gd name="connsiteY53" fmla="*/ 1549743 h 4514324"/>
              <a:gd name="connsiteX54" fmla="*/ 6882063 w 8460606"/>
              <a:gd name="connsiteY54" fmla="*/ 1578619 h 4514324"/>
              <a:gd name="connsiteX55" fmla="*/ 6891689 w 8460606"/>
              <a:gd name="connsiteY55" fmla="*/ 1645996 h 4514324"/>
              <a:gd name="connsiteX56" fmla="*/ 6910939 w 8460606"/>
              <a:gd name="connsiteY56" fmla="*/ 1674872 h 4514324"/>
              <a:gd name="connsiteX57" fmla="*/ 7016817 w 8460606"/>
              <a:gd name="connsiteY57" fmla="*/ 1886627 h 4514324"/>
              <a:gd name="connsiteX58" fmla="*/ 7267074 w 8460606"/>
              <a:gd name="connsiteY58" fmla="*/ 2098383 h 4514324"/>
              <a:gd name="connsiteX59" fmla="*/ 7748337 w 8460606"/>
              <a:gd name="connsiteY59" fmla="*/ 2031006 h 4514324"/>
              <a:gd name="connsiteX60" fmla="*/ 8075596 w 8460606"/>
              <a:gd name="connsiteY60" fmla="*/ 1915503 h 4514324"/>
              <a:gd name="connsiteX61" fmla="*/ 8229600 w 8460606"/>
              <a:gd name="connsiteY61" fmla="*/ 1838501 h 4514324"/>
              <a:gd name="connsiteX62" fmla="*/ 8460606 w 8460606"/>
              <a:gd name="connsiteY62"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822257 w 8460606"/>
              <a:gd name="connsiteY22" fmla="*/ 2146510 h 4514324"/>
              <a:gd name="connsiteX23" fmla="*/ 4908884 w 8460606"/>
              <a:gd name="connsiteY23" fmla="*/ 1877002 h 4514324"/>
              <a:gd name="connsiteX24" fmla="*/ 4937760 w 8460606"/>
              <a:gd name="connsiteY24" fmla="*/ 1703747 h 4514324"/>
              <a:gd name="connsiteX25" fmla="*/ 4966636 w 8460606"/>
              <a:gd name="connsiteY25" fmla="*/ 1472741 h 4514324"/>
              <a:gd name="connsiteX26" fmla="*/ 5024388 w 8460606"/>
              <a:gd name="connsiteY26" fmla="*/ 1222484 h 4514324"/>
              <a:gd name="connsiteX27" fmla="*/ 5149516 w 8460606"/>
              <a:gd name="connsiteY27" fmla="*/ 924101 h 4514324"/>
              <a:gd name="connsiteX28" fmla="*/ 5274644 w 8460606"/>
              <a:gd name="connsiteY28" fmla="*/ 721971 h 4514324"/>
              <a:gd name="connsiteX29" fmla="*/ 5361272 w 8460606"/>
              <a:gd name="connsiteY29" fmla="*/ 635343 h 4514324"/>
              <a:gd name="connsiteX30" fmla="*/ 5505651 w 8460606"/>
              <a:gd name="connsiteY30" fmla="*/ 664219 h 4514324"/>
              <a:gd name="connsiteX31" fmla="*/ 5582653 w 8460606"/>
              <a:gd name="connsiteY31" fmla="*/ 856724 h 4514324"/>
              <a:gd name="connsiteX32" fmla="*/ 5611529 w 8460606"/>
              <a:gd name="connsiteY32" fmla="*/ 924101 h 4514324"/>
              <a:gd name="connsiteX33" fmla="*/ 5640404 w 8460606"/>
              <a:gd name="connsiteY33" fmla="*/ 1010729 h 4514324"/>
              <a:gd name="connsiteX34" fmla="*/ 5717406 w 8460606"/>
              <a:gd name="connsiteY34" fmla="*/ 1155107 h 4514324"/>
              <a:gd name="connsiteX35" fmla="*/ 5775158 w 8460606"/>
              <a:gd name="connsiteY35" fmla="*/ 1434240 h 4514324"/>
              <a:gd name="connsiteX36" fmla="*/ 5909912 w 8460606"/>
              <a:gd name="connsiteY36" fmla="*/ 1414990 h 4514324"/>
              <a:gd name="connsiteX37" fmla="*/ 5977289 w 8460606"/>
              <a:gd name="connsiteY37" fmla="*/ 1126232 h 4514324"/>
              <a:gd name="connsiteX38" fmla="*/ 6006164 w 8460606"/>
              <a:gd name="connsiteY38" fmla="*/ 972227 h 4514324"/>
              <a:gd name="connsiteX39" fmla="*/ 6035040 w 8460606"/>
              <a:gd name="connsiteY39" fmla="*/ 702720 h 4514324"/>
              <a:gd name="connsiteX40" fmla="*/ 6054291 w 8460606"/>
              <a:gd name="connsiteY40" fmla="*/ 635343 h 4514324"/>
              <a:gd name="connsiteX41" fmla="*/ 6073541 w 8460606"/>
              <a:gd name="connsiteY41" fmla="*/ 577592 h 4514324"/>
              <a:gd name="connsiteX42" fmla="*/ 6179419 w 8460606"/>
              <a:gd name="connsiteY42" fmla="*/ 211832 h 4514324"/>
              <a:gd name="connsiteX43" fmla="*/ 6330627 w 8460606"/>
              <a:gd name="connsiteY43" fmla="*/ 2279 h 4514324"/>
              <a:gd name="connsiteX44" fmla="*/ 6477802 w 8460606"/>
              <a:gd name="connsiteY44" fmla="*/ 105954 h 4514324"/>
              <a:gd name="connsiteX45" fmla="*/ 6516303 w 8460606"/>
              <a:gd name="connsiteY45" fmla="*/ 192581 h 4514324"/>
              <a:gd name="connsiteX46" fmla="*/ 6593305 w 8460606"/>
              <a:gd name="connsiteY46" fmla="*/ 423587 h 4514324"/>
              <a:gd name="connsiteX47" fmla="*/ 6602931 w 8460606"/>
              <a:gd name="connsiteY47" fmla="*/ 452463 h 4514324"/>
              <a:gd name="connsiteX48" fmla="*/ 6737684 w 8460606"/>
              <a:gd name="connsiteY48" fmla="*/ 644969 h 4514324"/>
              <a:gd name="connsiteX49" fmla="*/ 6805061 w 8460606"/>
              <a:gd name="connsiteY49" fmla="*/ 827849 h 4514324"/>
              <a:gd name="connsiteX50" fmla="*/ 6853188 w 8460606"/>
              <a:gd name="connsiteY50" fmla="*/ 1010729 h 4514324"/>
              <a:gd name="connsiteX51" fmla="*/ 6862813 w 8460606"/>
              <a:gd name="connsiteY51" fmla="*/ 1068480 h 4514324"/>
              <a:gd name="connsiteX52" fmla="*/ 6872438 w 8460606"/>
              <a:gd name="connsiteY52" fmla="*/ 1549743 h 4514324"/>
              <a:gd name="connsiteX53" fmla="*/ 6882063 w 8460606"/>
              <a:gd name="connsiteY53" fmla="*/ 1578619 h 4514324"/>
              <a:gd name="connsiteX54" fmla="*/ 6891689 w 8460606"/>
              <a:gd name="connsiteY54" fmla="*/ 1645996 h 4514324"/>
              <a:gd name="connsiteX55" fmla="*/ 6910939 w 8460606"/>
              <a:gd name="connsiteY55" fmla="*/ 1674872 h 4514324"/>
              <a:gd name="connsiteX56" fmla="*/ 7016817 w 8460606"/>
              <a:gd name="connsiteY56" fmla="*/ 1886627 h 4514324"/>
              <a:gd name="connsiteX57" fmla="*/ 7267074 w 8460606"/>
              <a:gd name="connsiteY57" fmla="*/ 2098383 h 4514324"/>
              <a:gd name="connsiteX58" fmla="*/ 7748337 w 8460606"/>
              <a:gd name="connsiteY58" fmla="*/ 2031006 h 4514324"/>
              <a:gd name="connsiteX59" fmla="*/ 8075596 w 8460606"/>
              <a:gd name="connsiteY59" fmla="*/ 1915503 h 4514324"/>
              <a:gd name="connsiteX60" fmla="*/ 8229600 w 8460606"/>
              <a:gd name="connsiteY60" fmla="*/ 1838501 h 4514324"/>
              <a:gd name="connsiteX61" fmla="*/ 8460606 w 8460606"/>
              <a:gd name="connsiteY61"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822257 w 8460606"/>
              <a:gd name="connsiteY22" fmla="*/ 2146510 h 4514324"/>
              <a:gd name="connsiteX23" fmla="*/ 4908884 w 8460606"/>
              <a:gd name="connsiteY23" fmla="*/ 1877002 h 4514324"/>
              <a:gd name="connsiteX24" fmla="*/ 4937760 w 8460606"/>
              <a:gd name="connsiteY24" fmla="*/ 1703747 h 4514324"/>
              <a:gd name="connsiteX25" fmla="*/ 4966636 w 8460606"/>
              <a:gd name="connsiteY25" fmla="*/ 1472741 h 4514324"/>
              <a:gd name="connsiteX26" fmla="*/ 5024388 w 8460606"/>
              <a:gd name="connsiteY26" fmla="*/ 1222484 h 4514324"/>
              <a:gd name="connsiteX27" fmla="*/ 5149516 w 8460606"/>
              <a:gd name="connsiteY27" fmla="*/ 924101 h 4514324"/>
              <a:gd name="connsiteX28" fmla="*/ 5274644 w 8460606"/>
              <a:gd name="connsiteY28" fmla="*/ 721971 h 4514324"/>
              <a:gd name="connsiteX29" fmla="*/ 5361272 w 8460606"/>
              <a:gd name="connsiteY29" fmla="*/ 635343 h 4514324"/>
              <a:gd name="connsiteX30" fmla="*/ 5505651 w 8460606"/>
              <a:gd name="connsiteY30" fmla="*/ 664219 h 4514324"/>
              <a:gd name="connsiteX31" fmla="*/ 5582653 w 8460606"/>
              <a:gd name="connsiteY31" fmla="*/ 856724 h 4514324"/>
              <a:gd name="connsiteX32" fmla="*/ 5611529 w 8460606"/>
              <a:gd name="connsiteY32" fmla="*/ 924101 h 4514324"/>
              <a:gd name="connsiteX33" fmla="*/ 5717406 w 8460606"/>
              <a:gd name="connsiteY33" fmla="*/ 1155107 h 4514324"/>
              <a:gd name="connsiteX34" fmla="*/ 5775158 w 8460606"/>
              <a:gd name="connsiteY34" fmla="*/ 1434240 h 4514324"/>
              <a:gd name="connsiteX35" fmla="*/ 5909912 w 8460606"/>
              <a:gd name="connsiteY35" fmla="*/ 1414990 h 4514324"/>
              <a:gd name="connsiteX36" fmla="*/ 5977289 w 8460606"/>
              <a:gd name="connsiteY36" fmla="*/ 1126232 h 4514324"/>
              <a:gd name="connsiteX37" fmla="*/ 6006164 w 8460606"/>
              <a:gd name="connsiteY37" fmla="*/ 972227 h 4514324"/>
              <a:gd name="connsiteX38" fmla="*/ 6035040 w 8460606"/>
              <a:gd name="connsiteY38" fmla="*/ 702720 h 4514324"/>
              <a:gd name="connsiteX39" fmla="*/ 6054291 w 8460606"/>
              <a:gd name="connsiteY39" fmla="*/ 635343 h 4514324"/>
              <a:gd name="connsiteX40" fmla="*/ 6073541 w 8460606"/>
              <a:gd name="connsiteY40" fmla="*/ 577592 h 4514324"/>
              <a:gd name="connsiteX41" fmla="*/ 6179419 w 8460606"/>
              <a:gd name="connsiteY41" fmla="*/ 211832 h 4514324"/>
              <a:gd name="connsiteX42" fmla="*/ 6330627 w 8460606"/>
              <a:gd name="connsiteY42" fmla="*/ 2279 h 4514324"/>
              <a:gd name="connsiteX43" fmla="*/ 6477802 w 8460606"/>
              <a:gd name="connsiteY43" fmla="*/ 105954 h 4514324"/>
              <a:gd name="connsiteX44" fmla="*/ 6516303 w 8460606"/>
              <a:gd name="connsiteY44" fmla="*/ 192581 h 4514324"/>
              <a:gd name="connsiteX45" fmla="*/ 6593305 w 8460606"/>
              <a:gd name="connsiteY45" fmla="*/ 423587 h 4514324"/>
              <a:gd name="connsiteX46" fmla="*/ 6602931 w 8460606"/>
              <a:gd name="connsiteY46" fmla="*/ 452463 h 4514324"/>
              <a:gd name="connsiteX47" fmla="*/ 6737684 w 8460606"/>
              <a:gd name="connsiteY47" fmla="*/ 644969 h 4514324"/>
              <a:gd name="connsiteX48" fmla="*/ 6805061 w 8460606"/>
              <a:gd name="connsiteY48" fmla="*/ 827849 h 4514324"/>
              <a:gd name="connsiteX49" fmla="*/ 6853188 w 8460606"/>
              <a:gd name="connsiteY49" fmla="*/ 1010729 h 4514324"/>
              <a:gd name="connsiteX50" fmla="*/ 6862813 w 8460606"/>
              <a:gd name="connsiteY50" fmla="*/ 1068480 h 4514324"/>
              <a:gd name="connsiteX51" fmla="*/ 6872438 w 8460606"/>
              <a:gd name="connsiteY51" fmla="*/ 1549743 h 4514324"/>
              <a:gd name="connsiteX52" fmla="*/ 6882063 w 8460606"/>
              <a:gd name="connsiteY52" fmla="*/ 1578619 h 4514324"/>
              <a:gd name="connsiteX53" fmla="*/ 6891689 w 8460606"/>
              <a:gd name="connsiteY53" fmla="*/ 1645996 h 4514324"/>
              <a:gd name="connsiteX54" fmla="*/ 6910939 w 8460606"/>
              <a:gd name="connsiteY54" fmla="*/ 1674872 h 4514324"/>
              <a:gd name="connsiteX55" fmla="*/ 7016817 w 8460606"/>
              <a:gd name="connsiteY55" fmla="*/ 1886627 h 4514324"/>
              <a:gd name="connsiteX56" fmla="*/ 7267074 w 8460606"/>
              <a:gd name="connsiteY56" fmla="*/ 2098383 h 4514324"/>
              <a:gd name="connsiteX57" fmla="*/ 7748337 w 8460606"/>
              <a:gd name="connsiteY57" fmla="*/ 2031006 h 4514324"/>
              <a:gd name="connsiteX58" fmla="*/ 8075596 w 8460606"/>
              <a:gd name="connsiteY58" fmla="*/ 1915503 h 4514324"/>
              <a:gd name="connsiteX59" fmla="*/ 8229600 w 8460606"/>
              <a:gd name="connsiteY59" fmla="*/ 1838501 h 4514324"/>
              <a:gd name="connsiteX60" fmla="*/ 8460606 w 8460606"/>
              <a:gd name="connsiteY60"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822257 w 8460606"/>
              <a:gd name="connsiteY22" fmla="*/ 2146510 h 4514324"/>
              <a:gd name="connsiteX23" fmla="*/ 4908884 w 8460606"/>
              <a:gd name="connsiteY23" fmla="*/ 1877002 h 4514324"/>
              <a:gd name="connsiteX24" fmla="*/ 4937760 w 8460606"/>
              <a:gd name="connsiteY24" fmla="*/ 1703747 h 4514324"/>
              <a:gd name="connsiteX25" fmla="*/ 4966636 w 8460606"/>
              <a:gd name="connsiteY25" fmla="*/ 1472741 h 4514324"/>
              <a:gd name="connsiteX26" fmla="*/ 5024388 w 8460606"/>
              <a:gd name="connsiteY26" fmla="*/ 1222484 h 4514324"/>
              <a:gd name="connsiteX27" fmla="*/ 5149516 w 8460606"/>
              <a:gd name="connsiteY27" fmla="*/ 924101 h 4514324"/>
              <a:gd name="connsiteX28" fmla="*/ 5274644 w 8460606"/>
              <a:gd name="connsiteY28" fmla="*/ 721971 h 4514324"/>
              <a:gd name="connsiteX29" fmla="*/ 5361272 w 8460606"/>
              <a:gd name="connsiteY29" fmla="*/ 635343 h 4514324"/>
              <a:gd name="connsiteX30" fmla="*/ 5505651 w 8460606"/>
              <a:gd name="connsiteY30" fmla="*/ 664219 h 4514324"/>
              <a:gd name="connsiteX31" fmla="*/ 5582653 w 8460606"/>
              <a:gd name="connsiteY31" fmla="*/ 856724 h 4514324"/>
              <a:gd name="connsiteX32" fmla="*/ 5717406 w 8460606"/>
              <a:gd name="connsiteY32" fmla="*/ 1155107 h 4514324"/>
              <a:gd name="connsiteX33" fmla="*/ 5775158 w 8460606"/>
              <a:gd name="connsiteY33" fmla="*/ 1434240 h 4514324"/>
              <a:gd name="connsiteX34" fmla="*/ 5909912 w 8460606"/>
              <a:gd name="connsiteY34" fmla="*/ 1414990 h 4514324"/>
              <a:gd name="connsiteX35" fmla="*/ 5977289 w 8460606"/>
              <a:gd name="connsiteY35" fmla="*/ 1126232 h 4514324"/>
              <a:gd name="connsiteX36" fmla="*/ 6006164 w 8460606"/>
              <a:gd name="connsiteY36" fmla="*/ 972227 h 4514324"/>
              <a:gd name="connsiteX37" fmla="*/ 6035040 w 8460606"/>
              <a:gd name="connsiteY37" fmla="*/ 702720 h 4514324"/>
              <a:gd name="connsiteX38" fmla="*/ 6054291 w 8460606"/>
              <a:gd name="connsiteY38" fmla="*/ 635343 h 4514324"/>
              <a:gd name="connsiteX39" fmla="*/ 6073541 w 8460606"/>
              <a:gd name="connsiteY39" fmla="*/ 577592 h 4514324"/>
              <a:gd name="connsiteX40" fmla="*/ 6179419 w 8460606"/>
              <a:gd name="connsiteY40" fmla="*/ 211832 h 4514324"/>
              <a:gd name="connsiteX41" fmla="*/ 6330627 w 8460606"/>
              <a:gd name="connsiteY41" fmla="*/ 2279 h 4514324"/>
              <a:gd name="connsiteX42" fmla="*/ 6477802 w 8460606"/>
              <a:gd name="connsiteY42" fmla="*/ 105954 h 4514324"/>
              <a:gd name="connsiteX43" fmla="*/ 6516303 w 8460606"/>
              <a:gd name="connsiteY43" fmla="*/ 192581 h 4514324"/>
              <a:gd name="connsiteX44" fmla="*/ 6593305 w 8460606"/>
              <a:gd name="connsiteY44" fmla="*/ 423587 h 4514324"/>
              <a:gd name="connsiteX45" fmla="*/ 6602931 w 8460606"/>
              <a:gd name="connsiteY45" fmla="*/ 452463 h 4514324"/>
              <a:gd name="connsiteX46" fmla="*/ 6737684 w 8460606"/>
              <a:gd name="connsiteY46" fmla="*/ 644969 h 4514324"/>
              <a:gd name="connsiteX47" fmla="*/ 6805061 w 8460606"/>
              <a:gd name="connsiteY47" fmla="*/ 827849 h 4514324"/>
              <a:gd name="connsiteX48" fmla="*/ 6853188 w 8460606"/>
              <a:gd name="connsiteY48" fmla="*/ 1010729 h 4514324"/>
              <a:gd name="connsiteX49" fmla="*/ 6862813 w 8460606"/>
              <a:gd name="connsiteY49" fmla="*/ 1068480 h 4514324"/>
              <a:gd name="connsiteX50" fmla="*/ 6872438 w 8460606"/>
              <a:gd name="connsiteY50" fmla="*/ 1549743 h 4514324"/>
              <a:gd name="connsiteX51" fmla="*/ 6882063 w 8460606"/>
              <a:gd name="connsiteY51" fmla="*/ 1578619 h 4514324"/>
              <a:gd name="connsiteX52" fmla="*/ 6891689 w 8460606"/>
              <a:gd name="connsiteY52" fmla="*/ 1645996 h 4514324"/>
              <a:gd name="connsiteX53" fmla="*/ 6910939 w 8460606"/>
              <a:gd name="connsiteY53" fmla="*/ 1674872 h 4514324"/>
              <a:gd name="connsiteX54" fmla="*/ 7016817 w 8460606"/>
              <a:gd name="connsiteY54" fmla="*/ 1886627 h 4514324"/>
              <a:gd name="connsiteX55" fmla="*/ 7267074 w 8460606"/>
              <a:gd name="connsiteY55" fmla="*/ 2098383 h 4514324"/>
              <a:gd name="connsiteX56" fmla="*/ 7748337 w 8460606"/>
              <a:gd name="connsiteY56" fmla="*/ 2031006 h 4514324"/>
              <a:gd name="connsiteX57" fmla="*/ 8075596 w 8460606"/>
              <a:gd name="connsiteY57" fmla="*/ 1915503 h 4514324"/>
              <a:gd name="connsiteX58" fmla="*/ 8229600 w 8460606"/>
              <a:gd name="connsiteY58" fmla="*/ 1838501 h 4514324"/>
              <a:gd name="connsiteX59" fmla="*/ 8460606 w 8460606"/>
              <a:gd name="connsiteY59"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822257 w 8460606"/>
              <a:gd name="connsiteY22" fmla="*/ 2146510 h 4514324"/>
              <a:gd name="connsiteX23" fmla="*/ 4908884 w 8460606"/>
              <a:gd name="connsiteY23" fmla="*/ 1877002 h 4514324"/>
              <a:gd name="connsiteX24" fmla="*/ 4937760 w 8460606"/>
              <a:gd name="connsiteY24" fmla="*/ 1703747 h 4514324"/>
              <a:gd name="connsiteX25" fmla="*/ 4966636 w 8460606"/>
              <a:gd name="connsiteY25" fmla="*/ 1472741 h 4514324"/>
              <a:gd name="connsiteX26" fmla="*/ 5024388 w 8460606"/>
              <a:gd name="connsiteY26" fmla="*/ 1222484 h 4514324"/>
              <a:gd name="connsiteX27" fmla="*/ 5149516 w 8460606"/>
              <a:gd name="connsiteY27" fmla="*/ 924101 h 4514324"/>
              <a:gd name="connsiteX28" fmla="*/ 5274644 w 8460606"/>
              <a:gd name="connsiteY28" fmla="*/ 721971 h 4514324"/>
              <a:gd name="connsiteX29" fmla="*/ 5361272 w 8460606"/>
              <a:gd name="connsiteY29" fmla="*/ 635343 h 4514324"/>
              <a:gd name="connsiteX30" fmla="*/ 5505651 w 8460606"/>
              <a:gd name="connsiteY30" fmla="*/ 664219 h 4514324"/>
              <a:gd name="connsiteX31" fmla="*/ 5582653 w 8460606"/>
              <a:gd name="connsiteY31" fmla="*/ 856724 h 4514324"/>
              <a:gd name="connsiteX32" fmla="*/ 5717406 w 8460606"/>
              <a:gd name="connsiteY32" fmla="*/ 1155107 h 4514324"/>
              <a:gd name="connsiteX33" fmla="*/ 5909912 w 8460606"/>
              <a:gd name="connsiteY33" fmla="*/ 1414990 h 4514324"/>
              <a:gd name="connsiteX34" fmla="*/ 5977289 w 8460606"/>
              <a:gd name="connsiteY34" fmla="*/ 1126232 h 4514324"/>
              <a:gd name="connsiteX35" fmla="*/ 6006164 w 8460606"/>
              <a:gd name="connsiteY35" fmla="*/ 972227 h 4514324"/>
              <a:gd name="connsiteX36" fmla="*/ 6035040 w 8460606"/>
              <a:gd name="connsiteY36" fmla="*/ 702720 h 4514324"/>
              <a:gd name="connsiteX37" fmla="*/ 6054291 w 8460606"/>
              <a:gd name="connsiteY37" fmla="*/ 635343 h 4514324"/>
              <a:gd name="connsiteX38" fmla="*/ 6073541 w 8460606"/>
              <a:gd name="connsiteY38" fmla="*/ 577592 h 4514324"/>
              <a:gd name="connsiteX39" fmla="*/ 6179419 w 8460606"/>
              <a:gd name="connsiteY39" fmla="*/ 211832 h 4514324"/>
              <a:gd name="connsiteX40" fmla="*/ 6330627 w 8460606"/>
              <a:gd name="connsiteY40" fmla="*/ 2279 h 4514324"/>
              <a:gd name="connsiteX41" fmla="*/ 6477802 w 8460606"/>
              <a:gd name="connsiteY41" fmla="*/ 105954 h 4514324"/>
              <a:gd name="connsiteX42" fmla="*/ 6516303 w 8460606"/>
              <a:gd name="connsiteY42" fmla="*/ 192581 h 4514324"/>
              <a:gd name="connsiteX43" fmla="*/ 6593305 w 8460606"/>
              <a:gd name="connsiteY43" fmla="*/ 423587 h 4514324"/>
              <a:gd name="connsiteX44" fmla="*/ 6602931 w 8460606"/>
              <a:gd name="connsiteY44" fmla="*/ 452463 h 4514324"/>
              <a:gd name="connsiteX45" fmla="*/ 6737684 w 8460606"/>
              <a:gd name="connsiteY45" fmla="*/ 644969 h 4514324"/>
              <a:gd name="connsiteX46" fmla="*/ 6805061 w 8460606"/>
              <a:gd name="connsiteY46" fmla="*/ 827849 h 4514324"/>
              <a:gd name="connsiteX47" fmla="*/ 6853188 w 8460606"/>
              <a:gd name="connsiteY47" fmla="*/ 1010729 h 4514324"/>
              <a:gd name="connsiteX48" fmla="*/ 6862813 w 8460606"/>
              <a:gd name="connsiteY48" fmla="*/ 1068480 h 4514324"/>
              <a:gd name="connsiteX49" fmla="*/ 6872438 w 8460606"/>
              <a:gd name="connsiteY49" fmla="*/ 1549743 h 4514324"/>
              <a:gd name="connsiteX50" fmla="*/ 6882063 w 8460606"/>
              <a:gd name="connsiteY50" fmla="*/ 1578619 h 4514324"/>
              <a:gd name="connsiteX51" fmla="*/ 6891689 w 8460606"/>
              <a:gd name="connsiteY51" fmla="*/ 1645996 h 4514324"/>
              <a:gd name="connsiteX52" fmla="*/ 6910939 w 8460606"/>
              <a:gd name="connsiteY52" fmla="*/ 1674872 h 4514324"/>
              <a:gd name="connsiteX53" fmla="*/ 7016817 w 8460606"/>
              <a:gd name="connsiteY53" fmla="*/ 1886627 h 4514324"/>
              <a:gd name="connsiteX54" fmla="*/ 7267074 w 8460606"/>
              <a:gd name="connsiteY54" fmla="*/ 2098383 h 4514324"/>
              <a:gd name="connsiteX55" fmla="*/ 7748337 w 8460606"/>
              <a:gd name="connsiteY55" fmla="*/ 2031006 h 4514324"/>
              <a:gd name="connsiteX56" fmla="*/ 8075596 w 8460606"/>
              <a:gd name="connsiteY56" fmla="*/ 1915503 h 4514324"/>
              <a:gd name="connsiteX57" fmla="*/ 8229600 w 8460606"/>
              <a:gd name="connsiteY57" fmla="*/ 1838501 h 4514324"/>
              <a:gd name="connsiteX58" fmla="*/ 8460606 w 8460606"/>
              <a:gd name="connsiteY58"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822257 w 8460606"/>
              <a:gd name="connsiteY22" fmla="*/ 2146510 h 4514324"/>
              <a:gd name="connsiteX23" fmla="*/ 4908884 w 8460606"/>
              <a:gd name="connsiteY23" fmla="*/ 1877002 h 4514324"/>
              <a:gd name="connsiteX24" fmla="*/ 4937760 w 8460606"/>
              <a:gd name="connsiteY24" fmla="*/ 1703747 h 4514324"/>
              <a:gd name="connsiteX25" fmla="*/ 4966636 w 8460606"/>
              <a:gd name="connsiteY25" fmla="*/ 1472741 h 4514324"/>
              <a:gd name="connsiteX26" fmla="*/ 5024388 w 8460606"/>
              <a:gd name="connsiteY26" fmla="*/ 1222484 h 4514324"/>
              <a:gd name="connsiteX27" fmla="*/ 5149516 w 8460606"/>
              <a:gd name="connsiteY27" fmla="*/ 924101 h 4514324"/>
              <a:gd name="connsiteX28" fmla="*/ 5274644 w 8460606"/>
              <a:gd name="connsiteY28" fmla="*/ 721971 h 4514324"/>
              <a:gd name="connsiteX29" fmla="*/ 5361272 w 8460606"/>
              <a:gd name="connsiteY29" fmla="*/ 635343 h 4514324"/>
              <a:gd name="connsiteX30" fmla="*/ 5505651 w 8460606"/>
              <a:gd name="connsiteY30" fmla="*/ 664219 h 4514324"/>
              <a:gd name="connsiteX31" fmla="*/ 5582653 w 8460606"/>
              <a:gd name="connsiteY31" fmla="*/ 856724 h 4514324"/>
              <a:gd name="connsiteX32" fmla="*/ 5717406 w 8460606"/>
              <a:gd name="connsiteY32" fmla="*/ 1155107 h 4514324"/>
              <a:gd name="connsiteX33" fmla="*/ 5864705 w 8460606"/>
              <a:gd name="connsiteY33" fmla="*/ 1318636 h 4514324"/>
              <a:gd name="connsiteX34" fmla="*/ 5977289 w 8460606"/>
              <a:gd name="connsiteY34" fmla="*/ 1126232 h 4514324"/>
              <a:gd name="connsiteX35" fmla="*/ 6006164 w 8460606"/>
              <a:gd name="connsiteY35" fmla="*/ 972227 h 4514324"/>
              <a:gd name="connsiteX36" fmla="*/ 6035040 w 8460606"/>
              <a:gd name="connsiteY36" fmla="*/ 702720 h 4514324"/>
              <a:gd name="connsiteX37" fmla="*/ 6054291 w 8460606"/>
              <a:gd name="connsiteY37" fmla="*/ 635343 h 4514324"/>
              <a:gd name="connsiteX38" fmla="*/ 6073541 w 8460606"/>
              <a:gd name="connsiteY38" fmla="*/ 577592 h 4514324"/>
              <a:gd name="connsiteX39" fmla="*/ 6179419 w 8460606"/>
              <a:gd name="connsiteY39" fmla="*/ 211832 h 4514324"/>
              <a:gd name="connsiteX40" fmla="*/ 6330627 w 8460606"/>
              <a:gd name="connsiteY40" fmla="*/ 2279 h 4514324"/>
              <a:gd name="connsiteX41" fmla="*/ 6477802 w 8460606"/>
              <a:gd name="connsiteY41" fmla="*/ 105954 h 4514324"/>
              <a:gd name="connsiteX42" fmla="*/ 6516303 w 8460606"/>
              <a:gd name="connsiteY42" fmla="*/ 192581 h 4514324"/>
              <a:gd name="connsiteX43" fmla="*/ 6593305 w 8460606"/>
              <a:gd name="connsiteY43" fmla="*/ 423587 h 4514324"/>
              <a:gd name="connsiteX44" fmla="*/ 6602931 w 8460606"/>
              <a:gd name="connsiteY44" fmla="*/ 452463 h 4514324"/>
              <a:gd name="connsiteX45" fmla="*/ 6737684 w 8460606"/>
              <a:gd name="connsiteY45" fmla="*/ 644969 h 4514324"/>
              <a:gd name="connsiteX46" fmla="*/ 6805061 w 8460606"/>
              <a:gd name="connsiteY46" fmla="*/ 827849 h 4514324"/>
              <a:gd name="connsiteX47" fmla="*/ 6853188 w 8460606"/>
              <a:gd name="connsiteY47" fmla="*/ 1010729 h 4514324"/>
              <a:gd name="connsiteX48" fmla="*/ 6862813 w 8460606"/>
              <a:gd name="connsiteY48" fmla="*/ 1068480 h 4514324"/>
              <a:gd name="connsiteX49" fmla="*/ 6872438 w 8460606"/>
              <a:gd name="connsiteY49" fmla="*/ 1549743 h 4514324"/>
              <a:gd name="connsiteX50" fmla="*/ 6882063 w 8460606"/>
              <a:gd name="connsiteY50" fmla="*/ 1578619 h 4514324"/>
              <a:gd name="connsiteX51" fmla="*/ 6891689 w 8460606"/>
              <a:gd name="connsiteY51" fmla="*/ 1645996 h 4514324"/>
              <a:gd name="connsiteX52" fmla="*/ 6910939 w 8460606"/>
              <a:gd name="connsiteY52" fmla="*/ 1674872 h 4514324"/>
              <a:gd name="connsiteX53" fmla="*/ 7016817 w 8460606"/>
              <a:gd name="connsiteY53" fmla="*/ 1886627 h 4514324"/>
              <a:gd name="connsiteX54" fmla="*/ 7267074 w 8460606"/>
              <a:gd name="connsiteY54" fmla="*/ 2098383 h 4514324"/>
              <a:gd name="connsiteX55" fmla="*/ 7748337 w 8460606"/>
              <a:gd name="connsiteY55" fmla="*/ 2031006 h 4514324"/>
              <a:gd name="connsiteX56" fmla="*/ 8075596 w 8460606"/>
              <a:gd name="connsiteY56" fmla="*/ 1915503 h 4514324"/>
              <a:gd name="connsiteX57" fmla="*/ 8229600 w 8460606"/>
              <a:gd name="connsiteY57" fmla="*/ 1838501 h 4514324"/>
              <a:gd name="connsiteX58" fmla="*/ 8460606 w 8460606"/>
              <a:gd name="connsiteY58"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822257 w 8460606"/>
              <a:gd name="connsiteY22" fmla="*/ 2146510 h 4514324"/>
              <a:gd name="connsiteX23" fmla="*/ 4908884 w 8460606"/>
              <a:gd name="connsiteY23" fmla="*/ 1877002 h 4514324"/>
              <a:gd name="connsiteX24" fmla="*/ 4937760 w 8460606"/>
              <a:gd name="connsiteY24" fmla="*/ 1703747 h 4514324"/>
              <a:gd name="connsiteX25" fmla="*/ 4966636 w 8460606"/>
              <a:gd name="connsiteY25" fmla="*/ 1472741 h 4514324"/>
              <a:gd name="connsiteX26" fmla="*/ 5024388 w 8460606"/>
              <a:gd name="connsiteY26" fmla="*/ 1222484 h 4514324"/>
              <a:gd name="connsiteX27" fmla="*/ 5149516 w 8460606"/>
              <a:gd name="connsiteY27" fmla="*/ 924101 h 4514324"/>
              <a:gd name="connsiteX28" fmla="*/ 5274644 w 8460606"/>
              <a:gd name="connsiteY28" fmla="*/ 721971 h 4514324"/>
              <a:gd name="connsiteX29" fmla="*/ 5361272 w 8460606"/>
              <a:gd name="connsiteY29" fmla="*/ 635343 h 4514324"/>
              <a:gd name="connsiteX30" fmla="*/ 5505651 w 8460606"/>
              <a:gd name="connsiteY30" fmla="*/ 664219 h 4514324"/>
              <a:gd name="connsiteX31" fmla="*/ 5582653 w 8460606"/>
              <a:gd name="connsiteY31" fmla="*/ 856724 h 4514324"/>
              <a:gd name="connsiteX32" fmla="*/ 5717406 w 8460606"/>
              <a:gd name="connsiteY32" fmla="*/ 1155107 h 4514324"/>
              <a:gd name="connsiteX33" fmla="*/ 5864705 w 8460606"/>
              <a:gd name="connsiteY33" fmla="*/ 1318636 h 4514324"/>
              <a:gd name="connsiteX34" fmla="*/ 5977289 w 8460606"/>
              <a:gd name="connsiteY34" fmla="*/ 1126232 h 4514324"/>
              <a:gd name="connsiteX35" fmla="*/ 6006164 w 8460606"/>
              <a:gd name="connsiteY35" fmla="*/ 972227 h 4514324"/>
              <a:gd name="connsiteX36" fmla="*/ 6035040 w 8460606"/>
              <a:gd name="connsiteY36" fmla="*/ 702720 h 4514324"/>
              <a:gd name="connsiteX37" fmla="*/ 6073541 w 8460606"/>
              <a:gd name="connsiteY37" fmla="*/ 577592 h 4514324"/>
              <a:gd name="connsiteX38" fmla="*/ 6179419 w 8460606"/>
              <a:gd name="connsiteY38" fmla="*/ 211832 h 4514324"/>
              <a:gd name="connsiteX39" fmla="*/ 6330627 w 8460606"/>
              <a:gd name="connsiteY39" fmla="*/ 2279 h 4514324"/>
              <a:gd name="connsiteX40" fmla="*/ 6477802 w 8460606"/>
              <a:gd name="connsiteY40" fmla="*/ 105954 h 4514324"/>
              <a:gd name="connsiteX41" fmla="*/ 6516303 w 8460606"/>
              <a:gd name="connsiteY41" fmla="*/ 192581 h 4514324"/>
              <a:gd name="connsiteX42" fmla="*/ 6593305 w 8460606"/>
              <a:gd name="connsiteY42" fmla="*/ 423587 h 4514324"/>
              <a:gd name="connsiteX43" fmla="*/ 6602931 w 8460606"/>
              <a:gd name="connsiteY43" fmla="*/ 452463 h 4514324"/>
              <a:gd name="connsiteX44" fmla="*/ 6737684 w 8460606"/>
              <a:gd name="connsiteY44" fmla="*/ 644969 h 4514324"/>
              <a:gd name="connsiteX45" fmla="*/ 6805061 w 8460606"/>
              <a:gd name="connsiteY45" fmla="*/ 827849 h 4514324"/>
              <a:gd name="connsiteX46" fmla="*/ 6853188 w 8460606"/>
              <a:gd name="connsiteY46" fmla="*/ 1010729 h 4514324"/>
              <a:gd name="connsiteX47" fmla="*/ 6862813 w 8460606"/>
              <a:gd name="connsiteY47" fmla="*/ 1068480 h 4514324"/>
              <a:gd name="connsiteX48" fmla="*/ 6872438 w 8460606"/>
              <a:gd name="connsiteY48" fmla="*/ 1549743 h 4514324"/>
              <a:gd name="connsiteX49" fmla="*/ 6882063 w 8460606"/>
              <a:gd name="connsiteY49" fmla="*/ 1578619 h 4514324"/>
              <a:gd name="connsiteX50" fmla="*/ 6891689 w 8460606"/>
              <a:gd name="connsiteY50" fmla="*/ 1645996 h 4514324"/>
              <a:gd name="connsiteX51" fmla="*/ 6910939 w 8460606"/>
              <a:gd name="connsiteY51" fmla="*/ 1674872 h 4514324"/>
              <a:gd name="connsiteX52" fmla="*/ 7016817 w 8460606"/>
              <a:gd name="connsiteY52" fmla="*/ 1886627 h 4514324"/>
              <a:gd name="connsiteX53" fmla="*/ 7267074 w 8460606"/>
              <a:gd name="connsiteY53" fmla="*/ 2098383 h 4514324"/>
              <a:gd name="connsiteX54" fmla="*/ 7748337 w 8460606"/>
              <a:gd name="connsiteY54" fmla="*/ 2031006 h 4514324"/>
              <a:gd name="connsiteX55" fmla="*/ 8075596 w 8460606"/>
              <a:gd name="connsiteY55" fmla="*/ 1915503 h 4514324"/>
              <a:gd name="connsiteX56" fmla="*/ 8229600 w 8460606"/>
              <a:gd name="connsiteY56" fmla="*/ 1838501 h 4514324"/>
              <a:gd name="connsiteX57" fmla="*/ 8460606 w 8460606"/>
              <a:gd name="connsiteY57"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822257 w 8460606"/>
              <a:gd name="connsiteY22" fmla="*/ 2146510 h 4514324"/>
              <a:gd name="connsiteX23" fmla="*/ 4908884 w 8460606"/>
              <a:gd name="connsiteY23" fmla="*/ 1877002 h 4514324"/>
              <a:gd name="connsiteX24" fmla="*/ 4937760 w 8460606"/>
              <a:gd name="connsiteY24" fmla="*/ 1703747 h 4514324"/>
              <a:gd name="connsiteX25" fmla="*/ 4966636 w 8460606"/>
              <a:gd name="connsiteY25" fmla="*/ 1472741 h 4514324"/>
              <a:gd name="connsiteX26" fmla="*/ 5024388 w 8460606"/>
              <a:gd name="connsiteY26" fmla="*/ 1222484 h 4514324"/>
              <a:gd name="connsiteX27" fmla="*/ 5149516 w 8460606"/>
              <a:gd name="connsiteY27" fmla="*/ 924101 h 4514324"/>
              <a:gd name="connsiteX28" fmla="*/ 5274644 w 8460606"/>
              <a:gd name="connsiteY28" fmla="*/ 721971 h 4514324"/>
              <a:gd name="connsiteX29" fmla="*/ 5361272 w 8460606"/>
              <a:gd name="connsiteY29" fmla="*/ 635343 h 4514324"/>
              <a:gd name="connsiteX30" fmla="*/ 5505651 w 8460606"/>
              <a:gd name="connsiteY30" fmla="*/ 664219 h 4514324"/>
              <a:gd name="connsiteX31" fmla="*/ 5582653 w 8460606"/>
              <a:gd name="connsiteY31" fmla="*/ 856724 h 4514324"/>
              <a:gd name="connsiteX32" fmla="*/ 5717406 w 8460606"/>
              <a:gd name="connsiteY32" fmla="*/ 1155107 h 4514324"/>
              <a:gd name="connsiteX33" fmla="*/ 5864705 w 8460606"/>
              <a:gd name="connsiteY33" fmla="*/ 1318636 h 4514324"/>
              <a:gd name="connsiteX34" fmla="*/ 5977289 w 8460606"/>
              <a:gd name="connsiteY34" fmla="*/ 1126232 h 4514324"/>
              <a:gd name="connsiteX35" fmla="*/ 6006164 w 8460606"/>
              <a:gd name="connsiteY35" fmla="*/ 972227 h 4514324"/>
              <a:gd name="connsiteX36" fmla="*/ 6035040 w 8460606"/>
              <a:gd name="connsiteY36" fmla="*/ 702720 h 4514324"/>
              <a:gd name="connsiteX37" fmla="*/ 6073541 w 8460606"/>
              <a:gd name="connsiteY37" fmla="*/ 577592 h 4514324"/>
              <a:gd name="connsiteX38" fmla="*/ 6179419 w 8460606"/>
              <a:gd name="connsiteY38" fmla="*/ 211832 h 4514324"/>
              <a:gd name="connsiteX39" fmla="*/ 6330627 w 8460606"/>
              <a:gd name="connsiteY39" fmla="*/ 2279 h 4514324"/>
              <a:gd name="connsiteX40" fmla="*/ 6477802 w 8460606"/>
              <a:gd name="connsiteY40" fmla="*/ 105954 h 4514324"/>
              <a:gd name="connsiteX41" fmla="*/ 6516303 w 8460606"/>
              <a:gd name="connsiteY41" fmla="*/ 192581 h 4514324"/>
              <a:gd name="connsiteX42" fmla="*/ 6593305 w 8460606"/>
              <a:gd name="connsiteY42" fmla="*/ 423587 h 4514324"/>
              <a:gd name="connsiteX43" fmla="*/ 6737684 w 8460606"/>
              <a:gd name="connsiteY43" fmla="*/ 644969 h 4514324"/>
              <a:gd name="connsiteX44" fmla="*/ 6805061 w 8460606"/>
              <a:gd name="connsiteY44" fmla="*/ 827849 h 4514324"/>
              <a:gd name="connsiteX45" fmla="*/ 6853188 w 8460606"/>
              <a:gd name="connsiteY45" fmla="*/ 1010729 h 4514324"/>
              <a:gd name="connsiteX46" fmla="*/ 6862813 w 8460606"/>
              <a:gd name="connsiteY46" fmla="*/ 1068480 h 4514324"/>
              <a:gd name="connsiteX47" fmla="*/ 6872438 w 8460606"/>
              <a:gd name="connsiteY47" fmla="*/ 1549743 h 4514324"/>
              <a:gd name="connsiteX48" fmla="*/ 6882063 w 8460606"/>
              <a:gd name="connsiteY48" fmla="*/ 1578619 h 4514324"/>
              <a:gd name="connsiteX49" fmla="*/ 6891689 w 8460606"/>
              <a:gd name="connsiteY49" fmla="*/ 1645996 h 4514324"/>
              <a:gd name="connsiteX50" fmla="*/ 6910939 w 8460606"/>
              <a:gd name="connsiteY50" fmla="*/ 1674872 h 4514324"/>
              <a:gd name="connsiteX51" fmla="*/ 7016817 w 8460606"/>
              <a:gd name="connsiteY51" fmla="*/ 1886627 h 4514324"/>
              <a:gd name="connsiteX52" fmla="*/ 7267074 w 8460606"/>
              <a:gd name="connsiteY52" fmla="*/ 2098383 h 4514324"/>
              <a:gd name="connsiteX53" fmla="*/ 7748337 w 8460606"/>
              <a:gd name="connsiteY53" fmla="*/ 2031006 h 4514324"/>
              <a:gd name="connsiteX54" fmla="*/ 8075596 w 8460606"/>
              <a:gd name="connsiteY54" fmla="*/ 1915503 h 4514324"/>
              <a:gd name="connsiteX55" fmla="*/ 8229600 w 8460606"/>
              <a:gd name="connsiteY55" fmla="*/ 1838501 h 4514324"/>
              <a:gd name="connsiteX56" fmla="*/ 8460606 w 8460606"/>
              <a:gd name="connsiteY56"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822257 w 8460606"/>
              <a:gd name="connsiteY22" fmla="*/ 2146510 h 4514324"/>
              <a:gd name="connsiteX23" fmla="*/ 4908884 w 8460606"/>
              <a:gd name="connsiteY23" fmla="*/ 1877002 h 4514324"/>
              <a:gd name="connsiteX24" fmla="*/ 4937760 w 8460606"/>
              <a:gd name="connsiteY24" fmla="*/ 1703747 h 4514324"/>
              <a:gd name="connsiteX25" fmla="*/ 4966636 w 8460606"/>
              <a:gd name="connsiteY25" fmla="*/ 1472741 h 4514324"/>
              <a:gd name="connsiteX26" fmla="*/ 5024388 w 8460606"/>
              <a:gd name="connsiteY26" fmla="*/ 1222484 h 4514324"/>
              <a:gd name="connsiteX27" fmla="*/ 5149516 w 8460606"/>
              <a:gd name="connsiteY27" fmla="*/ 924101 h 4514324"/>
              <a:gd name="connsiteX28" fmla="*/ 5274644 w 8460606"/>
              <a:gd name="connsiteY28" fmla="*/ 721971 h 4514324"/>
              <a:gd name="connsiteX29" fmla="*/ 5361272 w 8460606"/>
              <a:gd name="connsiteY29" fmla="*/ 635343 h 4514324"/>
              <a:gd name="connsiteX30" fmla="*/ 5505651 w 8460606"/>
              <a:gd name="connsiteY30" fmla="*/ 664219 h 4514324"/>
              <a:gd name="connsiteX31" fmla="*/ 5582653 w 8460606"/>
              <a:gd name="connsiteY31" fmla="*/ 856724 h 4514324"/>
              <a:gd name="connsiteX32" fmla="*/ 5717406 w 8460606"/>
              <a:gd name="connsiteY32" fmla="*/ 1155107 h 4514324"/>
              <a:gd name="connsiteX33" fmla="*/ 5864705 w 8460606"/>
              <a:gd name="connsiteY33" fmla="*/ 1318636 h 4514324"/>
              <a:gd name="connsiteX34" fmla="*/ 5977289 w 8460606"/>
              <a:gd name="connsiteY34" fmla="*/ 1126232 h 4514324"/>
              <a:gd name="connsiteX35" fmla="*/ 6006164 w 8460606"/>
              <a:gd name="connsiteY35" fmla="*/ 972227 h 4514324"/>
              <a:gd name="connsiteX36" fmla="*/ 6035040 w 8460606"/>
              <a:gd name="connsiteY36" fmla="*/ 702720 h 4514324"/>
              <a:gd name="connsiteX37" fmla="*/ 6073541 w 8460606"/>
              <a:gd name="connsiteY37" fmla="*/ 577592 h 4514324"/>
              <a:gd name="connsiteX38" fmla="*/ 6179419 w 8460606"/>
              <a:gd name="connsiteY38" fmla="*/ 211832 h 4514324"/>
              <a:gd name="connsiteX39" fmla="*/ 6330627 w 8460606"/>
              <a:gd name="connsiteY39" fmla="*/ 2279 h 4514324"/>
              <a:gd name="connsiteX40" fmla="*/ 6477802 w 8460606"/>
              <a:gd name="connsiteY40" fmla="*/ 105954 h 4514324"/>
              <a:gd name="connsiteX41" fmla="*/ 6516303 w 8460606"/>
              <a:gd name="connsiteY41" fmla="*/ 192581 h 4514324"/>
              <a:gd name="connsiteX42" fmla="*/ 6737684 w 8460606"/>
              <a:gd name="connsiteY42" fmla="*/ 644969 h 4514324"/>
              <a:gd name="connsiteX43" fmla="*/ 6805061 w 8460606"/>
              <a:gd name="connsiteY43" fmla="*/ 827849 h 4514324"/>
              <a:gd name="connsiteX44" fmla="*/ 6853188 w 8460606"/>
              <a:gd name="connsiteY44" fmla="*/ 1010729 h 4514324"/>
              <a:gd name="connsiteX45" fmla="*/ 6862813 w 8460606"/>
              <a:gd name="connsiteY45" fmla="*/ 1068480 h 4514324"/>
              <a:gd name="connsiteX46" fmla="*/ 6872438 w 8460606"/>
              <a:gd name="connsiteY46" fmla="*/ 1549743 h 4514324"/>
              <a:gd name="connsiteX47" fmla="*/ 6882063 w 8460606"/>
              <a:gd name="connsiteY47" fmla="*/ 1578619 h 4514324"/>
              <a:gd name="connsiteX48" fmla="*/ 6891689 w 8460606"/>
              <a:gd name="connsiteY48" fmla="*/ 1645996 h 4514324"/>
              <a:gd name="connsiteX49" fmla="*/ 6910939 w 8460606"/>
              <a:gd name="connsiteY49" fmla="*/ 1674872 h 4514324"/>
              <a:gd name="connsiteX50" fmla="*/ 7016817 w 8460606"/>
              <a:gd name="connsiteY50" fmla="*/ 1886627 h 4514324"/>
              <a:gd name="connsiteX51" fmla="*/ 7267074 w 8460606"/>
              <a:gd name="connsiteY51" fmla="*/ 2098383 h 4514324"/>
              <a:gd name="connsiteX52" fmla="*/ 7748337 w 8460606"/>
              <a:gd name="connsiteY52" fmla="*/ 2031006 h 4514324"/>
              <a:gd name="connsiteX53" fmla="*/ 8075596 w 8460606"/>
              <a:gd name="connsiteY53" fmla="*/ 1915503 h 4514324"/>
              <a:gd name="connsiteX54" fmla="*/ 8229600 w 8460606"/>
              <a:gd name="connsiteY54" fmla="*/ 1838501 h 4514324"/>
              <a:gd name="connsiteX55" fmla="*/ 8460606 w 8460606"/>
              <a:gd name="connsiteY55" fmla="*/ 1674872 h 4514324"/>
              <a:gd name="connsiteX0" fmla="*/ 0 w 8460606"/>
              <a:gd name="connsiteY0" fmla="*/ 4514877 h 4514877"/>
              <a:gd name="connsiteX1" fmla="*/ 48126 w 8460606"/>
              <a:gd name="connsiteY1" fmla="*/ 4505252 h 4514877"/>
              <a:gd name="connsiteX2" fmla="*/ 77002 w 8460606"/>
              <a:gd name="connsiteY2" fmla="*/ 4486002 h 4514877"/>
              <a:gd name="connsiteX3" fmla="*/ 346510 w 8460606"/>
              <a:gd name="connsiteY3" fmla="*/ 4408999 h 4514877"/>
              <a:gd name="connsiteX4" fmla="*/ 712270 w 8460606"/>
              <a:gd name="connsiteY4" fmla="*/ 4274246 h 4514877"/>
              <a:gd name="connsiteX5" fmla="*/ 1232034 w 8460606"/>
              <a:gd name="connsiteY5" fmla="*/ 3927736 h 4514877"/>
              <a:gd name="connsiteX6" fmla="*/ 1588169 w 8460606"/>
              <a:gd name="connsiteY6" fmla="*/ 3638978 h 4514877"/>
              <a:gd name="connsiteX7" fmla="*/ 1867301 w 8460606"/>
              <a:gd name="connsiteY7" fmla="*/ 3359846 h 4514877"/>
              <a:gd name="connsiteX8" fmla="*/ 2088682 w 8460606"/>
              <a:gd name="connsiteY8" fmla="*/ 3109589 h 4514877"/>
              <a:gd name="connsiteX9" fmla="*/ 2233061 w 8460606"/>
              <a:gd name="connsiteY9" fmla="*/ 2782330 h 4514877"/>
              <a:gd name="connsiteX10" fmla="*/ 2261937 w 8460606"/>
              <a:gd name="connsiteY10" fmla="*/ 2570574 h 4514877"/>
              <a:gd name="connsiteX11" fmla="*/ 2406316 w 8460606"/>
              <a:gd name="connsiteY11" fmla="*/ 2358818 h 4514877"/>
              <a:gd name="connsiteX12" fmla="*/ 2704699 w 8460606"/>
              <a:gd name="connsiteY12" fmla="*/ 2224065 h 4514877"/>
              <a:gd name="connsiteX13" fmla="*/ 2791326 w 8460606"/>
              <a:gd name="connsiteY13" fmla="*/ 2262566 h 4514877"/>
              <a:gd name="connsiteX14" fmla="*/ 2954956 w 8460606"/>
              <a:gd name="connsiteY14" fmla="*/ 2464696 h 4514877"/>
              <a:gd name="connsiteX15" fmla="*/ 3041583 w 8460606"/>
              <a:gd name="connsiteY15" fmla="*/ 2666827 h 4514877"/>
              <a:gd name="connsiteX16" fmla="*/ 3260168 w 8460606"/>
              <a:gd name="connsiteY16" fmla="*/ 2915497 h 4514877"/>
              <a:gd name="connsiteX17" fmla="*/ 3445844 w 8460606"/>
              <a:gd name="connsiteY17" fmla="*/ 3099964 h 4514877"/>
              <a:gd name="connsiteX18" fmla="*/ 3638350 w 8460606"/>
              <a:gd name="connsiteY18" fmla="*/ 3186591 h 4514877"/>
              <a:gd name="connsiteX19" fmla="*/ 4100362 w 8460606"/>
              <a:gd name="connsiteY19" fmla="*/ 3138465 h 4514877"/>
              <a:gd name="connsiteX20" fmla="*/ 4437246 w 8460606"/>
              <a:gd name="connsiteY20" fmla="*/ 2849707 h 4514877"/>
              <a:gd name="connsiteX21" fmla="*/ 4687503 w 8460606"/>
              <a:gd name="connsiteY21" fmla="*/ 2474322 h 4514877"/>
              <a:gd name="connsiteX22" fmla="*/ 4822257 w 8460606"/>
              <a:gd name="connsiteY22" fmla="*/ 2147063 h 4514877"/>
              <a:gd name="connsiteX23" fmla="*/ 4908884 w 8460606"/>
              <a:gd name="connsiteY23" fmla="*/ 1877555 h 4514877"/>
              <a:gd name="connsiteX24" fmla="*/ 4937760 w 8460606"/>
              <a:gd name="connsiteY24" fmla="*/ 1704300 h 4514877"/>
              <a:gd name="connsiteX25" fmla="*/ 4966636 w 8460606"/>
              <a:gd name="connsiteY25" fmla="*/ 1473294 h 4514877"/>
              <a:gd name="connsiteX26" fmla="*/ 5024388 w 8460606"/>
              <a:gd name="connsiteY26" fmla="*/ 1223037 h 4514877"/>
              <a:gd name="connsiteX27" fmla="*/ 5149516 w 8460606"/>
              <a:gd name="connsiteY27" fmla="*/ 924654 h 4514877"/>
              <a:gd name="connsiteX28" fmla="*/ 5274644 w 8460606"/>
              <a:gd name="connsiteY28" fmla="*/ 722524 h 4514877"/>
              <a:gd name="connsiteX29" fmla="*/ 5361272 w 8460606"/>
              <a:gd name="connsiteY29" fmla="*/ 635896 h 4514877"/>
              <a:gd name="connsiteX30" fmla="*/ 5505651 w 8460606"/>
              <a:gd name="connsiteY30" fmla="*/ 664772 h 4514877"/>
              <a:gd name="connsiteX31" fmla="*/ 5582653 w 8460606"/>
              <a:gd name="connsiteY31" fmla="*/ 857277 h 4514877"/>
              <a:gd name="connsiteX32" fmla="*/ 5717406 w 8460606"/>
              <a:gd name="connsiteY32" fmla="*/ 1155660 h 4514877"/>
              <a:gd name="connsiteX33" fmla="*/ 5864705 w 8460606"/>
              <a:gd name="connsiteY33" fmla="*/ 1319189 h 4514877"/>
              <a:gd name="connsiteX34" fmla="*/ 5977289 w 8460606"/>
              <a:gd name="connsiteY34" fmla="*/ 1126785 h 4514877"/>
              <a:gd name="connsiteX35" fmla="*/ 6006164 w 8460606"/>
              <a:gd name="connsiteY35" fmla="*/ 972780 h 4514877"/>
              <a:gd name="connsiteX36" fmla="*/ 6035040 w 8460606"/>
              <a:gd name="connsiteY36" fmla="*/ 703273 h 4514877"/>
              <a:gd name="connsiteX37" fmla="*/ 6073541 w 8460606"/>
              <a:gd name="connsiteY37" fmla="*/ 578145 h 4514877"/>
              <a:gd name="connsiteX38" fmla="*/ 6179419 w 8460606"/>
              <a:gd name="connsiteY38" fmla="*/ 212385 h 4514877"/>
              <a:gd name="connsiteX39" fmla="*/ 6330627 w 8460606"/>
              <a:gd name="connsiteY39" fmla="*/ 2832 h 4514877"/>
              <a:gd name="connsiteX40" fmla="*/ 6477802 w 8460606"/>
              <a:gd name="connsiteY40" fmla="*/ 106507 h 4514877"/>
              <a:gd name="connsiteX41" fmla="*/ 6601068 w 8460606"/>
              <a:gd name="connsiteY41" fmla="*/ 319915 h 4514877"/>
              <a:gd name="connsiteX42" fmla="*/ 6737684 w 8460606"/>
              <a:gd name="connsiteY42" fmla="*/ 645522 h 4514877"/>
              <a:gd name="connsiteX43" fmla="*/ 6805061 w 8460606"/>
              <a:gd name="connsiteY43" fmla="*/ 828402 h 4514877"/>
              <a:gd name="connsiteX44" fmla="*/ 6853188 w 8460606"/>
              <a:gd name="connsiteY44" fmla="*/ 1011282 h 4514877"/>
              <a:gd name="connsiteX45" fmla="*/ 6862813 w 8460606"/>
              <a:gd name="connsiteY45" fmla="*/ 1069033 h 4514877"/>
              <a:gd name="connsiteX46" fmla="*/ 6872438 w 8460606"/>
              <a:gd name="connsiteY46" fmla="*/ 1550296 h 4514877"/>
              <a:gd name="connsiteX47" fmla="*/ 6882063 w 8460606"/>
              <a:gd name="connsiteY47" fmla="*/ 1579172 h 4514877"/>
              <a:gd name="connsiteX48" fmla="*/ 6891689 w 8460606"/>
              <a:gd name="connsiteY48" fmla="*/ 1646549 h 4514877"/>
              <a:gd name="connsiteX49" fmla="*/ 6910939 w 8460606"/>
              <a:gd name="connsiteY49" fmla="*/ 1675425 h 4514877"/>
              <a:gd name="connsiteX50" fmla="*/ 7016817 w 8460606"/>
              <a:gd name="connsiteY50" fmla="*/ 1887180 h 4514877"/>
              <a:gd name="connsiteX51" fmla="*/ 7267074 w 8460606"/>
              <a:gd name="connsiteY51" fmla="*/ 2098936 h 4514877"/>
              <a:gd name="connsiteX52" fmla="*/ 7748337 w 8460606"/>
              <a:gd name="connsiteY52" fmla="*/ 2031559 h 4514877"/>
              <a:gd name="connsiteX53" fmla="*/ 8075596 w 8460606"/>
              <a:gd name="connsiteY53" fmla="*/ 1916056 h 4514877"/>
              <a:gd name="connsiteX54" fmla="*/ 8229600 w 8460606"/>
              <a:gd name="connsiteY54" fmla="*/ 1839054 h 4514877"/>
              <a:gd name="connsiteX55" fmla="*/ 8460606 w 8460606"/>
              <a:gd name="connsiteY55" fmla="*/ 1675425 h 4514877"/>
              <a:gd name="connsiteX0" fmla="*/ 0 w 8460606"/>
              <a:gd name="connsiteY0" fmla="*/ 4514877 h 4514877"/>
              <a:gd name="connsiteX1" fmla="*/ 48126 w 8460606"/>
              <a:gd name="connsiteY1" fmla="*/ 4505252 h 4514877"/>
              <a:gd name="connsiteX2" fmla="*/ 77002 w 8460606"/>
              <a:gd name="connsiteY2" fmla="*/ 4486002 h 4514877"/>
              <a:gd name="connsiteX3" fmla="*/ 346510 w 8460606"/>
              <a:gd name="connsiteY3" fmla="*/ 4408999 h 4514877"/>
              <a:gd name="connsiteX4" fmla="*/ 712270 w 8460606"/>
              <a:gd name="connsiteY4" fmla="*/ 4274246 h 4514877"/>
              <a:gd name="connsiteX5" fmla="*/ 1232034 w 8460606"/>
              <a:gd name="connsiteY5" fmla="*/ 3927736 h 4514877"/>
              <a:gd name="connsiteX6" fmla="*/ 1588169 w 8460606"/>
              <a:gd name="connsiteY6" fmla="*/ 3638978 h 4514877"/>
              <a:gd name="connsiteX7" fmla="*/ 1867301 w 8460606"/>
              <a:gd name="connsiteY7" fmla="*/ 3359846 h 4514877"/>
              <a:gd name="connsiteX8" fmla="*/ 2088682 w 8460606"/>
              <a:gd name="connsiteY8" fmla="*/ 3109589 h 4514877"/>
              <a:gd name="connsiteX9" fmla="*/ 2233061 w 8460606"/>
              <a:gd name="connsiteY9" fmla="*/ 2782330 h 4514877"/>
              <a:gd name="connsiteX10" fmla="*/ 2261937 w 8460606"/>
              <a:gd name="connsiteY10" fmla="*/ 2570574 h 4514877"/>
              <a:gd name="connsiteX11" fmla="*/ 2406316 w 8460606"/>
              <a:gd name="connsiteY11" fmla="*/ 2358818 h 4514877"/>
              <a:gd name="connsiteX12" fmla="*/ 2704699 w 8460606"/>
              <a:gd name="connsiteY12" fmla="*/ 2224065 h 4514877"/>
              <a:gd name="connsiteX13" fmla="*/ 2791326 w 8460606"/>
              <a:gd name="connsiteY13" fmla="*/ 2262566 h 4514877"/>
              <a:gd name="connsiteX14" fmla="*/ 2954956 w 8460606"/>
              <a:gd name="connsiteY14" fmla="*/ 2464696 h 4514877"/>
              <a:gd name="connsiteX15" fmla="*/ 3041583 w 8460606"/>
              <a:gd name="connsiteY15" fmla="*/ 2666827 h 4514877"/>
              <a:gd name="connsiteX16" fmla="*/ 3260168 w 8460606"/>
              <a:gd name="connsiteY16" fmla="*/ 2915497 h 4514877"/>
              <a:gd name="connsiteX17" fmla="*/ 3445844 w 8460606"/>
              <a:gd name="connsiteY17" fmla="*/ 3099964 h 4514877"/>
              <a:gd name="connsiteX18" fmla="*/ 3638350 w 8460606"/>
              <a:gd name="connsiteY18" fmla="*/ 3186591 h 4514877"/>
              <a:gd name="connsiteX19" fmla="*/ 4100362 w 8460606"/>
              <a:gd name="connsiteY19" fmla="*/ 3138465 h 4514877"/>
              <a:gd name="connsiteX20" fmla="*/ 4437246 w 8460606"/>
              <a:gd name="connsiteY20" fmla="*/ 2849707 h 4514877"/>
              <a:gd name="connsiteX21" fmla="*/ 4687503 w 8460606"/>
              <a:gd name="connsiteY21" fmla="*/ 2474322 h 4514877"/>
              <a:gd name="connsiteX22" fmla="*/ 4822257 w 8460606"/>
              <a:gd name="connsiteY22" fmla="*/ 2147063 h 4514877"/>
              <a:gd name="connsiteX23" fmla="*/ 4908884 w 8460606"/>
              <a:gd name="connsiteY23" fmla="*/ 1877555 h 4514877"/>
              <a:gd name="connsiteX24" fmla="*/ 4937760 w 8460606"/>
              <a:gd name="connsiteY24" fmla="*/ 1704300 h 4514877"/>
              <a:gd name="connsiteX25" fmla="*/ 4966636 w 8460606"/>
              <a:gd name="connsiteY25" fmla="*/ 1473294 h 4514877"/>
              <a:gd name="connsiteX26" fmla="*/ 5024388 w 8460606"/>
              <a:gd name="connsiteY26" fmla="*/ 1223037 h 4514877"/>
              <a:gd name="connsiteX27" fmla="*/ 5149516 w 8460606"/>
              <a:gd name="connsiteY27" fmla="*/ 924654 h 4514877"/>
              <a:gd name="connsiteX28" fmla="*/ 5274644 w 8460606"/>
              <a:gd name="connsiteY28" fmla="*/ 722524 h 4514877"/>
              <a:gd name="connsiteX29" fmla="*/ 5361272 w 8460606"/>
              <a:gd name="connsiteY29" fmla="*/ 635896 h 4514877"/>
              <a:gd name="connsiteX30" fmla="*/ 5505651 w 8460606"/>
              <a:gd name="connsiteY30" fmla="*/ 664772 h 4514877"/>
              <a:gd name="connsiteX31" fmla="*/ 5582653 w 8460606"/>
              <a:gd name="connsiteY31" fmla="*/ 857277 h 4514877"/>
              <a:gd name="connsiteX32" fmla="*/ 5717406 w 8460606"/>
              <a:gd name="connsiteY32" fmla="*/ 1155660 h 4514877"/>
              <a:gd name="connsiteX33" fmla="*/ 5864705 w 8460606"/>
              <a:gd name="connsiteY33" fmla="*/ 1319189 h 4514877"/>
              <a:gd name="connsiteX34" fmla="*/ 5977289 w 8460606"/>
              <a:gd name="connsiteY34" fmla="*/ 1126785 h 4514877"/>
              <a:gd name="connsiteX35" fmla="*/ 6006164 w 8460606"/>
              <a:gd name="connsiteY35" fmla="*/ 972780 h 4514877"/>
              <a:gd name="connsiteX36" fmla="*/ 6035040 w 8460606"/>
              <a:gd name="connsiteY36" fmla="*/ 703273 h 4514877"/>
              <a:gd name="connsiteX37" fmla="*/ 6073541 w 8460606"/>
              <a:gd name="connsiteY37" fmla="*/ 578145 h 4514877"/>
              <a:gd name="connsiteX38" fmla="*/ 6179419 w 8460606"/>
              <a:gd name="connsiteY38" fmla="*/ 212385 h 4514877"/>
              <a:gd name="connsiteX39" fmla="*/ 6330627 w 8460606"/>
              <a:gd name="connsiteY39" fmla="*/ 2832 h 4514877"/>
              <a:gd name="connsiteX40" fmla="*/ 6477802 w 8460606"/>
              <a:gd name="connsiteY40" fmla="*/ 106507 h 4514877"/>
              <a:gd name="connsiteX41" fmla="*/ 6601068 w 8460606"/>
              <a:gd name="connsiteY41" fmla="*/ 319915 h 4514877"/>
              <a:gd name="connsiteX42" fmla="*/ 6737684 w 8460606"/>
              <a:gd name="connsiteY42" fmla="*/ 645522 h 4514877"/>
              <a:gd name="connsiteX43" fmla="*/ 6805061 w 8460606"/>
              <a:gd name="connsiteY43" fmla="*/ 828402 h 4514877"/>
              <a:gd name="connsiteX44" fmla="*/ 6853188 w 8460606"/>
              <a:gd name="connsiteY44" fmla="*/ 1011282 h 4514877"/>
              <a:gd name="connsiteX45" fmla="*/ 6872438 w 8460606"/>
              <a:gd name="connsiteY45" fmla="*/ 1550296 h 4514877"/>
              <a:gd name="connsiteX46" fmla="*/ 6882063 w 8460606"/>
              <a:gd name="connsiteY46" fmla="*/ 1579172 h 4514877"/>
              <a:gd name="connsiteX47" fmla="*/ 6891689 w 8460606"/>
              <a:gd name="connsiteY47" fmla="*/ 1646549 h 4514877"/>
              <a:gd name="connsiteX48" fmla="*/ 6910939 w 8460606"/>
              <a:gd name="connsiteY48" fmla="*/ 1675425 h 4514877"/>
              <a:gd name="connsiteX49" fmla="*/ 7016817 w 8460606"/>
              <a:gd name="connsiteY49" fmla="*/ 1887180 h 4514877"/>
              <a:gd name="connsiteX50" fmla="*/ 7267074 w 8460606"/>
              <a:gd name="connsiteY50" fmla="*/ 2098936 h 4514877"/>
              <a:gd name="connsiteX51" fmla="*/ 7748337 w 8460606"/>
              <a:gd name="connsiteY51" fmla="*/ 2031559 h 4514877"/>
              <a:gd name="connsiteX52" fmla="*/ 8075596 w 8460606"/>
              <a:gd name="connsiteY52" fmla="*/ 1916056 h 4514877"/>
              <a:gd name="connsiteX53" fmla="*/ 8229600 w 8460606"/>
              <a:gd name="connsiteY53" fmla="*/ 1839054 h 4514877"/>
              <a:gd name="connsiteX54" fmla="*/ 8460606 w 8460606"/>
              <a:gd name="connsiteY54" fmla="*/ 1675425 h 4514877"/>
              <a:gd name="connsiteX0" fmla="*/ 0 w 8460606"/>
              <a:gd name="connsiteY0" fmla="*/ 4514877 h 4514877"/>
              <a:gd name="connsiteX1" fmla="*/ 48126 w 8460606"/>
              <a:gd name="connsiteY1" fmla="*/ 4505252 h 4514877"/>
              <a:gd name="connsiteX2" fmla="*/ 77002 w 8460606"/>
              <a:gd name="connsiteY2" fmla="*/ 4486002 h 4514877"/>
              <a:gd name="connsiteX3" fmla="*/ 346510 w 8460606"/>
              <a:gd name="connsiteY3" fmla="*/ 4408999 h 4514877"/>
              <a:gd name="connsiteX4" fmla="*/ 712270 w 8460606"/>
              <a:gd name="connsiteY4" fmla="*/ 4274246 h 4514877"/>
              <a:gd name="connsiteX5" fmla="*/ 1232034 w 8460606"/>
              <a:gd name="connsiteY5" fmla="*/ 3927736 h 4514877"/>
              <a:gd name="connsiteX6" fmla="*/ 1588169 w 8460606"/>
              <a:gd name="connsiteY6" fmla="*/ 3638978 h 4514877"/>
              <a:gd name="connsiteX7" fmla="*/ 1867301 w 8460606"/>
              <a:gd name="connsiteY7" fmla="*/ 3359846 h 4514877"/>
              <a:gd name="connsiteX8" fmla="*/ 2088682 w 8460606"/>
              <a:gd name="connsiteY8" fmla="*/ 3109589 h 4514877"/>
              <a:gd name="connsiteX9" fmla="*/ 2233061 w 8460606"/>
              <a:gd name="connsiteY9" fmla="*/ 2782330 h 4514877"/>
              <a:gd name="connsiteX10" fmla="*/ 2261937 w 8460606"/>
              <a:gd name="connsiteY10" fmla="*/ 2570574 h 4514877"/>
              <a:gd name="connsiteX11" fmla="*/ 2406316 w 8460606"/>
              <a:gd name="connsiteY11" fmla="*/ 2358818 h 4514877"/>
              <a:gd name="connsiteX12" fmla="*/ 2704699 w 8460606"/>
              <a:gd name="connsiteY12" fmla="*/ 2224065 h 4514877"/>
              <a:gd name="connsiteX13" fmla="*/ 2791326 w 8460606"/>
              <a:gd name="connsiteY13" fmla="*/ 2262566 h 4514877"/>
              <a:gd name="connsiteX14" fmla="*/ 2954956 w 8460606"/>
              <a:gd name="connsiteY14" fmla="*/ 2464696 h 4514877"/>
              <a:gd name="connsiteX15" fmla="*/ 3041583 w 8460606"/>
              <a:gd name="connsiteY15" fmla="*/ 2666827 h 4514877"/>
              <a:gd name="connsiteX16" fmla="*/ 3260168 w 8460606"/>
              <a:gd name="connsiteY16" fmla="*/ 2915497 h 4514877"/>
              <a:gd name="connsiteX17" fmla="*/ 3445844 w 8460606"/>
              <a:gd name="connsiteY17" fmla="*/ 3099964 h 4514877"/>
              <a:gd name="connsiteX18" fmla="*/ 3638350 w 8460606"/>
              <a:gd name="connsiteY18" fmla="*/ 3186591 h 4514877"/>
              <a:gd name="connsiteX19" fmla="*/ 4100362 w 8460606"/>
              <a:gd name="connsiteY19" fmla="*/ 3138465 h 4514877"/>
              <a:gd name="connsiteX20" fmla="*/ 4437246 w 8460606"/>
              <a:gd name="connsiteY20" fmla="*/ 2849707 h 4514877"/>
              <a:gd name="connsiteX21" fmla="*/ 4687503 w 8460606"/>
              <a:gd name="connsiteY21" fmla="*/ 2474322 h 4514877"/>
              <a:gd name="connsiteX22" fmla="*/ 4822257 w 8460606"/>
              <a:gd name="connsiteY22" fmla="*/ 2147063 h 4514877"/>
              <a:gd name="connsiteX23" fmla="*/ 4908884 w 8460606"/>
              <a:gd name="connsiteY23" fmla="*/ 1877555 h 4514877"/>
              <a:gd name="connsiteX24" fmla="*/ 4937760 w 8460606"/>
              <a:gd name="connsiteY24" fmla="*/ 1704300 h 4514877"/>
              <a:gd name="connsiteX25" fmla="*/ 4966636 w 8460606"/>
              <a:gd name="connsiteY25" fmla="*/ 1473294 h 4514877"/>
              <a:gd name="connsiteX26" fmla="*/ 5024388 w 8460606"/>
              <a:gd name="connsiteY26" fmla="*/ 1223037 h 4514877"/>
              <a:gd name="connsiteX27" fmla="*/ 5149516 w 8460606"/>
              <a:gd name="connsiteY27" fmla="*/ 924654 h 4514877"/>
              <a:gd name="connsiteX28" fmla="*/ 5274644 w 8460606"/>
              <a:gd name="connsiteY28" fmla="*/ 722524 h 4514877"/>
              <a:gd name="connsiteX29" fmla="*/ 5361272 w 8460606"/>
              <a:gd name="connsiteY29" fmla="*/ 635896 h 4514877"/>
              <a:gd name="connsiteX30" fmla="*/ 5505651 w 8460606"/>
              <a:gd name="connsiteY30" fmla="*/ 664772 h 4514877"/>
              <a:gd name="connsiteX31" fmla="*/ 5582653 w 8460606"/>
              <a:gd name="connsiteY31" fmla="*/ 857277 h 4514877"/>
              <a:gd name="connsiteX32" fmla="*/ 5717406 w 8460606"/>
              <a:gd name="connsiteY32" fmla="*/ 1155660 h 4514877"/>
              <a:gd name="connsiteX33" fmla="*/ 5864705 w 8460606"/>
              <a:gd name="connsiteY33" fmla="*/ 1319189 h 4514877"/>
              <a:gd name="connsiteX34" fmla="*/ 5977289 w 8460606"/>
              <a:gd name="connsiteY34" fmla="*/ 1126785 h 4514877"/>
              <a:gd name="connsiteX35" fmla="*/ 6006164 w 8460606"/>
              <a:gd name="connsiteY35" fmla="*/ 972780 h 4514877"/>
              <a:gd name="connsiteX36" fmla="*/ 6035040 w 8460606"/>
              <a:gd name="connsiteY36" fmla="*/ 703273 h 4514877"/>
              <a:gd name="connsiteX37" fmla="*/ 6073541 w 8460606"/>
              <a:gd name="connsiteY37" fmla="*/ 578145 h 4514877"/>
              <a:gd name="connsiteX38" fmla="*/ 6179419 w 8460606"/>
              <a:gd name="connsiteY38" fmla="*/ 212385 h 4514877"/>
              <a:gd name="connsiteX39" fmla="*/ 6330627 w 8460606"/>
              <a:gd name="connsiteY39" fmla="*/ 2832 h 4514877"/>
              <a:gd name="connsiteX40" fmla="*/ 6477802 w 8460606"/>
              <a:gd name="connsiteY40" fmla="*/ 106507 h 4514877"/>
              <a:gd name="connsiteX41" fmla="*/ 6601068 w 8460606"/>
              <a:gd name="connsiteY41" fmla="*/ 319915 h 4514877"/>
              <a:gd name="connsiteX42" fmla="*/ 6737684 w 8460606"/>
              <a:gd name="connsiteY42" fmla="*/ 645522 h 4514877"/>
              <a:gd name="connsiteX43" fmla="*/ 6805061 w 8460606"/>
              <a:gd name="connsiteY43" fmla="*/ 828402 h 4514877"/>
              <a:gd name="connsiteX44" fmla="*/ 6853188 w 8460606"/>
              <a:gd name="connsiteY44" fmla="*/ 1011282 h 4514877"/>
              <a:gd name="connsiteX45" fmla="*/ 6872438 w 8460606"/>
              <a:gd name="connsiteY45" fmla="*/ 1550296 h 4514877"/>
              <a:gd name="connsiteX46" fmla="*/ 6891689 w 8460606"/>
              <a:gd name="connsiteY46" fmla="*/ 1646549 h 4514877"/>
              <a:gd name="connsiteX47" fmla="*/ 6910939 w 8460606"/>
              <a:gd name="connsiteY47" fmla="*/ 1675425 h 4514877"/>
              <a:gd name="connsiteX48" fmla="*/ 7016817 w 8460606"/>
              <a:gd name="connsiteY48" fmla="*/ 1887180 h 4514877"/>
              <a:gd name="connsiteX49" fmla="*/ 7267074 w 8460606"/>
              <a:gd name="connsiteY49" fmla="*/ 2098936 h 4514877"/>
              <a:gd name="connsiteX50" fmla="*/ 7748337 w 8460606"/>
              <a:gd name="connsiteY50" fmla="*/ 2031559 h 4514877"/>
              <a:gd name="connsiteX51" fmla="*/ 8075596 w 8460606"/>
              <a:gd name="connsiteY51" fmla="*/ 1916056 h 4514877"/>
              <a:gd name="connsiteX52" fmla="*/ 8229600 w 8460606"/>
              <a:gd name="connsiteY52" fmla="*/ 1839054 h 4514877"/>
              <a:gd name="connsiteX53" fmla="*/ 8460606 w 8460606"/>
              <a:gd name="connsiteY53" fmla="*/ 1675425 h 4514877"/>
              <a:gd name="connsiteX0" fmla="*/ 0 w 8460606"/>
              <a:gd name="connsiteY0" fmla="*/ 4514877 h 4514877"/>
              <a:gd name="connsiteX1" fmla="*/ 48126 w 8460606"/>
              <a:gd name="connsiteY1" fmla="*/ 4505252 h 4514877"/>
              <a:gd name="connsiteX2" fmla="*/ 77002 w 8460606"/>
              <a:gd name="connsiteY2" fmla="*/ 4486002 h 4514877"/>
              <a:gd name="connsiteX3" fmla="*/ 346510 w 8460606"/>
              <a:gd name="connsiteY3" fmla="*/ 4408999 h 4514877"/>
              <a:gd name="connsiteX4" fmla="*/ 712270 w 8460606"/>
              <a:gd name="connsiteY4" fmla="*/ 4274246 h 4514877"/>
              <a:gd name="connsiteX5" fmla="*/ 1232034 w 8460606"/>
              <a:gd name="connsiteY5" fmla="*/ 3927736 h 4514877"/>
              <a:gd name="connsiteX6" fmla="*/ 1588169 w 8460606"/>
              <a:gd name="connsiteY6" fmla="*/ 3638978 h 4514877"/>
              <a:gd name="connsiteX7" fmla="*/ 1867301 w 8460606"/>
              <a:gd name="connsiteY7" fmla="*/ 3359846 h 4514877"/>
              <a:gd name="connsiteX8" fmla="*/ 2088682 w 8460606"/>
              <a:gd name="connsiteY8" fmla="*/ 3109589 h 4514877"/>
              <a:gd name="connsiteX9" fmla="*/ 2233061 w 8460606"/>
              <a:gd name="connsiteY9" fmla="*/ 2782330 h 4514877"/>
              <a:gd name="connsiteX10" fmla="*/ 2261937 w 8460606"/>
              <a:gd name="connsiteY10" fmla="*/ 2570574 h 4514877"/>
              <a:gd name="connsiteX11" fmla="*/ 2406316 w 8460606"/>
              <a:gd name="connsiteY11" fmla="*/ 2358818 h 4514877"/>
              <a:gd name="connsiteX12" fmla="*/ 2704699 w 8460606"/>
              <a:gd name="connsiteY12" fmla="*/ 2224065 h 4514877"/>
              <a:gd name="connsiteX13" fmla="*/ 2791326 w 8460606"/>
              <a:gd name="connsiteY13" fmla="*/ 2262566 h 4514877"/>
              <a:gd name="connsiteX14" fmla="*/ 2954956 w 8460606"/>
              <a:gd name="connsiteY14" fmla="*/ 2464696 h 4514877"/>
              <a:gd name="connsiteX15" fmla="*/ 3041583 w 8460606"/>
              <a:gd name="connsiteY15" fmla="*/ 2666827 h 4514877"/>
              <a:gd name="connsiteX16" fmla="*/ 3260168 w 8460606"/>
              <a:gd name="connsiteY16" fmla="*/ 2915497 h 4514877"/>
              <a:gd name="connsiteX17" fmla="*/ 3445844 w 8460606"/>
              <a:gd name="connsiteY17" fmla="*/ 3099964 h 4514877"/>
              <a:gd name="connsiteX18" fmla="*/ 3638350 w 8460606"/>
              <a:gd name="connsiteY18" fmla="*/ 3186591 h 4514877"/>
              <a:gd name="connsiteX19" fmla="*/ 4100362 w 8460606"/>
              <a:gd name="connsiteY19" fmla="*/ 3138465 h 4514877"/>
              <a:gd name="connsiteX20" fmla="*/ 4437246 w 8460606"/>
              <a:gd name="connsiteY20" fmla="*/ 2849707 h 4514877"/>
              <a:gd name="connsiteX21" fmla="*/ 4687503 w 8460606"/>
              <a:gd name="connsiteY21" fmla="*/ 2474322 h 4514877"/>
              <a:gd name="connsiteX22" fmla="*/ 4822257 w 8460606"/>
              <a:gd name="connsiteY22" fmla="*/ 2147063 h 4514877"/>
              <a:gd name="connsiteX23" fmla="*/ 4908884 w 8460606"/>
              <a:gd name="connsiteY23" fmla="*/ 1877555 h 4514877"/>
              <a:gd name="connsiteX24" fmla="*/ 4937760 w 8460606"/>
              <a:gd name="connsiteY24" fmla="*/ 1704300 h 4514877"/>
              <a:gd name="connsiteX25" fmla="*/ 4966636 w 8460606"/>
              <a:gd name="connsiteY25" fmla="*/ 1473294 h 4514877"/>
              <a:gd name="connsiteX26" fmla="*/ 5024388 w 8460606"/>
              <a:gd name="connsiteY26" fmla="*/ 1223037 h 4514877"/>
              <a:gd name="connsiteX27" fmla="*/ 5149516 w 8460606"/>
              <a:gd name="connsiteY27" fmla="*/ 924654 h 4514877"/>
              <a:gd name="connsiteX28" fmla="*/ 5274644 w 8460606"/>
              <a:gd name="connsiteY28" fmla="*/ 722524 h 4514877"/>
              <a:gd name="connsiteX29" fmla="*/ 5361272 w 8460606"/>
              <a:gd name="connsiteY29" fmla="*/ 635896 h 4514877"/>
              <a:gd name="connsiteX30" fmla="*/ 5505651 w 8460606"/>
              <a:gd name="connsiteY30" fmla="*/ 664772 h 4514877"/>
              <a:gd name="connsiteX31" fmla="*/ 5582653 w 8460606"/>
              <a:gd name="connsiteY31" fmla="*/ 857277 h 4514877"/>
              <a:gd name="connsiteX32" fmla="*/ 5717406 w 8460606"/>
              <a:gd name="connsiteY32" fmla="*/ 1155660 h 4514877"/>
              <a:gd name="connsiteX33" fmla="*/ 5864705 w 8460606"/>
              <a:gd name="connsiteY33" fmla="*/ 1319189 h 4514877"/>
              <a:gd name="connsiteX34" fmla="*/ 5977289 w 8460606"/>
              <a:gd name="connsiteY34" fmla="*/ 1126785 h 4514877"/>
              <a:gd name="connsiteX35" fmla="*/ 6006164 w 8460606"/>
              <a:gd name="connsiteY35" fmla="*/ 972780 h 4514877"/>
              <a:gd name="connsiteX36" fmla="*/ 6035040 w 8460606"/>
              <a:gd name="connsiteY36" fmla="*/ 703273 h 4514877"/>
              <a:gd name="connsiteX37" fmla="*/ 6073541 w 8460606"/>
              <a:gd name="connsiteY37" fmla="*/ 578145 h 4514877"/>
              <a:gd name="connsiteX38" fmla="*/ 6179419 w 8460606"/>
              <a:gd name="connsiteY38" fmla="*/ 212385 h 4514877"/>
              <a:gd name="connsiteX39" fmla="*/ 6330627 w 8460606"/>
              <a:gd name="connsiteY39" fmla="*/ 2832 h 4514877"/>
              <a:gd name="connsiteX40" fmla="*/ 6477802 w 8460606"/>
              <a:gd name="connsiteY40" fmla="*/ 106507 h 4514877"/>
              <a:gd name="connsiteX41" fmla="*/ 6601068 w 8460606"/>
              <a:gd name="connsiteY41" fmla="*/ 319915 h 4514877"/>
              <a:gd name="connsiteX42" fmla="*/ 6737684 w 8460606"/>
              <a:gd name="connsiteY42" fmla="*/ 645522 h 4514877"/>
              <a:gd name="connsiteX43" fmla="*/ 6805061 w 8460606"/>
              <a:gd name="connsiteY43" fmla="*/ 828402 h 4514877"/>
              <a:gd name="connsiteX44" fmla="*/ 6853188 w 8460606"/>
              <a:gd name="connsiteY44" fmla="*/ 1011282 h 4514877"/>
              <a:gd name="connsiteX45" fmla="*/ 6872438 w 8460606"/>
              <a:gd name="connsiteY45" fmla="*/ 1550296 h 4514877"/>
              <a:gd name="connsiteX46" fmla="*/ 6891689 w 8460606"/>
              <a:gd name="connsiteY46" fmla="*/ 1646549 h 4514877"/>
              <a:gd name="connsiteX47" fmla="*/ 7016817 w 8460606"/>
              <a:gd name="connsiteY47" fmla="*/ 1887180 h 4514877"/>
              <a:gd name="connsiteX48" fmla="*/ 7267074 w 8460606"/>
              <a:gd name="connsiteY48" fmla="*/ 2098936 h 4514877"/>
              <a:gd name="connsiteX49" fmla="*/ 7748337 w 8460606"/>
              <a:gd name="connsiteY49" fmla="*/ 2031559 h 4514877"/>
              <a:gd name="connsiteX50" fmla="*/ 8075596 w 8460606"/>
              <a:gd name="connsiteY50" fmla="*/ 1916056 h 4514877"/>
              <a:gd name="connsiteX51" fmla="*/ 8229600 w 8460606"/>
              <a:gd name="connsiteY51" fmla="*/ 1839054 h 4514877"/>
              <a:gd name="connsiteX52" fmla="*/ 8460606 w 8460606"/>
              <a:gd name="connsiteY52" fmla="*/ 1675425 h 4514877"/>
              <a:gd name="connsiteX0" fmla="*/ 0 w 8460606"/>
              <a:gd name="connsiteY0" fmla="*/ 4514877 h 4514877"/>
              <a:gd name="connsiteX1" fmla="*/ 48126 w 8460606"/>
              <a:gd name="connsiteY1" fmla="*/ 4505252 h 4514877"/>
              <a:gd name="connsiteX2" fmla="*/ 77002 w 8460606"/>
              <a:gd name="connsiteY2" fmla="*/ 4486002 h 4514877"/>
              <a:gd name="connsiteX3" fmla="*/ 346510 w 8460606"/>
              <a:gd name="connsiteY3" fmla="*/ 4408999 h 4514877"/>
              <a:gd name="connsiteX4" fmla="*/ 712270 w 8460606"/>
              <a:gd name="connsiteY4" fmla="*/ 4274246 h 4514877"/>
              <a:gd name="connsiteX5" fmla="*/ 1232034 w 8460606"/>
              <a:gd name="connsiteY5" fmla="*/ 3927736 h 4514877"/>
              <a:gd name="connsiteX6" fmla="*/ 1588169 w 8460606"/>
              <a:gd name="connsiteY6" fmla="*/ 3638978 h 4514877"/>
              <a:gd name="connsiteX7" fmla="*/ 1867301 w 8460606"/>
              <a:gd name="connsiteY7" fmla="*/ 3359846 h 4514877"/>
              <a:gd name="connsiteX8" fmla="*/ 2088682 w 8460606"/>
              <a:gd name="connsiteY8" fmla="*/ 3109589 h 4514877"/>
              <a:gd name="connsiteX9" fmla="*/ 2233061 w 8460606"/>
              <a:gd name="connsiteY9" fmla="*/ 2782330 h 4514877"/>
              <a:gd name="connsiteX10" fmla="*/ 2261937 w 8460606"/>
              <a:gd name="connsiteY10" fmla="*/ 2570574 h 4514877"/>
              <a:gd name="connsiteX11" fmla="*/ 2406316 w 8460606"/>
              <a:gd name="connsiteY11" fmla="*/ 2358818 h 4514877"/>
              <a:gd name="connsiteX12" fmla="*/ 2704699 w 8460606"/>
              <a:gd name="connsiteY12" fmla="*/ 2224065 h 4514877"/>
              <a:gd name="connsiteX13" fmla="*/ 2791326 w 8460606"/>
              <a:gd name="connsiteY13" fmla="*/ 2262566 h 4514877"/>
              <a:gd name="connsiteX14" fmla="*/ 2954956 w 8460606"/>
              <a:gd name="connsiteY14" fmla="*/ 2464696 h 4514877"/>
              <a:gd name="connsiteX15" fmla="*/ 3041583 w 8460606"/>
              <a:gd name="connsiteY15" fmla="*/ 2666827 h 4514877"/>
              <a:gd name="connsiteX16" fmla="*/ 3260168 w 8460606"/>
              <a:gd name="connsiteY16" fmla="*/ 2915497 h 4514877"/>
              <a:gd name="connsiteX17" fmla="*/ 3445844 w 8460606"/>
              <a:gd name="connsiteY17" fmla="*/ 3099964 h 4514877"/>
              <a:gd name="connsiteX18" fmla="*/ 3638350 w 8460606"/>
              <a:gd name="connsiteY18" fmla="*/ 3186591 h 4514877"/>
              <a:gd name="connsiteX19" fmla="*/ 4100362 w 8460606"/>
              <a:gd name="connsiteY19" fmla="*/ 3138465 h 4514877"/>
              <a:gd name="connsiteX20" fmla="*/ 4437246 w 8460606"/>
              <a:gd name="connsiteY20" fmla="*/ 2849707 h 4514877"/>
              <a:gd name="connsiteX21" fmla="*/ 4687503 w 8460606"/>
              <a:gd name="connsiteY21" fmla="*/ 2474322 h 4514877"/>
              <a:gd name="connsiteX22" fmla="*/ 4822257 w 8460606"/>
              <a:gd name="connsiteY22" fmla="*/ 2147063 h 4514877"/>
              <a:gd name="connsiteX23" fmla="*/ 4908884 w 8460606"/>
              <a:gd name="connsiteY23" fmla="*/ 1877555 h 4514877"/>
              <a:gd name="connsiteX24" fmla="*/ 4937760 w 8460606"/>
              <a:gd name="connsiteY24" fmla="*/ 1704300 h 4514877"/>
              <a:gd name="connsiteX25" fmla="*/ 4966636 w 8460606"/>
              <a:gd name="connsiteY25" fmla="*/ 1473294 h 4514877"/>
              <a:gd name="connsiteX26" fmla="*/ 5024388 w 8460606"/>
              <a:gd name="connsiteY26" fmla="*/ 1223037 h 4514877"/>
              <a:gd name="connsiteX27" fmla="*/ 5149516 w 8460606"/>
              <a:gd name="connsiteY27" fmla="*/ 924654 h 4514877"/>
              <a:gd name="connsiteX28" fmla="*/ 5274644 w 8460606"/>
              <a:gd name="connsiteY28" fmla="*/ 722524 h 4514877"/>
              <a:gd name="connsiteX29" fmla="*/ 5361272 w 8460606"/>
              <a:gd name="connsiteY29" fmla="*/ 635896 h 4514877"/>
              <a:gd name="connsiteX30" fmla="*/ 5505651 w 8460606"/>
              <a:gd name="connsiteY30" fmla="*/ 664772 h 4514877"/>
              <a:gd name="connsiteX31" fmla="*/ 5582653 w 8460606"/>
              <a:gd name="connsiteY31" fmla="*/ 857277 h 4514877"/>
              <a:gd name="connsiteX32" fmla="*/ 5717406 w 8460606"/>
              <a:gd name="connsiteY32" fmla="*/ 1155660 h 4514877"/>
              <a:gd name="connsiteX33" fmla="*/ 5864705 w 8460606"/>
              <a:gd name="connsiteY33" fmla="*/ 1319189 h 4514877"/>
              <a:gd name="connsiteX34" fmla="*/ 5977289 w 8460606"/>
              <a:gd name="connsiteY34" fmla="*/ 1126785 h 4514877"/>
              <a:gd name="connsiteX35" fmla="*/ 6006164 w 8460606"/>
              <a:gd name="connsiteY35" fmla="*/ 972780 h 4514877"/>
              <a:gd name="connsiteX36" fmla="*/ 6035040 w 8460606"/>
              <a:gd name="connsiteY36" fmla="*/ 703273 h 4514877"/>
              <a:gd name="connsiteX37" fmla="*/ 6073541 w 8460606"/>
              <a:gd name="connsiteY37" fmla="*/ 578145 h 4514877"/>
              <a:gd name="connsiteX38" fmla="*/ 6179419 w 8460606"/>
              <a:gd name="connsiteY38" fmla="*/ 212385 h 4514877"/>
              <a:gd name="connsiteX39" fmla="*/ 6330627 w 8460606"/>
              <a:gd name="connsiteY39" fmla="*/ 2832 h 4514877"/>
              <a:gd name="connsiteX40" fmla="*/ 6477802 w 8460606"/>
              <a:gd name="connsiteY40" fmla="*/ 106507 h 4514877"/>
              <a:gd name="connsiteX41" fmla="*/ 6601068 w 8460606"/>
              <a:gd name="connsiteY41" fmla="*/ 319915 h 4514877"/>
              <a:gd name="connsiteX42" fmla="*/ 6737684 w 8460606"/>
              <a:gd name="connsiteY42" fmla="*/ 645522 h 4514877"/>
              <a:gd name="connsiteX43" fmla="*/ 6805061 w 8460606"/>
              <a:gd name="connsiteY43" fmla="*/ 828402 h 4514877"/>
              <a:gd name="connsiteX44" fmla="*/ 6853188 w 8460606"/>
              <a:gd name="connsiteY44" fmla="*/ 1011282 h 4514877"/>
              <a:gd name="connsiteX45" fmla="*/ 6891689 w 8460606"/>
              <a:gd name="connsiteY45" fmla="*/ 1646549 h 4514877"/>
              <a:gd name="connsiteX46" fmla="*/ 7016817 w 8460606"/>
              <a:gd name="connsiteY46" fmla="*/ 1887180 h 4514877"/>
              <a:gd name="connsiteX47" fmla="*/ 7267074 w 8460606"/>
              <a:gd name="connsiteY47" fmla="*/ 2098936 h 4514877"/>
              <a:gd name="connsiteX48" fmla="*/ 7748337 w 8460606"/>
              <a:gd name="connsiteY48" fmla="*/ 2031559 h 4514877"/>
              <a:gd name="connsiteX49" fmla="*/ 8075596 w 8460606"/>
              <a:gd name="connsiteY49" fmla="*/ 1916056 h 4514877"/>
              <a:gd name="connsiteX50" fmla="*/ 8229600 w 8460606"/>
              <a:gd name="connsiteY50" fmla="*/ 1839054 h 4514877"/>
              <a:gd name="connsiteX51" fmla="*/ 8460606 w 8460606"/>
              <a:gd name="connsiteY51" fmla="*/ 1675425 h 4514877"/>
              <a:gd name="connsiteX0" fmla="*/ 0 w 8460606"/>
              <a:gd name="connsiteY0" fmla="*/ 4514877 h 4514877"/>
              <a:gd name="connsiteX1" fmla="*/ 48126 w 8460606"/>
              <a:gd name="connsiteY1" fmla="*/ 4505252 h 4514877"/>
              <a:gd name="connsiteX2" fmla="*/ 77002 w 8460606"/>
              <a:gd name="connsiteY2" fmla="*/ 4486002 h 4514877"/>
              <a:gd name="connsiteX3" fmla="*/ 346510 w 8460606"/>
              <a:gd name="connsiteY3" fmla="*/ 4408999 h 4514877"/>
              <a:gd name="connsiteX4" fmla="*/ 712270 w 8460606"/>
              <a:gd name="connsiteY4" fmla="*/ 4274246 h 4514877"/>
              <a:gd name="connsiteX5" fmla="*/ 1232034 w 8460606"/>
              <a:gd name="connsiteY5" fmla="*/ 3927736 h 4514877"/>
              <a:gd name="connsiteX6" fmla="*/ 1588169 w 8460606"/>
              <a:gd name="connsiteY6" fmla="*/ 3638978 h 4514877"/>
              <a:gd name="connsiteX7" fmla="*/ 1867301 w 8460606"/>
              <a:gd name="connsiteY7" fmla="*/ 3359846 h 4514877"/>
              <a:gd name="connsiteX8" fmla="*/ 2088682 w 8460606"/>
              <a:gd name="connsiteY8" fmla="*/ 3109589 h 4514877"/>
              <a:gd name="connsiteX9" fmla="*/ 2233061 w 8460606"/>
              <a:gd name="connsiteY9" fmla="*/ 2782330 h 4514877"/>
              <a:gd name="connsiteX10" fmla="*/ 2261937 w 8460606"/>
              <a:gd name="connsiteY10" fmla="*/ 2570574 h 4514877"/>
              <a:gd name="connsiteX11" fmla="*/ 2406316 w 8460606"/>
              <a:gd name="connsiteY11" fmla="*/ 2358818 h 4514877"/>
              <a:gd name="connsiteX12" fmla="*/ 2704699 w 8460606"/>
              <a:gd name="connsiteY12" fmla="*/ 2224065 h 4514877"/>
              <a:gd name="connsiteX13" fmla="*/ 2791326 w 8460606"/>
              <a:gd name="connsiteY13" fmla="*/ 2262566 h 4514877"/>
              <a:gd name="connsiteX14" fmla="*/ 2954956 w 8460606"/>
              <a:gd name="connsiteY14" fmla="*/ 2464696 h 4514877"/>
              <a:gd name="connsiteX15" fmla="*/ 3041583 w 8460606"/>
              <a:gd name="connsiteY15" fmla="*/ 2666827 h 4514877"/>
              <a:gd name="connsiteX16" fmla="*/ 3260168 w 8460606"/>
              <a:gd name="connsiteY16" fmla="*/ 2915497 h 4514877"/>
              <a:gd name="connsiteX17" fmla="*/ 3445844 w 8460606"/>
              <a:gd name="connsiteY17" fmla="*/ 3099964 h 4514877"/>
              <a:gd name="connsiteX18" fmla="*/ 3638350 w 8460606"/>
              <a:gd name="connsiteY18" fmla="*/ 3186591 h 4514877"/>
              <a:gd name="connsiteX19" fmla="*/ 4100362 w 8460606"/>
              <a:gd name="connsiteY19" fmla="*/ 3138465 h 4514877"/>
              <a:gd name="connsiteX20" fmla="*/ 4437246 w 8460606"/>
              <a:gd name="connsiteY20" fmla="*/ 2849707 h 4514877"/>
              <a:gd name="connsiteX21" fmla="*/ 4687503 w 8460606"/>
              <a:gd name="connsiteY21" fmla="*/ 2474322 h 4514877"/>
              <a:gd name="connsiteX22" fmla="*/ 4822257 w 8460606"/>
              <a:gd name="connsiteY22" fmla="*/ 2147063 h 4514877"/>
              <a:gd name="connsiteX23" fmla="*/ 4908884 w 8460606"/>
              <a:gd name="connsiteY23" fmla="*/ 1877555 h 4514877"/>
              <a:gd name="connsiteX24" fmla="*/ 4937760 w 8460606"/>
              <a:gd name="connsiteY24" fmla="*/ 1704300 h 4514877"/>
              <a:gd name="connsiteX25" fmla="*/ 4966636 w 8460606"/>
              <a:gd name="connsiteY25" fmla="*/ 1473294 h 4514877"/>
              <a:gd name="connsiteX26" fmla="*/ 5024388 w 8460606"/>
              <a:gd name="connsiteY26" fmla="*/ 1223037 h 4514877"/>
              <a:gd name="connsiteX27" fmla="*/ 5149516 w 8460606"/>
              <a:gd name="connsiteY27" fmla="*/ 924654 h 4514877"/>
              <a:gd name="connsiteX28" fmla="*/ 5274644 w 8460606"/>
              <a:gd name="connsiteY28" fmla="*/ 722524 h 4514877"/>
              <a:gd name="connsiteX29" fmla="*/ 5361272 w 8460606"/>
              <a:gd name="connsiteY29" fmla="*/ 635896 h 4514877"/>
              <a:gd name="connsiteX30" fmla="*/ 5505651 w 8460606"/>
              <a:gd name="connsiteY30" fmla="*/ 664772 h 4514877"/>
              <a:gd name="connsiteX31" fmla="*/ 5582653 w 8460606"/>
              <a:gd name="connsiteY31" fmla="*/ 857277 h 4514877"/>
              <a:gd name="connsiteX32" fmla="*/ 5717406 w 8460606"/>
              <a:gd name="connsiteY32" fmla="*/ 1155660 h 4514877"/>
              <a:gd name="connsiteX33" fmla="*/ 5864705 w 8460606"/>
              <a:gd name="connsiteY33" fmla="*/ 1319189 h 4514877"/>
              <a:gd name="connsiteX34" fmla="*/ 5977289 w 8460606"/>
              <a:gd name="connsiteY34" fmla="*/ 1126785 h 4514877"/>
              <a:gd name="connsiteX35" fmla="*/ 6006164 w 8460606"/>
              <a:gd name="connsiteY35" fmla="*/ 972780 h 4514877"/>
              <a:gd name="connsiteX36" fmla="*/ 6035040 w 8460606"/>
              <a:gd name="connsiteY36" fmla="*/ 703273 h 4514877"/>
              <a:gd name="connsiteX37" fmla="*/ 6073541 w 8460606"/>
              <a:gd name="connsiteY37" fmla="*/ 578145 h 4514877"/>
              <a:gd name="connsiteX38" fmla="*/ 6179419 w 8460606"/>
              <a:gd name="connsiteY38" fmla="*/ 212385 h 4514877"/>
              <a:gd name="connsiteX39" fmla="*/ 6330627 w 8460606"/>
              <a:gd name="connsiteY39" fmla="*/ 2832 h 4514877"/>
              <a:gd name="connsiteX40" fmla="*/ 6477802 w 8460606"/>
              <a:gd name="connsiteY40" fmla="*/ 106507 h 4514877"/>
              <a:gd name="connsiteX41" fmla="*/ 6601068 w 8460606"/>
              <a:gd name="connsiteY41" fmla="*/ 319915 h 4514877"/>
              <a:gd name="connsiteX42" fmla="*/ 6737684 w 8460606"/>
              <a:gd name="connsiteY42" fmla="*/ 645522 h 4514877"/>
              <a:gd name="connsiteX43" fmla="*/ 6805061 w 8460606"/>
              <a:gd name="connsiteY43" fmla="*/ 828402 h 4514877"/>
              <a:gd name="connsiteX44" fmla="*/ 6853188 w 8460606"/>
              <a:gd name="connsiteY44" fmla="*/ 1011282 h 4514877"/>
              <a:gd name="connsiteX45" fmla="*/ 6891689 w 8460606"/>
              <a:gd name="connsiteY45" fmla="*/ 1646549 h 4514877"/>
              <a:gd name="connsiteX46" fmla="*/ 7016817 w 8460606"/>
              <a:gd name="connsiteY46" fmla="*/ 1887180 h 4514877"/>
              <a:gd name="connsiteX47" fmla="*/ 7748337 w 8460606"/>
              <a:gd name="connsiteY47" fmla="*/ 2031559 h 4514877"/>
              <a:gd name="connsiteX48" fmla="*/ 8075596 w 8460606"/>
              <a:gd name="connsiteY48" fmla="*/ 1916056 h 4514877"/>
              <a:gd name="connsiteX49" fmla="*/ 8229600 w 8460606"/>
              <a:gd name="connsiteY49" fmla="*/ 1839054 h 4514877"/>
              <a:gd name="connsiteX50" fmla="*/ 8460606 w 8460606"/>
              <a:gd name="connsiteY50" fmla="*/ 1675425 h 4514877"/>
              <a:gd name="connsiteX0" fmla="*/ 0 w 8460606"/>
              <a:gd name="connsiteY0" fmla="*/ 4514877 h 4514877"/>
              <a:gd name="connsiteX1" fmla="*/ 48126 w 8460606"/>
              <a:gd name="connsiteY1" fmla="*/ 4505252 h 4514877"/>
              <a:gd name="connsiteX2" fmla="*/ 77002 w 8460606"/>
              <a:gd name="connsiteY2" fmla="*/ 4486002 h 4514877"/>
              <a:gd name="connsiteX3" fmla="*/ 346510 w 8460606"/>
              <a:gd name="connsiteY3" fmla="*/ 4408999 h 4514877"/>
              <a:gd name="connsiteX4" fmla="*/ 712270 w 8460606"/>
              <a:gd name="connsiteY4" fmla="*/ 4274246 h 4514877"/>
              <a:gd name="connsiteX5" fmla="*/ 1232034 w 8460606"/>
              <a:gd name="connsiteY5" fmla="*/ 3927736 h 4514877"/>
              <a:gd name="connsiteX6" fmla="*/ 1588169 w 8460606"/>
              <a:gd name="connsiteY6" fmla="*/ 3638978 h 4514877"/>
              <a:gd name="connsiteX7" fmla="*/ 1867301 w 8460606"/>
              <a:gd name="connsiteY7" fmla="*/ 3359846 h 4514877"/>
              <a:gd name="connsiteX8" fmla="*/ 2088682 w 8460606"/>
              <a:gd name="connsiteY8" fmla="*/ 3109589 h 4514877"/>
              <a:gd name="connsiteX9" fmla="*/ 2233061 w 8460606"/>
              <a:gd name="connsiteY9" fmla="*/ 2782330 h 4514877"/>
              <a:gd name="connsiteX10" fmla="*/ 2261937 w 8460606"/>
              <a:gd name="connsiteY10" fmla="*/ 2570574 h 4514877"/>
              <a:gd name="connsiteX11" fmla="*/ 2406316 w 8460606"/>
              <a:gd name="connsiteY11" fmla="*/ 2358818 h 4514877"/>
              <a:gd name="connsiteX12" fmla="*/ 2704699 w 8460606"/>
              <a:gd name="connsiteY12" fmla="*/ 2224065 h 4514877"/>
              <a:gd name="connsiteX13" fmla="*/ 2791326 w 8460606"/>
              <a:gd name="connsiteY13" fmla="*/ 2262566 h 4514877"/>
              <a:gd name="connsiteX14" fmla="*/ 2954956 w 8460606"/>
              <a:gd name="connsiteY14" fmla="*/ 2464696 h 4514877"/>
              <a:gd name="connsiteX15" fmla="*/ 3041583 w 8460606"/>
              <a:gd name="connsiteY15" fmla="*/ 2666827 h 4514877"/>
              <a:gd name="connsiteX16" fmla="*/ 3260168 w 8460606"/>
              <a:gd name="connsiteY16" fmla="*/ 2915497 h 4514877"/>
              <a:gd name="connsiteX17" fmla="*/ 3445844 w 8460606"/>
              <a:gd name="connsiteY17" fmla="*/ 3099964 h 4514877"/>
              <a:gd name="connsiteX18" fmla="*/ 3638350 w 8460606"/>
              <a:gd name="connsiteY18" fmla="*/ 3186591 h 4514877"/>
              <a:gd name="connsiteX19" fmla="*/ 4100362 w 8460606"/>
              <a:gd name="connsiteY19" fmla="*/ 3138465 h 4514877"/>
              <a:gd name="connsiteX20" fmla="*/ 4437246 w 8460606"/>
              <a:gd name="connsiteY20" fmla="*/ 2849707 h 4514877"/>
              <a:gd name="connsiteX21" fmla="*/ 4687503 w 8460606"/>
              <a:gd name="connsiteY21" fmla="*/ 2474322 h 4514877"/>
              <a:gd name="connsiteX22" fmla="*/ 4822257 w 8460606"/>
              <a:gd name="connsiteY22" fmla="*/ 2147063 h 4514877"/>
              <a:gd name="connsiteX23" fmla="*/ 4908884 w 8460606"/>
              <a:gd name="connsiteY23" fmla="*/ 1877555 h 4514877"/>
              <a:gd name="connsiteX24" fmla="*/ 4937760 w 8460606"/>
              <a:gd name="connsiteY24" fmla="*/ 1704300 h 4514877"/>
              <a:gd name="connsiteX25" fmla="*/ 4966636 w 8460606"/>
              <a:gd name="connsiteY25" fmla="*/ 1473294 h 4514877"/>
              <a:gd name="connsiteX26" fmla="*/ 5024388 w 8460606"/>
              <a:gd name="connsiteY26" fmla="*/ 1223037 h 4514877"/>
              <a:gd name="connsiteX27" fmla="*/ 5149516 w 8460606"/>
              <a:gd name="connsiteY27" fmla="*/ 924654 h 4514877"/>
              <a:gd name="connsiteX28" fmla="*/ 5274644 w 8460606"/>
              <a:gd name="connsiteY28" fmla="*/ 722524 h 4514877"/>
              <a:gd name="connsiteX29" fmla="*/ 5361272 w 8460606"/>
              <a:gd name="connsiteY29" fmla="*/ 635896 h 4514877"/>
              <a:gd name="connsiteX30" fmla="*/ 5505651 w 8460606"/>
              <a:gd name="connsiteY30" fmla="*/ 664772 h 4514877"/>
              <a:gd name="connsiteX31" fmla="*/ 5582653 w 8460606"/>
              <a:gd name="connsiteY31" fmla="*/ 857277 h 4514877"/>
              <a:gd name="connsiteX32" fmla="*/ 5717406 w 8460606"/>
              <a:gd name="connsiteY32" fmla="*/ 1155660 h 4514877"/>
              <a:gd name="connsiteX33" fmla="*/ 5864705 w 8460606"/>
              <a:gd name="connsiteY33" fmla="*/ 1319189 h 4514877"/>
              <a:gd name="connsiteX34" fmla="*/ 5977289 w 8460606"/>
              <a:gd name="connsiteY34" fmla="*/ 1126785 h 4514877"/>
              <a:gd name="connsiteX35" fmla="*/ 6006164 w 8460606"/>
              <a:gd name="connsiteY35" fmla="*/ 972780 h 4514877"/>
              <a:gd name="connsiteX36" fmla="*/ 6035040 w 8460606"/>
              <a:gd name="connsiteY36" fmla="*/ 703273 h 4514877"/>
              <a:gd name="connsiteX37" fmla="*/ 6073541 w 8460606"/>
              <a:gd name="connsiteY37" fmla="*/ 578145 h 4514877"/>
              <a:gd name="connsiteX38" fmla="*/ 6179419 w 8460606"/>
              <a:gd name="connsiteY38" fmla="*/ 212385 h 4514877"/>
              <a:gd name="connsiteX39" fmla="*/ 6330627 w 8460606"/>
              <a:gd name="connsiteY39" fmla="*/ 2832 h 4514877"/>
              <a:gd name="connsiteX40" fmla="*/ 6477802 w 8460606"/>
              <a:gd name="connsiteY40" fmla="*/ 106507 h 4514877"/>
              <a:gd name="connsiteX41" fmla="*/ 6601068 w 8460606"/>
              <a:gd name="connsiteY41" fmla="*/ 319915 h 4514877"/>
              <a:gd name="connsiteX42" fmla="*/ 6737684 w 8460606"/>
              <a:gd name="connsiteY42" fmla="*/ 645522 h 4514877"/>
              <a:gd name="connsiteX43" fmla="*/ 6805061 w 8460606"/>
              <a:gd name="connsiteY43" fmla="*/ 828402 h 4514877"/>
              <a:gd name="connsiteX44" fmla="*/ 6853188 w 8460606"/>
              <a:gd name="connsiteY44" fmla="*/ 1011282 h 4514877"/>
              <a:gd name="connsiteX45" fmla="*/ 6891689 w 8460606"/>
              <a:gd name="connsiteY45" fmla="*/ 1646549 h 4514877"/>
              <a:gd name="connsiteX46" fmla="*/ 7016817 w 8460606"/>
              <a:gd name="connsiteY46" fmla="*/ 1887180 h 4514877"/>
              <a:gd name="connsiteX47" fmla="*/ 7454488 w 8460606"/>
              <a:gd name="connsiteY47" fmla="*/ 2051844 h 4514877"/>
              <a:gd name="connsiteX48" fmla="*/ 8075596 w 8460606"/>
              <a:gd name="connsiteY48" fmla="*/ 1916056 h 4514877"/>
              <a:gd name="connsiteX49" fmla="*/ 8229600 w 8460606"/>
              <a:gd name="connsiteY49" fmla="*/ 1839054 h 4514877"/>
              <a:gd name="connsiteX50" fmla="*/ 8460606 w 8460606"/>
              <a:gd name="connsiteY50" fmla="*/ 1675425 h 4514877"/>
              <a:gd name="connsiteX0" fmla="*/ 0 w 8460606"/>
              <a:gd name="connsiteY0" fmla="*/ 4514877 h 4514877"/>
              <a:gd name="connsiteX1" fmla="*/ 48126 w 8460606"/>
              <a:gd name="connsiteY1" fmla="*/ 4505252 h 4514877"/>
              <a:gd name="connsiteX2" fmla="*/ 77002 w 8460606"/>
              <a:gd name="connsiteY2" fmla="*/ 4486002 h 4514877"/>
              <a:gd name="connsiteX3" fmla="*/ 346510 w 8460606"/>
              <a:gd name="connsiteY3" fmla="*/ 4408999 h 4514877"/>
              <a:gd name="connsiteX4" fmla="*/ 712270 w 8460606"/>
              <a:gd name="connsiteY4" fmla="*/ 4274246 h 4514877"/>
              <a:gd name="connsiteX5" fmla="*/ 1232034 w 8460606"/>
              <a:gd name="connsiteY5" fmla="*/ 3927736 h 4514877"/>
              <a:gd name="connsiteX6" fmla="*/ 1588169 w 8460606"/>
              <a:gd name="connsiteY6" fmla="*/ 3638978 h 4514877"/>
              <a:gd name="connsiteX7" fmla="*/ 1867301 w 8460606"/>
              <a:gd name="connsiteY7" fmla="*/ 3359846 h 4514877"/>
              <a:gd name="connsiteX8" fmla="*/ 2088682 w 8460606"/>
              <a:gd name="connsiteY8" fmla="*/ 3109589 h 4514877"/>
              <a:gd name="connsiteX9" fmla="*/ 2233061 w 8460606"/>
              <a:gd name="connsiteY9" fmla="*/ 2782330 h 4514877"/>
              <a:gd name="connsiteX10" fmla="*/ 2261937 w 8460606"/>
              <a:gd name="connsiteY10" fmla="*/ 2570574 h 4514877"/>
              <a:gd name="connsiteX11" fmla="*/ 2406316 w 8460606"/>
              <a:gd name="connsiteY11" fmla="*/ 2358818 h 4514877"/>
              <a:gd name="connsiteX12" fmla="*/ 2704699 w 8460606"/>
              <a:gd name="connsiteY12" fmla="*/ 2224065 h 4514877"/>
              <a:gd name="connsiteX13" fmla="*/ 2791326 w 8460606"/>
              <a:gd name="connsiteY13" fmla="*/ 2262566 h 4514877"/>
              <a:gd name="connsiteX14" fmla="*/ 2954956 w 8460606"/>
              <a:gd name="connsiteY14" fmla="*/ 2464696 h 4514877"/>
              <a:gd name="connsiteX15" fmla="*/ 3041583 w 8460606"/>
              <a:gd name="connsiteY15" fmla="*/ 2666827 h 4514877"/>
              <a:gd name="connsiteX16" fmla="*/ 3260168 w 8460606"/>
              <a:gd name="connsiteY16" fmla="*/ 2915497 h 4514877"/>
              <a:gd name="connsiteX17" fmla="*/ 3445844 w 8460606"/>
              <a:gd name="connsiteY17" fmla="*/ 3099964 h 4514877"/>
              <a:gd name="connsiteX18" fmla="*/ 3638350 w 8460606"/>
              <a:gd name="connsiteY18" fmla="*/ 3186591 h 4514877"/>
              <a:gd name="connsiteX19" fmla="*/ 4100362 w 8460606"/>
              <a:gd name="connsiteY19" fmla="*/ 3138465 h 4514877"/>
              <a:gd name="connsiteX20" fmla="*/ 4437246 w 8460606"/>
              <a:gd name="connsiteY20" fmla="*/ 2849707 h 4514877"/>
              <a:gd name="connsiteX21" fmla="*/ 4687503 w 8460606"/>
              <a:gd name="connsiteY21" fmla="*/ 2474322 h 4514877"/>
              <a:gd name="connsiteX22" fmla="*/ 4822257 w 8460606"/>
              <a:gd name="connsiteY22" fmla="*/ 2147063 h 4514877"/>
              <a:gd name="connsiteX23" fmla="*/ 4908884 w 8460606"/>
              <a:gd name="connsiteY23" fmla="*/ 1877555 h 4514877"/>
              <a:gd name="connsiteX24" fmla="*/ 4937760 w 8460606"/>
              <a:gd name="connsiteY24" fmla="*/ 1704300 h 4514877"/>
              <a:gd name="connsiteX25" fmla="*/ 4966636 w 8460606"/>
              <a:gd name="connsiteY25" fmla="*/ 1473294 h 4514877"/>
              <a:gd name="connsiteX26" fmla="*/ 5024388 w 8460606"/>
              <a:gd name="connsiteY26" fmla="*/ 1223037 h 4514877"/>
              <a:gd name="connsiteX27" fmla="*/ 5149516 w 8460606"/>
              <a:gd name="connsiteY27" fmla="*/ 924654 h 4514877"/>
              <a:gd name="connsiteX28" fmla="*/ 5274644 w 8460606"/>
              <a:gd name="connsiteY28" fmla="*/ 722524 h 4514877"/>
              <a:gd name="connsiteX29" fmla="*/ 5361272 w 8460606"/>
              <a:gd name="connsiteY29" fmla="*/ 635896 h 4514877"/>
              <a:gd name="connsiteX30" fmla="*/ 5505651 w 8460606"/>
              <a:gd name="connsiteY30" fmla="*/ 664772 h 4514877"/>
              <a:gd name="connsiteX31" fmla="*/ 5582653 w 8460606"/>
              <a:gd name="connsiteY31" fmla="*/ 857277 h 4514877"/>
              <a:gd name="connsiteX32" fmla="*/ 5717406 w 8460606"/>
              <a:gd name="connsiteY32" fmla="*/ 1155660 h 4514877"/>
              <a:gd name="connsiteX33" fmla="*/ 5864705 w 8460606"/>
              <a:gd name="connsiteY33" fmla="*/ 1319189 h 4514877"/>
              <a:gd name="connsiteX34" fmla="*/ 5977289 w 8460606"/>
              <a:gd name="connsiteY34" fmla="*/ 1126785 h 4514877"/>
              <a:gd name="connsiteX35" fmla="*/ 6006164 w 8460606"/>
              <a:gd name="connsiteY35" fmla="*/ 972780 h 4514877"/>
              <a:gd name="connsiteX36" fmla="*/ 6035040 w 8460606"/>
              <a:gd name="connsiteY36" fmla="*/ 703273 h 4514877"/>
              <a:gd name="connsiteX37" fmla="*/ 6073541 w 8460606"/>
              <a:gd name="connsiteY37" fmla="*/ 578145 h 4514877"/>
              <a:gd name="connsiteX38" fmla="*/ 6179419 w 8460606"/>
              <a:gd name="connsiteY38" fmla="*/ 212385 h 4514877"/>
              <a:gd name="connsiteX39" fmla="*/ 6330627 w 8460606"/>
              <a:gd name="connsiteY39" fmla="*/ 2832 h 4514877"/>
              <a:gd name="connsiteX40" fmla="*/ 6477802 w 8460606"/>
              <a:gd name="connsiteY40" fmla="*/ 106507 h 4514877"/>
              <a:gd name="connsiteX41" fmla="*/ 6601068 w 8460606"/>
              <a:gd name="connsiteY41" fmla="*/ 319915 h 4514877"/>
              <a:gd name="connsiteX42" fmla="*/ 6737684 w 8460606"/>
              <a:gd name="connsiteY42" fmla="*/ 645522 h 4514877"/>
              <a:gd name="connsiteX43" fmla="*/ 6805061 w 8460606"/>
              <a:gd name="connsiteY43" fmla="*/ 828402 h 4514877"/>
              <a:gd name="connsiteX44" fmla="*/ 6853188 w 8460606"/>
              <a:gd name="connsiteY44" fmla="*/ 1011282 h 4514877"/>
              <a:gd name="connsiteX45" fmla="*/ 6891689 w 8460606"/>
              <a:gd name="connsiteY45" fmla="*/ 1646549 h 4514877"/>
              <a:gd name="connsiteX46" fmla="*/ 7084629 w 8460606"/>
              <a:gd name="connsiteY46" fmla="*/ 1978463 h 4514877"/>
              <a:gd name="connsiteX47" fmla="*/ 7454488 w 8460606"/>
              <a:gd name="connsiteY47" fmla="*/ 2051844 h 4514877"/>
              <a:gd name="connsiteX48" fmla="*/ 8075596 w 8460606"/>
              <a:gd name="connsiteY48" fmla="*/ 1916056 h 4514877"/>
              <a:gd name="connsiteX49" fmla="*/ 8229600 w 8460606"/>
              <a:gd name="connsiteY49" fmla="*/ 1839054 h 4514877"/>
              <a:gd name="connsiteX50" fmla="*/ 8460606 w 8460606"/>
              <a:gd name="connsiteY50" fmla="*/ 1675425 h 4514877"/>
              <a:gd name="connsiteX0" fmla="*/ 0 w 8460606"/>
              <a:gd name="connsiteY0" fmla="*/ 4514877 h 4514877"/>
              <a:gd name="connsiteX1" fmla="*/ 48126 w 8460606"/>
              <a:gd name="connsiteY1" fmla="*/ 4505252 h 4514877"/>
              <a:gd name="connsiteX2" fmla="*/ 77002 w 8460606"/>
              <a:gd name="connsiteY2" fmla="*/ 4486002 h 4514877"/>
              <a:gd name="connsiteX3" fmla="*/ 346510 w 8460606"/>
              <a:gd name="connsiteY3" fmla="*/ 4408999 h 4514877"/>
              <a:gd name="connsiteX4" fmla="*/ 712270 w 8460606"/>
              <a:gd name="connsiteY4" fmla="*/ 4274246 h 4514877"/>
              <a:gd name="connsiteX5" fmla="*/ 1232034 w 8460606"/>
              <a:gd name="connsiteY5" fmla="*/ 3927736 h 4514877"/>
              <a:gd name="connsiteX6" fmla="*/ 1588169 w 8460606"/>
              <a:gd name="connsiteY6" fmla="*/ 3638978 h 4514877"/>
              <a:gd name="connsiteX7" fmla="*/ 1867301 w 8460606"/>
              <a:gd name="connsiteY7" fmla="*/ 3359846 h 4514877"/>
              <a:gd name="connsiteX8" fmla="*/ 2088682 w 8460606"/>
              <a:gd name="connsiteY8" fmla="*/ 3109589 h 4514877"/>
              <a:gd name="connsiteX9" fmla="*/ 2233061 w 8460606"/>
              <a:gd name="connsiteY9" fmla="*/ 2782330 h 4514877"/>
              <a:gd name="connsiteX10" fmla="*/ 2261937 w 8460606"/>
              <a:gd name="connsiteY10" fmla="*/ 2570574 h 4514877"/>
              <a:gd name="connsiteX11" fmla="*/ 2406316 w 8460606"/>
              <a:gd name="connsiteY11" fmla="*/ 2358818 h 4514877"/>
              <a:gd name="connsiteX12" fmla="*/ 2704699 w 8460606"/>
              <a:gd name="connsiteY12" fmla="*/ 2224065 h 4514877"/>
              <a:gd name="connsiteX13" fmla="*/ 2791326 w 8460606"/>
              <a:gd name="connsiteY13" fmla="*/ 2262566 h 4514877"/>
              <a:gd name="connsiteX14" fmla="*/ 2954956 w 8460606"/>
              <a:gd name="connsiteY14" fmla="*/ 2464696 h 4514877"/>
              <a:gd name="connsiteX15" fmla="*/ 3041583 w 8460606"/>
              <a:gd name="connsiteY15" fmla="*/ 2666827 h 4514877"/>
              <a:gd name="connsiteX16" fmla="*/ 3260168 w 8460606"/>
              <a:gd name="connsiteY16" fmla="*/ 2915497 h 4514877"/>
              <a:gd name="connsiteX17" fmla="*/ 3445844 w 8460606"/>
              <a:gd name="connsiteY17" fmla="*/ 3099964 h 4514877"/>
              <a:gd name="connsiteX18" fmla="*/ 3638350 w 8460606"/>
              <a:gd name="connsiteY18" fmla="*/ 3186591 h 4514877"/>
              <a:gd name="connsiteX19" fmla="*/ 4100362 w 8460606"/>
              <a:gd name="connsiteY19" fmla="*/ 3138465 h 4514877"/>
              <a:gd name="connsiteX20" fmla="*/ 4437246 w 8460606"/>
              <a:gd name="connsiteY20" fmla="*/ 2849707 h 4514877"/>
              <a:gd name="connsiteX21" fmla="*/ 4687503 w 8460606"/>
              <a:gd name="connsiteY21" fmla="*/ 2474322 h 4514877"/>
              <a:gd name="connsiteX22" fmla="*/ 4822257 w 8460606"/>
              <a:gd name="connsiteY22" fmla="*/ 2147063 h 4514877"/>
              <a:gd name="connsiteX23" fmla="*/ 4908884 w 8460606"/>
              <a:gd name="connsiteY23" fmla="*/ 1877555 h 4514877"/>
              <a:gd name="connsiteX24" fmla="*/ 4937760 w 8460606"/>
              <a:gd name="connsiteY24" fmla="*/ 1704300 h 4514877"/>
              <a:gd name="connsiteX25" fmla="*/ 4966636 w 8460606"/>
              <a:gd name="connsiteY25" fmla="*/ 1473294 h 4514877"/>
              <a:gd name="connsiteX26" fmla="*/ 5024388 w 8460606"/>
              <a:gd name="connsiteY26" fmla="*/ 1223037 h 4514877"/>
              <a:gd name="connsiteX27" fmla="*/ 5149516 w 8460606"/>
              <a:gd name="connsiteY27" fmla="*/ 924654 h 4514877"/>
              <a:gd name="connsiteX28" fmla="*/ 5274644 w 8460606"/>
              <a:gd name="connsiteY28" fmla="*/ 722524 h 4514877"/>
              <a:gd name="connsiteX29" fmla="*/ 5361272 w 8460606"/>
              <a:gd name="connsiteY29" fmla="*/ 635896 h 4514877"/>
              <a:gd name="connsiteX30" fmla="*/ 5505651 w 8460606"/>
              <a:gd name="connsiteY30" fmla="*/ 664772 h 4514877"/>
              <a:gd name="connsiteX31" fmla="*/ 5582653 w 8460606"/>
              <a:gd name="connsiteY31" fmla="*/ 857277 h 4514877"/>
              <a:gd name="connsiteX32" fmla="*/ 5717406 w 8460606"/>
              <a:gd name="connsiteY32" fmla="*/ 1155660 h 4514877"/>
              <a:gd name="connsiteX33" fmla="*/ 5864705 w 8460606"/>
              <a:gd name="connsiteY33" fmla="*/ 1319189 h 4514877"/>
              <a:gd name="connsiteX34" fmla="*/ 5977289 w 8460606"/>
              <a:gd name="connsiteY34" fmla="*/ 1126785 h 4514877"/>
              <a:gd name="connsiteX35" fmla="*/ 6006164 w 8460606"/>
              <a:gd name="connsiteY35" fmla="*/ 972780 h 4514877"/>
              <a:gd name="connsiteX36" fmla="*/ 6035040 w 8460606"/>
              <a:gd name="connsiteY36" fmla="*/ 703273 h 4514877"/>
              <a:gd name="connsiteX37" fmla="*/ 6073541 w 8460606"/>
              <a:gd name="connsiteY37" fmla="*/ 578145 h 4514877"/>
              <a:gd name="connsiteX38" fmla="*/ 6179419 w 8460606"/>
              <a:gd name="connsiteY38" fmla="*/ 212385 h 4514877"/>
              <a:gd name="connsiteX39" fmla="*/ 6330627 w 8460606"/>
              <a:gd name="connsiteY39" fmla="*/ 2832 h 4514877"/>
              <a:gd name="connsiteX40" fmla="*/ 6477802 w 8460606"/>
              <a:gd name="connsiteY40" fmla="*/ 106507 h 4514877"/>
              <a:gd name="connsiteX41" fmla="*/ 6601068 w 8460606"/>
              <a:gd name="connsiteY41" fmla="*/ 319915 h 4514877"/>
              <a:gd name="connsiteX42" fmla="*/ 6737684 w 8460606"/>
              <a:gd name="connsiteY42" fmla="*/ 645522 h 4514877"/>
              <a:gd name="connsiteX43" fmla="*/ 6805061 w 8460606"/>
              <a:gd name="connsiteY43" fmla="*/ 828402 h 4514877"/>
              <a:gd name="connsiteX44" fmla="*/ 6853188 w 8460606"/>
              <a:gd name="connsiteY44" fmla="*/ 1011282 h 4514877"/>
              <a:gd name="connsiteX45" fmla="*/ 6891689 w 8460606"/>
              <a:gd name="connsiteY45" fmla="*/ 1646549 h 4514877"/>
              <a:gd name="connsiteX46" fmla="*/ 7084629 w 8460606"/>
              <a:gd name="connsiteY46" fmla="*/ 1978463 h 4514877"/>
              <a:gd name="connsiteX47" fmla="*/ 7454488 w 8460606"/>
              <a:gd name="connsiteY47" fmla="*/ 2051844 h 4514877"/>
              <a:gd name="connsiteX48" fmla="*/ 7872163 w 8460606"/>
              <a:gd name="connsiteY48" fmla="*/ 2002267 h 4514877"/>
              <a:gd name="connsiteX49" fmla="*/ 8229600 w 8460606"/>
              <a:gd name="connsiteY49" fmla="*/ 1839054 h 4514877"/>
              <a:gd name="connsiteX50" fmla="*/ 8460606 w 8460606"/>
              <a:gd name="connsiteY50" fmla="*/ 1675425 h 4514877"/>
              <a:gd name="connsiteX0" fmla="*/ 0 w 8460606"/>
              <a:gd name="connsiteY0" fmla="*/ 4514877 h 4514877"/>
              <a:gd name="connsiteX1" fmla="*/ 48126 w 8460606"/>
              <a:gd name="connsiteY1" fmla="*/ 4505252 h 4514877"/>
              <a:gd name="connsiteX2" fmla="*/ 77002 w 8460606"/>
              <a:gd name="connsiteY2" fmla="*/ 4486002 h 4514877"/>
              <a:gd name="connsiteX3" fmla="*/ 346510 w 8460606"/>
              <a:gd name="connsiteY3" fmla="*/ 4408999 h 4514877"/>
              <a:gd name="connsiteX4" fmla="*/ 712270 w 8460606"/>
              <a:gd name="connsiteY4" fmla="*/ 4274246 h 4514877"/>
              <a:gd name="connsiteX5" fmla="*/ 1232034 w 8460606"/>
              <a:gd name="connsiteY5" fmla="*/ 3927736 h 4514877"/>
              <a:gd name="connsiteX6" fmla="*/ 1588169 w 8460606"/>
              <a:gd name="connsiteY6" fmla="*/ 3638978 h 4514877"/>
              <a:gd name="connsiteX7" fmla="*/ 1867301 w 8460606"/>
              <a:gd name="connsiteY7" fmla="*/ 3359846 h 4514877"/>
              <a:gd name="connsiteX8" fmla="*/ 2088682 w 8460606"/>
              <a:gd name="connsiteY8" fmla="*/ 3109589 h 4514877"/>
              <a:gd name="connsiteX9" fmla="*/ 2233061 w 8460606"/>
              <a:gd name="connsiteY9" fmla="*/ 2782330 h 4514877"/>
              <a:gd name="connsiteX10" fmla="*/ 2261937 w 8460606"/>
              <a:gd name="connsiteY10" fmla="*/ 2570574 h 4514877"/>
              <a:gd name="connsiteX11" fmla="*/ 2406316 w 8460606"/>
              <a:gd name="connsiteY11" fmla="*/ 2358818 h 4514877"/>
              <a:gd name="connsiteX12" fmla="*/ 2704699 w 8460606"/>
              <a:gd name="connsiteY12" fmla="*/ 2224065 h 4514877"/>
              <a:gd name="connsiteX13" fmla="*/ 2791326 w 8460606"/>
              <a:gd name="connsiteY13" fmla="*/ 2262566 h 4514877"/>
              <a:gd name="connsiteX14" fmla="*/ 2954956 w 8460606"/>
              <a:gd name="connsiteY14" fmla="*/ 2464696 h 4514877"/>
              <a:gd name="connsiteX15" fmla="*/ 3041583 w 8460606"/>
              <a:gd name="connsiteY15" fmla="*/ 2666827 h 4514877"/>
              <a:gd name="connsiteX16" fmla="*/ 3260168 w 8460606"/>
              <a:gd name="connsiteY16" fmla="*/ 2915497 h 4514877"/>
              <a:gd name="connsiteX17" fmla="*/ 3445844 w 8460606"/>
              <a:gd name="connsiteY17" fmla="*/ 3099964 h 4514877"/>
              <a:gd name="connsiteX18" fmla="*/ 3638350 w 8460606"/>
              <a:gd name="connsiteY18" fmla="*/ 3186591 h 4514877"/>
              <a:gd name="connsiteX19" fmla="*/ 4100362 w 8460606"/>
              <a:gd name="connsiteY19" fmla="*/ 3138465 h 4514877"/>
              <a:gd name="connsiteX20" fmla="*/ 4437246 w 8460606"/>
              <a:gd name="connsiteY20" fmla="*/ 2849707 h 4514877"/>
              <a:gd name="connsiteX21" fmla="*/ 4687503 w 8460606"/>
              <a:gd name="connsiteY21" fmla="*/ 2474322 h 4514877"/>
              <a:gd name="connsiteX22" fmla="*/ 4822257 w 8460606"/>
              <a:gd name="connsiteY22" fmla="*/ 2147063 h 4514877"/>
              <a:gd name="connsiteX23" fmla="*/ 4908884 w 8460606"/>
              <a:gd name="connsiteY23" fmla="*/ 1877555 h 4514877"/>
              <a:gd name="connsiteX24" fmla="*/ 4937760 w 8460606"/>
              <a:gd name="connsiteY24" fmla="*/ 1704300 h 4514877"/>
              <a:gd name="connsiteX25" fmla="*/ 4966636 w 8460606"/>
              <a:gd name="connsiteY25" fmla="*/ 1473294 h 4514877"/>
              <a:gd name="connsiteX26" fmla="*/ 5024388 w 8460606"/>
              <a:gd name="connsiteY26" fmla="*/ 1223037 h 4514877"/>
              <a:gd name="connsiteX27" fmla="*/ 5149516 w 8460606"/>
              <a:gd name="connsiteY27" fmla="*/ 924654 h 4514877"/>
              <a:gd name="connsiteX28" fmla="*/ 5274644 w 8460606"/>
              <a:gd name="connsiteY28" fmla="*/ 722524 h 4514877"/>
              <a:gd name="connsiteX29" fmla="*/ 5361272 w 8460606"/>
              <a:gd name="connsiteY29" fmla="*/ 635896 h 4514877"/>
              <a:gd name="connsiteX30" fmla="*/ 5505651 w 8460606"/>
              <a:gd name="connsiteY30" fmla="*/ 664772 h 4514877"/>
              <a:gd name="connsiteX31" fmla="*/ 5582653 w 8460606"/>
              <a:gd name="connsiteY31" fmla="*/ 857277 h 4514877"/>
              <a:gd name="connsiteX32" fmla="*/ 5717406 w 8460606"/>
              <a:gd name="connsiteY32" fmla="*/ 1155660 h 4514877"/>
              <a:gd name="connsiteX33" fmla="*/ 5864705 w 8460606"/>
              <a:gd name="connsiteY33" fmla="*/ 1319189 h 4514877"/>
              <a:gd name="connsiteX34" fmla="*/ 5977289 w 8460606"/>
              <a:gd name="connsiteY34" fmla="*/ 1126785 h 4514877"/>
              <a:gd name="connsiteX35" fmla="*/ 6006164 w 8460606"/>
              <a:gd name="connsiteY35" fmla="*/ 972780 h 4514877"/>
              <a:gd name="connsiteX36" fmla="*/ 6035040 w 8460606"/>
              <a:gd name="connsiteY36" fmla="*/ 703273 h 4514877"/>
              <a:gd name="connsiteX37" fmla="*/ 6073541 w 8460606"/>
              <a:gd name="connsiteY37" fmla="*/ 578145 h 4514877"/>
              <a:gd name="connsiteX38" fmla="*/ 6179419 w 8460606"/>
              <a:gd name="connsiteY38" fmla="*/ 212385 h 4514877"/>
              <a:gd name="connsiteX39" fmla="*/ 6330627 w 8460606"/>
              <a:gd name="connsiteY39" fmla="*/ 2832 h 4514877"/>
              <a:gd name="connsiteX40" fmla="*/ 6477802 w 8460606"/>
              <a:gd name="connsiteY40" fmla="*/ 106507 h 4514877"/>
              <a:gd name="connsiteX41" fmla="*/ 6601068 w 8460606"/>
              <a:gd name="connsiteY41" fmla="*/ 319915 h 4514877"/>
              <a:gd name="connsiteX42" fmla="*/ 6737684 w 8460606"/>
              <a:gd name="connsiteY42" fmla="*/ 645522 h 4514877"/>
              <a:gd name="connsiteX43" fmla="*/ 6805061 w 8460606"/>
              <a:gd name="connsiteY43" fmla="*/ 828402 h 4514877"/>
              <a:gd name="connsiteX44" fmla="*/ 6853188 w 8460606"/>
              <a:gd name="connsiteY44" fmla="*/ 1011282 h 4514877"/>
              <a:gd name="connsiteX45" fmla="*/ 6891689 w 8460606"/>
              <a:gd name="connsiteY45" fmla="*/ 1646549 h 4514877"/>
              <a:gd name="connsiteX46" fmla="*/ 7084629 w 8460606"/>
              <a:gd name="connsiteY46" fmla="*/ 1978463 h 4514877"/>
              <a:gd name="connsiteX47" fmla="*/ 7403630 w 8460606"/>
              <a:gd name="connsiteY47" fmla="*/ 2067058 h 4514877"/>
              <a:gd name="connsiteX48" fmla="*/ 7872163 w 8460606"/>
              <a:gd name="connsiteY48" fmla="*/ 2002267 h 4514877"/>
              <a:gd name="connsiteX49" fmla="*/ 8229600 w 8460606"/>
              <a:gd name="connsiteY49" fmla="*/ 1839054 h 4514877"/>
              <a:gd name="connsiteX50" fmla="*/ 8460606 w 8460606"/>
              <a:gd name="connsiteY50" fmla="*/ 1675425 h 4514877"/>
              <a:gd name="connsiteX0" fmla="*/ 0 w 8460606"/>
              <a:gd name="connsiteY0" fmla="*/ 4514877 h 4514877"/>
              <a:gd name="connsiteX1" fmla="*/ 48126 w 8460606"/>
              <a:gd name="connsiteY1" fmla="*/ 4505252 h 4514877"/>
              <a:gd name="connsiteX2" fmla="*/ 77002 w 8460606"/>
              <a:gd name="connsiteY2" fmla="*/ 4486002 h 4514877"/>
              <a:gd name="connsiteX3" fmla="*/ 346510 w 8460606"/>
              <a:gd name="connsiteY3" fmla="*/ 4408999 h 4514877"/>
              <a:gd name="connsiteX4" fmla="*/ 712270 w 8460606"/>
              <a:gd name="connsiteY4" fmla="*/ 4274246 h 4514877"/>
              <a:gd name="connsiteX5" fmla="*/ 1232034 w 8460606"/>
              <a:gd name="connsiteY5" fmla="*/ 3927736 h 4514877"/>
              <a:gd name="connsiteX6" fmla="*/ 1588169 w 8460606"/>
              <a:gd name="connsiteY6" fmla="*/ 3638978 h 4514877"/>
              <a:gd name="connsiteX7" fmla="*/ 1867301 w 8460606"/>
              <a:gd name="connsiteY7" fmla="*/ 3359846 h 4514877"/>
              <a:gd name="connsiteX8" fmla="*/ 2088682 w 8460606"/>
              <a:gd name="connsiteY8" fmla="*/ 3109589 h 4514877"/>
              <a:gd name="connsiteX9" fmla="*/ 2233061 w 8460606"/>
              <a:gd name="connsiteY9" fmla="*/ 2782330 h 4514877"/>
              <a:gd name="connsiteX10" fmla="*/ 2261937 w 8460606"/>
              <a:gd name="connsiteY10" fmla="*/ 2570574 h 4514877"/>
              <a:gd name="connsiteX11" fmla="*/ 2406316 w 8460606"/>
              <a:gd name="connsiteY11" fmla="*/ 2358818 h 4514877"/>
              <a:gd name="connsiteX12" fmla="*/ 2580379 w 8460606"/>
              <a:gd name="connsiteY12" fmla="*/ 2274778 h 4514877"/>
              <a:gd name="connsiteX13" fmla="*/ 2791326 w 8460606"/>
              <a:gd name="connsiteY13" fmla="*/ 2262566 h 4514877"/>
              <a:gd name="connsiteX14" fmla="*/ 2954956 w 8460606"/>
              <a:gd name="connsiteY14" fmla="*/ 2464696 h 4514877"/>
              <a:gd name="connsiteX15" fmla="*/ 3041583 w 8460606"/>
              <a:gd name="connsiteY15" fmla="*/ 2666827 h 4514877"/>
              <a:gd name="connsiteX16" fmla="*/ 3260168 w 8460606"/>
              <a:gd name="connsiteY16" fmla="*/ 2915497 h 4514877"/>
              <a:gd name="connsiteX17" fmla="*/ 3445844 w 8460606"/>
              <a:gd name="connsiteY17" fmla="*/ 3099964 h 4514877"/>
              <a:gd name="connsiteX18" fmla="*/ 3638350 w 8460606"/>
              <a:gd name="connsiteY18" fmla="*/ 3186591 h 4514877"/>
              <a:gd name="connsiteX19" fmla="*/ 4100362 w 8460606"/>
              <a:gd name="connsiteY19" fmla="*/ 3138465 h 4514877"/>
              <a:gd name="connsiteX20" fmla="*/ 4437246 w 8460606"/>
              <a:gd name="connsiteY20" fmla="*/ 2849707 h 4514877"/>
              <a:gd name="connsiteX21" fmla="*/ 4687503 w 8460606"/>
              <a:gd name="connsiteY21" fmla="*/ 2474322 h 4514877"/>
              <a:gd name="connsiteX22" fmla="*/ 4822257 w 8460606"/>
              <a:gd name="connsiteY22" fmla="*/ 2147063 h 4514877"/>
              <a:gd name="connsiteX23" fmla="*/ 4908884 w 8460606"/>
              <a:gd name="connsiteY23" fmla="*/ 1877555 h 4514877"/>
              <a:gd name="connsiteX24" fmla="*/ 4937760 w 8460606"/>
              <a:gd name="connsiteY24" fmla="*/ 1704300 h 4514877"/>
              <a:gd name="connsiteX25" fmla="*/ 4966636 w 8460606"/>
              <a:gd name="connsiteY25" fmla="*/ 1473294 h 4514877"/>
              <a:gd name="connsiteX26" fmla="*/ 5024388 w 8460606"/>
              <a:gd name="connsiteY26" fmla="*/ 1223037 h 4514877"/>
              <a:gd name="connsiteX27" fmla="*/ 5149516 w 8460606"/>
              <a:gd name="connsiteY27" fmla="*/ 924654 h 4514877"/>
              <a:gd name="connsiteX28" fmla="*/ 5274644 w 8460606"/>
              <a:gd name="connsiteY28" fmla="*/ 722524 h 4514877"/>
              <a:gd name="connsiteX29" fmla="*/ 5361272 w 8460606"/>
              <a:gd name="connsiteY29" fmla="*/ 635896 h 4514877"/>
              <a:gd name="connsiteX30" fmla="*/ 5505651 w 8460606"/>
              <a:gd name="connsiteY30" fmla="*/ 664772 h 4514877"/>
              <a:gd name="connsiteX31" fmla="*/ 5582653 w 8460606"/>
              <a:gd name="connsiteY31" fmla="*/ 857277 h 4514877"/>
              <a:gd name="connsiteX32" fmla="*/ 5717406 w 8460606"/>
              <a:gd name="connsiteY32" fmla="*/ 1155660 h 4514877"/>
              <a:gd name="connsiteX33" fmla="*/ 5864705 w 8460606"/>
              <a:gd name="connsiteY33" fmla="*/ 1319189 h 4514877"/>
              <a:gd name="connsiteX34" fmla="*/ 5977289 w 8460606"/>
              <a:gd name="connsiteY34" fmla="*/ 1126785 h 4514877"/>
              <a:gd name="connsiteX35" fmla="*/ 6006164 w 8460606"/>
              <a:gd name="connsiteY35" fmla="*/ 972780 h 4514877"/>
              <a:gd name="connsiteX36" fmla="*/ 6035040 w 8460606"/>
              <a:gd name="connsiteY36" fmla="*/ 703273 h 4514877"/>
              <a:gd name="connsiteX37" fmla="*/ 6073541 w 8460606"/>
              <a:gd name="connsiteY37" fmla="*/ 578145 h 4514877"/>
              <a:gd name="connsiteX38" fmla="*/ 6179419 w 8460606"/>
              <a:gd name="connsiteY38" fmla="*/ 212385 h 4514877"/>
              <a:gd name="connsiteX39" fmla="*/ 6330627 w 8460606"/>
              <a:gd name="connsiteY39" fmla="*/ 2832 h 4514877"/>
              <a:gd name="connsiteX40" fmla="*/ 6477802 w 8460606"/>
              <a:gd name="connsiteY40" fmla="*/ 106507 h 4514877"/>
              <a:gd name="connsiteX41" fmla="*/ 6601068 w 8460606"/>
              <a:gd name="connsiteY41" fmla="*/ 319915 h 4514877"/>
              <a:gd name="connsiteX42" fmla="*/ 6737684 w 8460606"/>
              <a:gd name="connsiteY42" fmla="*/ 645522 h 4514877"/>
              <a:gd name="connsiteX43" fmla="*/ 6805061 w 8460606"/>
              <a:gd name="connsiteY43" fmla="*/ 828402 h 4514877"/>
              <a:gd name="connsiteX44" fmla="*/ 6853188 w 8460606"/>
              <a:gd name="connsiteY44" fmla="*/ 1011282 h 4514877"/>
              <a:gd name="connsiteX45" fmla="*/ 6891689 w 8460606"/>
              <a:gd name="connsiteY45" fmla="*/ 1646549 h 4514877"/>
              <a:gd name="connsiteX46" fmla="*/ 7084629 w 8460606"/>
              <a:gd name="connsiteY46" fmla="*/ 1978463 h 4514877"/>
              <a:gd name="connsiteX47" fmla="*/ 7403630 w 8460606"/>
              <a:gd name="connsiteY47" fmla="*/ 2067058 h 4514877"/>
              <a:gd name="connsiteX48" fmla="*/ 7872163 w 8460606"/>
              <a:gd name="connsiteY48" fmla="*/ 2002267 h 4514877"/>
              <a:gd name="connsiteX49" fmla="*/ 8229600 w 8460606"/>
              <a:gd name="connsiteY49" fmla="*/ 1839054 h 4514877"/>
              <a:gd name="connsiteX50" fmla="*/ 8460606 w 8460606"/>
              <a:gd name="connsiteY50" fmla="*/ 1675425 h 4514877"/>
              <a:gd name="connsiteX0" fmla="*/ 0 w 8460606"/>
              <a:gd name="connsiteY0" fmla="*/ 4514877 h 4515494"/>
              <a:gd name="connsiteX1" fmla="*/ 48126 w 8460606"/>
              <a:gd name="connsiteY1" fmla="*/ 4505252 h 4515494"/>
              <a:gd name="connsiteX2" fmla="*/ 346510 w 8460606"/>
              <a:gd name="connsiteY2" fmla="*/ 4408999 h 4515494"/>
              <a:gd name="connsiteX3" fmla="*/ 712270 w 8460606"/>
              <a:gd name="connsiteY3" fmla="*/ 4274246 h 4515494"/>
              <a:gd name="connsiteX4" fmla="*/ 1232034 w 8460606"/>
              <a:gd name="connsiteY4" fmla="*/ 3927736 h 4515494"/>
              <a:gd name="connsiteX5" fmla="*/ 1588169 w 8460606"/>
              <a:gd name="connsiteY5" fmla="*/ 3638978 h 4515494"/>
              <a:gd name="connsiteX6" fmla="*/ 1867301 w 8460606"/>
              <a:gd name="connsiteY6" fmla="*/ 3359846 h 4515494"/>
              <a:gd name="connsiteX7" fmla="*/ 2088682 w 8460606"/>
              <a:gd name="connsiteY7" fmla="*/ 3109589 h 4515494"/>
              <a:gd name="connsiteX8" fmla="*/ 2233061 w 8460606"/>
              <a:gd name="connsiteY8" fmla="*/ 2782330 h 4515494"/>
              <a:gd name="connsiteX9" fmla="*/ 2261937 w 8460606"/>
              <a:gd name="connsiteY9" fmla="*/ 2570574 h 4515494"/>
              <a:gd name="connsiteX10" fmla="*/ 2406316 w 8460606"/>
              <a:gd name="connsiteY10" fmla="*/ 2358818 h 4515494"/>
              <a:gd name="connsiteX11" fmla="*/ 2580379 w 8460606"/>
              <a:gd name="connsiteY11" fmla="*/ 2274778 h 4515494"/>
              <a:gd name="connsiteX12" fmla="*/ 2791326 w 8460606"/>
              <a:gd name="connsiteY12" fmla="*/ 2262566 h 4515494"/>
              <a:gd name="connsiteX13" fmla="*/ 2954956 w 8460606"/>
              <a:gd name="connsiteY13" fmla="*/ 2464696 h 4515494"/>
              <a:gd name="connsiteX14" fmla="*/ 3041583 w 8460606"/>
              <a:gd name="connsiteY14" fmla="*/ 2666827 h 4515494"/>
              <a:gd name="connsiteX15" fmla="*/ 3260168 w 8460606"/>
              <a:gd name="connsiteY15" fmla="*/ 2915497 h 4515494"/>
              <a:gd name="connsiteX16" fmla="*/ 3445844 w 8460606"/>
              <a:gd name="connsiteY16" fmla="*/ 3099964 h 4515494"/>
              <a:gd name="connsiteX17" fmla="*/ 3638350 w 8460606"/>
              <a:gd name="connsiteY17" fmla="*/ 3186591 h 4515494"/>
              <a:gd name="connsiteX18" fmla="*/ 4100362 w 8460606"/>
              <a:gd name="connsiteY18" fmla="*/ 3138465 h 4515494"/>
              <a:gd name="connsiteX19" fmla="*/ 4437246 w 8460606"/>
              <a:gd name="connsiteY19" fmla="*/ 2849707 h 4515494"/>
              <a:gd name="connsiteX20" fmla="*/ 4687503 w 8460606"/>
              <a:gd name="connsiteY20" fmla="*/ 2474322 h 4515494"/>
              <a:gd name="connsiteX21" fmla="*/ 4822257 w 8460606"/>
              <a:gd name="connsiteY21" fmla="*/ 2147063 h 4515494"/>
              <a:gd name="connsiteX22" fmla="*/ 4908884 w 8460606"/>
              <a:gd name="connsiteY22" fmla="*/ 1877555 h 4515494"/>
              <a:gd name="connsiteX23" fmla="*/ 4937760 w 8460606"/>
              <a:gd name="connsiteY23" fmla="*/ 1704300 h 4515494"/>
              <a:gd name="connsiteX24" fmla="*/ 4966636 w 8460606"/>
              <a:gd name="connsiteY24" fmla="*/ 1473294 h 4515494"/>
              <a:gd name="connsiteX25" fmla="*/ 5024388 w 8460606"/>
              <a:gd name="connsiteY25" fmla="*/ 1223037 h 4515494"/>
              <a:gd name="connsiteX26" fmla="*/ 5149516 w 8460606"/>
              <a:gd name="connsiteY26" fmla="*/ 924654 h 4515494"/>
              <a:gd name="connsiteX27" fmla="*/ 5274644 w 8460606"/>
              <a:gd name="connsiteY27" fmla="*/ 722524 h 4515494"/>
              <a:gd name="connsiteX28" fmla="*/ 5361272 w 8460606"/>
              <a:gd name="connsiteY28" fmla="*/ 635896 h 4515494"/>
              <a:gd name="connsiteX29" fmla="*/ 5505651 w 8460606"/>
              <a:gd name="connsiteY29" fmla="*/ 664772 h 4515494"/>
              <a:gd name="connsiteX30" fmla="*/ 5582653 w 8460606"/>
              <a:gd name="connsiteY30" fmla="*/ 857277 h 4515494"/>
              <a:gd name="connsiteX31" fmla="*/ 5717406 w 8460606"/>
              <a:gd name="connsiteY31" fmla="*/ 1155660 h 4515494"/>
              <a:gd name="connsiteX32" fmla="*/ 5864705 w 8460606"/>
              <a:gd name="connsiteY32" fmla="*/ 1319189 h 4515494"/>
              <a:gd name="connsiteX33" fmla="*/ 5977289 w 8460606"/>
              <a:gd name="connsiteY33" fmla="*/ 1126785 h 4515494"/>
              <a:gd name="connsiteX34" fmla="*/ 6006164 w 8460606"/>
              <a:gd name="connsiteY34" fmla="*/ 972780 h 4515494"/>
              <a:gd name="connsiteX35" fmla="*/ 6035040 w 8460606"/>
              <a:gd name="connsiteY35" fmla="*/ 703273 h 4515494"/>
              <a:gd name="connsiteX36" fmla="*/ 6073541 w 8460606"/>
              <a:gd name="connsiteY36" fmla="*/ 578145 h 4515494"/>
              <a:gd name="connsiteX37" fmla="*/ 6179419 w 8460606"/>
              <a:gd name="connsiteY37" fmla="*/ 212385 h 4515494"/>
              <a:gd name="connsiteX38" fmla="*/ 6330627 w 8460606"/>
              <a:gd name="connsiteY38" fmla="*/ 2832 h 4515494"/>
              <a:gd name="connsiteX39" fmla="*/ 6477802 w 8460606"/>
              <a:gd name="connsiteY39" fmla="*/ 106507 h 4515494"/>
              <a:gd name="connsiteX40" fmla="*/ 6601068 w 8460606"/>
              <a:gd name="connsiteY40" fmla="*/ 319915 h 4515494"/>
              <a:gd name="connsiteX41" fmla="*/ 6737684 w 8460606"/>
              <a:gd name="connsiteY41" fmla="*/ 645522 h 4515494"/>
              <a:gd name="connsiteX42" fmla="*/ 6805061 w 8460606"/>
              <a:gd name="connsiteY42" fmla="*/ 828402 h 4515494"/>
              <a:gd name="connsiteX43" fmla="*/ 6853188 w 8460606"/>
              <a:gd name="connsiteY43" fmla="*/ 1011282 h 4515494"/>
              <a:gd name="connsiteX44" fmla="*/ 6891689 w 8460606"/>
              <a:gd name="connsiteY44" fmla="*/ 1646549 h 4515494"/>
              <a:gd name="connsiteX45" fmla="*/ 7084629 w 8460606"/>
              <a:gd name="connsiteY45" fmla="*/ 1978463 h 4515494"/>
              <a:gd name="connsiteX46" fmla="*/ 7403630 w 8460606"/>
              <a:gd name="connsiteY46" fmla="*/ 2067058 h 4515494"/>
              <a:gd name="connsiteX47" fmla="*/ 7872163 w 8460606"/>
              <a:gd name="connsiteY47" fmla="*/ 2002267 h 4515494"/>
              <a:gd name="connsiteX48" fmla="*/ 8229600 w 8460606"/>
              <a:gd name="connsiteY48" fmla="*/ 1839054 h 4515494"/>
              <a:gd name="connsiteX49" fmla="*/ 8460606 w 8460606"/>
              <a:gd name="connsiteY49" fmla="*/ 1675425 h 4515494"/>
              <a:gd name="connsiteX0" fmla="*/ 0 w 8412480"/>
              <a:gd name="connsiteY0" fmla="*/ 4505252 h 4505252"/>
              <a:gd name="connsiteX1" fmla="*/ 298384 w 8412480"/>
              <a:gd name="connsiteY1" fmla="*/ 4408999 h 4505252"/>
              <a:gd name="connsiteX2" fmla="*/ 664144 w 8412480"/>
              <a:gd name="connsiteY2" fmla="*/ 4274246 h 4505252"/>
              <a:gd name="connsiteX3" fmla="*/ 1183908 w 8412480"/>
              <a:gd name="connsiteY3" fmla="*/ 3927736 h 4505252"/>
              <a:gd name="connsiteX4" fmla="*/ 1540043 w 8412480"/>
              <a:gd name="connsiteY4" fmla="*/ 3638978 h 4505252"/>
              <a:gd name="connsiteX5" fmla="*/ 1819175 w 8412480"/>
              <a:gd name="connsiteY5" fmla="*/ 3359846 h 4505252"/>
              <a:gd name="connsiteX6" fmla="*/ 2040556 w 8412480"/>
              <a:gd name="connsiteY6" fmla="*/ 3109589 h 4505252"/>
              <a:gd name="connsiteX7" fmla="*/ 2184935 w 8412480"/>
              <a:gd name="connsiteY7" fmla="*/ 2782330 h 4505252"/>
              <a:gd name="connsiteX8" fmla="*/ 2213811 w 8412480"/>
              <a:gd name="connsiteY8" fmla="*/ 2570574 h 4505252"/>
              <a:gd name="connsiteX9" fmla="*/ 2358190 w 8412480"/>
              <a:gd name="connsiteY9" fmla="*/ 2358818 h 4505252"/>
              <a:gd name="connsiteX10" fmla="*/ 2532253 w 8412480"/>
              <a:gd name="connsiteY10" fmla="*/ 2274778 h 4505252"/>
              <a:gd name="connsiteX11" fmla="*/ 2743200 w 8412480"/>
              <a:gd name="connsiteY11" fmla="*/ 2262566 h 4505252"/>
              <a:gd name="connsiteX12" fmla="*/ 2906830 w 8412480"/>
              <a:gd name="connsiteY12" fmla="*/ 2464696 h 4505252"/>
              <a:gd name="connsiteX13" fmla="*/ 2993457 w 8412480"/>
              <a:gd name="connsiteY13" fmla="*/ 2666827 h 4505252"/>
              <a:gd name="connsiteX14" fmla="*/ 3212042 w 8412480"/>
              <a:gd name="connsiteY14" fmla="*/ 2915497 h 4505252"/>
              <a:gd name="connsiteX15" fmla="*/ 3397718 w 8412480"/>
              <a:gd name="connsiteY15" fmla="*/ 3099964 h 4505252"/>
              <a:gd name="connsiteX16" fmla="*/ 3590224 w 8412480"/>
              <a:gd name="connsiteY16" fmla="*/ 3186591 h 4505252"/>
              <a:gd name="connsiteX17" fmla="*/ 4052236 w 8412480"/>
              <a:gd name="connsiteY17" fmla="*/ 3138465 h 4505252"/>
              <a:gd name="connsiteX18" fmla="*/ 4389120 w 8412480"/>
              <a:gd name="connsiteY18" fmla="*/ 2849707 h 4505252"/>
              <a:gd name="connsiteX19" fmla="*/ 4639377 w 8412480"/>
              <a:gd name="connsiteY19" fmla="*/ 2474322 h 4505252"/>
              <a:gd name="connsiteX20" fmla="*/ 4774131 w 8412480"/>
              <a:gd name="connsiteY20" fmla="*/ 2147063 h 4505252"/>
              <a:gd name="connsiteX21" fmla="*/ 4860758 w 8412480"/>
              <a:gd name="connsiteY21" fmla="*/ 1877555 h 4505252"/>
              <a:gd name="connsiteX22" fmla="*/ 4889634 w 8412480"/>
              <a:gd name="connsiteY22" fmla="*/ 1704300 h 4505252"/>
              <a:gd name="connsiteX23" fmla="*/ 4918510 w 8412480"/>
              <a:gd name="connsiteY23" fmla="*/ 1473294 h 4505252"/>
              <a:gd name="connsiteX24" fmla="*/ 4976262 w 8412480"/>
              <a:gd name="connsiteY24" fmla="*/ 1223037 h 4505252"/>
              <a:gd name="connsiteX25" fmla="*/ 5101390 w 8412480"/>
              <a:gd name="connsiteY25" fmla="*/ 924654 h 4505252"/>
              <a:gd name="connsiteX26" fmla="*/ 5226518 w 8412480"/>
              <a:gd name="connsiteY26" fmla="*/ 722524 h 4505252"/>
              <a:gd name="connsiteX27" fmla="*/ 5313146 w 8412480"/>
              <a:gd name="connsiteY27" fmla="*/ 635896 h 4505252"/>
              <a:gd name="connsiteX28" fmla="*/ 5457525 w 8412480"/>
              <a:gd name="connsiteY28" fmla="*/ 664772 h 4505252"/>
              <a:gd name="connsiteX29" fmla="*/ 5534527 w 8412480"/>
              <a:gd name="connsiteY29" fmla="*/ 857277 h 4505252"/>
              <a:gd name="connsiteX30" fmla="*/ 5669280 w 8412480"/>
              <a:gd name="connsiteY30" fmla="*/ 1155660 h 4505252"/>
              <a:gd name="connsiteX31" fmla="*/ 5816579 w 8412480"/>
              <a:gd name="connsiteY31" fmla="*/ 1319189 h 4505252"/>
              <a:gd name="connsiteX32" fmla="*/ 5929163 w 8412480"/>
              <a:gd name="connsiteY32" fmla="*/ 1126785 h 4505252"/>
              <a:gd name="connsiteX33" fmla="*/ 5958038 w 8412480"/>
              <a:gd name="connsiteY33" fmla="*/ 972780 h 4505252"/>
              <a:gd name="connsiteX34" fmla="*/ 5986914 w 8412480"/>
              <a:gd name="connsiteY34" fmla="*/ 703273 h 4505252"/>
              <a:gd name="connsiteX35" fmla="*/ 6025415 w 8412480"/>
              <a:gd name="connsiteY35" fmla="*/ 578145 h 4505252"/>
              <a:gd name="connsiteX36" fmla="*/ 6131293 w 8412480"/>
              <a:gd name="connsiteY36" fmla="*/ 212385 h 4505252"/>
              <a:gd name="connsiteX37" fmla="*/ 6282501 w 8412480"/>
              <a:gd name="connsiteY37" fmla="*/ 2832 h 4505252"/>
              <a:gd name="connsiteX38" fmla="*/ 6429676 w 8412480"/>
              <a:gd name="connsiteY38" fmla="*/ 106507 h 4505252"/>
              <a:gd name="connsiteX39" fmla="*/ 6552942 w 8412480"/>
              <a:gd name="connsiteY39" fmla="*/ 319915 h 4505252"/>
              <a:gd name="connsiteX40" fmla="*/ 6689558 w 8412480"/>
              <a:gd name="connsiteY40" fmla="*/ 645522 h 4505252"/>
              <a:gd name="connsiteX41" fmla="*/ 6756935 w 8412480"/>
              <a:gd name="connsiteY41" fmla="*/ 828402 h 4505252"/>
              <a:gd name="connsiteX42" fmla="*/ 6805062 w 8412480"/>
              <a:gd name="connsiteY42" fmla="*/ 1011282 h 4505252"/>
              <a:gd name="connsiteX43" fmla="*/ 6843563 w 8412480"/>
              <a:gd name="connsiteY43" fmla="*/ 1646549 h 4505252"/>
              <a:gd name="connsiteX44" fmla="*/ 7036503 w 8412480"/>
              <a:gd name="connsiteY44" fmla="*/ 1978463 h 4505252"/>
              <a:gd name="connsiteX45" fmla="*/ 7355504 w 8412480"/>
              <a:gd name="connsiteY45" fmla="*/ 2067058 h 4505252"/>
              <a:gd name="connsiteX46" fmla="*/ 7824037 w 8412480"/>
              <a:gd name="connsiteY46" fmla="*/ 2002267 h 4505252"/>
              <a:gd name="connsiteX47" fmla="*/ 8181474 w 8412480"/>
              <a:gd name="connsiteY47" fmla="*/ 1839054 h 4505252"/>
              <a:gd name="connsiteX48" fmla="*/ 8412480 w 8412480"/>
              <a:gd name="connsiteY48" fmla="*/ 1675425 h 450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412480" h="4505252">
                <a:moveTo>
                  <a:pt x="0" y="4505252"/>
                </a:moveTo>
                <a:cubicBezTo>
                  <a:pt x="57752" y="4487606"/>
                  <a:pt x="187693" y="4447500"/>
                  <a:pt x="298384" y="4408999"/>
                </a:cubicBezTo>
                <a:cubicBezTo>
                  <a:pt x="409075" y="4370498"/>
                  <a:pt x="593559" y="4301517"/>
                  <a:pt x="664144" y="4274246"/>
                </a:cubicBezTo>
                <a:cubicBezTo>
                  <a:pt x="811731" y="4194036"/>
                  <a:pt x="1037925" y="4033614"/>
                  <a:pt x="1183908" y="3927736"/>
                </a:cubicBezTo>
                <a:cubicBezTo>
                  <a:pt x="1329891" y="3821858"/>
                  <a:pt x="1434165" y="3733626"/>
                  <a:pt x="1540043" y="3638978"/>
                </a:cubicBezTo>
                <a:cubicBezTo>
                  <a:pt x="1645921" y="3544330"/>
                  <a:pt x="1735756" y="3448077"/>
                  <a:pt x="1819175" y="3359846"/>
                </a:cubicBezTo>
                <a:cubicBezTo>
                  <a:pt x="1902594" y="3271615"/>
                  <a:pt x="1979596" y="3205842"/>
                  <a:pt x="2040556" y="3109589"/>
                </a:cubicBezTo>
                <a:cubicBezTo>
                  <a:pt x="2101516" y="3013336"/>
                  <a:pt x="2156059" y="2872166"/>
                  <a:pt x="2184935" y="2782330"/>
                </a:cubicBezTo>
                <a:cubicBezTo>
                  <a:pt x="2213811" y="2692494"/>
                  <a:pt x="2184935" y="2641159"/>
                  <a:pt x="2213811" y="2570574"/>
                </a:cubicBezTo>
                <a:cubicBezTo>
                  <a:pt x="2242687" y="2499989"/>
                  <a:pt x="2305116" y="2408117"/>
                  <a:pt x="2358190" y="2358818"/>
                </a:cubicBezTo>
                <a:cubicBezTo>
                  <a:pt x="2411264" y="2309519"/>
                  <a:pt x="2468085" y="2290820"/>
                  <a:pt x="2532253" y="2274778"/>
                </a:cubicBezTo>
                <a:cubicBezTo>
                  <a:pt x="2596421" y="2258736"/>
                  <a:pt x="2680771" y="2230913"/>
                  <a:pt x="2743200" y="2262566"/>
                </a:cubicBezTo>
                <a:cubicBezTo>
                  <a:pt x="2805629" y="2294219"/>
                  <a:pt x="2865121" y="2397319"/>
                  <a:pt x="2906830" y="2464696"/>
                </a:cubicBezTo>
                <a:cubicBezTo>
                  <a:pt x="2948539" y="2532073"/>
                  <a:pt x="2975811" y="2623513"/>
                  <a:pt x="2993457" y="2666827"/>
                </a:cubicBezTo>
                <a:lnTo>
                  <a:pt x="3212042" y="2915497"/>
                </a:lnTo>
                <a:cubicBezTo>
                  <a:pt x="3273934" y="2976986"/>
                  <a:pt x="3334688" y="3054782"/>
                  <a:pt x="3397718" y="3099964"/>
                </a:cubicBezTo>
                <a:cubicBezTo>
                  <a:pt x="3460748" y="3145146"/>
                  <a:pt x="3481138" y="3180174"/>
                  <a:pt x="3590224" y="3186591"/>
                </a:cubicBezTo>
                <a:cubicBezTo>
                  <a:pt x="3699310" y="3193008"/>
                  <a:pt x="3919087" y="3194612"/>
                  <a:pt x="4052236" y="3138465"/>
                </a:cubicBezTo>
                <a:cubicBezTo>
                  <a:pt x="4185385" y="3082318"/>
                  <a:pt x="4291263" y="2960397"/>
                  <a:pt x="4389120" y="2849707"/>
                </a:cubicBezTo>
                <a:cubicBezTo>
                  <a:pt x="4486977" y="2739017"/>
                  <a:pt x="4575209" y="2591429"/>
                  <a:pt x="4639377" y="2474322"/>
                </a:cubicBezTo>
                <a:cubicBezTo>
                  <a:pt x="4703546" y="2357215"/>
                  <a:pt x="4737234" y="2246524"/>
                  <a:pt x="4774131" y="2147063"/>
                </a:cubicBezTo>
                <a:cubicBezTo>
                  <a:pt x="4811028" y="2047602"/>
                  <a:pt x="4844716" y="1940119"/>
                  <a:pt x="4860758" y="1877555"/>
                </a:cubicBezTo>
                <a:cubicBezTo>
                  <a:pt x="4880009" y="1803761"/>
                  <a:pt x="4880009" y="1771677"/>
                  <a:pt x="4889634" y="1704300"/>
                </a:cubicBezTo>
                <a:cubicBezTo>
                  <a:pt x="4899259" y="1636923"/>
                  <a:pt x="4904072" y="1553505"/>
                  <a:pt x="4918510" y="1473294"/>
                </a:cubicBezTo>
                <a:cubicBezTo>
                  <a:pt x="4932948" y="1393084"/>
                  <a:pt x="4945782" y="1314477"/>
                  <a:pt x="4976262" y="1223037"/>
                </a:cubicBezTo>
                <a:cubicBezTo>
                  <a:pt x="5006742" y="1131597"/>
                  <a:pt x="5059681" y="1008073"/>
                  <a:pt x="5101390" y="924654"/>
                </a:cubicBezTo>
                <a:cubicBezTo>
                  <a:pt x="5143099" y="841235"/>
                  <a:pt x="5191225" y="770650"/>
                  <a:pt x="5226518" y="722524"/>
                </a:cubicBezTo>
                <a:cubicBezTo>
                  <a:pt x="5261811" y="674398"/>
                  <a:pt x="5274645" y="645521"/>
                  <a:pt x="5313146" y="635896"/>
                </a:cubicBezTo>
                <a:cubicBezTo>
                  <a:pt x="5351647" y="626271"/>
                  <a:pt x="5420628" y="627875"/>
                  <a:pt x="5457525" y="664772"/>
                </a:cubicBezTo>
                <a:cubicBezTo>
                  <a:pt x="5494422" y="701669"/>
                  <a:pt x="5520089" y="820380"/>
                  <a:pt x="5534527" y="857277"/>
                </a:cubicBezTo>
                <a:cubicBezTo>
                  <a:pt x="5569820" y="939092"/>
                  <a:pt x="5614737" y="1062616"/>
                  <a:pt x="5669280" y="1155660"/>
                </a:cubicBezTo>
                <a:cubicBezTo>
                  <a:pt x="5723823" y="1248704"/>
                  <a:pt x="5773265" y="1324002"/>
                  <a:pt x="5816579" y="1319189"/>
                </a:cubicBezTo>
                <a:cubicBezTo>
                  <a:pt x="5859893" y="1314377"/>
                  <a:pt x="5905587" y="1184520"/>
                  <a:pt x="5929163" y="1126785"/>
                </a:cubicBezTo>
                <a:cubicBezTo>
                  <a:pt x="5952739" y="1069050"/>
                  <a:pt x="5948413" y="1043365"/>
                  <a:pt x="5958038" y="972780"/>
                </a:cubicBezTo>
                <a:cubicBezTo>
                  <a:pt x="5964009" y="853366"/>
                  <a:pt x="5975685" y="769046"/>
                  <a:pt x="5986914" y="703273"/>
                </a:cubicBezTo>
                <a:cubicBezTo>
                  <a:pt x="5998144" y="637501"/>
                  <a:pt x="6001352" y="659960"/>
                  <a:pt x="6025415" y="578145"/>
                </a:cubicBezTo>
                <a:cubicBezTo>
                  <a:pt x="6049478" y="496330"/>
                  <a:pt x="6088445" y="308270"/>
                  <a:pt x="6131293" y="212385"/>
                </a:cubicBezTo>
                <a:cubicBezTo>
                  <a:pt x="6174141" y="116500"/>
                  <a:pt x="6232771" y="20478"/>
                  <a:pt x="6282501" y="2832"/>
                </a:cubicBezTo>
                <a:cubicBezTo>
                  <a:pt x="6332231" y="-14814"/>
                  <a:pt x="6384603" y="53660"/>
                  <a:pt x="6429676" y="106507"/>
                </a:cubicBezTo>
                <a:cubicBezTo>
                  <a:pt x="6474750" y="159354"/>
                  <a:pt x="6522436" y="274155"/>
                  <a:pt x="6552942" y="319915"/>
                </a:cubicBezTo>
                <a:cubicBezTo>
                  <a:pt x="6596256" y="409751"/>
                  <a:pt x="6655559" y="560774"/>
                  <a:pt x="6689558" y="645522"/>
                </a:cubicBezTo>
                <a:cubicBezTo>
                  <a:pt x="6723557" y="730270"/>
                  <a:pt x="6742497" y="785088"/>
                  <a:pt x="6756935" y="828402"/>
                </a:cubicBezTo>
                <a:cubicBezTo>
                  <a:pt x="6772977" y="889362"/>
                  <a:pt x="6790624" y="874924"/>
                  <a:pt x="6805062" y="1011282"/>
                </a:cubicBezTo>
                <a:cubicBezTo>
                  <a:pt x="6819500" y="1147640"/>
                  <a:pt x="6804990" y="1485352"/>
                  <a:pt x="6843563" y="1646549"/>
                </a:cubicBezTo>
                <a:cubicBezTo>
                  <a:pt x="6882136" y="1807746"/>
                  <a:pt x="6973939" y="1903065"/>
                  <a:pt x="7036503" y="1978463"/>
                </a:cubicBezTo>
                <a:lnTo>
                  <a:pt x="7355504" y="2067058"/>
                </a:lnTo>
                <a:cubicBezTo>
                  <a:pt x="7485445" y="2033370"/>
                  <a:pt x="7686375" y="2040268"/>
                  <a:pt x="7824037" y="2002267"/>
                </a:cubicBezTo>
                <a:cubicBezTo>
                  <a:pt x="7961699" y="1964266"/>
                  <a:pt x="8133348" y="1866325"/>
                  <a:pt x="8181474" y="1839054"/>
                </a:cubicBezTo>
                <a:lnTo>
                  <a:pt x="8412480" y="1675425"/>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rgbClr val="FF0000"/>
              </a:solidFill>
            </a:endParaRPr>
          </a:p>
        </p:txBody>
      </p:sp>
      <p:sp>
        <p:nvSpPr>
          <p:cNvPr id="45" name="Explosion 1 44"/>
          <p:cNvSpPr/>
          <p:nvPr/>
        </p:nvSpPr>
        <p:spPr>
          <a:xfrm>
            <a:off x="4007770" y="3597020"/>
            <a:ext cx="625513" cy="480053"/>
          </a:xfrm>
          <a:prstGeom prst="irregularSeal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Explosion 1 43"/>
          <p:cNvSpPr/>
          <p:nvPr/>
        </p:nvSpPr>
        <p:spPr>
          <a:xfrm>
            <a:off x="6610762" y="2891016"/>
            <a:ext cx="755313" cy="437637"/>
          </a:xfrm>
          <a:prstGeom prst="irregularSeal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Explosion 1 42"/>
          <p:cNvSpPr/>
          <p:nvPr/>
        </p:nvSpPr>
        <p:spPr>
          <a:xfrm>
            <a:off x="7031814" y="1655635"/>
            <a:ext cx="694425" cy="432048"/>
          </a:xfrm>
          <a:prstGeom prst="irregularSeal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143001" y="162715"/>
            <a:ext cx="9905998" cy="1478570"/>
          </a:xfrm>
        </p:spPr>
        <p:txBody>
          <a:bodyPr/>
          <a:lstStyle/>
          <a:p>
            <a:r>
              <a:rPr lang="en-GB" sz="4267" dirty="0"/>
              <a:t>Your Journey Map</a:t>
            </a:r>
          </a:p>
        </p:txBody>
      </p:sp>
      <p:sp>
        <p:nvSpPr>
          <p:cNvPr id="19" name="Explosion 1 18"/>
          <p:cNvSpPr/>
          <p:nvPr/>
        </p:nvSpPr>
        <p:spPr>
          <a:xfrm>
            <a:off x="4935936" y="4693784"/>
            <a:ext cx="755313" cy="437637"/>
          </a:xfrm>
          <a:prstGeom prst="irregularSeal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xplosion 1 20"/>
          <p:cNvSpPr/>
          <p:nvPr/>
        </p:nvSpPr>
        <p:spPr>
          <a:xfrm>
            <a:off x="6162833" y="2248348"/>
            <a:ext cx="694425" cy="432048"/>
          </a:xfrm>
          <a:prstGeom prst="irregularSeal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p:nvSpPr>
        <p:spPr>
          <a:xfrm>
            <a:off x="6768075" y="1412776"/>
            <a:ext cx="1440160" cy="914611"/>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3" name="Oval 22"/>
          <p:cNvSpPr/>
          <p:nvPr/>
        </p:nvSpPr>
        <p:spPr>
          <a:xfrm>
            <a:off x="4593509" y="4510288"/>
            <a:ext cx="1440160" cy="914611"/>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58272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20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2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10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left)">
                                      <p:cBhvr>
                                        <p:cTn id="63" dur="500"/>
                                        <p:tgtEl>
                                          <p:spTgt spid="26"/>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left)">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24" grpId="0" animBg="1"/>
      <p:bldP spid="25" grpId="0" animBg="1"/>
      <p:bldP spid="26" grpId="0" animBg="1"/>
      <p:bldP spid="27" grpId="0" animBg="1"/>
      <p:bldP spid="28" grpId="0" animBg="1"/>
      <p:bldP spid="22" grpId="0" animBg="1"/>
      <p:bldP spid="32" grpId="0" animBg="1"/>
      <p:bldP spid="45" grpId="0" animBg="1"/>
      <p:bldP spid="44" grpId="0" animBg="1"/>
      <p:bldP spid="43" grpId="0" animBg="1"/>
      <p:bldP spid="19" grpId="0" animBg="1"/>
      <p:bldP spid="21" grpId="0" animBg="1"/>
      <p:bldP spid="3" grpId="0"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08848" y="6309320"/>
            <a:ext cx="7416824" cy="0"/>
          </a:xfrm>
          <a:prstGeom prst="line">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108848" y="1268760"/>
            <a:ext cx="0" cy="5040560"/>
          </a:xfrm>
          <a:prstGeom prst="line">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421216" y="6124654"/>
            <a:ext cx="866805" cy="369332"/>
          </a:xfrm>
          <a:prstGeom prst="rect">
            <a:avLst/>
          </a:prstGeom>
          <a:solidFill>
            <a:srgbClr val="E1ECFF"/>
          </a:solidFill>
          <a:ln>
            <a:solidFill>
              <a:srgbClr val="002060"/>
            </a:solidFill>
          </a:ln>
        </p:spPr>
        <p:txBody>
          <a:bodyPr wrap="square" rtlCol="0">
            <a:spAutoFit/>
          </a:bodyPr>
          <a:lstStyle>
            <a:defPPr>
              <a:defRPr lang="en-US"/>
            </a:defPPr>
            <a:lvl1pPr algn="ctr"/>
          </a:lstStyle>
          <a:p>
            <a:r>
              <a:rPr lang="en-GB" dirty="0">
                <a:solidFill>
                  <a:schemeClr val="bg2"/>
                </a:solidFill>
              </a:rPr>
              <a:t>Time</a:t>
            </a:r>
            <a:r>
              <a:rPr lang="en-GB" dirty="0"/>
              <a:t> </a:t>
            </a:r>
          </a:p>
        </p:txBody>
      </p:sp>
      <p:sp>
        <p:nvSpPr>
          <p:cNvPr id="22" name="TextBox 21"/>
          <p:cNvSpPr txBox="1"/>
          <p:nvPr/>
        </p:nvSpPr>
        <p:spPr>
          <a:xfrm rot="16200000">
            <a:off x="571709" y="3192651"/>
            <a:ext cx="3064987" cy="369332"/>
          </a:xfrm>
          <a:prstGeom prst="rect">
            <a:avLst/>
          </a:prstGeom>
          <a:solidFill>
            <a:srgbClr val="E1ECFF"/>
          </a:solidFill>
          <a:ln>
            <a:solidFill>
              <a:srgbClr val="002060"/>
            </a:solidFill>
          </a:ln>
        </p:spPr>
        <p:txBody>
          <a:bodyPr wrap="square" rtlCol="0">
            <a:spAutoFit/>
          </a:bodyPr>
          <a:lstStyle>
            <a:defPPr>
              <a:defRPr lang="en-US"/>
            </a:defPPr>
          </a:lstStyle>
          <a:p>
            <a:pPr algn="ctr"/>
            <a:r>
              <a:rPr lang="en-GB" dirty="0">
                <a:solidFill>
                  <a:schemeClr val="bg2"/>
                </a:solidFill>
              </a:rPr>
              <a:t>“Success” </a:t>
            </a:r>
          </a:p>
        </p:txBody>
      </p:sp>
      <p:sp>
        <p:nvSpPr>
          <p:cNvPr id="32" name="Freeform 31"/>
          <p:cNvSpPr/>
          <p:nvPr/>
        </p:nvSpPr>
        <p:spPr>
          <a:xfrm>
            <a:off x="2147774" y="1871661"/>
            <a:ext cx="6945852" cy="4230943"/>
          </a:xfrm>
          <a:custGeom>
            <a:avLst/>
            <a:gdLst>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85373 w 8460606"/>
              <a:gd name="connsiteY103" fmla="*/ 2906829 h 4620126"/>
              <a:gd name="connsiteX104" fmla="*/ 4504623 w 8460606"/>
              <a:gd name="connsiteY104" fmla="*/ 2849078 h 4620126"/>
              <a:gd name="connsiteX105" fmla="*/ 4514249 w 8460606"/>
              <a:gd name="connsiteY105" fmla="*/ 2820202 h 4620126"/>
              <a:gd name="connsiteX106" fmla="*/ 4523874 w 8460606"/>
              <a:gd name="connsiteY106" fmla="*/ 2714324 h 4620126"/>
              <a:gd name="connsiteX107" fmla="*/ 4533499 w 8460606"/>
              <a:gd name="connsiteY107" fmla="*/ 2685448 h 4620126"/>
              <a:gd name="connsiteX108" fmla="*/ 4562375 w 8460606"/>
              <a:gd name="connsiteY108" fmla="*/ 2675823 h 4620126"/>
              <a:gd name="connsiteX109" fmla="*/ 4591251 w 8460606"/>
              <a:gd name="connsiteY109" fmla="*/ 2656573 h 4620126"/>
              <a:gd name="connsiteX110" fmla="*/ 4649002 w 8460606"/>
              <a:gd name="connsiteY110" fmla="*/ 2637322 h 4620126"/>
              <a:gd name="connsiteX111" fmla="*/ 4687503 w 8460606"/>
              <a:gd name="connsiteY111" fmla="*/ 2579571 h 4620126"/>
              <a:gd name="connsiteX112" fmla="*/ 4697129 w 8460606"/>
              <a:gd name="connsiteY112" fmla="*/ 2550695 h 4620126"/>
              <a:gd name="connsiteX113" fmla="*/ 4716379 w 8460606"/>
              <a:gd name="connsiteY113" fmla="*/ 2521819 h 4620126"/>
              <a:gd name="connsiteX114" fmla="*/ 4735630 w 8460606"/>
              <a:gd name="connsiteY114" fmla="*/ 2464067 h 4620126"/>
              <a:gd name="connsiteX115" fmla="*/ 4754880 w 8460606"/>
              <a:gd name="connsiteY115" fmla="*/ 2406316 h 4620126"/>
              <a:gd name="connsiteX116" fmla="*/ 4764505 w 8460606"/>
              <a:gd name="connsiteY116" fmla="*/ 2377440 h 4620126"/>
              <a:gd name="connsiteX117" fmla="*/ 4783756 w 8460606"/>
              <a:gd name="connsiteY117" fmla="*/ 2338939 h 4620126"/>
              <a:gd name="connsiteX118" fmla="*/ 4822257 w 8460606"/>
              <a:gd name="connsiteY118" fmla="*/ 2252312 h 4620126"/>
              <a:gd name="connsiteX119" fmla="*/ 4831882 w 8460606"/>
              <a:gd name="connsiteY119" fmla="*/ 2204185 h 4620126"/>
              <a:gd name="connsiteX120" fmla="*/ 4851133 w 8460606"/>
              <a:gd name="connsiteY120" fmla="*/ 2146434 h 4620126"/>
              <a:gd name="connsiteX121" fmla="*/ 4860758 w 8460606"/>
              <a:gd name="connsiteY121" fmla="*/ 2098307 h 4620126"/>
              <a:gd name="connsiteX122" fmla="*/ 4908884 w 8460606"/>
              <a:gd name="connsiteY122" fmla="*/ 1982804 h 4620126"/>
              <a:gd name="connsiteX123" fmla="*/ 4918510 w 8460606"/>
              <a:gd name="connsiteY123" fmla="*/ 1876926 h 4620126"/>
              <a:gd name="connsiteX124" fmla="*/ 4937760 w 8460606"/>
              <a:gd name="connsiteY124" fmla="*/ 1809549 h 4620126"/>
              <a:gd name="connsiteX125" fmla="*/ 4957011 w 8460606"/>
              <a:gd name="connsiteY125" fmla="*/ 1626669 h 4620126"/>
              <a:gd name="connsiteX126" fmla="*/ 4966636 w 8460606"/>
              <a:gd name="connsiteY126" fmla="*/ 1578543 h 4620126"/>
              <a:gd name="connsiteX127" fmla="*/ 4976261 w 8460606"/>
              <a:gd name="connsiteY127" fmla="*/ 1463040 h 4620126"/>
              <a:gd name="connsiteX128" fmla="*/ 5014762 w 8460606"/>
              <a:gd name="connsiteY128" fmla="*/ 1366787 h 4620126"/>
              <a:gd name="connsiteX129" fmla="*/ 5024388 w 8460606"/>
              <a:gd name="connsiteY129" fmla="*/ 1328286 h 4620126"/>
              <a:gd name="connsiteX130" fmla="*/ 5062889 w 8460606"/>
              <a:gd name="connsiteY130" fmla="*/ 1241659 h 4620126"/>
              <a:gd name="connsiteX131" fmla="*/ 5072514 w 8460606"/>
              <a:gd name="connsiteY131" fmla="*/ 1203158 h 4620126"/>
              <a:gd name="connsiteX132" fmla="*/ 5091764 w 8460606"/>
              <a:gd name="connsiteY132" fmla="*/ 1155032 h 4620126"/>
              <a:gd name="connsiteX133" fmla="*/ 5101390 w 8460606"/>
              <a:gd name="connsiteY133" fmla="*/ 1126156 h 4620126"/>
              <a:gd name="connsiteX134" fmla="*/ 5120640 w 8460606"/>
              <a:gd name="connsiteY134" fmla="*/ 1097280 h 4620126"/>
              <a:gd name="connsiteX135" fmla="*/ 5149516 w 8460606"/>
              <a:gd name="connsiteY135" fmla="*/ 1029903 h 4620126"/>
              <a:gd name="connsiteX136" fmla="*/ 5178392 w 8460606"/>
              <a:gd name="connsiteY136" fmla="*/ 1001027 h 4620126"/>
              <a:gd name="connsiteX137" fmla="*/ 5216893 w 8460606"/>
              <a:gd name="connsiteY137" fmla="*/ 943276 h 4620126"/>
              <a:gd name="connsiteX138" fmla="*/ 5236143 w 8460606"/>
              <a:gd name="connsiteY138" fmla="*/ 914400 h 4620126"/>
              <a:gd name="connsiteX139" fmla="*/ 5274644 w 8460606"/>
              <a:gd name="connsiteY139" fmla="*/ 827773 h 4620126"/>
              <a:gd name="connsiteX140" fmla="*/ 5303520 w 8460606"/>
              <a:gd name="connsiteY140" fmla="*/ 770021 h 4620126"/>
              <a:gd name="connsiteX141" fmla="*/ 5361272 w 8460606"/>
              <a:gd name="connsiteY141" fmla="*/ 741145 h 4620126"/>
              <a:gd name="connsiteX142" fmla="*/ 5390148 w 8460606"/>
              <a:gd name="connsiteY142" fmla="*/ 750771 h 4620126"/>
              <a:gd name="connsiteX143" fmla="*/ 5447899 w 8460606"/>
              <a:gd name="connsiteY143" fmla="*/ 731520 h 4620126"/>
              <a:gd name="connsiteX144" fmla="*/ 5505651 w 8460606"/>
              <a:gd name="connsiteY144" fmla="*/ 770021 h 4620126"/>
              <a:gd name="connsiteX145" fmla="*/ 5515276 w 8460606"/>
              <a:gd name="connsiteY145" fmla="*/ 798897 h 4620126"/>
              <a:gd name="connsiteX146" fmla="*/ 5553777 w 8460606"/>
              <a:gd name="connsiteY146" fmla="*/ 875899 h 4620126"/>
              <a:gd name="connsiteX147" fmla="*/ 5582653 w 8460606"/>
              <a:gd name="connsiteY147" fmla="*/ 962526 h 4620126"/>
              <a:gd name="connsiteX148" fmla="*/ 5592278 w 8460606"/>
              <a:gd name="connsiteY148" fmla="*/ 991402 h 4620126"/>
              <a:gd name="connsiteX149" fmla="*/ 5611529 w 8460606"/>
              <a:gd name="connsiteY149" fmla="*/ 1029903 h 4620126"/>
              <a:gd name="connsiteX150" fmla="*/ 5630779 w 8460606"/>
              <a:gd name="connsiteY150" fmla="*/ 1087655 h 4620126"/>
              <a:gd name="connsiteX151" fmla="*/ 5640404 w 8460606"/>
              <a:gd name="connsiteY151" fmla="*/ 1116531 h 4620126"/>
              <a:gd name="connsiteX152" fmla="*/ 5678905 w 8460606"/>
              <a:gd name="connsiteY152" fmla="*/ 1174282 h 4620126"/>
              <a:gd name="connsiteX153" fmla="*/ 5698156 w 8460606"/>
              <a:gd name="connsiteY153" fmla="*/ 1203158 h 4620126"/>
              <a:gd name="connsiteX154" fmla="*/ 5717406 w 8460606"/>
              <a:gd name="connsiteY154" fmla="*/ 1260909 h 4620126"/>
              <a:gd name="connsiteX155" fmla="*/ 5727032 w 8460606"/>
              <a:gd name="connsiteY155" fmla="*/ 1289785 h 4620126"/>
              <a:gd name="connsiteX156" fmla="*/ 5736657 w 8460606"/>
              <a:gd name="connsiteY156" fmla="*/ 1328286 h 4620126"/>
              <a:gd name="connsiteX157" fmla="*/ 5755908 w 8460606"/>
              <a:gd name="connsiteY157" fmla="*/ 1376413 h 4620126"/>
              <a:gd name="connsiteX158" fmla="*/ 5765533 w 8460606"/>
              <a:gd name="connsiteY158" fmla="*/ 1491916 h 4620126"/>
              <a:gd name="connsiteX159" fmla="*/ 5775158 w 8460606"/>
              <a:gd name="connsiteY159" fmla="*/ 1540042 h 4620126"/>
              <a:gd name="connsiteX160" fmla="*/ 5784783 w 8460606"/>
              <a:gd name="connsiteY160" fmla="*/ 1636295 h 4620126"/>
              <a:gd name="connsiteX161" fmla="*/ 5823284 w 8460606"/>
              <a:gd name="connsiteY161" fmla="*/ 1626669 h 4620126"/>
              <a:gd name="connsiteX162" fmla="*/ 5842535 w 8460606"/>
              <a:gd name="connsiteY162" fmla="*/ 1597794 h 4620126"/>
              <a:gd name="connsiteX163" fmla="*/ 5871411 w 8460606"/>
              <a:gd name="connsiteY163" fmla="*/ 1578543 h 4620126"/>
              <a:gd name="connsiteX164" fmla="*/ 5909912 w 8460606"/>
              <a:gd name="connsiteY164" fmla="*/ 1520792 h 4620126"/>
              <a:gd name="connsiteX165" fmla="*/ 5929162 w 8460606"/>
              <a:gd name="connsiteY165" fmla="*/ 1491916 h 4620126"/>
              <a:gd name="connsiteX166" fmla="*/ 5958038 w 8460606"/>
              <a:gd name="connsiteY166" fmla="*/ 1434164 h 4620126"/>
              <a:gd name="connsiteX167" fmla="*/ 5977289 w 8460606"/>
              <a:gd name="connsiteY167" fmla="*/ 1232034 h 4620126"/>
              <a:gd name="connsiteX168" fmla="*/ 5986914 w 8460606"/>
              <a:gd name="connsiteY168" fmla="*/ 1145406 h 4620126"/>
              <a:gd name="connsiteX169" fmla="*/ 6006164 w 8460606"/>
              <a:gd name="connsiteY169" fmla="*/ 1078029 h 4620126"/>
              <a:gd name="connsiteX170" fmla="*/ 6035040 w 8460606"/>
              <a:gd name="connsiteY170" fmla="*/ 808522 h 4620126"/>
              <a:gd name="connsiteX171" fmla="*/ 6054291 w 8460606"/>
              <a:gd name="connsiteY171" fmla="*/ 741145 h 4620126"/>
              <a:gd name="connsiteX172" fmla="*/ 6073541 w 8460606"/>
              <a:gd name="connsiteY172" fmla="*/ 683394 h 4620126"/>
              <a:gd name="connsiteX173" fmla="*/ 6092792 w 8460606"/>
              <a:gd name="connsiteY173" fmla="*/ 596766 h 4620126"/>
              <a:gd name="connsiteX174" fmla="*/ 6131293 w 8460606"/>
              <a:gd name="connsiteY174" fmla="*/ 462013 h 4620126"/>
              <a:gd name="connsiteX175" fmla="*/ 6150543 w 8460606"/>
              <a:gd name="connsiteY175" fmla="*/ 423512 h 4620126"/>
              <a:gd name="connsiteX176" fmla="*/ 6179419 w 8460606"/>
              <a:gd name="connsiteY176" fmla="*/ 317634 h 4620126"/>
              <a:gd name="connsiteX177" fmla="*/ 6198670 w 8460606"/>
              <a:gd name="connsiteY177" fmla="*/ 279133 h 4620126"/>
              <a:gd name="connsiteX178" fmla="*/ 6217920 w 8460606"/>
              <a:gd name="connsiteY178" fmla="*/ 221381 h 4620126"/>
              <a:gd name="connsiteX179" fmla="*/ 6275672 w 8460606"/>
              <a:gd name="connsiteY179" fmla="*/ 115503 h 4620126"/>
              <a:gd name="connsiteX180" fmla="*/ 6294922 w 8460606"/>
              <a:gd name="connsiteY180" fmla="*/ 57752 h 4620126"/>
              <a:gd name="connsiteX181" fmla="*/ 6304548 w 8460606"/>
              <a:gd name="connsiteY181" fmla="*/ 28876 h 4620126"/>
              <a:gd name="connsiteX182" fmla="*/ 6323798 w 8460606"/>
              <a:gd name="connsiteY182" fmla="*/ 0 h 4620126"/>
              <a:gd name="connsiteX183" fmla="*/ 6352674 w 8460606"/>
              <a:gd name="connsiteY183" fmla="*/ 9625 h 4620126"/>
              <a:gd name="connsiteX184" fmla="*/ 6371924 w 8460606"/>
              <a:gd name="connsiteY184" fmla="*/ 38501 h 4620126"/>
              <a:gd name="connsiteX185" fmla="*/ 6400800 w 8460606"/>
              <a:gd name="connsiteY185" fmla="*/ 67377 h 4620126"/>
              <a:gd name="connsiteX186" fmla="*/ 6420051 w 8460606"/>
              <a:gd name="connsiteY186" fmla="*/ 125128 h 4620126"/>
              <a:gd name="connsiteX187" fmla="*/ 6458552 w 8460606"/>
              <a:gd name="connsiteY187" fmla="*/ 182880 h 4620126"/>
              <a:gd name="connsiteX188" fmla="*/ 6477802 w 8460606"/>
              <a:gd name="connsiteY188" fmla="*/ 211756 h 4620126"/>
              <a:gd name="connsiteX189" fmla="*/ 6516303 w 8460606"/>
              <a:gd name="connsiteY189" fmla="*/ 298383 h 4620126"/>
              <a:gd name="connsiteX190" fmla="*/ 6545179 w 8460606"/>
              <a:gd name="connsiteY190" fmla="*/ 442762 h 4620126"/>
              <a:gd name="connsiteX191" fmla="*/ 6564430 w 8460606"/>
              <a:gd name="connsiteY191" fmla="*/ 471638 h 4620126"/>
              <a:gd name="connsiteX192" fmla="*/ 6593305 w 8460606"/>
              <a:gd name="connsiteY192" fmla="*/ 529389 h 4620126"/>
              <a:gd name="connsiteX193" fmla="*/ 6602931 w 8460606"/>
              <a:gd name="connsiteY193" fmla="*/ 558265 h 4620126"/>
              <a:gd name="connsiteX194" fmla="*/ 6631806 w 8460606"/>
              <a:gd name="connsiteY194" fmla="*/ 567891 h 4620126"/>
              <a:gd name="connsiteX195" fmla="*/ 6651057 w 8460606"/>
              <a:gd name="connsiteY195" fmla="*/ 596766 h 4620126"/>
              <a:gd name="connsiteX196" fmla="*/ 6699183 w 8460606"/>
              <a:gd name="connsiteY196" fmla="*/ 654518 h 4620126"/>
              <a:gd name="connsiteX197" fmla="*/ 6728059 w 8460606"/>
              <a:gd name="connsiteY197" fmla="*/ 712269 h 4620126"/>
              <a:gd name="connsiteX198" fmla="*/ 6737684 w 8460606"/>
              <a:gd name="connsiteY198" fmla="*/ 750771 h 4620126"/>
              <a:gd name="connsiteX199" fmla="*/ 6766560 w 8460606"/>
              <a:gd name="connsiteY199" fmla="*/ 808522 h 4620126"/>
              <a:gd name="connsiteX200" fmla="*/ 6776185 w 8460606"/>
              <a:gd name="connsiteY200" fmla="*/ 847023 h 4620126"/>
              <a:gd name="connsiteX201" fmla="*/ 6785811 w 8460606"/>
              <a:gd name="connsiteY201" fmla="*/ 904775 h 4620126"/>
              <a:gd name="connsiteX202" fmla="*/ 6805061 w 8460606"/>
              <a:gd name="connsiteY202" fmla="*/ 933651 h 4620126"/>
              <a:gd name="connsiteX203" fmla="*/ 6824312 w 8460606"/>
              <a:gd name="connsiteY203" fmla="*/ 1010653 h 4620126"/>
              <a:gd name="connsiteX204" fmla="*/ 6833937 w 8460606"/>
              <a:gd name="connsiteY204" fmla="*/ 1049154 h 4620126"/>
              <a:gd name="connsiteX205" fmla="*/ 6853188 w 8460606"/>
              <a:gd name="connsiteY205" fmla="*/ 1116531 h 4620126"/>
              <a:gd name="connsiteX206" fmla="*/ 6862813 w 8460606"/>
              <a:gd name="connsiteY206" fmla="*/ 1174282 h 4620126"/>
              <a:gd name="connsiteX207" fmla="*/ 6872438 w 8460606"/>
              <a:gd name="connsiteY207" fmla="*/ 1655545 h 4620126"/>
              <a:gd name="connsiteX208" fmla="*/ 6882063 w 8460606"/>
              <a:gd name="connsiteY208" fmla="*/ 1684421 h 4620126"/>
              <a:gd name="connsiteX209" fmla="*/ 6891689 w 8460606"/>
              <a:gd name="connsiteY209" fmla="*/ 1751798 h 4620126"/>
              <a:gd name="connsiteX210" fmla="*/ 6910939 w 8460606"/>
              <a:gd name="connsiteY210" fmla="*/ 1780674 h 4620126"/>
              <a:gd name="connsiteX211" fmla="*/ 6939815 w 8460606"/>
              <a:gd name="connsiteY211" fmla="*/ 1848051 h 4620126"/>
              <a:gd name="connsiteX212" fmla="*/ 6959065 w 8460606"/>
              <a:gd name="connsiteY212" fmla="*/ 1876926 h 4620126"/>
              <a:gd name="connsiteX213" fmla="*/ 6978316 w 8460606"/>
              <a:gd name="connsiteY213" fmla="*/ 1934678 h 4620126"/>
              <a:gd name="connsiteX214" fmla="*/ 7016817 w 8460606"/>
              <a:gd name="connsiteY214" fmla="*/ 1992429 h 4620126"/>
              <a:gd name="connsiteX215" fmla="*/ 7036068 w 8460606"/>
              <a:gd name="connsiteY215" fmla="*/ 2021305 h 4620126"/>
              <a:gd name="connsiteX216" fmla="*/ 7045693 w 8460606"/>
              <a:gd name="connsiteY216" fmla="*/ 2050181 h 4620126"/>
              <a:gd name="connsiteX217" fmla="*/ 7141945 w 8460606"/>
              <a:gd name="connsiteY217" fmla="*/ 2146434 h 4620126"/>
              <a:gd name="connsiteX218" fmla="*/ 7209322 w 8460606"/>
              <a:gd name="connsiteY218" fmla="*/ 2165684 h 4620126"/>
              <a:gd name="connsiteX219" fmla="*/ 7267074 w 8460606"/>
              <a:gd name="connsiteY219" fmla="*/ 2204185 h 4620126"/>
              <a:gd name="connsiteX220" fmla="*/ 7295950 w 8460606"/>
              <a:gd name="connsiteY220" fmla="*/ 2223436 h 4620126"/>
              <a:gd name="connsiteX221" fmla="*/ 7575082 w 8460606"/>
              <a:gd name="connsiteY221" fmla="*/ 2213811 h 4620126"/>
              <a:gd name="connsiteX222" fmla="*/ 7661710 w 8460606"/>
              <a:gd name="connsiteY222" fmla="*/ 2165684 h 4620126"/>
              <a:gd name="connsiteX223" fmla="*/ 7748337 w 8460606"/>
              <a:gd name="connsiteY223" fmla="*/ 2136808 h 4620126"/>
              <a:gd name="connsiteX224" fmla="*/ 7777213 w 8460606"/>
              <a:gd name="connsiteY224" fmla="*/ 2127183 h 4620126"/>
              <a:gd name="connsiteX225" fmla="*/ 7806089 w 8460606"/>
              <a:gd name="connsiteY225" fmla="*/ 2107933 h 4620126"/>
              <a:gd name="connsiteX226" fmla="*/ 7834964 w 8460606"/>
              <a:gd name="connsiteY226" fmla="*/ 2079057 h 4620126"/>
              <a:gd name="connsiteX227" fmla="*/ 7950468 w 8460606"/>
              <a:gd name="connsiteY227" fmla="*/ 2050181 h 4620126"/>
              <a:gd name="connsiteX228" fmla="*/ 7979343 w 8460606"/>
              <a:gd name="connsiteY228" fmla="*/ 2040556 h 4620126"/>
              <a:gd name="connsiteX229" fmla="*/ 8075596 w 8460606"/>
              <a:gd name="connsiteY229" fmla="*/ 2021305 h 4620126"/>
              <a:gd name="connsiteX230" fmla="*/ 8114097 w 8460606"/>
              <a:gd name="connsiteY230" fmla="*/ 2002055 h 4620126"/>
              <a:gd name="connsiteX231" fmla="*/ 8171849 w 8460606"/>
              <a:gd name="connsiteY231" fmla="*/ 1982804 h 4620126"/>
              <a:gd name="connsiteX232" fmla="*/ 8229600 w 8460606"/>
              <a:gd name="connsiteY232" fmla="*/ 1944303 h 4620126"/>
              <a:gd name="connsiteX233" fmla="*/ 8258476 w 8460606"/>
              <a:gd name="connsiteY233" fmla="*/ 1925053 h 4620126"/>
              <a:gd name="connsiteX234" fmla="*/ 8277726 w 8460606"/>
              <a:gd name="connsiteY234" fmla="*/ 1896177 h 4620126"/>
              <a:gd name="connsiteX235" fmla="*/ 8306602 w 8460606"/>
              <a:gd name="connsiteY235" fmla="*/ 1886552 h 4620126"/>
              <a:gd name="connsiteX236" fmla="*/ 8364354 w 8460606"/>
              <a:gd name="connsiteY236" fmla="*/ 1857676 h 4620126"/>
              <a:gd name="connsiteX237" fmla="*/ 8383604 w 8460606"/>
              <a:gd name="connsiteY237" fmla="*/ 1828800 h 4620126"/>
              <a:gd name="connsiteX238" fmla="*/ 8460606 w 8460606"/>
              <a:gd name="connsiteY23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85373 w 8460606"/>
              <a:gd name="connsiteY103" fmla="*/ 2906829 h 4620126"/>
              <a:gd name="connsiteX104" fmla="*/ 4504623 w 8460606"/>
              <a:gd name="connsiteY104" fmla="*/ 2849078 h 4620126"/>
              <a:gd name="connsiteX105" fmla="*/ 4514249 w 8460606"/>
              <a:gd name="connsiteY105" fmla="*/ 2820202 h 4620126"/>
              <a:gd name="connsiteX106" fmla="*/ 4523874 w 8460606"/>
              <a:gd name="connsiteY106" fmla="*/ 2714324 h 4620126"/>
              <a:gd name="connsiteX107" fmla="*/ 4533499 w 8460606"/>
              <a:gd name="connsiteY107" fmla="*/ 2685448 h 4620126"/>
              <a:gd name="connsiteX108" fmla="*/ 4562375 w 8460606"/>
              <a:gd name="connsiteY108" fmla="*/ 2675823 h 4620126"/>
              <a:gd name="connsiteX109" fmla="*/ 4649002 w 8460606"/>
              <a:gd name="connsiteY109" fmla="*/ 2637322 h 4620126"/>
              <a:gd name="connsiteX110" fmla="*/ 4687503 w 8460606"/>
              <a:gd name="connsiteY110" fmla="*/ 2579571 h 4620126"/>
              <a:gd name="connsiteX111" fmla="*/ 4697129 w 8460606"/>
              <a:gd name="connsiteY111" fmla="*/ 2550695 h 4620126"/>
              <a:gd name="connsiteX112" fmla="*/ 4716379 w 8460606"/>
              <a:gd name="connsiteY112" fmla="*/ 2521819 h 4620126"/>
              <a:gd name="connsiteX113" fmla="*/ 4735630 w 8460606"/>
              <a:gd name="connsiteY113" fmla="*/ 2464067 h 4620126"/>
              <a:gd name="connsiteX114" fmla="*/ 4754880 w 8460606"/>
              <a:gd name="connsiteY114" fmla="*/ 2406316 h 4620126"/>
              <a:gd name="connsiteX115" fmla="*/ 4764505 w 8460606"/>
              <a:gd name="connsiteY115" fmla="*/ 2377440 h 4620126"/>
              <a:gd name="connsiteX116" fmla="*/ 4783756 w 8460606"/>
              <a:gd name="connsiteY116" fmla="*/ 2338939 h 4620126"/>
              <a:gd name="connsiteX117" fmla="*/ 4822257 w 8460606"/>
              <a:gd name="connsiteY117" fmla="*/ 2252312 h 4620126"/>
              <a:gd name="connsiteX118" fmla="*/ 4831882 w 8460606"/>
              <a:gd name="connsiteY118" fmla="*/ 2204185 h 4620126"/>
              <a:gd name="connsiteX119" fmla="*/ 4851133 w 8460606"/>
              <a:gd name="connsiteY119" fmla="*/ 2146434 h 4620126"/>
              <a:gd name="connsiteX120" fmla="*/ 4860758 w 8460606"/>
              <a:gd name="connsiteY120" fmla="*/ 2098307 h 4620126"/>
              <a:gd name="connsiteX121" fmla="*/ 4908884 w 8460606"/>
              <a:gd name="connsiteY121" fmla="*/ 1982804 h 4620126"/>
              <a:gd name="connsiteX122" fmla="*/ 4918510 w 8460606"/>
              <a:gd name="connsiteY122" fmla="*/ 1876926 h 4620126"/>
              <a:gd name="connsiteX123" fmla="*/ 4937760 w 8460606"/>
              <a:gd name="connsiteY123" fmla="*/ 1809549 h 4620126"/>
              <a:gd name="connsiteX124" fmla="*/ 4957011 w 8460606"/>
              <a:gd name="connsiteY124" fmla="*/ 1626669 h 4620126"/>
              <a:gd name="connsiteX125" fmla="*/ 4966636 w 8460606"/>
              <a:gd name="connsiteY125" fmla="*/ 1578543 h 4620126"/>
              <a:gd name="connsiteX126" fmla="*/ 4976261 w 8460606"/>
              <a:gd name="connsiteY126" fmla="*/ 1463040 h 4620126"/>
              <a:gd name="connsiteX127" fmla="*/ 5014762 w 8460606"/>
              <a:gd name="connsiteY127" fmla="*/ 1366787 h 4620126"/>
              <a:gd name="connsiteX128" fmla="*/ 5024388 w 8460606"/>
              <a:gd name="connsiteY128" fmla="*/ 1328286 h 4620126"/>
              <a:gd name="connsiteX129" fmla="*/ 5062889 w 8460606"/>
              <a:gd name="connsiteY129" fmla="*/ 1241659 h 4620126"/>
              <a:gd name="connsiteX130" fmla="*/ 5072514 w 8460606"/>
              <a:gd name="connsiteY130" fmla="*/ 1203158 h 4620126"/>
              <a:gd name="connsiteX131" fmla="*/ 5091764 w 8460606"/>
              <a:gd name="connsiteY131" fmla="*/ 1155032 h 4620126"/>
              <a:gd name="connsiteX132" fmla="*/ 5101390 w 8460606"/>
              <a:gd name="connsiteY132" fmla="*/ 1126156 h 4620126"/>
              <a:gd name="connsiteX133" fmla="*/ 5120640 w 8460606"/>
              <a:gd name="connsiteY133" fmla="*/ 1097280 h 4620126"/>
              <a:gd name="connsiteX134" fmla="*/ 5149516 w 8460606"/>
              <a:gd name="connsiteY134" fmla="*/ 1029903 h 4620126"/>
              <a:gd name="connsiteX135" fmla="*/ 5178392 w 8460606"/>
              <a:gd name="connsiteY135" fmla="*/ 1001027 h 4620126"/>
              <a:gd name="connsiteX136" fmla="*/ 5216893 w 8460606"/>
              <a:gd name="connsiteY136" fmla="*/ 943276 h 4620126"/>
              <a:gd name="connsiteX137" fmla="*/ 5236143 w 8460606"/>
              <a:gd name="connsiteY137" fmla="*/ 914400 h 4620126"/>
              <a:gd name="connsiteX138" fmla="*/ 5274644 w 8460606"/>
              <a:gd name="connsiteY138" fmla="*/ 827773 h 4620126"/>
              <a:gd name="connsiteX139" fmla="*/ 5303520 w 8460606"/>
              <a:gd name="connsiteY139" fmla="*/ 770021 h 4620126"/>
              <a:gd name="connsiteX140" fmla="*/ 5361272 w 8460606"/>
              <a:gd name="connsiteY140" fmla="*/ 741145 h 4620126"/>
              <a:gd name="connsiteX141" fmla="*/ 5390148 w 8460606"/>
              <a:gd name="connsiteY141" fmla="*/ 750771 h 4620126"/>
              <a:gd name="connsiteX142" fmla="*/ 5447899 w 8460606"/>
              <a:gd name="connsiteY142" fmla="*/ 731520 h 4620126"/>
              <a:gd name="connsiteX143" fmla="*/ 5505651 w 8460606"/>
              <a:gd name="connsiteY143" fmla="*/ 770021 h 4620126"/>
              <a:gd name="connsiteX144" fmla="*/ 5515276 w 8460606"/>
              <a:gd name="connsiteY144" fmla="*/ 798897 h 4620126"/>
              <a:gd name="connsiteX145" fmla="*/ 5553777 w 8460606"/>
              <a:gd name="connsiteY145" fmla="*/ 875899 h 4620126"/>
              <a:gd name="connsiteX146" fmla="*/ 5582653 w 8460606"/>
              <a:gd name="connsiteY146" fmla="*/ 962526 h 4620126"/>
              <a:gd name="connsiteX147" fmla="*/ 5592278 w 8460606"/>
              <a:gd name="connsiteY147" fmla="*/ 991402 h 4620126"/>
              <a:gd name="connsiteX148" fmla="*/ 5611529 w 8460606"/>
              <a:gd name="connsiteY148" fmla="*/ 1029903 h 4620126"/>
              <a:gd name="connsiteX149" fmla="*/ 5630779 w 8460606"/>
              <a:gd name="connsiteY149" fmla="*/ 1087655 h 4620126"/>
              <a:gd name="connsiteX150" fmla="*/ 5640404 w 8460606"/>
              <a:gd name="connsiteY150" fmla="*/ 1116531 h 4620126"/>
              <a:gd name="connsiteX151" fmla="*/ 5678905 w 8460606"/>
              <a:gd name="connsiteY151" fmla="*/ 1174282 h 4620126"/>
              <a:gd name="connsiteX152" fmla="*/ 5698156 w 8460606"/>
              <a:gd name="connsiteY152" fmla="*/ 1203158 h 4620126"/>
              <a:gd name="connsiteX153" fmla="*/ 5717406 w 8460606"/>
              <a:gd name="connsiteY153" fmla="*/ 1260909 h 4620126"/>
              <a:gd name="connsiteX154" fmla="*/ 5727032 w 8460606"/>
              <a:gd name="connsiteY154" fmla="*/ 1289785 h 4620126"/>
              <a:gd name="connsiteX155" fmla="*/ 5736657 w 8460606"/>
              <a:gd name="connsiteY155" fmla="*/ 1328286 h 4620126"/>
              <a:gd name="connsiteX156" fmla="*/ 5755908 w 8460606"/>
              <a:gd name="connsiteY156" fmla="*/ 1376413 h 4620126"/>
              <a:gd name="connsiteX157" fmla="*/ 5765533 w 8460606"/>
              <a:gd name="connsiteY157" fmla="*/ 1491916 h 4620126"/>
              <a:gd name="connsiteX158" fmla="*/ 5775158 w 8460606"/>
              <a:gd name="connsiteY158" fmla="*/ 1540042 h 4620126"/>
              <a:gd name="connsiteX159" fmla="*/ 5784783 w 8460606"/>
              <a:gd name="connsiteY159" fmla="*/ 1636295 h 4620126"/>
              <a:gd name="connsiteX160" fmla="*/ 5823284 w 8460606"/>
              <a:gd name="connsiteY160" fmla="*/ 1626669 h 4620126"/>
              <a:gd name="connsiteX161" fmla="*/ 5842535 w 8460606"/>
              <a:gd name="connsiteY161" fmla="*/ 1597794 h 4620126"/>
              <a:gd name="connsiteX162" fmla="*/ 5871411 w 8460606"/>
              <a:gd name="connsiteY162" fmla="*/ 1578543 h 4620126"/>
              <a:gd name="connsiteX163" fmla="*/ 5909912 w 8460606"/>
              <a:gd name="connsiteY163" fmla="*/ 1520792 h 4620126"/>
              <a:gd name="connsiteX164" fmla="*/ 5929162 w 8460606"/>
              <a:gd name="connsiteY164" fmla="*/ 1491916 h 4620126"/>
              <a:gd name="connsiteX165" fmla="*/ 5958038 w 8460606"/>
              <a:gd name="connsiteY165" fmla="*/ 1434164 h 4620126"/>
              <a:gd name="connsiteX166" fmla="*/ 5977289 w 8460606"/>
              <a:gd name="connsiteY166" fmla="*/ 1232034 h 4620126"/>
              <a:gd name="connsiteX167" fmla="*/ 5986914 w 8460606"/>
              <a:gd name="connsiteY167" fmla="*/ 1145406 h 4620126"/>
              <a:gd name="connsiteX168" fmla="*/ 6006164 w 8460606"/>
              <a:gd name="connsiteY168" fmla="*/ 1078029 h 4620126"/>
              <a:gd name="connsiteX169" fmla="*/ 6035040 w 8460606"/>
              <a:gd name="connsiteY169" fmla="*/ 808522 h 4620126"/>
              <a:gd name="connsiteX170" fmla="*/ 6054291 w 8460606"/>
              <a:gd name="connsiteY170" fmla="*/ 741145 h 4620126"/>
              <a:gd name="connsiteX171" fmla="*/ 6073541 w 8460606"/>
              <a:gd name="connsiteY171" fmla="*/ 683394 h 4620126"/>
              <a:gd name="connsiteX172" fmla="*/ 6092792 w 8460606"/>
              <a:gd name="connsiteY172" fmla="*/ 596766 h 4620126"/>
              <a:gd name="connsiteX173" fmla="*/ 6131293 w 8460606"/>
              <a:gd name="connsiteY173" fmla="*/ 462013 h 4620126"/>
              <a:gd name="connsiteX174" fmla="*/ 6150543 w 8460606"/>
              <a:gd name="connsiteY174" fmla="*/ 423512 h 4620126"/>
              <a:gd name="connsiteX175" fmla="*/ 6179419 w 8460606"/>
              <a:gd name="connsiteY175" fmla="*/ 317634 h 4620126"/>
              <a:gd name="connsiteX176" fmla="*/ 6198670 w 8460606"/>
              <a:gd name="connsiteY176" fmla="*/ 279133 h 4620126"/>
              <a:gd name="connsiteX177" fmla="*/ 6217920 w 8460606"/>
              <a:gd name="connsiteY177" fmla="*/ 221381 h 4620126"/>
              <a:gd name="connsiteX178" fmla="*/ 6275672 w 8460606"/>
              <a:gd name="connsiteY178" fmla="*/ 115503 h 4620126"/>
              <a:gd name="connsiteX179" fmla="*/ 6294922 w 8460606"/>
              <a:gd name="connsiteY179" fmla="*/ 57752 h 4620126"/>
              <a:gd name="connsiteX180" fmla="*/ 6304548 w 8460606"/>
              <a:gd name="connsiteY180" fmla="*/ 28876 h 4620126"/>
              <a:gd name="connsiteX181" fmla="*/ 6323798 w 8460606"/>
              <a:gd name="connsiteY181" fmla="*/ 0 h 4620126"/>
              <a:gd name="connsiteX182" fmla="*/ 6352674 w 8460606"/>
              <a:gd name="connsiteY182" fmla="*/ 9625 h 4620126"/>
              <a:gd name="connsiteX183" fmla="*/ 6371924 w 8460606"/>
              <a:gd name="connsiteY183" fmla="*/ 38501 h 4620126"/>
              <a:gd name="connsiteX184" fmla="*/ 6400800 w 8460606"/>
              <a:gd name="connsiteY184" fmla="*/ 67377 h 4620126"/>
              <a:gd name="connsiteX185" fmla="*/ 6420051 w 8460606"/>
              <a:gd name="connsiteY185" fmla="*/ 125128 h 4620126"/>
              <a:gd name="connsiteX186" fmla="*/ 6458552 w 8460606"/>
              <a:gd name="connsiteY186" fmla="*/ 182880 h 4620126"/>
              <a:gd name="connsiteX187" fmla="*/ 6477802 w 8460606"/>
              <a:gd name="connsiteY187" fmla="*/ 211756 h 4620126"/>
              <a:gd name="connsiteX188" fmla="*/ 6516303 w 8460606"/>
              <a:gd name="connsiteY188" fmla="*/ 298383 h 4620126"/>
              <a:gd name="connsiteX189" fmla="*/ 6545179 w 8460606"/>
              <a:gd name="connsiteY189" fmla="*/ 442762 h 4620126"/>
              <a:gd name="connsiteX190" fmla="*/ 6564430 w 8460606"/>
              <a:gd name="connsiteY190" fmla="*/ 471638 h 4620126"/>
              <a:gd name="connsiteX191" fmla="*/ 6593305 w 8460606"/>
              <a:gd name="connsiteY191" fmla="*/ 529389 h 4620126"/>
              <a:gd name="connsiteX192" fmla="*/ 6602931 w 8460606"/>
              <a:gd name="connsiteY192" fmla="*/ 558265 h 4620126"/>
              <a:gd name="connsiteX193" fmla="*/ 6631806 w 8460606"/>
              <a:gd name="connsiteY193" fmla="*/ 567891 h 4620126"/>
              <a:gd name="connsiteX194" fmla="*/ 6651057 w 8460606"/>
              <a:gd name="connsiteY194" fmla="*/ 596766 h 4620126"/>
              <a:gd name="connsiteX195" fmla="*/ 6699183 w 8460606"/>
              <a:gd name="connsiteY195" fmla="*/ 654518 h 4620126"/>
              <a:gd name="connsiteX196" fmla="*/ 6728059 w 8460606"/>
              <a:gd name="connsiteY196" fmla="*/ 712269 h 4620126"/>
              <a:gd name="connsiteX197" fmla="*/ 6737684 w 8460606"/>
              <a:gd name="connsiteY197" fmla="*/ 750771 h 4620126"/>
              <a:gd name="connsiteX198" fmla="*/ 6766560 w 8460606"/>
              <a:gd name="connsiteY198" fmla="*/ 808522 h 4620126"/>
              <a:gd name="connsiteX199" fmla="*/ 6776185 w 8460606"/>
              <a:gd name="connsiteY199" fmla="*/ 847023 h 4620126"/>
              <a:gd name="connsiteX200" fmla="*/ 6785811 w 8460606"/>
              <a:gd name="connsiteY200" fmla="*/ 904775 h 4620126"/>
              <a:gd name="connsiteX201" fmla="*/ 6805061 w 8460606"/>
              <a:gd name="connsiteY201" fmla="*/ 933651 h 4620126"/>
              <a:gd name="connsiteX202" fmla="*/ 6824312 w 8460606"/>
              <a:gd name="connsiteY202" fmla="*/ 1010653 h 4620126"/>
              <a:gd name="connsiteX203" fmla="*/ 6833937 w 8460606"/>
              <a:gd name="connsiteY203" fmla="*/ 1049154 h 4620126"/>
              <a:gd name="connsiteX204" fmla="*/ 6853188 w 8460606"/>
              <a:gd name="connsiteY204" fmla="*/ 1116531 h 4620126"/>
              <a:gd name="connsiteX205" fmla="*/ 6862813 w 8460606"/>
              <a:gd name="connsiteY205" fmla="*/ 1174282 h 4620126"/>
              <a:gd name="connsiteX206" fmla="*/ 6872438 w 8460606"/>
              <a:gd name="connsiteY206" fmla="*/ 1655545 h 4620126"/>
              <a:gd name="connsiteX207" fmla="*/ 6882063 w 8460606"/>
              <a:gd name="connsiteY207" fmla="*/ 1684421 h 4620126"/>
              <a:gd name="connsiteX208" fmla="*/ 6891689 w 8460606"/>
              <a:gd name="connsiteY208" fmla="*/ 1751798 h 4620126"/>
              <a:gd name="connsiteX209" fmla="*/ 6910939 w 8460606"/>
              <a:gd name="connsiteY209" fmla="*/ 1780674 h 4620126"/>
              <a:gd name="connsiteX210" fmla="*/ 6939815 w 8460606"/>
              <a:gd name="connsiteY210" fmla="*/ 1848051 h 4620126"/>
              <a:gd name="connsiteX211" fmla="*/ 6959065 w 8460606"/>
              <a:gd name="connsiteY211" fmla="*/ 1876926 h 4620126"/>
              <a:gd name="connsiteX212" fmla="*/ 6978316 w 8460606"/>
              <a:gd name="connsiteY212" fmla="*/ 1934678 h 4620126"/>
              <a:gd name="connsiteX213" fmla="*/ 7016817 w 8460606"/>
              <a:gd name="connsiteY213" fmla="*/ 1992429 h 4620126"/>
              <a:gd name="connsiteX214" fmla="*/ 7036068 w 8460606"/>
              <a:gd name="connsiteY214" fmla="*/ 2021305 h 4620126"/>
              <a:gd name="connsiteX215" fmla="*/ 7045693 w 8460606"/>
              <a:gd name="connsiteY215" fmla="*/ 2050181 h 4620126"/>
              <a:gd name="connsiteX216" fmla="*/ 7141945 w 8460606"/>
              <a:gd name="connsiteY216" fmla="*/ 2146434 h 4620126"/>
              <a:gd name="connsiteX217" fmla="*/ 7209322 w 8460606"/>
              <a:gd name="connsiteY217" fmla="*/ 2165684 h 4620126"/>
              <a:gd name="connsiteX218" fmla="*/ 7267074 w 8460606"/>
              <a:gd name="connsiteY218" fmla="*/ 2204185 h 4620126"/>
              <a:gd name="connsiteX219" fmla="*/ 7295950 w 8460606"/>
              <a:gd name="connsiteY219" fmla="*/ 2223436 h 4620126"/>
              <a:gd name="connsiteX220" fmla="*/ 7575082 w 8460606"/>
              <a:gd name="connsiteY220" fmla="*/ 2213811 h 4620126"/>
              <a:gd name="connsiteX221" fmla="*/ 7661710 w 8460606"/>
              <a:gd name="connsiteY221" fmla="*/ 2165684 h 4620126"/>
              <a:gd name="connsiteX222" fmla="*/ 7748337 w 8460606"/>
              <a:gd name="connsiteY222" fmla="*/ 2136808 h 4620126"/>
              <a:gd name="connsiteX223" fmla="*/ 7777213 w 8460606"/>
              <a:gd name="connsiteY223" fmla="*/ 2127183 h 4620126"/>
              <a:gd name="connsiteX224" fmla="*/ 7806089 w 8460606"/>
              <a:gd name="connsiteY224" fmla="*/ 2107933 h 4620126"/>
              <a:gd name="connsiteX225" fmla="*/ 7834964 w 8460606"/>
              <a:gd name="connsiteY225" fmla="*/ 2079057 h 4620126"/>
              <a:gd name="connsiteX226" fmla="*/ 7950468 w 8460606"/>
              <a:gd name="connsiteY226" fmla="*/ 2050181 h 4620126"/>
              <a:gd name="connsiteX227" fmla="*/ 7979343 w 8460606"/>
              <a:gd name="connsiteY227" fmla="*/ 2040556 h 4620126"/>
              <a:gd name="connsiteX228" fmla="*/ 8075596 w 8460606"/>
              <a:gd name="connsiteY228" fmla="*/ 2021305 h 4620126"/>
              <a:gd name="connsiteX229" fmla="*/ 8114097 w 8460606"/>
              <a:gd name="connsiteY229" fmla="*/ 2002055 h 4620126"/>
              <a:gd name="connsiteX230" fmla="*/ 8171849 w 8460606"/>
              <a:gd name="connsiteY230" fmla="*/ 1982804 h 4620126"/>
              <a:gd name="connsiteX231" fmla="*/ 8229600 w 8460606"/>
              <a:gd name="connsiteY231" fmla="*/ 1944303 h 4620126"/>
              <a:gd name="connsiteX232" fmla="*/ 8258476 w 8460606"/>
              <a:gd name="connsiteY232" fmla="*/ 1925053 h 4620126"/>
              <a:gd name="connsiteX233" fmla="*/ 8277726 w 8460606"/>
              <a:gd name="connsiteY233" fmla="*/ 1896177 h 4620126"/>
              <a:gd name="connsiteX234" fmla="*/ 8306602 w 8460606"/>
              <a:gd name="connsiteY234" fmla="*/ 1886552 h 4620126"/>
              <a:gd name="connsiteX235" fmla="*/ 8364354 w 8460606"/>
              <a:gd name="connsiteY235" fmla="*/ 1857676 h 4620126"/>
              <a:gd name="connsiteX236" fmla="*/ 8383604 w 8460606"/>
              <a:gd name="connsiteY236" fmla="*/ 1828800 h 4620126"/>
              <a:gd name="connsiteX237" fmla="*/ 8460606 w 8460606"/>
              <a:gd name="connsiteY23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85373 w 8460606"/>
              <a:gd name="connsiteY103" fmla="*/ 2906829 h 4620126"/>
              <a:gd name="connsiteX104" fmla="*/ 4504623 w 8460606"/>
              <a:gd name="connsiteY104" fmla="*/ 2849078 h 4620126"/>
              <a:gd name="connsiteX105" fmla="*/ 4514249 w 8460606"/>
              <a:gd name="connsiteY105" fmla="*/ 2820202 h 4620126"/>
              <a:gd name="connsiteX106" fmla="*/ 4523874 w 8460606"/>
              <a:gd name="connsiteY106" fmla="*/ 2714324 h 4620126"/>
              <a:gd name="connsiteX107" fmla="*/ 4533499 w 8460606"/>
              <a:gd name="connsiteY107" fmla="*/ 2685448 h 4620126"/>
              <a:gd name="connsiteX108" fmla="*/ 4562375 w 8460606"/>
              <a:gd name="connsiteY108" fmla="*/ 2675823 h 4620126"/>
              <a:gd name="connsiteX109" fmla="*/ 4687503 w 8460606"/>
              <a:gd name="connsiteY109" fmla="*/ 2579571 h 4620126"/>
              <a:gd name="connsiteX110" fmla="*/ 4697129 w 8460606"/>
              <a:gd name="connsiteY110" fmla="*/ 2550695 h 4620126"/>
              <a:gd name="connsiteX111" fmla="*/ 4716379 w 8460606"/>
              <a:gd name="connsiteY111" fmla="*/ 2521819 h 4620126"/>
              <a:gd name="connsiteX112" fmla="*/ 4735630 w 8460606"/>
              <a:gd name="connsiteY112" fmla="*/ 2464067 h 4620126"/>
              <a:gd name="connsiteX113" fmla="*/ 4754880 w 8460606"/>
              <a:gd name="connsiteY113" fmla="*/ 2406316 h 4620126"/>
              <a:gd name="connsiteX114" fmla="*/ 4764505 w 8460606"/>
              <a:gd name="connsiteY114" fmla="*/ 2377440 h 4620126"/>
              <a:gd name="connsiteX115" fmla="*/ 4783756 w 8460606"/>
              <a:gd name="connsiteY115" fmla="*/ 2338939 h 4620126"/>
              <a:gd name="connsiteX116" fmla="*/ 4822257 w 8460606"/>
              <a:gd name="connsiteY116" fmla="*/ 2252312 h 4620126"/>
              <a:gd name="connsiteX117" fmla="*/ 4831882 w 8460606"/>
              <a:gd name="connsiteY117" fmla="*/ 2204185 h 4620126"/>
              <a:gd name="connsiteX118" fmla="*/ 4851133 w 8460606"/>
              <a:gd name="connsiteY118" fmla="*/ 2146434 h 4620126"/>
              <a:gd name="connsiteX119" fmla="*/ 4860758 w 8460606"/>
              <a:gd name="connsiteY119" fmla="*/ 2098307 h 4620126"/>
              <a:gd name="connsiteX120" fmla="*/ 4908884 w 8460606"/>
              <a:gd name="connsiteY120" fmla="*/ 1982804 h 4620126"/>
              <a:gd name="connsiteX121" fmla="*/ 4918510 w 8460606"/>
              <a:gd name="connsiteY121" fmla="*/ 1876926 h 4620126"/>
              <a:gd name="connsiteX122" fmla="*/ 4937760 w 8460606"/>
              <a:gd name="connsiteY122" fmla="*/ 1809549 h 4620126"/>
              <a:gd name="connsiteX123" fmla="*/ 4957011 w 8460606"/>
              <a:gd name="connsiteY123" fmla="*/ 1626669 h 4620126"/>
              <a:gd name="connsiteX124" fmla="*/ 4966636 w 8460606"/>
              <a:gd name="connsiteY124" fmla="*/ 1578543 h 4620126"/>
              <a:gd name="connsiteX125" fmla="*/ 4976261 w 8460606"/>
              <a:gd name="connsiteY125" fmla="*/ 1463040 h 4620126"/>
              <a:gd name="connsiteX126" fmla="*/ 5014762 w 8460606"/>
              <a:gd name="connsiteY126" fmla="*/ 1366787 h 4620126"/>
              <a:gd name="connsiteX127" fmla="*/ 5024388 w 8460606"/>
              <a:gd name="connsiteY127" fmla="*/ 1328286 h 4620126"/>
              <a:gd name="connsiteX128" fmla="*/ 5062889 w 8460606"/>
              <a:gd name="connsiteY128" fmla="*/ 1241659 h 4620126"/>
              <a:gd name="connsiteX129" fmla="*/ 5072514 w 8460606"/>
              <a:gd name="connsiteY129" fmla="*/ 1203158 h 4620126"/>
              <a:gd name="connsiteX130" fmla="*/ 5091764 w 8460606"/>
              <a:gd name="connsiteY130" fmla="*/ 1155032 h 4620126"/>
              <a:gd name="connsiteX131" fmla="*/ 5101390 w 8460606"/>
              <a:gd name="connsiteY131" fmla="*/ 1126156 h 4620126"/>
              <a:gd name="connsiteX132" fmla="*/ 5120640 w 8460606"/>
              <a:gd name="connsiteY132" fmla="*/ 1097280 h 4620126"/>
              <a:gd name="connsiteX133" fmla="*/ 5149516 w 8460606"/>
              <a:gd name="connsiteY133" fmla="*/ 1029903 h 4620126"/>
              <a:gd name="connsiteX134" fmla="*/ 5178392 w 8460606"/>
              <a:gd name="connsiteY134" fmla="*/ 1001027 h 4620126"/>
              <a:gd name="connsiteX135" fmla="*/ 5216893 w 8460606"/>
              <a:gd name="connsiteY135" fmla="*/ 943276 h 4620126"/>
              <a:gd name="connsiteX136" fmla="*/ 5236143 w 8460606"/>
              <a:gd name="connsiteY136" fmla="*/ 914400 h 4620126"/>
              <a:gd name="connsiteX137" fmla="*/ 5274644 w 8460606"/>
              <a:gd name="connsiteY137" fmla="*/ 827773 h 4620126"/>
              <a:gd name="connsiteX138" fmla="*/ 5303520 w 8460606"/>
              <a:gd name="connsiteY138" fmla="*/ 770021 h 4620126"/>
              <a:gd name="connsiteX139" fmla="*/ 5361272 w 8460606"/>
              <a:gd name="connsiteY139" fmla="*/ 741145 h 4620126"/>
              <a:gd name="connsiteX140" fmla="*/ 5390148 w 8460606"/>
              <a:gd name="connsiteY140" fmla="*/ 750771 h 4620126"/>
              <a:gd name="connsiteX141" fmla="*/ 5447899 w 8460606"/>
              <a:gd name="connsiteY141" fmla="*/ 731520 h 4620126"/>
              <a:gd name="connsiteX142" fmla="*/ 5505651 w 8460606"/>
              <a:gd name="connsiteY142" fmla="*/ 770021 h 4620126"/>
              <a:gd name="connsiteX143" fmla="*/ 5515276 w 8460606"/>
              <a:gd name="connsiteY143" fmla="*/ 798897 h 4620126"/>
              <a:gd name="connsiteX144" fmla="*/ 5553777 w 8460606"/>
              <a:gd name="connsiteY144" fmla="*/ 875899 h 4620126"/>
              <a:gd name="connsiteX145" fmla="*/ 5582653 w 8460606"/>
              <a:gd name="connsiteY145" fmla="*/ 962526 h 4620126"/>
              <a:gd name="connsiteX146" fmla="*/ 5592278 w 8460606"/>
              <a:gd name="connsiteY146" fmla="*/ 991402 h 4620126"/>
              <a:gd name="connsiteX147" fmla="*/ 5611529 w 8460606"/>
              <a:gd name="connsiteY147" fmla="*/ 1029903 h 4620126"/>
              <a:gd name="connsiteX148" fmla="*/ 5630779 w 8460606"/>
              <a:gd name="connsiteY148" fmla="*/ 1087655 h 4620126"/>
              <a:gd name="connsiteX149" fmla="*/ 5640404 w 8460606"/>
              <a:gd name="connsiteY149" fmla="*/ 1116531 h 4620126"/>
              <a:gd name="connsiteX150" fmla="*/ 5678905 w 8460606"/>
              <a:gd name="connsiteY150" fmla="*/ 1174282 h 4620126"/>
              <a:gd name="connsiteX151" fmla="*/ 5698156 w 8460606"/>
              <a:gd name="connsiteY151" fmla="*/ 1203158 h 4620126"/>
              <a:gd name="connsiteX152" fmla="*/ 5717406 w 8460606"/>
              <a:gd name="connsiteY152" fmla="*/ 1260909 h 4620126"/>
              <a:gd name="connsiteX153" fmla="*/ 5727032 w 8460606"/>
              <a:gd name="connsiteY153" fmla="*/ 1289785 h 4620126"/>
              <a:gd name="connsiteX154" fmla="*/ 5736657 w 8460606"/>
              <a:gd name="connsiteY154" fmla="*/ 1328286 h 4620126"/>
              <a:gd name="connsiteX155" fmla="*/ 5755908 w 8460606"/>
              <a:gd name="connsiteY155" fmla="*/ 1376413 h 4620126"/>
              <a:gd name="connsiteX156" fmla="*/ 5765533 w 8460606"/>
              <a:gd name="connsiteY156" fmla="*/ 1491916 h 4620126"/>
              <a:gd name="connsiteX157" fmla="*/ 5775158 w 8460606"/>
              <a:gd name="connsiteY157" fmla="*/ 1540042 h 4620126"/>
              <a:gd name="connsiteX158" fmla="*/ 5784783 w 8460606"/>
              <a:gd name="connsiteY158" fmla="*/ 1636295 h 4620126"/>
              <a:gd name="connsiteX159" fmla="*/ 5823284 w 8460606"/>
              <a:gd name="connsiteY159" fmla="*/ 1626669 h 4620126"/>
              <a:gd name="connsiteX160" fmla="*/ 5842535 w 8460606"/>
              <a:gd name="connsiteY160" fmla="*/ 1597794 h 4620126"/>
              <a:gd name="connsiteX161" fmla="*/ 5871411 w 8460606"/>
              <a:gd name="connsiteY161" fmla="*/ 1578543 h 4620126"/>
              <a:gd name="connsiteX162" fmla="*/ 5909912 w 8460606"/>
              <a:gd name="connsiteY162" fmla="*/ 1520792 h 4620126"/>
              <a:gd name="connsiteX163" fmla="*/ 5929162 w 8460606"/>
              <a:gd name="connsiteY163" fmla="*/ 1491916 h 4620126"/>
              <a:gd name="connsiteX164" fmla="*/ 5958038 w 8460606"/>
              <a:gd name="connsiteY164" fmla="*/ 1434164 h 4620126"/>
              <a:gd name="connsiteX165" fmla="*/ 5977289 w 8460606"/>
              <a:gd name="connsiteY165" fmla="*/ 1232034 h 4620126"/>
              <a:gd name="connsiteX166" fmla="*/ 5986914 w 8460606"/>
              <a:gd name="connsiteY166" fmla="*/ 1145406 h 4620126"/>
              <a:gd name="connsiteX167" fmla="*/ 6006164 w 8460606"/>
              <a:gd name="connsiteY167" fmla="*/ 1078029 h 4620126"/>
              <a:gd name="connsiteX168" fmla="*/ 6035040 w 8460606"/>
              <a:gd name="connsiteY168" fmla="*/ 808522 h 4620126"/>
              <a:gd name="connsiteX169" fmla="*/ 6054291 w 8460606"/>
              <a:gd name="connsiteY169" fmla="*/ 741145 h 4620126"/>
              <a:gd name="connsiteX170" fmla="*/ 6073541 w 8460606"/>
              <a:gd name="connsiteY170" fmla="*/ 683394 h 4620126"/>
              <a:gd name="connsiteX171" fmla="*/ 6092792 w 8460606"/>
              <a:gd name="connsiteY171" fmla="*/ 596766 h 4620126"/>
              <a:gd name="connsiteX172" fmla="*/ 6131293 w 8460606"/>
              <a:gd name="connsiteY172" fmla="*/ 462013 h 4620126"/>
              <a:gd name="connsiteX173" fmla="*/ 6150543 w 8460606"/>
              <a:gd name="connsiteY173" fmla="*/ 423512 h 4620126"/>
              <a:gd name="connsiteX174" fmla="*/ 6179419 w 8460606"/>
              <a:gd name="connsiteY174" fmla="*/ 317634 h 4620126"/>
              <a:gd name="connsiteX175" fmla="*/ 6198670 w 8460606"/>
              <a:gd name="connsiteY175" fmla="*/ 279133 h 4620126"/>
              <a:gd name="connsiteX176" fmla="*/ 6217920 w 8460606"/>
              <a:gd name="connsiteY176" fmla="*/ 221381 h 4620126"/>
              <a:gd name="connsiteX177" fmla="*/ 6275672 w 8460606"/>
              <a:gd name="connsiteY177" fmla="*/ 115503 h 4620126"/>
              <a:gd name="connsiteX178" fmla="*/ 6294922 w 8460606"/>
              <a:gd name="connsiteY178" fmla="*/ 57752 h 4620126"/>
              <a:gd name="connsiteX179" fmla="*/ 6304548 w 8460606"/>
              <a:gd name="connsiteY179" fmla="*/ 28876 h 4620126"/>
              <a:gd name="connsiteX180" fmla="*/ 6323798 w 8460606"/>
              <a:gd name="connsiteY180" fmla="*/ 0 h 4620126"/>
              <a:gd name="connsiteX181" fmla="*/ 6352674 w 8460606"/>
              <a:gd name="connsiteY181" fmla="*/ 9625 h 4620126"/>
              <a:gd name="connsiteX182" fmla="*/ 6371924 w 8460606"/>
              <a:gd name="connsiteY182" fmla="*/ 38501 h 4620126"/>
              <a:gd name="connsiteX183" fmla="*/ 6400800 w 8460606"/>
              <a:gd name="connsiteY183" fmla="*/ 67377 h 4620126"/>
              <a:gd name="connsiteX184" fmla="*/ 6420051 w 8460606"/>
              <a:gd name="connsiteY184" fmla="*/ 125128 h 4620126"/>
              <a:gd name="connsiteX185" fmla="*/ 6458552 w 8460606"/>
              <a:gd name="connsiteY185" fmla="*/ 182880 h 4620126"/>
              <a:gd name="connsiteX186" fmla="*/ 6477802 w 8460606"/>
              <a:gd name="connsiteY186" fmla="*/ 211756 h 4620126"/>
              <a:gd name="connsiteX187" fmla="*/ 6516303 w 8460606"/>
              <a:gd name="connsiteY187" fmla="*/ 298383 h 4620126"/>
              <a:gd name="connsiteX188" fmla="*/ 6545179 w 8460606"/>
              <a:gd name="connsiteY188" fmla="*/ 442762 h 4620126"/>
              <a:gd name="connsiteX189" fmla="*/ 6564430 w 8460606"/>
              <a:gd name="connsiteY189" fmla="*/ 471638 h 4620126"/>
              <a:gd name="connsiteX190" fmla="*/ 6593305 w 8460606"/>
              <a:gd name="connsiteY190" fmla="*/ 529389 h 4620126"/>
              <a:gd name="connsiteX191" fmla="*/ 6602931 w 8460606"/>
              <a:gd name="connsiteY191" fmla="*/ 558265 h 4620126"/>
              <a:gd name="connsiteX192" fmla="*/ 6631806 w 8460606"/>
              <a:gd name="connsiteY192" fmla="*/ 567891 h 4620126"/>
              <a:gd name="connsiteX193" fmla="*/ 6651057 w 8460606"/>
              <a:gd name="connsiteY193" fmla="*/ 596766 h 4620126"/>
              <a:gd name="connsiteX194" fmla="*/ 6699183 w 8460606"/>
              <a:gd name="connsiteY194" fmla="*/ 654518 h 4620126"/>
              <a:gd name="connsiteX195" fmla="*/ 6728059 w 8460606"/>
              <a:gd name="connsiteY195" fmla="*/ 712269 h 4620126"/>
              <a:gd name="connsiteX196" fmla="*/ 6737684 w 8460606"/>
              <a:gd name="connsiteY196" fmla="*/ 750771 h 4620126"/>
              <a:gd name="connsiteX197" fmla="*/ 6766560 w 8460606"/>
              <a:gd name="connsiteY197" fmla="*/ 808522 h 4620126"/>
              <a:gd name="connsiteX198" fmla="*/ 6776185 w 8460606"/>
              <a:gd name="connsiteY198" fmla="*/ 847023 h 4620126"/>
              <a:gd name="connsiteX199" fmla="*/ 6785811 w 8460606"/>
              <a:gd name="connsiteY199" fmla="*/ 904775 h 4620126"/>
              <a:gd name="connsiteX200" fmla="*/ 6805061 w 8460606"/>
              <a:gd name="connsiteY200" fmla="*/ 933651 h 4620126"/>
              <a:gd name="connsiteX201" fmla="*/ 6824312 w 8460606"/>
              <a:gd name="connsiteY201" fmla="*/ 1010653 h 4620126"/>
              <a:gd name="connsiteX202" fmla="*/ 6833937 w 8460606"/>
              <a:gd name="connsiteY202" fmla="*/ 1049154 h 4620126"/>
              <a:gd name="connsiteX203" fmla="*/ 6853188 w 8460606"/>
              <a:gd name="connsiteY203" fmla="*/ 1116531 h 4620126"/>
              <a:gd name="connsiteX204" fmla="*/ 6862813 w 8460606"/>
              <a:gd name="connsiteY204" fmla="*/ 1174282 h 4620126"/>
              <a:gd name="connsiteX205" fmla="*/ 6872438 w 8460606"/>
              <a:gd name="connsiteY205" fmla="*/ 1655545 h 4620126"/>
              <a:gd name="connsiteX206" fmla="*/ 6882063 w 8460606"/>
              <a:gd name="connsiteY206" fmla="*/ 1684421 h 4620126"/>
              <a:gd name="connsiteX207" fmla="*/ 6891689 w 8460606"/>
              <a:gd name="connsiteY207" fmla="*/ 1751798 h 4620126"/>
              <a:gd name="connsiteX208" fmla="*/ 6910939 w 8460606"/>
              <a:gd name="connsiteY208" fmla="*/ 1780674 h 4620126"/>
              <a:gd name="connsiteX209" fmla="*/ 6939815 w 8460606"/>
              <a:gd name="connsiteY209" fmla="*/ 1848051 h 4620126"/>
              <a:gd name="connsiteX210" fmla="*/ 6959065 w 8460606"/>
              <a:gd name="connsiteY210" fmla="*/ 1876926 h 4620126"/>
              <a:gd name="connsiteX211" fmla="*/ 6978316 w 8460606"/>
              <a:gd name="connsiteY211" fmla="*/ 1934678 h 4620126"/>
              <a:gd name="connsiteX212" fmla="*/ 7016817 w 8460606"/>
              <a:gd name="connsiteY212" fmla="*/ 1992429 h 4620126"/>
              <a:gd name="connsiteX213" fmla="*/ 7036068 w 8460606"/>
              <a:gd name="connsiteY213" fmla="*/ 2021305 h 4620126"/>
              <a:gd name="connsiteX214" fmla="*/ 7045693 w 8460606"/>
              <a:gd name="connsiteY214" fmla="*/ 2050181 h 4620126"/>
              <a:gd name="connsiteX215" fmla="*/ 7141945 w 8460606"/>
              <a:gd name="connsiteY215" fmla="*/ 2146434 h 4620126"/>
              <a:gd name="connsiteX216" fmla="*/ 7209322 w 8460606"/>
              <a:gd name="connsiteY216" fmla="*/ 2165684 h 4620126"/>
              <a:gd name="connsiteX217" fmla="*/ 7267074 w 8460606"/>
              <a:gd name="connsiteY217" fmla="*/ 2204185 h 4620126"/>
              <a:gd name="connsiteX218" fmla="*/ 7295950 w 8460606"/>
              <a:gd name="connsiteY218" fmla="*/ 2223436 h 4620126"/>
              <a:gd name="connsiteX219" fmla="*/ 7575082 w 8460606"/>
              <a:gd name="connsiteY219" fmla="*/ 2213811 h 4620126"/>
              <a:gd name="connsiteX220" fmla="*/ 7661710 w 8460606"/>
              <a:gd name="connsiteY220" fmla="*/ 2165684 h 4620126"/>
              <a:gd name="connsiteX221" fmla="*/ 7748337 w 8460606"/>
              <a:gd name="connsiteY221" fmla="*/ 2136808 h 4620126"/>
              <a:gd name="connsiteX222" fmla="*/ 7777213 w 8460606"/>
              <a:gd name="connsiteY222" fmla="*/ 2127183 h 4620126"/>
              <a:gd name="connsiteX223" fmla="*/ 7806089 w 8460606"/>
              <a:gd name="connsiteY223" fmla="*/ 2107933 h 4620126"/>
              <a:gd name="connsiteX224" fmla="*/ 7834964 w 8460606"/>
              <a:gd name="connsiteY224" fmla="*/ 2079057 h 4620126"/>
              <a:gd name="connsiteX225" fmla="*/ 7950468 w 8460606"/>
              <a:gd name="connsiteY225" fmla="*/ 2050181 h 4620126"/>
              <a:gd name="connsiteX226" fmla="*/ 7979343 w 8460606"/>
              <a:gd name="connsiteY226" fmla="*/ 2040556 h 4620126"/>
              <a:gd name="connsiteX227" fmla="*/ 8075596 w 8460606"/>
              <a:gd name="connsiteY227" fmla="*/ 2021305 h 4620126"/>
              <a:gd name="connsiteX228" fmla="*/ 8114097 w 8460606"/>
              <a:gd name="connsiteY228" fmla="*/ 2002055 h 4620126"/>
              <a:gd name="connsiteX229" fmla="*/ 8171849 w 8460606"/>
              <a:gd name="connsiteY229" fmla="*/ 1982804 h 4620126"/>
              <a:gd name="connsiteX230" fmla="*/ 8229600 w 8460606"/>
              <a:gd name="connsiteY230" fmla="*/ 1944303 h 4620126"/>
              <a:gd name="connsiteX231" fmla="*/ 8258476 w 8460606"/>
              <a:gd name="connsiteY231" fmla="*/ 1925053 h 4620126"/>
              <a:gd name="connsiteX232" fmla="*/ 8277726 w 8460606"/>
              <a:gd name="connsiteY232" fmla="*/ 1896177 h 4620126"/>
              <a:gd name="connsiteX233" fmla="*/ 8306602 w 8460606"/>
              <a:gd name="connsiteY233" fmla="*/ 1886552 h 4620126"/>
              <a:gd name="connsiteX234" fmla="*/ 8364354 w 8460606"/>
              <a:gd name="connsiteY234" fmla="*/ 1857676 h 4620126"/>
              <a:gd name="connsiteX235" fmla="*/ 8383604 w 8460606"/>
              <a:gd name="connsiteY235" fmla="*/ 1828800 h 4620126"/>
              <a:gd name="connsiteX236" fmla="*/ 8460606 w 8460606"/>
              <a:gd name="connsiteY23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85373 w 8460606"/>
              <a:gd name="connsiteY103" fmla="*/ 2906829 h 4620126"/>
              <a:gd name="connsiteX104" fmla="*/ 4504623 w 8460606"/>
              <a:gd name="connsiteY104" fmla="*/ 2849078 h 4620126"/>
              <a:gd name="connsiteX105" fmla="*/ 4514249 w 8460606"/>
              <a:gd name="connsiteY105" fmla="*/ 2820202 h 4620126"/>
              <a:gd name="connsiteX106" fmla="*/ 4523874 w 8460606"/>
              <a:gd name="connsiteY106" fmla="*/ 2714324 h 4620126"/>
              <a:gd name="connsiteX107" fmla="*/ 4533499 w 8460606"/>
              <a:gd name="connsiteY107" fmla="*/ 2685448 h 4620126"/>
              <a:gd name="connsiteX108" fmla="*/ 4687503 w 8460606"/>
              <a:gd name="connsiteY108" fmla="*/ 2579571 h 4620126"/>
              <a:gd name="connsiteX109" fmla="*/ 4697129 w 8460606"/>
              <a:gd name="connsiteY109" fmla="*/ 2550695 h 4620126"/>
              <a:gd name="connsiteX110" fmla="*/ 4716379 w 8460606"/>
              <a:gd name="connsiteY110" fmla="*/ 2521819 h 4620126"/>
              <a:gd name="connsiteX111" fmla="*/ 4735630 w 8460606"/>
              <a:gd name="connsiteY111" fmla="*/ 2464067 h 4620126"/>
              <a:gd name="connsiteX112" fmla="*/ 4754880 w 8460606"/>
              <a:gd name="connsiteY112" fmla="*/ 2406316 h 4620126"/>
              <a:gd name="connsiteX113" fmla="*/ 4764505 w 8460606"/>
              <a:gd name="connsiteY113" fmla="*/ 2377440 h 4620126"/>
              <a:gd name="connsiteX114" fmla="*/ 4783756 w 8460606"/>
              <a:gd name="connsiteY114" fmla="*/ 2338939 h 4620126"/>
              <a:gd name="connsiteX115" fmla="*/ 4822257 w 8460606"/>
              <a:gd name="connsiteY115" fmla="*/ 2252312 h 4620126"/>
              <a:gd name="connsiteX116" fmla="*/ 4831882 w 8460606"/>
              <a:gd name="connsiteY116" fmla="*/ 2204185 h 4620126"/>
              <a:gd name="connsiteX117" fmla="*/ 4851133 w 8460606"/>
              <a:gd name="connsiteY117" fmla="*/ 2146434 h 4620126"/>
              <a:gd name="connsiteX118" fmla="*/ 4860758 w 8460606"/>
              <a:gd name="connsiteY118" fmla="*/ 2098307 h 4620126"/>
              <a:gd name="connsiteX119" fmla="*/ 4908884 w 8460606"/>
              <a:gd name="connsiteY119" fmla="*/ 1982804 h 4620126"/>
              <a:gd name="connsiteX120" fmla="*/ 4918510 w 8460606"/>
              <a:gd name="connsiteY120" fmla="*/ 1876926 h 4620126"/>
              <a:gd name="connsiteX121" fmla="*/ 4937760 w 8460606"/>
              <a:gd name="connsiteY121" fmla="*/ 1809549 h 4620126"/>
              <a:gd name="connsiteX122" fmla="*/ 4957011 w 8460606"/>
              <a:gd name="connsiteY122" fmla="*/ 1626669 h 4620126"/>
              <a:gd name="connsiteX123" fmla="*/ 4966636 w 8460606"/>
              <a:gd name="connsiteY123" fmla="*/ 1578543 h 4620126"/>
              <a:gd name="connsiteX124" fmla="*/ 4976261 w 8460606"/>
              <a:gd name="connsiteY124" fmla="*/ 1463040 h 4620126"/>
              <a:gd name="connsiteX125" fmla="*/ 5014762 w 8460606"/>
              <a:gd name="connsiteY125" fmla="*/ 1366787 h 4620126"/>
              <a:gd name="connsiteX126" fmla="*/ 5024388 w 8460606"/>
              <a:gd name="connsiteY126" fmla="*/ 1328286 h 4620126"/>
              <a:gd name="connsiteX127" fmla="*/ 5062889 w 8460606"/>
              <a:gd name="connsiteY127" fmla="*/ 1241659 h 4620126"/>
              <a:gd name="connsiteX128" fmla="*/ 5072514 w 8460606"/>
              <a:gd name="connsiteY128" fmla="*/ 1203158 h 4620126"/>
              <a:gd name="connsiteX129" fmla="*/ 5091764 w 8460606"/>
              <a:gd name="connsiteY129" fmla="*/ 1155032 h 4620126"/>
              <a:gd name="connsiteX130" fmla="*/ 5101390 w 8460606"/>
              <a:gd name="connsiteY130" fmla="*/ 1126156 h 4620126"/>
              <a:gd name="connsiteX131" fmla="*/ 5120640 w 8460606"/>
              <a:gd name="connsiteY131" fmla="*/ 1097280 h 4620126"/>
              <a:gd name="connsiteX132" fmla="*/ 5149516 w 8460606"/>
              <a:gd name="connsiteY132" fmla="*/ 1029903 h 4620126"/>
              <a:gd name="connsiteX133" fmla="*/ 5178392 w 8460606"/>
              <a:gd name="connsiteY133" fmla="*/ 1001027 h 4620126"/>
              <a:gd name="connsiteX134" fmla="*/ 5216893 w 8460606"/>
              <a:gd name="connsiteY134" fmla="*/ 943276 h 4620126"/>
              <a:gd name="connsiteX135" fmla="*/ 5236143 w 8460606"/>
              <a:gd name="connsiteY135" fmla="*/ 914400 h 4620126"/>
              <a:gd name="connsiteX136" fmla="*/ 5274644 w 8460606"/>
              <a:gd name="connsiteY136" fmla="*/ 827773 h 4620126"/>
              <a:gd name="connsiteX137" fmla="*/ 5303520 w 8460606"/>
              <a:gd name="connsiteY137" fmla="*/ 770021 h 4620126"/>
              <a:gd name="connsiteX138" fmla="*/ 5361272 w 8460606"/>
              <a:gd name="connsiteY138" fmla="*/ 741145 h 4620126"/>
              <a:gd name="connsiteX139" fmla="*/ 5390148 w 8460606"/>
              <a:gd name="connsiteY139" fmla="*/ 750771 h 4620126"/>
              <a:gd name="connsiteX140" fmla="*/ 5447899 w 8460606"/>
              <a:gd name="connsiteY140" fmla="*/ 731520 h 4620126"/>
              <a:gd name="connsiteX141" fmla="*/ 5505651 w 8460606"/>
              <a:gd name="connsiteY141" fmla="*/ 770021 h 4620126"/>
              <a:gd name="connsiteX142" fmla="*/ 5515276 w 8460606"/>
              <a:gd name="connsiteY142" fmla="*/ 798897 h 4620126"/>
              <a:gd name="connsiteX143" fmla="*/ 5553777 w 8460606"/>
              <a:gd name="connsiteY143" fmla="*/ 875899 h 4620126"/>
              <a:gd name="connsiteX144" fmla="*/ 5582653 w 8460606"/>
              <a:gd name="connsiteY144" fmla="*/ 962526 h 4620126"/>
              <a:gd name="connsiteX145" fmla="*/ 5592278 w 8460606"/>
              <a:gd name="connsiteY145" fmla="*/ 991402 h 4620126"/>
              <a:gd name="connsiteX146" fmla="*/ 5611529 w 8460606"/>
              <a:gd name="connsiteY146" fmla="*/ 1029903 h 4620126"/>
              <a:gd name="connsiteX147" fmla="*/ 5630779 w 8460606"/>
              <a:gd name="connsiteY147" fmla="*/ 1087655 h 4620126"/>
              <a:gd name="connsiteX148" fmla="*/ 5640404 w 8460606"/>
              <a:gd name="connsiteY148" fmla="*/ 1116531 h 4620126"/>
              <a:gd name="connsiteX149" fmla="*/ 5678905 w 8460606"/>
              <a:gd name="connsiteY149" fmla="*/ 1174282 h 4620126"/>
              <a:gd name="connsiteX150" fmla="*/ 5698156 w 8460606"/>
              <a:gd name="connsiteY150" fmla="*/ 1203158 h 4620126"/>
              <a:gd name="connsiteX151" fmla="*/ 5717406 w 8460606"/>
              <a:gd name="connsiteY151" fmla="*/ 1260909 h 4620126"/>
              <a:gd name="connsiteX152" fmla="*/ 5727032 w 8460606"/>
              <a:gd name="connsiteY152" fmla="*/ 1289785 h 4620126"/>
              <a:gd name="connsiteX153" fmla="*/ 5736657 w 8460606"/>
              <a:gd name="connsiteY153" fmla="*/ 1328286 h 4620126"/>
              <a:gd name="connsiteX154" fmla="*/ 5755908 w 8460606"/>
              <a:gd name="connsiteY154" fmla="*/ 1376413 h 4620126"/>
              <a:gd name="connsiteX155" fmla="*/ 5765533 w 8460606"/>
              <a:gd name="connsiteY155" fmla="*/ 1491916 h 4620126"/>
              <a:gd name="connsiteX156" fmla="*/ 5775158 w 8460606"/>
              <a:gd name="connsiteY156" fmla="*/ 1540042 h 4620126"/>
              <a:gd name="connsiteX157" fmla="*/ 5784783 w 8460606"/>
              <a:gd name="connsiteY157" fmla="*/ 1636295 h 4620126"/>
              <a:gd name="connsiteX158" fmla="*/ 5823284 w 8460606"/>
              <a:gd name="connsiteY158" fmla="*/ 1626669 h 4620126"/>
              <a:gd name="connsiteX159" fmla="*/ 5842535 w 8460606"/>
              <a:gd name="connsiteY159" fmla="*/ 1597794 h 4620126"/>
              <a:gd name="connsiteX160" fmla="*/ 5871411 w 8460606"/>
              <a:gd name="connsiteY160" fmla="*/ 1578543 h 4620126"/>
              <a:gd name="connsiteX161" fmla="*/ 5909912 w 8460606"/>
              <a:gd name="connsiteY161" fmla="*/ 1520792 h 4620126"/>
              <a:gd name="connsiteX162" fmla="*/ 5929162 w 8460606"/>
              <a:gd name="connsiteY162" fmla="*/ 1491916 h 4620126"/>
              <a:gd name="connsiteX163" fmla="*/ 5958038 w 8460606"/>
              <a:gd name="connsiteY163" fmla="*/ 1434164 h 4620126"/>
              <a:gd name="connsiteX164" fmla="*/ 5977289 w 8460606"/>
              <a:gd name="connsiteY164" fmla="*/ 1232034 h 4620126"/>
              <a:gd name="connsiteX165" fmla="*/ 5986914 w 8460606"/>
              <a:gd name="connsiteY165" fmla="*/ 1145406 h 4620126"/>
              <a:gd name="connsiteX166" fmla="*/ 6006164 w 8460606"/>
              <a:gd name="connsiteY166" fmla="*/ 1078029 h 4620126"/>
              <a:gd name="connsiteX167" fmla="*/ 6035040 w 8460606"/>
              <a:gd name="connsiteY167" fmla="*/ 808522 h 4620126"/>
              <a:gd name="connsiteX168" fmla="*/ 6054291 w 8460606"/>
              <a:gd name="connsiteY168" fmla="*/ 741145 h 4620126"/>
              <a:gd name="connsiteX169" fmla="*/ 6073541 w 8460606"/>
              <a:gd name="connsiteY169" fmla="*/ 683394 h 4620126"/>
              <a:gd name="connsiteX170" fmla="*/ 6092792 w 8460606"/>
              <a:gd name="connsiteY170" fmla="*/ 596766 h 4620126"/>
              <a:gd name="connsiteX171" fmla="*/ 6131293 w 8460606"/>
              <a:gd name="connsiteY171" fmla="*/ 462013 h 4620126"/>
              <a:gd name="connsiteX172" fmla="*/ 6150543 w 8460606"/>
              <a:gd name="connsiteY172" fmla="*/ 423512 h 4620126"/>
              <a:gd name="connsiteX173" fmla="*/ 6179419 w 8460606"/>
              <a:gd name="connsiteY173" fmla="*/ 317634 h 4620126"/>
              <a:gd name="connsiteX174" fmla="*/ 6198670 w 8460606"/>
              <a:gd name="connsiteY174" fmla="*/ 279133 h 4620126"/>
              <a:gd name="connsiteX175" fmla="*/ 6217920 w 8460606"/>
              <a:gd name="connsiteY175" fmla="*/ 221381 h 4620126"/>
              <a:gd name="connsiteX176" fmla="*/ 6275672 w 8460606"/>
              <a:gd name="connsiteY176" fmla="*/ 115503 h 4620126"/>
              <a:gd name="connsiteX177" fmla="*/ 6294922 w 8460606"/>
              <a:gd name="connsiteY177" fmla="*/ 57752 h 4620126"/>
              <a:gd name="connsiteX178" fmla="*/ 6304548 w 8460606"/>
              <a:gd name="connsiteY178" fmla="*/ 28876 h 4620126"/>
              <a:gd name="connsiteX179" fmla="*/ 6323798 w 8460606"/>
              <a:gd name="connsiteY179" fmla="*/ 0 h 4620126"/>
              <a:gd name="connsiteX180" fmla="*/ 6352674 w 8460606"/>
              <a:gd name="connsiteY180" fmla="*/ 9625 h 4620126"/>
              <a:gd name="connsiteX181" fmla="*/ 6371924 w 8460606"/>
              <a:gd name="connsiteY181" fmla="*/ 38501 h 4620126"/>
              <a:gd name="connsiteX182" fmla="*/ 6400800 w 8460606"/>
              <a:gd name="connsiteY182" fmla="*/ 67377 h 4620126"/>
              <a:gd name="connsiteX183" fmla="*/ 6420051 w 8460606"/>
              <a:gd name="connsiteY183" fmla="*/ 125128 h 4620126"/>
              <a:gd name="connsiteX184" fmla="*/ 6458552 w 8460606"/>
              <a:gd name="connsiteY184" fmla="*/ 182880 h 4620126"/>
              <a:gd name="connsiteX185" fmla="*/ 6477802 w 8460606"/>
              <a:gd name="connsiteY185" fmla="*/ 211756 h 4620126"/>
              <a:gd name="connsiteX186" fmla="*/ 6516303 w 8460606"/>
              <a:gd name="connsiteY186" fmla="*/ 298383 h 4620126"/>
              <a:gd name="connsiteX187" fmla="*/ 6545179 w 8460606"/>
              <a:gd name="connsiteY187" fmla="*/ 442762 h 4620126"/>
              <a:gd name="connsiteX188" fmla="*/ 6564430 w 8460606"/>
              <a:gd name="connsiteY188" fmla="*/ 471638 h 4620126"/>
              <a:gd name="connsiteX189" fmla="*/ 6593305 w 8460606"/>
              <a:gd name="connsiteY189" fmla="*/ 529389 h 4620126"/>
              <a:gd name="connsiteX190" fmla="*/ 6602931 w 8460606"/>
              <a:gd name="connsiteY190" fmla="*/ 558265 h 4620126"/>
              <a:gd name="connsiteX191" fmla="*/ 6631806 w 8460606"/>
              <a:gd name="connsiteY191" fmla="*/ 567891 h 4620126"/>
              <a:gd name="connsiteX192" fmla="*/ 6651057 w 8460606"/>
              <a:gd name="connsiteY192" fmla="*/ 596766 h 4620126"/>
              <a:gd name="connsiteX193" fmla="*/ 6699183 w 8460606"/>
              <a:gd name="connsiteY193" fmla="*/ 654518 h 4620126"/>
              <a:gd name="connsiteX194" fmla="*/ 6728059 w 8460606"/>
              <a:gd name="connsiteY194" fmla="*/ 712269 h 4620126"/>
              <a:gd name="connsiteX195" fmla="*/ 6737684 w 8460606"/>
              <a:gd name="connsiteY195" fmla="*/ 750771 h 4620126"/>
              <a:gd name="connsiteX196" fmla="*/ 6766560 w 8460606"/>
              <a:gd name="connsiteY196" fmla="*/ 808522 h 4620126"/>
              <a:gd name="connsiteX197" fmla="*/ 6776185 w 8460606"/>
              <a:gd name="connsiteY197" fmla="*/ 847023 h 4620126"/>
              <a:gd name="connsiteX198" fmla="*/ 6785811 w 8460606"/>
              <a:gd name="connsiteY198" fmla="*/ 904775 h 4620126"/>
              <a:gd name="connsiteX199" fmla="*/ 6805061 w 8460606"/>
              <a:gd name="connsiteY199" fmla="*/ 933651 h 4620126"/>
              <a:gd name="connsiteX200" fmla="*/ 6824312 w 8460606"/>
              <a:gd name="connsiteY200" fmla="*/ 1010653 h 4620126"/>
              <a:gd name="connsiteX201" fmla="*/ 6833937 w 8460606"/>
              <a:gd name="connsiteY201" fmla="*/ 1049154 h 4620126"/>
              <a:gd name="connsiteX202" fmla="*/ 6853188 w 8460606"/>
              <a:gd name="connsiteY202" fmla="*/ 1116531 h 4620126"/>
              <a:gd name="connsiteX203" fmla="*/ 6862813 w 8460606"/>
              <a:gd name="connsiteY203" fmla="*/ 1174282 h 4620126"/>
              <a:gd name="connsiteX204" fmla="*/ 6872438 w 8460606"/>
              <a:gd name="connsiteY204" fmla="*/ 1655545 h 4620126"/>
              <a:gd name="connsiteX205" fmla="*/ 6882063 w 8460606"/>
              <a:gd name="connsiteY205" fmla="*/ 1684421 h 4620126"/>
              <a:gd name="connsiteX206" fmla="*/ 6891689 w 8460606"/>
              <a:gd name="connsiteY206" fmla="*/ 1751798 h 4620126"/>
              <a:gd name="connsiteX207" fmla="*/ 6910939 w 8460606"/>
              <a:gd name="connsiteY207" fmla="*/ 1780674 h 4620126"/>
              <a:gd name="connsiteX208" fmla="*/ 6939815 w 8460606"/>
              <a:gd name="connsiteY208" fmla="*/ 1848051 h 4620126"/>
              <a:gd name="connsiteX209" fmla="*/ 6959065 w 8460606"/>
              <a:gd name="connsiteY209" fmla="*/ 1876926 h 4620126"/>
              <a:gd name="connsiteX210" fmla="*/ 6978316 w 8460606"/>
              <a:gd name="connsiteY210" fmla="*/ 1934678 h 4620126"/>
              <a:gd name="connsiteX211" fmla="*/ 7016817 w 8460606"/>
              <a:gd name="connsiteY211" fmla="*/ 1992429 h 4620126"/>
              <a:gd name="connsiteX212" fmla="*/ 7036068 w 8460606"/>
              <a:gd name="connsiteY212" fmla="*/ 2021305 h 4620126"/>
              <a:gd name="connsiteX213" fmla="*/ 7045693 w 8460606"/>
              <a:gd name="connsiteY213" fmla="*/ 2050181 h 4620126"/>
              <a:gd name="connsiteX214" fmla="*/ 7141945 w 8460606"/>
              <a:gd name="connsiteY214" fmla="*/ 2146434 h 4620126"/>
              <a:gd name="connsiteX215" fmla="*/ 7209322 w 8460606"/>
              <a:gd name="connsiteY215" fmla="*/ 2165684 h 4620126"/>
              <a:gd name="connsiteX216" fmla="*/ 7267074 w 8460606"/>
              <a:gd name="connsiteY216" fmla="*/ 2204185 h 4620126"/>
              <a:gd name="connsiteX217" fmla="*/ 7295950 w 8460606"/>
              <a:gd name="connsiteY217" fmla="*/ 2223436 h 4620126"/>
              <a:gd name="connsiteX218" fmla="*/ 7575082 w 8460606"/>
              <a:gd name="connsiteY218" fmla="*/ 2213811 h 4620126"/>
              <a:gd name="connsiteX219" fmla="*/ 7661710 w 8460606"/>
              <a:gd name="connsiteY219" fmla="*/ 2165684 h 4620126"/>
              <a:gd name="connsiteX220" fmla="*/ 7748337 w 8460606"/>
              <a:gd name="connsiteY220" fmla="*/ 2136808 h 4620126"/>
              <a:gd name="connsiteX221" fmla="*/ 7777213 w 8460606"/>
              <a:gd name="connsiteY221" fmla="*/ 2127183 h 4620126"/>
              <a:gd name="connsiteX222" fmla="*/ 7806089 w 8460606"/>
              <a:gd name="connsiteY222" fmla="*/ 2107933 h 4620126"/>
              <a:gd name="connsiteX223" fmla="*/ 7834964 w 8460606"/>
              <a:gd name="connsiteY223" fmla="*/ 2079057 h 4620126"/>
              <a:gd name="connsiteX224" fmla="*/ 7950468 w 8460606"/>
              <a:gd name="connsiteY224" fmla="*/ 2050181 h 4620126"/>
              <a:gd name="connsiteX225" fmla="*/ 7979343 w 8460606"/>
              <a:gd name="connsiteY225" fmla="*/ 2040556 h 4620126"/>
              <a:gd name="connsiteX226" fmla="*/ 8075596 w 8460606"/>
              <a:gd name="connsiteY226" fmla="*/ 2021305 h 4620126"/>
              <a:gd name="connsiteX227" fmla="*/ 8114097 w 8460606"/>
              <a:gd name="connsiteY227" fmla="*/ 2002055 h 4620126"/>
              <a:gd name="connsiteX228" fmla="*/ 8171849 w 8460606"/>
              <a:gd name="connsiteY228" fmla="*/ 1982804 h 4620126"/>
              <a:gd name="connsiteX229" fmla="*/ 8229600 w 8460606"/>
              <a:gd name="connsiteY229" fmla="*/ 1944303 h 4620126"/>
              <a:gd name="connsiteX230" fmla="*/ 8258476 w 8460606"/>
              <a:gd name="connsiteY230" fmla="*/ 1925053 h 4620126"/>
              <a:gd name="connsiteX231" fmla="*/ 8277726 w 8460606"/>
              <a:gd name="connsiteY231" fmla="*/ 1896177 h 4620126"/>
              <a:gd name="connsiteX232" fmla="*/ 8306602 w 8460606"/>
              <a:gd name="connsiteY232" fmla="*/ 1886552 h 4620126"/>
              <a:gd name="connsiteX233" fmla="*/ 8364354 w 8460606"/>
              <a:gd name="connsiteY233" fmla="*/ 1857676 h 4620126"/>
              <a:gd name="connsiteX234" fmla="*/ 8383604 w 8460606"/>
              <a:gd name="connsiteY234" fmla="*/ 1828800 h 4620126"/>
              <a:gd name="connsiteX235" fmla="*/ 8460606 w 8460606"/>
              <a:gd name="connsiteY23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85373 w 8460606"/>
              <a:gd name="connsiteY103" fmla="*/ 2906829 h 4620126"/>
              <a:gd name="connsiteX104" fmla="*/ 4504623 w 8460606"/>
              <a:gd name="connsiteY104" fmla="*/ 2849078 h 4620126"/>
              <a:gd name="connsiteX105" fmla="*/ 4514249 w 8460606"/>
              <a:gd name="connsiteY105" fmla="*/ 2820202 h 4620126"/>
              <a:gd name="connsiteX106" fmla="*/ 4523874 w 8460606"/>
              <a:gd name="connsiteY106" fmla="*/ 2714324 h 4620126"/>
              <a:gd name="connsiteX107" fmla="*/ 4687503 w 8460606"/>
              <a:gd name="connsiteY107" fmla="*/ 2579571 h 4620126"/>
              <a:gd name="connsiteX108" fmla="*/ 4697129 w 8460606"/>
              <a:gd name="connsiteY108" fmla="*/ 2550695 h 4620126"/>
              <a:gd name="connsiteX109" fmla="*/ 4716379 w 8460606"/>
              <a:gd name="connsiteY109" fmla="*/ 2521819 h 4620126"/>
              <a:gd name="connsiteX110" fmla="*/ 4735630 w 8460606"/>
              <a:gd name="connsiteY110" fmla="*/ 2464067 h 4620126"/>
              <a:gd name="connsiteX111" fmla="*/ 4754880 w 8460606"/>
              <a:gd name="connsiteY111" fmla="*/ 2406316 h 4620126"/>
              <a:gd name="connsiteX112" fmla="*/ 4764505 w 8460606"/>
              <a:gd name="connsiteY112" fmla="*/ 2377440 h 4620126"/>
              <a:gd name="connsiteX113" fmla="*/ 4783756 w 8460606"/>
              <a:gd name="connsiteY113" fmla="*/ 2338939 h 4620126"/>
              <a:gd name="connsiteX114" fmla="*/ 4822257 w 8460606"/>
              <a:gd name="connsiteY114" fmla="*/ 2252312 h 4620126"/>
              <a:gd name="connsiteX115" fmla="*/ 4831882 w 8460606"/>
              <a:gd name="connsiteY115" fmla="*/ 2204185 h 4620126"/>
              <a:gd name="connsiteX116" fmla="*/ 4851133 w 8460606"/>
              <a:gd name="connsiteY116" fmla="*/ 2146434 h 4620126"/>
              <a:gd name="connsiteX117" fmla="*/ 4860758 w 8460606"/>
              <a:gd name="connsiteY117" fmla="*/ 2098307 h 4620126"/>
              <a:gd name="connsiteX118" fmla="*/ 4908884 w 8460606"/>
              <a:gd name="connsiteY118" fmla="*/ 1982804 h 4620126"/>
              <a:gd name="connsiteX119" fmla="*/ 4918510 w 8460606"/>
              <a:gd name="connsiteY119" fmla="*/ 1876926 h 4620126"/>
              <a:gd name="connsiteX120" fmla="*/ 4937760 w 8460606"/>
              <a:gd name="connsiteY120" fmla="*/ 1809549 h 4620126"/>
              <a:gd name="connsiteX121" fmla="*/ 4957011 w 8460606"/>
              <a:gd name="connsiteY121" fmla="*/ 1626669 h 4620126"/>
              <a:gd name="connsiteX122" fmla="*/ 4966636 w 8460606"/>
              <a:gd name="connsiteY122" fmla="*/ 1578543 h 4620126"/>
              <a:gd name="connsiteX123" fmla="*/ 4976261 w 8460606"/>
              <a:gd name="connsiteY123" fmla="*/ 1463040 h 4620126"/>
              <a:gd name="connsiteX124" fmla="*/ 5014762 w 8460606"/>
              <a:gd name="connsiteY124" fmla="*/ 1366787 h 4620126"/>
              <a:gd name="connsiteX125" fmla="*/ 5024388 w 8460606"/>
              <a:gd name="connsiteY125" fmla="*/ 1328286 h 4620126"/>
              <a:gd name="connsiteX126" fmla="*/ 5062889 w 8460606"/>
              <a:gd name="connsiteY126" fmla="*/ 1241659 h 4620126"/>
              <a:gd name="connsiteX127" fmla="*/ 5072514 w 8460606"/>
              <a:gd name="connsiteY127" fmla="*/ 1203158 h 4620126"/>
              <a:gd name="connsiteX128" fmla="*/ 5091764 w 8460606"/>
              <a:gd name="connsiteY128" fmla="*/ 1155032 h 4620126"/>
              <a:gd name="connsiteX129" fmla="*/ 5101390 w 8460606"/>
              <a:gd name="connsiteY129" fmla="*/ 1126156 h 4620126"/>
              <a:gd name="connsiteX130" fmla="*/ 5120640 w 8460606"/>
              <a:gd name="connsiteY130" fmla="*/ 1097280 h 4620126"/>
              <a:gd name="connsiteX131" fmla="*/ 5149516 w 8460606"/>
              <a:gd name="connsiteY131" fmla="*/ 1029903 h 4620126"/>
              <a:gd name="connsiteX132" fmla="*/ 5178392 w 8460606"/>
              <a:gd name="connsiteY132" fmla="*/ 1001027 h 4620126"/>
              <a:gd name="connsiteX133" fmla="*/ 5216893 w 8460606"/>
              <a:gd name="connsiteY133" fmla="*/ 943276 h 4620126"/>
              <a:gd name="connsiteX134" fmla="*/ 5236143 w 8460606"/>
              <a:gd name="connsiteY134" fmla="*/ 914400 h 4620126"/>
              <a:gd name="connsiteX135" fmla="*/ 5274644 w 8460606"/>
              <a:gd name="connsiteY135" fmla="*/ 827773 h 4620126"/>
              <a:gd name="connsiteX136" fmla="*/ 5303520 w 8460606"/>
              <a:gd name="connsiteY136" fmla="*/ 770021 h 4620126"/>
              <a:gd name="connsiteX137" fmla="*/ 5361272 w 8460606"/>
              <a:gd name="connsiteY137" fmla="*/ 741145 h 4620126"/>
              <a:gd name="connsiteX138" fmla="*/ 5390148 w 8460606"/>
              <a:gd name="connsiteY138" fmla="*/ 750771 h 4620126"/>
              <a:gd name="connsiteX139" fmla="*/ 5447899 w 8460606"/>
              <a:gd name="connsiteY139" fmla="*/ 731520 h 4620126"/>
              <a:gd name="connsiteX140" fmla="*/ 5505651 w 8460606"/>
              <a:gd name="connsiteY140" fmla="*/ 770021 h 4620126"/>
              <a:gd name="connsiteX141" fmla="*/ 5515276 w 8460606"/>
              <a:gd name="connsiteY141" fmla="*/ 798897 h 4620126"/>
              <a:gd name="connsiteX142" fmla="*/ 5553777 w 8460606"/>
              <a:gd name="connsiteY142" fmla="*/ 875899 h 4620126"/>
              <a:gd name="connsiteX143" fmla="*/ 5582653 w 8460606"/>
              <a:gd name="connsiteY143" fmla="*/ 962526 h 4620126"/>
              <a:gd name="connsiteX144" fmla="*/ 5592278 w 8460606"/>
              <a:gd name="connsiteY144" fmla="*/ 991402 h 4620126"/>
              <a:gd name="connsiteX145" fmla="*/ 5611529 w 8460606"/>
              <a:gd name="connsiteY145" fmla="*/ 1029903 h 4620126"/>
              <a:gd name="connsiteX146" fmla="*/ 5630779 w 8460606"/>
              <a:gd name="connsiteY146" fmla="*/ 1087655 h 4620126"/>
              <a:gd name="connsiteX147" fmla="*/ 5640404 w 8460606"/>
              <a:gd name="connsiteY147" fmla="*/ 1116531 h 4620126"/>
              <a:gd name="connsiteX148" fmla="*/ 5678905 w 8460606"/>
              <a:gd name="connsiteY148" fmla="*/ 1174282 h 4620126"/>
              <a:gd name="connsiteX149" fmla="*/ 5698156 w 8460606"/>
              <a:gd name="connsiteY149" fmla="*/ 1203158 h 4620126"/>
              <a:gd name="connsiteX150" fmla="*/ 5717406 w 8460606"/>
              <a:gd name="connsiteY150" fmla="*/ 1260909 h 4620126"/>
              <a:gd name="connsiteX151" fmla="*/ 5727032 w 8460606"/>
              <a:gd name="connsiteY151" fmla="*/ 1289785 h 4620126"/>
              <a:gd name="connsiteX152" fmla="*/ 5736657 w 8460606"/>
              <a:gd name="connsiteY152" fmla="*/ 1328286 h 4620126"/>
              <a:gd name="connsiteX153" fmla="*/ 5755908 w 8460606"/>
              <a:gd name="connsiteY153" fmla="*/ 1376413 h 4620126"/>
              <a:gd name="connsiteX154" fmla="*/ 5765533 w 8460606"/>
              <a:gd name="connsiteY154" fmla="*/ 1491916 h 4620126"/>
              <a:gd name="connsiteX155" fmla="*/ 5775158 w 8460606"/>
              <a:gd name="connsiteY155" fmla="*/ 1540042 h 4620126"/>
              <a:gd name="connsiteX156" fmla="*/ 5784783 w 8460606"/>
              <a:gd name="connsiteY156" fmla="*/ 1636295 h 4620126"/>
              <a:gd name="connsiteX157" fmla="*/ 5823284 w 8460606"/>
              <a:gd name="connsiteY157" fmla="*/ 1626669 h 4620126"/>
              <a:gd name="connsiteX158" fmla="*/ 5842535 w 8460606"/>
              <a:gd name="connsiteY158" fmla="*/ 1597794 h 4620126"/>
              <a:gd name="connsiteX159" fmla="*/ 5871411 w 8460606"/>
              <a:gd name="connsiteY159" fmla="*/ 1578543 h 4620126"/>
              <a:gd name="connsiteX160" fmla="*/ 5909912 w 8460606"/>
              <a:gd name="connsiteY160" fmla="*/ 1520792 h 4620126"/>
              <a:gd name="connsiteX161" fmla="*/ 5929162 w 8460606"/>
              <a:gd name="connsiteY161" fmla="*/ 1491916 h 4620126"/>
              <a:gd name="connsiteX162" fmla="*/ 5958038 w 8460606"/>
              <a:gd name="connsiteY162" fmla="*/ 1434164 h 4620126"/>
              <a:gd name="connsiteX163" fmla="*/ 5977289 w 8460606"/>
              <a:gd name="connsiteY163" fmla="*/ 1232034 h 4620126"/>
              <a:gd name="connsiteX164" fmla="*/ 5986914 w 8460606"/>
              <a:gd name="connsiteY164" fmla="*/ 1145406 h 4620126"/>
              <a:gd name="connsiteX165" fmla="*/ 6006164 w 8460606"/>
              <a:gd name="connsiteY165" fmla="*/ 1078029 h 4620126"/>
              <a:gd name="connsiteX166" fmla="*/ 6035040 w 8460606"/>
              <a:gd name="connsiteY166" fmla="*/ 808522 h 4620126"/>
              <a:gd name="connsiteX167" fmla="*/ 6054291 w 8460606"/>
              <a:gd name="connsiteY167" fmla="*/ 741145 h 4620126"/>
              <a:gd name="connsiteX168" fmla="*/ 6073541 w 8460606"/>
              <a:gd name="connsiteY168" fmla="*/ 683394 h 4620126"/>
              <a:gd name="connsiteX169" fmla="*/ 6092792 w 8460606"/>
              <a:gd name="connsiteY169" fmla="*/ 596766 h 4620126"/>
              <a:gd name="connsiteX170" fmla="*/ 6131293 w 8460606"/>
              <a:gd name="connsiteY170" fmla="*/ 462013 h 4620126"/>
              <a:gd name="connsiteX171" fmla="*/ 6150543 w 8460606"/>
              <a:gd name="connsiteY171" fmla="*/ 423512 h 4620126"/>
              <a:gd name="connsiteX172" fmla="*/ 6179419 w 8460606"/>
              <a:gd name="connsiteY172" fmla="*/ 317634 h 4620126"/>
              <a:gd name="connsiteX173" fmla="*/ 6198670 w 8460606"/>
              <a:gd name="connsiteY173" fmla="*/ 279133 h 4620126"/>
              <a:gd name="connsiteX174" fmla="*/ 6217920 w 8460606"/>
              <a:gd name="connsiteY174" fmla="*/ 221381 h 4620126"/>
              <a:gd name="connsiteX175" fmla="*/ 6275672 w 8460606"/>
              <a:gd name="connsiteY175" fmla="*/ 115503 h 4620126"/>
              <a:gd name="connsiteX176" fmla="*/ 6294922 w 8460606"/>
              <a:gd name="connsiteY176" fmla="*/ 57752 h 4620126"/>
              <a:gd name="connsiteX177" fmla="*/ 6304548 w 8460606"/>
              <a:gd name="connsiteY177" fmla="*/ 28876 h 4620126"/>
              <a:gd name="connsiteX178" fmla="*/ 6323798 w 8460606"/>
              <a:gd name="connsiteY178" fmla="*/ 0 h 4620126"/>
              <a:gd name="connsiteX179" fmla="*/ 6352674 w 8460606"/>
              <a:gd name="connsiteY179" fmla="*/ 9625 h 4620126"/>
              <a:gd name="connsiteX180" fmla="*/ 6371924 w 8460606"/>
              <a:gd name="connsiteY180" fmla="*/ 38501 h 4620126"/>
              <a:gd name="connsiteX181" fmla="*/ 6400800 w 8460606"/>
              <a:gd name="connsiteY181" fmla="*/ 67377 h 4620126"/>
              <a:gd name="connsiteX182" fmla="*/ 6420051 w 8460606"/>
              <a:gd name="connsiteY182" fmla="*/ 125128 h 4620126"/>
              <a:gd name="connsiteX183" fmla="*/ 6458552 w 8460606"/>
              <a:gd name="connsiteY183" fmla="*/ 182880 h 4620126"/>
              <a:gd name="connsiteX184" fmla="*/ 6477802 w 8460606"/>
              <a:gd name="connsiteY184" fmla="*/ 211756 h 4620126"/>
              <a:gd name="connsiteX185" fmla="*/ 6516303 w 8460606"/>
              <a:gd name="connsiteY185" fmla="*/ 298383 h 4620126"/>
              <a:gd name="connsiteX186" fmla="*/ 6545179 w 8460606"/>
              <a:gd name="connsiteY186" fmla="*/ 442762 h 4620126"/>
              <a:gd name="connsiteX187" fmla="*/ 6564430 w 8460606"/>
              <a:gd name="connsiteY187" fmla="*/ 471638 h 4620126"/>
              <a:gd name="connsiteX188" fmla="*/ 6593305 w 8460606"/>
              <a:gd name="connsiteY188" fmla="*/ 529389 h 4620126"/>
              <a:gd name="connsiteX189" fmla="*/ 6602931 w 8460606"/>
              <a:gd name="connsiteY189" fmla="*/ 558265 h 4620126"/>
              <a:gd name="connsiteX190" fmla="*/ 6631806 w 8460606"/>
              <a:gd name="connsiteY190" fmla="*/ 567891 h 4620126"/>
              <a:gd name="connsiteX191" fmla="*/ 6651057 w 8460606"/>
              <a:gd name="connsiteY191" fmla="*/ 596766 h 4620126"/>
              <a:gd name="connsiteX192" fmla="*/ 6699183 w 8460606"/>
              <a:gd name="connsiteY192" fmla="*/ 654518 h 4620126"/>
              <a:gd name="connsiteX193" fmla="*/ 6728059 w 8460606"/>
              <a:gd name="connsiteY193" fmla="*/ 712269 h 4620126"/>
              <a:gd name="connsiteX194" fmla="*/ 6737684 w 8460606"/>
              <a:gd name="connsiteY194" fmla="*/ 750771 h 4620126"/>
              <a:gd name="connsiteX195" fmla="*/ 6766560 w 8460606"/>
              <a:gd name="connsiteY195" fmla="*/ 808522 h 4620126"/>
              <a:gd name="connsiteX196" fmla="*/ 6776185 w 8460606"/>
              <a:gd name="connsiteY196" fmla="*/ 847023 h 4620126"/>
              <a:gd name="connsiteX197" fmla="*/ 6785811 w 8460606"/>
              <a:gd name="connsiteY197" fmla="*/ 904775 h 4620126"/>
              <a:gd name="connsiteX198" fmla="*/ 6805061 w 8460606"/>
              <a:gd name="connsiteY198" fmla="*/ 933651 h 4620126"/>
              <a:gd name="connsiteX199" fmla="*/ 6824312 w 8460606"/>
              <a:gd name="connsiteY199" fmla="*/ 1010653 h 4620126"/>
              <a:gd name="connsiteX200" fmla="*/ 6833937 w 8460606"/>
              <a:gd name="connsiteY200" fmla="*/ 1049154 h 4620126"/>
              <a:gd name="connsiteX201" fmla="*/ 6853188 w 8460606"/>
              <a:gd name="connsiteY201" fmla="*/ 1116531 h 4620126"/>
              <a:gd name="connsiteX202" fmla="*/ 6862813 w 8460606"/>
              <a:gd name="connsiteY202" fmla="*/ 1174282 h 4620126"/>
              <a:gd name="connsiteX203" fmla="*/ 6872438 w 8460606"/>
              <a:gd name="connsiteY203" fmla="*/ 1655545 h 4620126"/>
              <a:gd name="connsiteX204" fmla="*/ 6882063 w 8460606"/>
              <a:gd name="connsiteY204" fmla="*/ 1684421 h 4620126"/>
              <a:gd name="connsiteX205" fmla="*/ 6891689 w 8460606"/>
              <a:gd name="connsiteY205" fmla="*/ 1751798 h 4620126"/>
              <a:gd name="connsiteX206" fmla="*/ 6910939 w 8460606"/>
              <a:gd name="connsiteY206" fmla="*/ 1780674 h 4620126"/>
              <a:gd name="connsiteX207" fmla="*/ 6939815 w 8460606"/>
              <a:gd name="connsiteY207" fmla="*/ 1848051 h 4620126"/>
              <a:gd name="connsiteX208" fmla="*/ 6959065 w 8460606"/>
              <a:gd name="connsiteY208" fmla="*/ 1876926 h 4620126"/>
              <a:gd name="connsiteX209" fmla="*/ 6978316 w 8460606"/>
              <a:gd name="connsiteY209" fmla="*/ 1934678 h 4620126"/>
              <a:gd name="connsiteX210" fmla="*/ 7016817 w 8460606"/>
              <a:gd name="connsiteY210" fmla="*/ 1992429 h 4620126"/>
              <a:gd name="connsiteX211" fmla="*/ 7036068 w 8460606"/>
              <a:gd name="connsiteY211" fmla="*/ 2021305 h 4620126"/>
              <a:gd name="connsiteX212" fmla="*/ 7045693 w 8460606"/>
              <a:gd name="connsiteY212" fmla="*/ 2050181 h 4620126"/>
              <a:gd name="connsiteX213" fmla="*/ 7141945 w 8460606"/>
              <a:gd name="connsiteY213" fmla="*/ 2146434 h 4620126"/>
              <a:gd name="connsiteX214" fmla="*/ 7209322 w 8460606"/>
              <a:gd name="connsiteY214" fmla="*/ 2165684 h 4620126"/>
              <a:gd name="connsiteX215" fmla="*/ 7267074 w 8460606"/>
              <a:gd name="connsiteY215" fmla="*/ 2204185 h 4620126"/>
              <a:gd name="connsiteX216" fmla="*/ 7295950 w 8460606"/>
              <a:gd name="connsiteY216" fmla="*/ 2223436 h 4620126"/>
              <a:gd name="connsiteX217" fmla="*/ 7575082 w 8460606"/>
              <a:gd name="connsiteY217" fmla="*/ 2213811 h 4620126"/>
              <a:gd name="connsiteX218" fmla="*/ 7661710 w 8460606"/>
              <a:gd name="connsiteY218" fmla="*/ 2165684 h 4620126"/>
              <a:gd name="connsiteX219" fmla="*/ 7748337 w 8460606"/>
              <a:gd name="connsiteY219" fmla="*/ 2136808 h 4620126"/>
              <a:gd name="connsiteX220" fmla="*/ 7777213 w 8460606"/>
              <a:gd name="connsiteY220" fmla="*/ 2127183 h 4620126"/>
              <a:gd name="connsiteX221" fmla="*/ 7806089 w 8460606"/>
              <a:gd name="connsiteY221" fmla="*/ 2107933 h 4620126"/>
              <a:gd name="connsiteX222" fmla="*/ 7834964 w 8460606"/>
              <a:gd name="connsiteY222" fmla="*/ 2079057 h 4620126"/>
              <a:gd name="connsiteX223" fmla="*/ 7950468 w 8460606"/>
              <a:gd name="connsiteY223" fmla="*/ 2050181 h 4620126"/>
              <a:gd name="connsiteX224" fmla="*/ 7979343 w 8460606"/>
              <a:gd name="connsiteY224" fmla="*/ 2040556 h 4620126"/>
              <a:gd name="connsiteX225" fmla="*/ 8075596 w 8460606"/>
              <a:gd name="connsiteY225" fmla="*/ 2021305 h 4620126"/>
              <a:gd name="connsiteX226" fmla="*/ 8114097 w 8460606"/>
              <a:gd name="connsiteY226" fmla="*/ 2002055 h 4620126"/>
              <a:gd name="connsiteX227" fmla="*/ 8171849 w 8460606"/>
              <a:gd name="connsiteY227" fmla="*/ 1982804 h 4620126"/>
              <a:gd name="connsiteX228" fmla="*/ 8229600 w 8460606"/>
              <a:gd name="connsiteY228" fmla="*/ 1944303 h 4620126"/>
              <a:gd name="connsiteX229" fmla="*/ 8258476 w 8460606"/>
              <a:gd name="connsiteY229" fmla="*/ 1925053 h 4620126"/>
              <a:gd name="connsiteX230" fmla="*/ 8277726 w 8460606"/>
              <a:gd name="connsiteY230" fmla="*/ 1896177 h 4620126"/>
              <a:gd name="connsiteX231" fmla="*/ 8306602 w 8460606"/>
              <a:gd name="connsiteY231" fmla="*/ 1886552 h 4620126"/>
              <a:gd name="connsiteX232" fmla="*/ 8364354 w 8460606"/>
              <a:gd name="connsiteY232" fmla="*/ 1857676 h 4620126"/>
              <a:gd name="connsiteX233" fmla="*/ 8383604 w 8460606"/>
              <a:gd name="connsiteY233" fmla="*/ 1828800 h 4620126"/>
              <a:gd name="connsiteX234" fmla="*/ 8460606 w 8460606"/>
              <a:gd name="connsiteY23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85373 w 8460606"/>
              <a:gd name="connsiteY103" fmla="*/ 2906829 h 4620126"/>
              <a:gd name="connsiteX104" fmla="*/ 4504623 w 8460606"/>
              <a:gd name="connsiteY104" fmla="*/ 2849078 h 4620126"/>
              <a:gd name="connsiteX105" fmla="*/ 4523874 w 8460606"/>
              <a:gd name="connsiteY105" fmla="*/ 2714324 h 4620126"/>
              <a:gd name="connsiteX106" fmla="*/ 4687503 w 8460606"/>
              <a:gd name="connsiteY106" fmla="*/ 2579571 h 4620126"/>
              <a:gd name="connsiteX107" fmla="*/ 4697129 w 8460606"/>
              <a:gd name="connsiteY107" fmla="*/ 2550695 h 4620126"/>
              <a:gd name="connsiteX108" fmla="*/ 4716379 w 8460606"/>
              <a:gd name="connsiteY108" fmla="*/ 2521819 h 4620126"/>
              <a:gd name="connsiteX109" fmla="*/ 4735630 w 8460606"/>
              <a:gd name="connsiteY109" fmla="*/ 2464067 h 4620126"/>
              <a:gd name="connsiteX110" fmla="*/ 4754880 w 8460606"/>
              <a:gd name="connsiteY110" fmla="*/ 2406316 h 4620126"/>
              <a:gd name="connsiteX111" fmla="*/ 4764505 w 8460606"/>
              <a:gd name="connsiteY111" fmla="*/ 2377440 h 4620126"/>
              <a:gd name="connsiteX112" fmla="*/ 4783756 w 8460606"/>
              <a:gd name="connsiteY112" fmla="*/ 2338939 h 4620126"/>
              <a:gd name="connsiteX113" fmla="*/ 4822257 w 8460606"/>
              <a:gd name="connsiteY113" fmla="*/ 2252312 h 4620126"/>
              <a:gd name="connsiteX114" fmla="*/ 4831882 w 8460606"/>
              <a:gd name="connsiteY114" fmla="*/ 2204185 h 4620126"/>
              <a:gd name="connsiteX115" fmla="*/ 4851133 w 8460606"/>
              <a:gd name="connsiteY115" fmla="*/ 2146434 h 4620126"/>
              <a:gd name="connsiteX116" fmla="*/ 4860758 w 8460606"/>
              <a:gd name="connsiteY116" fmla="*/ 2098307 h 4620126"/>
              <a:gd name="connsiteX117" fmla="*/ 4908884 w 8460606"/>
              <a:gd name="connsiteY117" fmla="*/ 1982804 h 4620126"/>
              <a:gd name="connsiteX118" fmla="*/ 4918510 w 8460606"/>
              <a:gd name="connsiteY118" fmla="*/ 1876926 h 4620126"/>
              <a:gd name="connsiteX119" fmla="*/ 4937760 w 8460606"/>
              <a:gd name="connsiteY119" fmla="*/ 1809549 h 4620126"/>
              <a:gd name="connsiteX120" fmla="*/ 4957011 w 8460606"/>
              <a:gd name="connsiteY120" fmla="*/ 1626669 h 4620126"/>
              <a:gd name="connsiteX121" fmla="*/ 4966636 w 8460606"/>
              <a:gd name="connsiteY121" fmla="*/ 1578543 h 4620126"/>
              <a:gd name="connsiteX122" fmla="*/ 4976261 w 8460606"/>
              <a:gd name="connsiteY122" fmla="*/ 1463040 h 4620126"/>
              <a:gd name="connsiteX123" fmla="*/ 5014762 w 8460606"/>
              <a:gd name="connsiteY123" fmla="*/ 1366787 h 4620126"/>
              <a:gd name="connsiteX124" fmla="*/ 5024388 w 8460606"/>
              <a:gd name="connsiteY124" fmla="*/ 1328286 h 4620126"/>
              <a:gd name="connsiteX125" fmla="*/ 5062889 w 8460606"/>
              <a:gd name="connsiteY125" fmla="*/ 1241659 h 4620126"/>
              <a:gd name="connsiteX126" fmla="*/ 5072514 w 8460606"/>
              <a:gd name="connsiteY126" fmla="*/ 1203158 h 4620126"/>
              <a:gd name="connsiteX127" fmla="*/ 5091764 w 8460606"/>
              <a:gd name="connsiteY127" fmla="*/ 1155032 h 4620126"/>
              <a:gd name="connsiteX128" fmla="*/ 5101390 w 8460606"/>
              <a:gd name="connsiteY128" fmla="*/ 1126156 h 4620126"/>
              <a:gd name="connsiteX129" fmla="*/ 5120640 w 8460606"/>
              <a:gd name="connsiteY129" fmla="*/ 1097280 h 4620126"/>
              <a:gd name="connsiteX130" fmla="*/ 5149516 w 8460606"/>
              <a:gd name="connsiteY130" fmla="*/ 1029903 h 4620126"/>
              <a:gd name="connsiteX131" fmla="*/ 5178392 w 8460606"/>
              <a:gd name="connsiteY131" fmla="*/ 1001027 h 4620126"/>
              <a:gd name="connsiteX132" fmla="*/ 5216893 w 8460606"/>
              <a:gd name="connsiteY132" fmla="*/ 943276 h 4620126"/>
              <a:gd name="connsiteX133" fmla="*/ 5236143 w 8460606"/>
              <a:gd name="connsiteY133" fmla="*/ 914400 h 4620126"/>
              <a:gd name="connsiteX134" fmla="*/ 5274644 w 8460606"/>
              <a:gd name="connsiteY134" fmla="*/ 827773 h 4620126"/>
              <a:gd name="connsiteX135" fmla="*/ 5303520 w 8460606"/>
              <a:gd name="connsiteY135" fmla="*/ 770021 h 4620126"/>
              <a:gd name="connsiteX136" fmla="*/ 5361272 w 8460606"/>
              <a:gd name="connsiteY136" fmla="*/ 741145 h 4620126"/>
              <a:gd name="connsiteX137" fmla="*/ 5390148 w 8460606"/>
              <a:gd name="connsiteY137" fmla="*/ 750771 h 4620126"/>
              <a:gd name="connsiteX138" fmla="*/ 5447899 w 8460606"/>
              <a:gd name="connsiteY138" fmla="*/ 731520 h 4620126"/>
              <a:gd name="connsiteX139" fmla="*/ 5505651 w 8460606"/>
              <a:gd name="connsiteY139" fmla="*/ 770021 h 4620126"/>
              <a:gd name="connsiteX140" fmla="*/ 5515276 w 8460606"/>
              <a:gd name="connsiteY140" fmla="*/ 798897 h 4620126"/>
              <a:gd name="connsiteX141" fmla="*/ 5553777 w 8460606"/>
              <a:gd name="connsiteY141" fmla="*/ 875899 h 4620126"/>
              <a:gd name="connsiteX142" fmla="*/ 5582653 w 8460606"/>
              <a:gd name="connsiteY142" fmla="*/ 962526 h 4620126"/>
              <a:gd name="connsiteX143" fmla="*/ 5592278 w 8460606"/>
              <a:gd name="connsiteY143" fmla="*/ 991402 h 4620126"/>
              <a:gd name="connsiteX144" fmla="*/ 5611529 w 8460606"/>
              <a:gd name="connsiteY144" fmla="*/ 1029903 h 4620126"/>
              <a:gd name="connsiteX145" fmla="*/ 5630779 w 8460606"/>
              <a:gd name="connsiteY145" fmla="*/ 1087655 h 4620126"/>
              <a:gd name="connsiteX146" fmla="*/ 5640404 w 8460606"/>
              <a:gd name="connsiteY146" fmla="*/ 1116531 h 4620126"/>
              <a:gd name="connsiteX147" fmla="*/ 5678905 w 8460606"/>
              <a:gd name="connsiteY147" fmla="*/ 1174282 h 4620126"/>
              <a:gd name="connsiteX148" fmla="*/ 5698156 w 8460606"/>
              <a:gd name="connsiteY148" fmla="*/ 1203158 h 4620126"/>
              <a:gd name="connsiteX149" fmla="*/ 5717406 w 8460606"/>
              <a:gd name="connsiteY149" fmla="*/ 1260909 h 4620126"/>
              <a:gd name="connsiteX150" fmla="*/ 5727032 w 8460606"/>
              <a:gd name="connsiteY150" fmla="*/ 1289785 h 4620126"/>
              <a:gd name="connsiteX151" fmla="*/ 5736657 w 8460606"/>
              <a:gd name="connsiteY151" fmla="*/ 1328286 h 4620126"/>
              <a:gd name="connsiteX152" fmla="*/ 5755908 w 8460606"/>
              <a:gd name="connsiteY152" fmla="*/ 1376413 h 4620126"/>
              <a:gd name="connsiteX153" fmla="*/ 5765533 w 8460606"/>
              <a:gd name="connsiteY153" fmla="*/ 1491916 h 4620126"/>
              <a:gd name="connsiteX154" fmla="*/ 5775158 w 8460606"/>
              <a:gd name="connsiteY154" fmla="*/ 1540042 h 4620126"/>
              <a:gd name="connsiteX155" fmla="*/ 5784783 w 8460606"/>
              <a:gd name="connsiteY155" fmla="*/ 1636295 h 4620126"/>
              <a:gd name="connsiteX156" fmla="*/ 5823284 w 8460606"/>
              <a:gd name="connsiteY156" fmla="*/ 1626669 h 4620126"/>
              <a:gd name="connsiteX157" fmla="*/ 5842535 w 8460606"/>
              <a:gd name="connsiteY157" fmla="*/ 1597794 h 4620126"/>
              <a:gd name="connsiteX158" fmla="*/ 5871411 w 8460606"/>
              <a:gd name="connsiteY158" fmla="*/ 1578543 h 4620126"/>
              <a:gd name="connsiteX159" fmla="*/ 5909912 w 8460606"/>
              <a:gd name="connsiteY159" fmla="*/ 1520792 h 4620126"/>
              <a:gd name="connsiteX160" fmla="*/ 5929162 w 8460606"/>
              <a:gd name="connsiteY160" fmla="*/ 1491916 h 4620126"/>
              <a:gd name="connsiteX161" fmla="*/ 5958038 w 8460606"/>
              <a:gd name="connsiteY161" fmla="*/ 1434164 h 4620126"/>
              <a:gd name="connsiteX162" fmla="*/ 5977289 w 8460606"/>
              <a:gd name="connsiteY162" fmla="*/ 1232034 h 4620126"/>
              <a:gd name="connsiteX163" fmla="*/ 5986914 w 8460606"/>
              <a:gd name="connsiteY163" fmla="*/ 1145406 h 4620126"/>
              <a:gd name="connsiteX164" fmla="*/ 6006164 w 8460606"/>
              <a:gd name="connsiteY164" fmla="*/ 1078029 h 4620126"/>
              <a:gd name="connsiteX165" fmla="*/ 6035040 w 8460606"/>
              <a:gd name="connsiteY165" fmla="*/ 808522 h 4620126"/>
              <a:gd name="connsiteX166" fmla="*/ 6054291 w 8460606"/>
              <a:gd name="connsiteY166" fmla="*/ 741145 h 4620126"/>
              <a:gd name="connsiteX167" fmla="*/ 6073541 w 8460606"/>
              <a:gd name="connsiteY167" fmla="*/ 683394 h 4620126"/>
              <a:gd name="connsiteX168" fmla="*/ 6092792 w 8460606"/>
              <a:gd name="connsiteY168" fmla="*/ 596766 h 4620126"/>
              <a:gd name="connsiteX169" fmla="*/ 6131293 w 8460606"/>
              <a:gd name="connsiteY169" fmla="*/ 462013 h 4620126"/>
              <a:gd name="connsiteX170" fmla="*/ 6150543 w 8460606"/>
              <a:gd name="connsiteY170" fmla="*/ 423512 h 4620126"/>
              <a:gd name="connsiteX171" fmla="*/ 6179419 w 8460606"/>
              <a:gd name="connsiteY171" fmla="*/ 317634 h 4620126"/>
              <a:gd name="connsiteX172" fmla="*/ 6198670 w 8460606"/>
              <a:gd name="connsiteY172" fmla="*/ 279133 h 4620126"/>
              <a:gd name="connsiteX173" fmla="*/ 6217920 w 8460606"/>
              <a:gd name="connsiteY173" fmla="*/ 221381 h 4620126"/>
              <a:gd name="connsiteX174" fmla="*/ 6275672 w 8460606"/>
              <a:gd name="connsiteY174" fmla="*/ 115503 h 4620126"/>
              <a:gd name="connsiteX175" fmla="*/ 6294922 w 8460606"/>
              <a:gd name="connsiteY175" fmla="*/ 57752 h 4620126"/>
              <a:gd name="connsiteX176" fmla="*/ 6304548 w 8460606"/>
              <a:gd name="connsiteY176" fmla="*/ 28876 h 4620126"/>
              <a:gd name="connsiteX177" fmla="*/ 6323798 w 8460606"/>
              <a:gd name="connsiteY177" fmla="*/ 0 h 4620126"/>
              <a:gd name="connsiteX178" fmla="*/ 6352674 w 8460606"/>
              <a:gd name="connsiteY178" fmla="*/ 9625 h 4620126"/>
              <a:gd name="connsiteX179" fmla="*/ 6371924 w 8460606"/>
              <a:gd name="connsiteY179" fmla="*/ 38501 h 4620126"/>
              <a:gd name="connsiteX180" fmla="*/ 6400800 w 8460606"/>
              <a:gd name="connsiteY180" fmla="*/ 67377 h 4620126"/>
              <a:gd name="connsiteX181" fmla="*/ 6420051 w 8460606"/>
              <a:gd name="connsiteY181" fmla="*/ 125128 h 4620126"/>
              <a:gd name="connsiteX182" fmla="*/ 6458552 w 8460606"/>
              <a:gd name="connsiteY182" fmla="*/ 182880 h 4620126"/>
              <a:gd name="connsiteX183" fmla="*/ 6477802 w 8460606"/>
              <a:gd name="connsiteY183" fmla="*/ 211756 h 4620126"/>
              <a:gd name="connsiteX184" fmla="*/ 6516303 w 8460606"/>
              <a:gd name="connsiteY184" fmla="*/ 298383 h 4620126"/>
              <a:gd name="connsiteX185" fmla="*/ 6545179 w 8460606"/>
              <a:gd name="connsiteY185" fmla="*/ 442762 h 4620126"/>
              <a:gd name="connsiteX186" fmla="*/ 6564430 w 8460606"/>
              <a:gd name="connsiteY186" fmla="*/ 471638 h 4620126"/>
              <a:gd name="connsiteX187" fmla="*/ 6593305 w 8460606"/>
              <a:gd name="connsiteY187" fmla="*/ 529389 h 4620126"/>
              <a:gd name="connsiteX188" fmla="*/ 6602931 w 8460606"/>
              <a:gd name="connsiteY188" fmla="*/ 558265 h 4620126"/>
              <a:gd name="connsiteX189" fmla="*/ 6631806 w 8460606"/>
              <a:gd name="connsiteY189" fmla="*/ 567891 h 4620126"/>
              <a:gd name="connsiteX190" fmla="*/ 6651057 w 8460606"/>
              <a:gd name="connsiteY190" fmla="*/ 596766 h 4620126"/>
              <a:gd name="connsiteX191" fmla="*/ 6699183 w 8460606"/>
              <a:gd name="connsiteY191" fmla="*/ 654518 h 4620126"/>
              <a:gd name="connsiteX192" fmla="*/ 6728059 w 8460606"/>
              <a:gd name="connsiteY192" fmla="*/ 712269 h 4620126"/>
              <a:gd name="connsiteX193" fmla="*/ 6737684 w 8460606"/>
              <a:gd name="connsiteY193" fmla="*/ 750771 h 4620126"/>
              <a:gd name="connsiteX194" fmla="*/ 6766560 w 8460606"/>
              <a:gd name="connsiteY194" fmla="*/ 808522 h 4620126"/>
              <a:gd name="connsiteX195" fmla="*/ 6776185 w 8460606"/>
              <a:gd name="connsiteY195" fmla="*/ 847023 h 4620126"/>
              <a:gd name="connsiteX196" fmla="*/ 6785811 w 8460606"/>
              <a:gd name="connsiteY196" fmla="*/ 904775 h 4620126"/>
              <a:gd name="connsiteX197" fmla="*/ 6805061 w 8460606"/>
              <a:gd name="connsiteY197" fmla="*/ 933651 h 4620126"/>
              <a:gd name="connsiteX198" fmla="*/ 6824312 w 8460606"/>
              <a:gd name="connsiteY198" fmla="*/ 1010653 h 4620126"/>
              <a:gd name="connsiteX199" fmla="*/ 6833937 w 8460606"/>
              <a:gd name="connsiteY199" fmla="*/ 1049154 h 4620126"/>
              <a:gd name="connsiteX200" fmla="*/ 6853188 w 8460606"/>
              <a:gd name="connsiteY200" fmla="*/ 1116531 h 4620126"/>
              <a:gd name="connsiteX201" fmla="*/ 6862813 w 8460606"/>
              <a:gd name="connsiteY201" fmla="*/ 1174282 h 4620126"/>
              <a:gd name="connsiteX202" fmla="*/ 6872438 w 8460606"/>
              <a:gd name="connsiteY202" fmla="*/ 1655545 h 4620126"/>
              <a:gd name="connsiteX203" fmla="*/ 6882063 w 8460606"/>
              <a:gd name="connsiteY203" fmla="*/ 1684421 h 4620126"/>
              <a:gd name="connsiteX204" fmla="*/ 6891689 w 8460606"/>
              <a:gd name="connsiteY204" fmla="*/ 1751798 h 4620126"/>
              <a:gd name="connsiteX205" fmla="*/ 6910939 w 8460606"/>
              <a:gd name="connsiteY205" fmla="*/ 1780674 h 4620126"/>
              <a:gd name="connsiteX206" fmla="*/ 6939815 w 8460606"/>
              <a:gd name="connsiteY206" fmla="*/ 1848051 h 4620126"/>
              <a:gd name="connsiteX207" fmla="*/ 6959065 w 8460606"/>
              <a:gd name="connsiteY207" fmla="*/ 1876926 h 4620126"/>
              <a:gd name="connsiteX208" fmla="*/ 6978316 w 8460606"/>
              <a:gd name="connsiteY208" fmla="*/ 1934678 h 4620126"/>
              <a:gd name="connsiteX209" fmla="*/ 7016817 w 8460606"/>
              <a:gd name="connsiteY209" fmla="*/ 1992429 h 4620126"/>
              <a:gd name="connsiteX210" fmla="*/ 7036068 w 8460606"/>
              <a:gd name="connsiteY210" fmla="*/ 2021305 h 4620126"/>
              <a:gd name="connsiteX211" fmla="*/ 7045693 w 8460606"/>
              <a:gd name="connsiteY211" fmla="*/ 2050181 h 4620126"/>
              <a:gd name="connsiteX212" fmla="*/ 7141945 w 8460606"/>
              <a:gd name="connsiteY212" fmla="*/ 2146434 h 4620126"/>
              <a:gd name="connsiteX213" fmla="*/ 7209322 w 8460606"/>
              <a:gd name="connsiteY213" fmla="*/ 2165684 h 4620126"/>
              <a:gd name="connsiteX214" fmla="*/ 7267074 w 8460606"/>
              <a:gd name="connsiteY214" fmla="*/ 2204185 h 4620126"/>
              <a:gd name="connsiteX215" fmla="*/ 7295950 w 8460606"/>
              <a:gd name="connsiteY215" fmla="*/ 2223436 h 4620126"/>
              <a:gd name="connsiteX216" fmla="*/ 7575082 w 8460606"/>
              <a:gd name="connsiteY216" fmla="*/ 2213811 h 4620126"/>
              <a:gd name="connsiteX217" fmla="*/ 7661710 w 8460606"/>
              <a:gd name="connsiteY217" fmla="*/ 2165684 h 4620126"/>
              <a:gd name="connsiteX218" fmla="*/ 7748337 w 8460606"/>
              <a:gd name="connsiteY218" fmla="*/ 2136808 h 4620126"/>
              <a:gd name="connsiteX219" fmla="*/ 7777213 w 8460606"/>
              <a:gd name="connsiteY219" fmla="*/ 2127183 h 4620126"/>
              <a:gd name="connsiteX220" fmla="*/ 7806089 w 8460606"/>
              <a:gd name="connsiteY220" fmla="*/ 2107933 h 4620126"/>
              <a:gd name="connsiteX221" fmla="*/ 7834964 w 8460606"/>
              <a:gd name="connsiteY221" fmla="*/ 2079057 h 4620126"/>
              <a:gd name="connsiteX222" fmla="*/ 7950468 w 8460606"/>
              <a:gd name="connsiteY222" fmla="*/ 2050181 h 4620126"/>
              <a:gd name="connsiteX223" fmla="*/ 7979343 w 8460606"/>
              <a:gd name="connsiteY223" fmla="*/ 2040556 h 4620126"/>
              <a:gd name="connsiteX224" fmla="*/ 8075596 w 8460606"/>
              <a:gd name="connsiteY224" fmla="*/ 2021305 h 4620126"/>
              <a:gd name="connsiteX225" fmla="*/ 8114097 w 8460606"/>
              <a:gd name="connsiteY225" fmla="*/ 2002055 h 4620126"/>
              <a:gd name="connsiteX226" fmla="*/ 8171849 w 8460606"/>
              <a:gd name="connsiteY226" fmla="*/ 1982804 h 4620126"/>
              <a:gd name="connsiteX227" fmla="*/ 8229600 w 8460606"/>
              <a:gd name="connsiteY227" fmla="*/ 1944303 h 4620126"/>
              <a:gd name="connsiteX228" fmla="*/ 8258476 w 8460606"/>
              <a:gd name="connsiteY228" fmla="*/ 1925053 h 4620126"/>
              <a:gd name="connsiteX229" fmla="*/ 8277726 w 8460606"/>
              <a:gd name="connsiteY229" fmla="*/ 1896177 h 4620126"/>
              <a:gd name="connsiteX230" fmla="*/ 8306602 w 8460606"/>
              <a:gd name="connsiteY230" fmla="*/ 1886552 h 4620126"/>
              <a:gd name="connsiteX231" fmla="*/ 8364354 w 8460606"/>
              <a:gd name="connsiteY231" fmla="*/ 1857676 h 4620126"/>
              <a:gd name="connsiteX232" fmla="*/ 8383604 w 8460606"/>
              <a:gd name="connsiteY232" fmla="*/ 1828800 h 4620126"/>
              <a:gd name="connsiteX233" fmla="*/ 8460606 w 8460606"/>
              <a:gd name="connsiteY23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85373 w 8460606"/>
              <a:gd name="connsiteY103" fmla="*/ 2906829 h 4620126"/>
              <a:gd name="connsiteX104" fmla="*/ 4523874 w 8460606"/>
              <a:gd name="connsiteY104" fmla="*/ 2714324 h 4620126"/>
              <a:gd name="connsiteX105" fmla="*/ 4687503 w 8460606"/>
              <a:gd name="connsiteY105" fmla="*/ 2579571 h 4620126"/>
              <a:gd name="connsiteX106" fmla="*/ 4697129 w 8460606"/>
              <a:gd name="connsiteY106" fmla="*/ 2550695 h 4620126"/>
              <a:gd name="connsiteX107" fmla="*/ 4716379 w 8460606"/>
              <a:gd name="connsiteY107" fmla="*/ 2521819 h 4620126"/>
              <a:gd name="connsiteX108" fmla="*/ 4735630 w 8460606"/>
              <a:gd name="connsiteY108" fmla="*/ 2464067 h 4620126"/>
              <a:gd name="connsiteX109" fmla="*/ 4754880 w 8460606"/>
              <a:gd name="connsiteY109" fmla="*/ 2406316 h 4620126"/>
              <a:gd name="connsiteX110" fmla="*/ 4764505 w 8460606"/>
              <a:gd name="connsiteY110" fmla="*/ 2377440 h 4620126"/>
              <a:gd name="connsiteX111" fmla="*/ 4783756 w 8460606"/>
              <a:gd name="connsiteY111" fmla="*/ 2338939 h 4620126"/>
              <a:gd name="connsiteX112" fmla="*/ 4822257 w 8460606"/>
              <a:gd name="connsiteY112" fmla="*/ 2252312 h 4620126"/>
              <a:gd name="connsiteX113" fmla="*/ 4831882 w 8460606"/>
              <a:gd name="connsiteY113" fmla="*/ 2204185 h 4620126"/>
              <a:gd name="connsiteX114" fmla="*/ 4851133 w 8460606"/>
              <a:gd name="connsiteY114" fmla="*/ 2146434 h 4620126"/>
              <a:gd name="connsiteX115" fmla="*/ 4860758 w 8460606"/>
              <a:gd name="connsiteY115" fmla="*/ 2098307 h 4620126"/>
              <a:gd name="connsiteX116" fmla="*/ 4908884 w 8460606"/>
              <a:gd name="connsiteY116" fmla="*/ 1982804 h 4620126"/>
              <a:gd name="connsiteX117" fmla="*/ 4918510 w 8460606"/>
              <a:gd name="connsiteY117" fmla="*/ 1876926 h 4620126"/>
              <a:gd name="connsiteX118" fmla="*/ 4937760 w 8460606"/>
              <a:gd name="connsiteY118" fmla="*/ 1809549 h 4620126"/>
              <a:gd name="connsiteX119" fmla="*/ 4957011 w 8460606"/>
              <a:gd name="connsiteY119" fmla="*/ 1626669 h 4620126"/>
              <a:gd name="connsiteX120" fmla="*/ 4966636 w 8460606"/>
              <a:gd name="connsiteY120" fmla="*/ 1578543 h 4620126"/>
              <a:gd name="connsiteX121" fmla="*/ 4976261 w 8460606"/>
              <a:gd name="connsiteY121" fmla="*/ 1463040 h 4620126"/>
              <a:gd name="connsiteX122" fmla="*/ 5014762 w 8460606"/>
              <a:gd name="connsiteY122" fmla="*/ 1366787 h 4620126"/>
              <a:gd name="connsiteX123" fmla="*/ 5024388 w 8460606"/>
              <a:gd name="connsiteY123" fmla="*/ 1328286 h 4620126"/>
              <a:gd name="connsiteX124" fmla="*/ 5062889 w 8460606"/>
              <a:gd name="connsiteY124" fmla="*/ 1241659 h 4620126"/>
              <a:gd name="connsiteX125" fmla="*/ 5072514 w 8460606"/>
              <a:gd name="connsiteY125" fmla="*/ 1203158 h 4620126"/>
              <a:gd name="connsiteX126" fmla="*/ 5091764 w 8460606"/>
              <a:gd name="connsiteY126" fmla="*/ 1155032 h 4620126"/>
              <a:gd name="connsiteX127" fmla="*/ 5101390 w 8460606"/>
              <a:gd name="connsiteY127" fmla="*/ 1126156 h 4620126"/>
              <a:gd name="connsiteX128" fmla="*/ 5120640 w 8460606"/>
              <a:gd name="connsiteY128" fmla="*/ 1097280 h 4620126"/>
              <a:gd name="connsiteX129" fmla="*/ 5149516 w 8460606"/>
              <a:gd name="connsiteY129" fmla="*/ 1029903 h 4620126"/>
              <a:gd name="connsiteX130" fmla="*/ 5178392 w 8460606"/>
              <a:gd name="connsiteY130" fmla="*/ 1001027 h 4620126"/>
              <a:gd name="connsiteX131" fmla="*/ 5216893 w 8460606"/>
              <a:gd name="connsiteY131" fmla="*/ 943276 h 4620126"/>
              <a:gd name="connsiteX132" fmla="*/ 5236143 w 8460606"/>
              <a:gd name="connsiteY132" fmla="*/ 914400 h 4620126"/>
              <a:gd name="connsiteX133" fmla="*/ 5274644 w 8460606"/>
              <a:gd name="connsiteY133" fmla="*/ 827773 h 4620126"/>
              <a:gd name="connsiteX134" fmla="*/ 5303520 w 8460606"/>
              <a:gd name="connsiteY134" fmla="*/ 770021 h 4620126"/>
              <a:gd name="connsiteX135" fmla="*/ 5361272 w 8460606"/>
              <a:gd name="connsiteY135" fmla="*/ 741145 h 4620126"/>
              <a:gd name="connsiteX136" fmla="*/ 5390148 w 8460606"/>
              <a:gd name="connsiteY136" fmla="*/ 750771 h 4620126"/>
              <a:gd name="connsiteX137" fmla="*/ 5447899 w 8460606"/>
              <a:gd name="connsiteY137" fmla="*/ 731520 h 4620126"/>
              <a:gd name="connsiteX138" fmla="*/ 5505651 w 8460606"/>
              <a:gd name="connsiteY138" fmla="*/ 770021 h 4620126"/>
              <a:gd name="connsiteX139" fmla="*/ 5515276 w 8460606"/>
              <a:gd name="connsiteY139" fmla="*/ 798897 h 4620126"/>
              <a:gd name="connsiteX140" fmla="*/ 5553777 w 8460606"/>
              <a:gd name="connsiteY140" fmla="*/ 875899 h 4620126"/>
              <a:gd name="connsiteX141" fmla="*/ 5582653 w 8460606"/>
              <a:gd name="connsiteY141" fmla="*/ 962526 h 4620126"/>
              <a:gd name="connsiteX142" fmla="*/ 5592278 w 8460606"/>
              <a:gd name="connsiteY142" fmla="*/ 991402 h 4620126"/>
              <a:gd name="connsiteX143" fmla="*/ 5611529 w 8460606"/>
              <a:gd name="connsiteY143" fmla="*/ 1029903 h 4620126"/>
              <a:gd name="connsiteX144" fmla="*/ 5630779 w 8460606"/>
              <a:gd name="connsiteY144" fmla="*/ 1087655 h 4620126"/>
              <a:gd name="connsiteX145" fmla="*/ 5640404 w 8460606"/>
              <a:gd name="connsiteY145" fmla="*/ 1116531 h 4620126"/>
              <a:gd name="connsiteX146" fmla="*/ 5678905 w 8460606"/>
              <a:gd name="connsiteY146" fmla="*/ 1174282 h 4620126"/>
              <a:gd name="connsiteX147" fmla="*/ 5698156 w 8460606"/>
              <a:gd name="connsiteY147" fmla="*/ 1203158 h 4620126"/>
              <a:gd name="connsiteX148" fmla="*/ 5717406 w 8460606"/>
              <a:gd name="connsiteY148" fmla="*/ 1260909 h 4620126"/>
              <a:gd name="connsiteX149" fmla="*/ 5727032 w 8460606"/>
              <a:gd name="connsiteY149" fmla="*/ 1289785 h 4620126"/>
              <a:gd name="connsiteX150" fmla="*/ 5736657 w 8460606"/>
              <a:gd name="connsiteY150" fmla="*/ 1328286 h 4620126"/>
              <a:gd name="connsiteX151" fmla="*/ 5755908 w 8460606"/>
              <a:gd name="connsiteY151" fmla="*/ 1376413 h 4620126"/>
              <a:gd name="connsiteX152" fmla="*/ 5765533 w 8460606"/>
              <a:gd name="connsiteY152" fmla="*/ 1491916 h 4620126"/>
              <a:gd name="connsiteX153" fmla="*/ 5775158 w 8460606"/>
              <a:gd name="connsiteY153" fmla="*/ 1540042 h 4620126"/>
              <a:gd name="connsiteX154" fmla="*/ 5784783 w 8460606"/>
              <a:gd name="connsiteY154" fmla="*/ 1636295 h 4620126"/>
              <a:gd name="connsiteX155" fmla="*/ 5823284 w 8460606"/>
              <a:gd name="connsiteY155" fmla="*/ 1626669 h 4620126"/>
              <a:gd name="connsiteX156" fmla="*/ 5842535 w 8460606"/>
              <a:gd name="connsiteY156" fmla="*/ 1597794 h 4620126"/>
              <a:gd name="connsiteX157" fmla="*/ 5871411 w 8460606"/>
              <a:gd name="connsiteY157" fmla="*/ 1578543 h 4620126"/>
              <a:gd name="connsiteX158" fmla="*/ 5909912 w 8460606"/>
              <a:gd name="connsiteY158" fmla="*/ 1520792 h 4620126"/>
              <a:gd name="connsiteX159" fmla="*/ 5929162 w 8460606"/>
              <a:gd name="connsiteY159" fmla="*/ 1491916 h 4620126"/>
              <a:gd name="connsiteX160" fmla="*/ 5958038 w 8460606"/>
              <a:gd name="connsiteY160" fmla="*/ 1434164 h 4620126"/>
              <a:gd name="connsiteX161" fmla="*/ 5977289 w 8460606"/>
              <a:gd name="connsiteY161" fmla="*/ 1232034 h 4620126"/>
              <a:gd name="connsiteX162" fmla="*/ 5986914 w 8460606"/>
              <a:gd name="connsiteY162" fmla="*/ 1145406 h 4620126"/>
              <a:gd name="connsiteX163" fmla="*/ 6006164 w 8460606"/>
              <a:gd name="connsiteY163" fmla="*/ 1078029 h 4620126"/>
              <a:gd name="connsiteX164" fmla="*/ 6035040 w 8460606"/>
              <a:gd name="connsiteY164" fmla="*/ 808522 h 4620126"/>
              <a:gd name="connsiteX165" fmla="*/ 6054291 w 8460606"/>
              <a:gd name="connsiteY165" fmla="*/ 741145 h 4620126"/>
              <a:gd name="connsiteX166" fmla="*/ 6073541 w 8460606"/>
              <a:gd name="connsiteY166" fmla="*/ 683394 h 4620126"/>
              <a:gd name="connsiteX167" fmla="*/ 6092792 w 8460606"/>
              <a:gd name="connsiteY167" fmla="*/ 596766 h 4620126"/>
              <a:gd name="connsiteX168" fmla="*/ 6131293 w 8460606"/>
              <a:gd name="connsiteY168" fmla="*/ 462013 h 4620126"/>
              <a:gd name="connsiteX169" fmla="*/ 6150543 w 8460606"/>
              <a:gd name="connsiteY169" fmla="*/ 423512 h 4620126"/>
              <a:gd name="connsiteX170" fmla="*/ 6179419 w 8460606"/>
              <a:gd name="connsiteY170" fmla="*/ 317634 h 4620126"/>
              <a:gd name="connsiteX171" fmla="*/ 6198670 w 8460606"/>
              <a:gd name="connsiteY171" fmla="*/ 279133 h 4620126"/>
              <a:gd name="connsiteX172" fmla="*/ 6217920 w 8460606"/>
              <a:gd name="connsiteY172" fmla="*/ 221381 h 4620126"/>
              <a:gd name="connsiteX173" fmla="*/ 6275672 w 8460606"/>
              <a:gd name="connsiteY173" fmla="*/ 115503 h 4620126"/>
              <a:gd name="connsiteX174" fmla="*/ 6294922 w 8460606"/>
              <a:gd name="connsiteY174" fmla="*/ 57752 h 4620126"/>
              <a:gd name="connsiteX175" fmla="*/ 6304548 w 8460606"/>
              <a:gd name="connsiteY175" fmla="*/ 28876 h 4620126"/>
              <a:gd name="connsiteX176" fmla="*/ 6323798 w 8460606"/>
              <a:gd name="connsiteY176" fmla="*/ 0 h 4620126"/>
              <a:gd name="connsiteX177" fmla="*/ 6352674 w 8460606"/>
              <a:gd name="connsiteY177" fmla="*/ 9625 h 4620126"/>
              <a:gd name="connsiteX178" fmla="*/ 6371924 w 8460606"/>
              <a:gd name="connsiteY178" fmla="*/ 38501 h 4620126"/>
              <a:gd name="connsiteX179" fmla="*/ 6400800 w 8460606"/>
              <a:gd name="connsiteY179" fmla="*/ 67377 h 4620126"/>
              <a:gd name="connsiteX180" fmla="*/ 6420051 w 8460606"/>
              <a:gd name="connsiteY180" fmla="*/ 125128 h 4620126"/>
              <a:gd name="connsiteX181" fmla="*/ 6458552 w 8460606"/>
              <a:gd name="connsiteY181" fmla="*/ 182880 h 4620126"/>
              <a:gd name="connsiteX182" fmla="*/ 6477802 w 8460606"/>
              <a:gd name="connsiteY182" fmla="*/ 211756 h 4620126"/>
              <a:gd name="connsiteX183" fmla="*/ 6516303 w 8460606"/>
              <a:gd name="connsiteY183" fmla="*/ 298383 h 4620126"/>
              <a:gd name="connsiteX184" fmla="*/ 6545179 w 8460606"/>
              <a:gd name="connsiteY184" fmla="*/ 442762 h 4620126"/>
              <a:gd name="connsiteX185" fmla="*/ 6564430 w 8460606"/>
              <a:gd name="connsiteY185" fmla="*/ 471638 h 4620126"/>
              <a:gd name="connsiteX186" fmla="*/ 6593305 w 8460606"/>
              <a:gd name="connsiteY186" fmla="*/ 529389 h 4620126"/>
              <a:gd name="connsiteX187" fmla="*/ 6602931 w 8460606"/>
              <a:gd name="connsiteY187" fmla="*/ 558265 h 4620126"/>
              <a:gd name="connsiteX188" fmla="*/ 6631806 w 8460606"/>
              <a:gd name="connsiteY188" fmla="*/ 567891 h 4620126"/>
              <a:gd name="connsiteX189" fmla="*/ 6651057 w 8460606"/>
              <a:gd name="connsiteY189" fmla="*/ 596766 h 4620126"/>
              <a:gd name="connsiteX190" fmla="*/ 6699183 w 8460606"/>
              <a:gd name="connsiteY190" fmla="*/ 654518 h 4620126"/>
              <a:gd name="connsiteX191" fmla="*/ 6728059 w 8460606"/>
              <a:gd name="connsiteY191" fmla="*/ 712269 h 4620126"/>
              <a:gd name="connsiteX192" fmla="*/ 6737684 w 8460606"/>
              <a:gd name="connsiteY192" fmla="*/ 750771 h 4620126"/>
              <a:gd name="connsiteX193" fmla="*/ 6766560 w 8460606"/>
              <a:gd name="connsiteY193" fmla="*/ 808522 h 4620126"/>
              <a:gd name="connsiteX194" fmla="*/ 6776185 w 8460606"/>
              <a:gd name="connsiteY194" fmla="*/ 847023 h 4620126"/>
              <a:gd name="connsiteX195" fmla="*/ 6785811 w 8460606"/>
              <a:gd name="connsiteY195" fmla="*/ 904775 h 4620126"/>
              <a:gd name="connsiteX196" fmla="*/ 6805061 w 8460606"/>
              <a:gd name="connsiteY196" fmla="*/ 933651 h 4620126"/>
              <a:gd name="connsiteX197" fmla="*/ 6824312 w 8460606"/>
              <a:gd name="connsiteY197" fmla="*/ 1010653 h 4620126"/>
              <a:gd name="connsiteX198" fmla="*/ 6833937 w 8460606"/>
              <a:gd name="connsiteY198" fmla="*/ 1049154 h 4620126"/>
              <a:gd name="connsiteX199" fmla="*/ 6853188 w 8460606"/>
              <a:gd name="connsiteY199" fmla="*/ 1116531 h 4620126"/>
              <a:gd name="connsiteX200" fmla="*/ 6862813 w 8460606"/>
              <a:gd name="connsiteY200" fmla="*/ 1174282 h 4620126"/>
              <a:gd name="connsiteX201" fmla="*/ 6872438 w 8460606"/>
              <a:gd name="connsiteY201" fmla="*/ 1655545 h 4620126"/>
              <a:gd name="connsiteX202" fmla="*/ 6882063 w 8460606"/>
              <a:gd name="connsiteY202" fmla="*/ 1684421 h 4620126"/>
              <a:gd name="connsiteX203" fmla="*/ 6891689 w 8460606"/>
              <a:gd name="connsiteY203" fmla="*/ 1751798 h 4620126"/>
              <a:gd name="connsiteX204" fmla="*/ 6910939 w 8460606"/>
              <a:gd name="connsiteY204" fmla="*/ 1780674 h 4620126"/>
              <a:gd name="connsiteX205" fmla="*/ 6939815 w 8460606"/>
              <a:gd name="connsiteY205" fmla="*/ 1848051 h 4620126"/>
              <a:gd name="connsiteX206" fmla="*/ 6959065 w 8460606"/>
              <a:gd name="connsiteY206" fmla="*/ 1876926 h 4620126"/>
              <a:gd name="connsiteX207" fmla="*/ 6978316 w 8460606"/>
              <a:gd name="connsiteY207" fmla="*/ 1934678 h 4620126"/>
              <a:gd name="connsiteX208" fmla="*/ 7016817 w 8460606"/>
              <a:gd name="connsiteY208" fmla="*/ 1992429 h 4620126"/>
              <a:gd name="connsiteX209" fmla="*/ 7036068 w 8460606"/>
              <a:gd name="connsiteY209" fmla="*/ 2021305 h 4620126"/>
              <a:gd name="connsiteX210" fmla="*/ 7045693 w 8460606"/>
              <a:gd name="connsiteY210" fmla="*/ 2050181 h 4620126"/>
              <a:gd name="connsiteX211" fmla="*/ 7141945 w 8460606"/>
              <a:gd name="connsiteY211" fmla="*/ 2146434 h 4620126"/>
              <a:gd name="connsiteX212" fmla="*/ 7209322 w 8460606"/>
              <a:gd name="connsiteY212" fmla="*/ 2165684 h 4620126"/>
              <a:gd name="connsiteX213" fmla="*/ 7267074 w 8460606"/>
              <a:gd name="connsiteY213" fmla="*/ 2204185 h 4620126"/>
              <a:gd name="connsiteX214" fmla="*/ 7295950 w 8460606"/>
              <a:gd name="connsiteY214" fmla="*/ 2223436 h 4620126"/>
              <a:gd name="connsiteX215" fmla="*/ 7575082 w 8460606"/>
              <a:gd name="connsiteY215" fmla="*/ 2213811 h 4620126"/>
              <a:gd name="connsiteX216" fmla="*/ 7661710 w 8460606"/>
              <a:gd name="connsiteY216" fmla="*/ 2165684 h 4620126"/>
              <a:gd name="connsiteX217" fmla="*/ 7748337 w 8460606"/>
              <a:gd name="connsiteY217" fmla="*/ 2136808 h 4620126"/>
              <a:gd name="connsiteX218" fmla="*/ 7777213 w 8460606"/>
              <a:gd name="connsiteY218" fmla="*/ 2127183 h 4620126"/>
              <a:gd name="connsiteX219" fmla="*/ 7806089 w 8460606"/>
              <a:gd name="connsiteY219" fmla="*/ 2107933 h 4620126"/>
              <a:gd name="connsiteX220" fmla="*/ 7834964 w 8460606"/>
              <a:gd name="connsiteY220" fmla="*/ 2079057 h 4620126"/>
              <a:gd name="connsiteX221" fmla="*/ 7950468 w 8460606"/>
              <a:gd name="connsiteY221" fmla="*/ 2050181 h 4620126"/>
              <a:gd name="connsiteX222" fmla="*/ 7979343 w 8460606"/>
              <a:gd name="connsiteY222" fmla="*/ 2040556 h 4620126"/>
              <a:gd name="connsiteX223" fmla="*/ 8075596 w 8460606"/>
              <a:gd name="connsiteY223" fmla="*/ 2021305 h 4620126"/>
              <a:gd name="connsiteX224" fmla="*/ 8114097 w 8460606"/>
              <a:gd name="connsiteY224" fmla="*/ 2002055 h 4620126"/>
              <a:gd name="connsiteX225" fmla="*/ 8171849 w 8460606"/>
              <a:gd name="connsiteY225" fmla="*/ 1982804 h 4620126"/>
              <a:gd name="connsiteX226" fmla="*/ 8229600 w 8460606"/>
              <a:gd name="connsiteY226" fmla="*/ 1944303 h 4620126"/>
              <a:gd name="connsiteX227" fmla="*/ 8258476 w 8460606"/>
              <a:gd name="connsiteY227" fmla="*/ 1925053 h 4620126"/>
              <a:gd name="connsiteX228" fmla="*/ 8277726 w 8460606"/>
              <a:gd name="connsiteY228" fmla="*/ 1896177 h 4620126"/>
              <a:gd name="connsiteX229" fmla="*/ 8306602 w 8460606"/>
              <a:gd name="connsiteY229" fmla="*/ 1886552 h 4620126"/>
              <a:gd name="connsiteX230" fmla="*/ 8364354 w 8460606"/>
              <a:gd name="connsiteY230" fmla="*/ 1857676 h 4620126"/>
              <a:gd name="connsiteX231" fmla="*/ 8383604 w 8460606"/>
              <a:gd name="connsiteY231" fmla="*/ 1828800 h 4620126"/>
              <a:gd name="connsiteX232" fmla="*/ 8460606 w 8460606"/>
              <a:gd name="connsiteY23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523874 w 8460606"/>
              <a:gd name="connsiteY103" fmla="*/ 2714324 h 4620126"/>
              <a:gd name="connsiteX104" fmla="*/ 4687503 w 8460606"/>
              <a:gd name="connsiteY104" fmla="*/ 2579571 h 4620126"/>
              <a:gd name="connsiteX105" fmla="*/ 4697129 w 8460606"/>
              <a:gd name="connsiteY105" fmla="*/ 2550695 h 4620126"/>
              <a:gd name="connsiteX106" fmla="*/ 4716379 w 8460606"/>
              <a:gd name="connsiteY106" fmla="*/ 2521819 h 4620126"/>
              <a:gd name="connsiteX107" fmla="*/ 4735630 w 8460606"/>
              <a:gd name="connsiteY107" fmla="*/ 2464067 h 4620126"/>
              <a:gd name="connsiteX108" fmla="*/ 4754880 w 8460606"/>
              <a:gd name="connsiteY108" fmla="*/ 2406316 h 4620126"/>
              <a:gd name="connsiteX109" fmla="*/ 4764505 w 8460606"/>
              <a:gd name="connsiteY109" fmla="*/ 2377440 h 4620126"/>
              <a:gd name="connsiteX110" fmla="*/ 4783756 w 8460606"/>
              <a:gd name="connsiteY110" fmla="*/ 2338939 h 4620126"/>
              <a:gd name="connsiteX111" fmla="*/ 4822257 w 8460606"/>
              <a:gd name="connsiteY111" fmla="*/ 2252312 h 4620126"/>
              <a:gd name="connsiteX112" fmla="*/ 4831882 w 8460606"/>
              <a:gd name="connsiteY112" fmla="*/ 2204185 h 4620126"/>
              <a:gd name="connsiteX113" fmla="*/ 4851133 w 8460606"/>
              <a:gd name="connsiteY113" fmla="*/ 2146434 h 4620126"/>
              <a:gd name="connsiteX114" fmla="*/ 4860758 w 8460606"/>
              <a:gd name="connsiteY114" fmla="*/ 2098307 h 4620126"/>
              <a:gd name="connsiteX115" fmla="*/ 4908884 w 8460606"/>
              <a:gd name="connsiteY115" fmla="*/ 1982804 h 4620126"/>
              <a:gd name="connsiteX116" fmla="*/ 4918510 w 8460606"/>
              <a:gd name="connsiteY116" fmla="*/ 1876926 h 4620126"/>
              <a:gd name="connsiteX117" fmla="*/ 4937760 w 8460606"/>
              <a:gd name="connsiteY117" fmla="*/ 1809549 h 4620126"/>
              <a:gd name="connsiteX118" fmla="*/ 4957011 w 8460606"/>
              <a:gd name="connsiteY118" fmla="*/ 1626669 h 4620126"/>
              <a:gd name="connsiteX119" fmla="*/ 4966636 w 8460606"/>
              <a:gd name="connsiteY119" fmla="*/ 1578543 h 4620126"/>
              <a:gd name="connsiteX120" fmla="*/ 4976261 w 8460606"/>
              <a:gd name="connsiteY120" fmla="*/ 1463040 h 4620126"/>
              <a:gd name="connsiteX121" fmla="*/ 5014762 w 8460606"/>
              <a:gd name="connsiteY121" fmla="*/ 1366787 h 4620126"/>
              <a:gd name="connsiteX122" fmla="*/ 5024388 w 8460606"/>
              <a:gd name="connsiteY122" fmla="*/ 1328286 h 4620126"/>
              <a:gd name="connsiteX123" fmla="*/ 5062889 w 8460606"/>
              <a:gd name="connsiteY123" fmla="*/ 1241659 h 4620126"/>
              <a:gd name="connsiteX124" fmla="*/ 5072514 w 8460606"/>
              <a:gd name="connsiteY124" fmla="*/ 1203158 h 4620126"/>
              <a:gd name="connsiteX125" fmla="*/ 5091764 w 8460606"/>
              <a:gd name="connsiteY125" fmla="*/ 1155032 h 4620126"/>
              <a:gd name="connsiteX126" fmla="*/ 5101390 w 8460606"/>
              <a:gd name="connsiteY126" fmla="*/ 1126156 h 4620126"/>
              <a:gd name="connsiteX127" fmla="*/ 5120640 w 8460606"/>
              <a:gd name="connsiteY127" fmla="*/ 1097280 h 4620126"/>
              <a:gd name="connsiteX128" fmla="*/ 5149516 w 8460606"/>
              <a:gd name="connsiteY128" fmla="*/ 1029903 h 4620126"/>
              <a:gd name="connsiteX129" fmla="*/ 5178392 w 8460606"/>
              <a:gd name="connsiteY129" fmla="*/ 1001027 h 4620126"/>
              <a:gd name="connsiteX130" fmla="*/ 5216893 w 8460606"/>
              <a:gd name="connsiteY130" fmla="*/ 943276 h 4620126"/>
              <a:gd name="connsiteX131" fmla="*/ 5236143 w 8460606"/>
              <a:gd name="connsiteY131" fmla="*/ 914400 h 4620126"/>
              <a:gd name="connsiteX132" fmla="*/ 5274644 w 8460606"/>
              <a:gd name="connsiteY132" fmla="*/ 827773 h 4620126"/>
              <a:gd name="connsiteX133" fmla="*/ 5303520 w 8460606"/>
              <a:gd name="connsiteY133" fmla="*/ 770021 h 4620126"/>
              <a:gd name="connsiteX134" fmla="*/ 5361272 w 8460606"/>
              <a:gd name="connsiteY134" fmla="*/ 741145 h 4620126"/>
              <a:gd name="connsiteX135" fmla="*/ 5390148 w 8460606"/>
              <a:gd name="connsiteY135" fmla="*/ 750771 h 4620126"/>
              <a:gd name="connsiteX136" fmla="*/ 5447899 w 8460606"/>
              <a:gd name="connsiteY136" fmla="*/ 731520 h 4620126"/>
              <a:gd name="connsiteX137" fmla="*/ 5505651 w 8460606"/>
              <a:gd name="connsiteY137" fmla="*/ 770021 h 4620126"/>
              <a:gd name="connsiteX138" fmla="*/ 5515276 w 8460606"/>
              <a:gd name="connsiteY138" fmla="*/ 798897 h 4620126"/>
              <a:gd name="connsiteX139" fmla="*/ 5553777 w 8460606"/>
              <a:gd name="connsiteY139" fmla="*/ 875899 h 4620126"/>
              <a:gd name="connsiteX140" fmla="*/ 5582653 w 8460606"/>
              <a:gd name="connsiteY140" fmla="*/ 962526 h 4620126"/>
              <a:gd name="connsiteX141" fmla="*/ 5592278 w 8460606"/>
              <a:gd name="connsiteY141" fmla="*/ 991402 h 4620126"/>
              <a:gd name="connsiteX142" fmla="*/ 5611529 w 8460606"/>
              <a:gd name="connsiteY142" fmla="*/ 1029903 h 4620126"/>
              <a:gd name="connsiteX143" fmla="*/ 5630779 w 8460606"/>
              <a:gd name="connsiteY143" fmla="*/ 1087655 h 4620126"/>
              <a:gd name="connsiteX144" fmla="*/ 5640404 w 8460606"/>
              <a:gd name="connsiteY144" fmla="*/ 1116531 h 4620126"/>
              <a:gd name="connsiteX145" fmla="*/ 5678905 w 8460606"/>
              <a:gd name="connsiteY145" fmla="*/ 1174282 h 4620126"/>
              <a:gd name="connsiteX146" fmla="*/ 5698156 w 8460606"/>
              <a:gd name="connsiteY146" fmla="*/ 1203158 h 4620126"/>
              <a:gd name="connsiteX147" fmla="*/ 5717406 w 8460606"/>
              <a:gd name="connsiteY147" fmla="*/ 1260909 h 4620126"/>
              <a:gd name="connsiteX148" fmla="*/ 5727032 w 8460606"/>
              <a:gd name="connsiteY148" fmla="*/ 1289785 h 4620126"/>
              <a:gd name="connsiteX149" fmla="*/ 5736657 w 8460606"/>
              <a:gd name="connsiteY149" fmla="*/ 1328286 h 4620126"/>
              <a:gd name="connsiteX150" fmla="*/ 5755908 w 8460606"/>
              <a:gd name="connsiteY150" fmla="*/ 1376413 h 4620126"/>
              <a:gd name="connsiteX151" fmla="*/ 5765533 w 8460606"/>
              <a:gd name="connsiteY151" fmla="*/ 1491916 h 4620126"/>
              <a:gd name="connsiteX152" fmla="*/ 5775158 w 8460606"/>
              <a:gd name="connsiteY152" fmla="*/ 1540042 h 4620126"/>
              <a:gd name="connsiteX153" fmla="*/ 5784783 w 8460606"/>
              <a:gd name="connsiteY153" fmla="*/ 1636295 h 4620126"/>
              <a:gd name="connsiteX154" fmla="*/ 5823284 w 8460606"/>
              <a:gd name="connsiteY154" fmla="*/ 1626669 h 4620126"/>
              <a:gd name="connsiteX155" fmla="*/ 5842535 w 8460606"/>
              <a:gd name="connsiteY155" fmla="*/ 1597794 h 4620126"/>
              <a:gd name="connsiteX156" fmla="*/ 5871411 w 8460606"/>
              <a:gd name="connsiteY156" fmla="*/ 1578543 h 4620126"/>
              <a:gd name="connsiteX157" fmla="*/ 5909912 w 8460606"/>
              <a:gd name="connsiteY157" fmla="*/ 1520792 h 4620126"/>
              <a:gd name="connsiteX158" fmla="*/ 5929162 w 8460606"/>
              <a:gd name="connsiteY158" fmla="*/ 1491916 h 4620126"/>
              <a:gd name="connsiteX159" fmla="*/ 5958038 w 8460606"/>
              <a:gd name="connsiteY159" fmla="*/ 1434164 h 4620126"/>
              <a:gd name="connsiteX160" fmla="*/ 5977289 w 8460606"/>
              <a:gd name="connsiteY160" fmla="*/ 1232034 h 4620126"/>
              <a:gd name="connsiteX161" fmla="*/ 5986914 w 8460606"/>
              <a:gd name="connsiteY161" fmla="*/ 1145406 h 4620126"/>
              <a:gd name="connsiteX162" fmla="*/ 6006164 w 8460606"/>
              <a:gd name="connsiteY162" fmla="*/ 1078029 h 4620126"/>
              <a:gd name="connsiteX163" fmla="*/ 6035040 w 8460606"/>
              <a:gd name="connsiteY163" fmla="*/ 808522 h 4620126"/>
              <a:gd name="connsiteX164" fmla="*/ 6054291 w 8460606"/>
              <a:gd name="connsiteY164" fmla="*/ 741145 h 4620126"/>
              <a:gd name="connsiteX165" fmla="*/ 6073541 w 8460606"/>
              <a:gd name="connsiteY165" fmla="*/ 683394 h 4620126"/>
              <a:gd name="connsiteX166" fmla="*/ 6092792 w 8460606"/>
              <a:gd name="connsiteY166" fmla="*/ 596766 h 4620126"/>
              <a:gd name="connsiteX167" fmla="*/ 6131293 w 8460606"/>
              <a:gd name="connsiteY167" fmla="*/ 462013 h 4620126"/>
              <a:gd name="connsiteX168" fmla="*/ 6150543 w 8460606"/>
              <a:gd name="connsiteY168" fmla="*/ 423512 h 4620126"/>
              <a:gd name="connsiteX169" fmla="*/ 6179419 w 8460606"/>
              <a:gd name="connsiteY169" fmla="*/ 317634 h 4620126"/>
              <a:gd name="connsiteX170" fmla="*/ 6198670 w 8460606"/>
              <a:gd name="connsiteY170" fmla="*/ 279133 h 4620126"/>
              <a:gd name="connsiteX171" fmla="*/ 6217920 w 8460606"/>
              <a:gd name="connsiteY171" fmla="*/ 221381 h 4620126"/>
              <a:gd name="connsiteX172" fmla="*/ 6275672 w 8460606"/>
              <a:gd name="connsiteY172" fmla="*/ 115503 h 4620126"/>
              <a:gd name="connsiteX173" fmla="*/ 6294922 w 8460606"/>
              <a:gd name="connsiteY173" fmla="*/ 57752 h 4620126"/>
              <a:gd name="connsiteX174" fmla="*/ 6304548 w 8460606"/>
              <a:gd name="connsiteY174" fmla="*/ 28876 h 4620126"/>
              <a:gd name="connsiteX175" fmla="*/ 6323798 w 8460606"/>
              <a:gd name="connsiteY175" fmla="*/ 0 h 4620126"/>
              <a:gd name="connsiteX176" fmla="*/ 6352674 w 8460606"/>
              <a:gd name="connsiteY176" fmla="*/ 9625 h 4620126"/>
              <a:gd name="connsiteX177" fmla="*/ 6371924 w 8460606"/>
              <a:gd name="connsiteY177" fmla="*/ 38501 h 4620126"/>
              <a:gd name="connsiteX178" fmla="*/ 6400800 w 8460606"/>
              <a:gd name="connsiteY178" fmla="*/ 67377 h 4620126"/>
              <a:gd name="connsiteX179" fmla="*/ 6420051 w 8460606"/>
              <a:gd name="connsiteY179" fmla="*/ 125128 h 4620126"/>
              <a:gd name="connsiteX180" fmla="*/ 6458552 w 8460606"/>
              <a:gd name="connsiteY180" fmla="*/ 182880 h 4620126"/>
              <a:gd name="connsiteX181" fmla="*/ 6477802 w 8460606"/>
              <a:gd name="connsiteY181" fmla="*/ 211756 h 4620126"/>
              <a:gd name="connsiteX182" fmla="*/ 6516303 w 8460606"/>
              <a:gd name="connsiteY182" fmla="*/ 298383 h 4620126"/>
              <a:gd name="connsiteX183" fmla="*/ 6545179 w 8460606"/>
              <a:gd name="connsiteY183" fmla="*/ 442762 h 4620126"/>
              <a:gd name="connsiteX184" fmla="*/ 6564430 w 8460606"/>
              <a:gd name="connsiteY184" fmla="*/ 471638 h 4620126"/>
              <a:gd name="connsiteX185" fmla="*/ 6593305 w 8460606"/>
              <a:gd name="connsiteY185" fmla="*/ 529389 h 4620126"/>
              <a:gd name="connsiteX186" fmla="*/ 6602931 w 8460606"/>
              <a:gd name="connsiteY186" fmla="*/ 558265 h 4620126"/>
              <a:gd name="connsiteX187" fmla="*/ 6631806 w 8460606"/>
              <a:gd name="connsiteY187" fmla="*/ 567891 h 4620126"/>
              <a:gd name="connsiteX188" fmla="*/ 6651057 w 8460606"/>
              <a:gd name="connsiteY188" fmla="*/ 596766 h 4620126"/>
              <a:gd name="connsiteX189" fmla="*/ 6699183 w 8460606"/>
              <a:gd name="connsiteY189" fmla="*/ 654518 h 4620126"/>
              <a:gd name="connsiteX190" fmla="*/ 6728059 w 8460606"/>
              <a:gd name="connsiteY190" fmla="*/ 712269 h 4620126"/>
              <a:gd name="connsiteX191" fmla="*/ 6737684 w 8460606"/>
              <a:gd name="connsiteY191" fmla="*/ 750771 h 4620126"/>
              <a:gd name="connsiteX192" fmla="*/ 6766560 w 8460606"/>
              <a:gd name="connsiteY192" fmla="*/ 808522 h 4620126"/>
              <a:gd name="connsiteX193" fmla="*/ 6776185 w 8460606"/>
              <a:gd name="connsiteY193" fmla="*/ 847023 h 4620126"/>
              <a:gd name="connsiteX194" fmla="*/ 6785811 w 8460606"/>
              <a:gd name="connsiteY194" fmla="*/ 904775 h 4620126"/>
              <a:gd name="connsiteX195" fmla="*/ 6805061 w 8460606"/>
              <a:gd name="connsiteY195" fmla="*/ 933651 h 4620126"/>
              <a:gd name="connsiteX196" fmla="*/ 6824312 w 8460606"/>
              <a:gd name="connsiteY196" fmla="*/ 1010653 h 4620126"/>
              <a:gd name="connsiteX197" fmla="*/ 6833937 w 8460606"/>
              <a:gd name="connsiteY197" fmla="*/ 1049154 h 4620126"/>
              <a:gd name="connsiteX198" fmla="*/ 6853188 w 8460606"/>
              <a:gd name="connsiteY198" fmla="*/ 1116531 h 4620126"/>
              <a:gd name="connsiteX199" fmla="*/ 6862813 w 8460606"/>
              <a:gd name="connsiteY199" fmla="*/ 1174282 h 4620126"/>
              <a:gd name="connsiteX200" fmla="*/ 6872438 w 8460606"/>
              <a:gd name="connsiteY200" fmla="*/ 1655545 h 4620126"/>
              <a:gd name="connsiteX201" fmla="*/ 6882063 w 8460606"/>
              <a:gd name="connsiteY201" fmla="*/ 1684421 h 4620126"/>
              <a:gd name="connsiteX202" fmla="*/ 6891689 w 8460606"/>
              <a:gd name="connsiteY202" fmla="*/ 1751798 h 4620126"/>
              <a:gd name="connsiteX203" fmla="*/ 6910939 w 8460606"/>
              <a:gd name="connsiteY203" fmla="*/ 1780674 h 4620126"/>
              <a:gd name="connsiteX204" fmla="*/ 6939815 w 8460606"/>
              <a:gd name="connsiteY204" fmla="*/ 1848051 h 4620126"/>
              <a:gd name="connsiteX205" fmla="*/ 6959065 w 8460606"/>
              <a:gd name="connsiteY205" fmla="*/ 1876926 h 4620126"/>
              <a:gd name="connsiteX206" fmla="*/ 6978316 w 8460606"/>
              <a:gd name="connsiteY206" fmla="*/ 1934678 h 4620126"/>
              <a:gd name="connsiteX207" fmla="*/ 7016817 w 8460606"/>
              <a:gd name="connsiteY207" fmla="*/ 1992429 h 4620126"/>
              <a:gd name="connsiteX208" fmla="*/ 7036068 w 8460606"/>
              <a:gd name="connsiteY208" fmla="*/ 2021305 h 4620126"/>
              <a:gd name="connsiteX209" fmla="*/ 7045693 w 8460606"/>
              <a:gd name="connsiteY209" fmla="*/ 2050181 h 4620126"/>
              <a:gd name="connsiteX210" fmla="*/ 7141945 w 8460606"/>
              <a:gd name="connsiteY210" fmla="*/ 2146434 h 4620126"/>
              <a:gd name="connsiteX211" fmla="*/ 7209322 w 8460606"/>
              <a:gd name="connsiteY211" fmla="*/ 2165684 h 4620126"/>
              <a:gd name="connsiteX212" fmla="*/ 7267074 w 8460606"/>
              <a:gd name="connsiteY212" fmla="*/ 2204185 h 4620126"/>
              <a:gd name="connsiteX213" fmla="*/ 7295950 w 8460606"/>
              <a:gd name="connsiteY213" fmla="*/ 2223436 h 4620126"/>
              <a:gd name="connsiteX214" fmla="*/ 7575082 w 8460606"/>
              <a:gd name="connsiteY214" fmla="*/ 2213811 h 4620126"/>
              <a:gd name="connsiteX215" fmla="*/ 7661710 w 8460606"/>
              <a:gd name="connsiteY215" fmla="*/ 2165684 h 4620126"/>
              <a:gd name="connsiteX216" fmla="*/ 7748337 w 8460606"/>
              <a:gd name="connsiteY216" fmla="*/ 2136808 h 4620126"/>
              <a:gd name="connsiteX217" fmla="*/ 7777213 w 8460606"/>
              <a:gd name="connsiteY217" fmla="*/ 2127183 h 4620126"/>
              <a:gd name="connsiteX218" fmla="*/ 7806089 w 8460606"/>
              <a:gd name="connsiteY218" fmla="*/ 2107933 h 4620126"/>
              <a:gd name="connsiteX219" fmla="*/ 7834964 w 8460606"/>
              <a:gd name="connsiteY219" fmla="*/ 2079057 h 4620126"/>
              <a:gd name="connsiteX220" fmla="*/ 7950468 w 8460606"/>
              <a:gd name="connsiteY220" fmla="*/ 2050181 h 4620126"/>
              <a:gd name="connsiteX221" fmla="*/ 7979343 w 8460606"/>
              <a:gd name="connsiteY221" fmla="*/ 2040556 h 4620126"/>
              <a:gd name="connsiteX222" fmla="*/ 8075596 w 8460606"/>
              <a:gd name="connsiteY222" fmla="*/ 2021305 h 4620126"/>
              <a:gd name="connsiteX223" fmla="*/ 8114097 w 8460606"/>
              <a:gd name="connsiteY223" fmla="*/ 2002055 h 4620126"/>
              <a:gd name="connsiteX224" fmla="*/ 8171849 w 8460606"/>
              <a:gd name="connsiteY224" fmla="*/ 1982804 h 4620126"/>
              <a:gd name="connsiteX225" fmla="*/ 8229600 w 8460606"/>
              <a:gd name="connsiteY225" fmla="*/ 1944303 h 4620126"/>
              <a:gd name="connsiteX226" fmla="*/ 8258476 w 8460606"/>
              <a:gd name="connsiteY226" fmla="*/ 1925053 h 4620126"/>
              <a:gd name="connsiteX227" fmla="*/ 8277726 w 8460606"/>
              <a:gd name="connsiteY227" fmla="*/ 1896177 h 4620126"/>
              <a:gd name="connsiteX228" fmla="*/ 8306602 w 8460606"/>
              <a:gd name="connsiteY228" fmla="*/ 1886552 h 4620126"/>
              <a:gd name="connsiteX229" fmla="*/ 8364354 w 8460606"/>
              <a:gd name="connsiteY229" fmla="*/ 1857676 h 4620126"/>
              <a:gd name="connsiteX230" fmla="*/ 8383604 w 8460606"/>
              <a:gd name="connsiteY230" fmla="*/ 1828800 h 4620126"/>
              <a:gd name="connsiteX231" fmla="*/ 8460606 w 8460606"/>
              <a:gd name="connsiteY23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98510 w 8460606"/>
              <a:gd name="connsiteY103" fmla="*/ 2792627 h 4620126"/>
              <a:gd name="connsiteX104" fmla="*/ 4523874 w 8460606"/>
              <a:gd name="connsiteY104" fmla="*/ 2714324 h 4620126"/>
              <a:gd name="connsiteX105" fmla="*/ 4687503 w 8460606"/>
              <a:gd name="connsiteY105" fmla="*/ 2579571 h 4620126"/>
              <a:gd name="connsiteX106" fmla="*/ 4697129 w 8460606"/>
              <a:gd name="connsiteY106" fmla="*/ 2550695 h 4620126"/>
              <a:gd name="connsiteX107" fmla="*/ 4716379 w 8460606"/>
              <a:gd name="connsiteY107" fmla="*/ 2521819 h 4620126"/>
              <a:gd name="connsiteX108" fmla="*/ 4735630 w 8460606"/>
              <a:gd name="connsiteY108" fmla="*/ 2464067 h 4620126"/>
              <a:gd name="connsiteX109" fmla="*/ 4754880 w 8460606"/>
              <a:gd name="connsiteY109" fmla="*/ 2406316 h 4620126"/>
              <a:gd name="connsiteX110" fmla="*/ 4764505 w 8460606"/>
              <a:gd name="connsiteY110" fmla="*/ 2377440 h 4620126"/>
              <a:gd name="connsiteX111" fmla="*/ 4783756 w 8460606"/>
              <a:gd name="connsiteY111" fmla="*/ 2338939 h 4620126"/>
              <a:gd name="connsiteX112" fmla="*/ 4822257 w 8460606"/>
              <a:gd name="connsiteY112" fmla="*/ 2252312 h 4620126"/>
              <a:gd name="connsiteX113" fmla="*/ 4831882 w 8460606"/>
              <a:gd name="connsiteY113" fmla="*/ 2204185 h 4620126"/>
              <a:gd name="connsiteX114" fmla="*/ 4851133 w 8460606"/>
              <a:gd name="connsiteY114" fmla="*/ 2146434 h 4620126"/>
              <a:gd name="connsiteX115" fmla="*/ 4860758 w 8460606"/>
              <a:gd name="connsiteY115" fmla="*/ 2098307 h 4620126"/>
              <a:gd name="connsiteX116" fmla="*/ 4908884 w 8460606"/>
              <a:gd name="connsiteY116" fmla="*/ 1982804 h 4620126"/>
              <a:gd name="connsiteX117" fmla="*/ 4918510 w 8460606"/>
              <a:gd name="connsiteY117" fmla="*/ 1876926 h 4620126"/>
              <a:gd name="connsiteX118" fmla="*/ 4937760 w 8460606"/>
              <a:gd name="connsiteY118" fmla="*/ 1809549 h 4620126"/>
              <a:gd name="connsiteX119" fmla="*/ 4957011 w 8460606"/>
              <a:gd name="connsiteY119" fmla="*/ 1626669 h 4620126"/>
              <a:gd name="connsiteX120" fmla="*/ 4966636 w 8460606"/>
              <a:gd name="connsiteY120" fmla="*/ 1578543 h 4620126"/>
              <a:gd name="connsiteX121" fmla="*/ 4976261 w 8460606"/>
              <a:gd name="connsiteY121" fmla="*/ 1463040 h 4620126"/>
              <a:gd name="connsiteX122" fmla="*/ 5014762 w 8460606"/>
              <a:gd name="connsiteY122" fmla="*/ 1366787 h 4620126"/>
              <a:gd name="connsiteX123" fmla="*/ 5024388 w 8460606"/>
              <a:gd name="connsiteY123" fmla="*/ 1328286 h 4620126"/>
              <a:gd name="connsiteX124" fmla="*/ 5062889 w 8460606"/>
              <a:gd name="connsiteY124" fmla="*/ 1241659 h 4620126"/>
              <a:gd name="connsiteX125" fmla="*/ 5072514 w 8460606"/>
              <a:gd name="connsiteY125" fmla="*/ 1203158 h 4620126"/>
              <a:gd name="connsiteX126" fmla="*/ 5091764 w 8460606"/>
              <a:gd name="connsiteY126" fmla="*/ 1155032 h 4620126"/>
              <a:gd name="connsiteX127" fmla="*/ 5101390 w 8460606"/>
              <a:gd name="connsiteY127" fmla="*/ 1126156 h 4620126"/>
              <a:gd name="connsiteX128" fmla="*/ 5120640 w 8460606"/>
              <a:gd name="connsiteY128" fmla="*/ 1097280 h 4620126"/>
              <a:gd name="connsiteX129" fmla="*/ 5149516 w 8460606"/>
              <a:gd name="connsiteY129" fmla="*/ 1029903 h 4620126"/>
              <a:gd name="connsiteX130" fmla="*/ 5178392 w 8460606"/>
              <a:gd name="connsiteY130" fmla="*/ 1001027 h 4620126"/>
              <a:gd name="connsiteX131" fmla="*/ 5216893 w 8460606"/>
              <a:gd name="connsiteY131" fmla="*/ 943276 h 4620126"/>
              <a:gd name="connsiteX132" fmla="*/ 5236143 w 8460606"/>
              <a:gd name="connsiteY132" fmla="*/ 914400 h 4620126"/>
              <a:gd name="connsiteX133" fmla="*/ 5274644 w 8460606"/>
              <a:gd name="connsiteY133" fmla="*/ 827773 h 4620126"/>
              <a:gd name="connsiteX134" fmla="*/ 5303520 w 8460606"/>
              <a:gd name="connsiteY134" fmla="*/ 770021 h 4620126"/>
              <a:gd name="connsiteX135" fmla="*/ 5361272 w 8460606"/>
              <a:gd name="connsiteY135" fmla="*/ 741145 h 4620126"/>
              <a:gd name="connsiteX136" fmla="*/ 5390148 w 8460606"/>
              <a:gd name="connsiteY136" fmla="*/ 750771 h 4620126"/>
              <a:gd name="connsiteX137" fmla="*/ 5447899 w 8460606"/>
              <a:gd name="connsiteY137" fmla="*/ 731520 h 4620126"/>
              <a:gd name="connsiteX138" fmla="*/ 5505651 w 8460606"/>
              <a:gd name="connsiteY138" fmla="*/ 770021 h 4620126"/>
              <a:gd name="connsiteX139" fmla="*/ 5515276 w 8460606"/>
              <a:gd name="connsiteY139" fmla="*/ 798897 h 4620126"/>
              <a:gd name="connsiteX140" fmla="*/ 5553777 w 8460606"/>
              <a:gd name="connsiteY140" fmla="*/ 875899 h 4620126"/>
              <a:gd name="connsiteX141" fmla="*/ 5582653 w 8460606"/>
              <a:gd name="connsiteY141" fmla="*/ 962526 h 4620126"/>
              <a:gd name="connsiteX142" fmla="*/ 5592278 w 8460606"/>
              <a:gd name="connsiteY142" fmla="*/ 991402 h 4620126"/>
              <a:gd name="connsiteX143" fmla="*/ 5611529 w 8460606"/>
              <a:gd name="connsiteY143" fmla="*/ 1029903 h 4620126"/>
              <a:gd name="connsiteX144" fmla="*/ 5630779 w 8460606"/>
              <a:gd name="connsiteY144" fmla="*/ 1087655 h 4620126"/>
              <a:gd name="connsiteX145" fmla="*/ 5640404 w 8460606"/>
              <a:gd name="connsiteY145" fmla="*/ 1116531 h 4620126"/>
              <a:gd name="connsiteX146" fmla="*/ 5678905 w 8460606"/>
              <a:gd name="connsiteY146" fmla="*/ 1174282 h 4620126"/>
              <a:gd name="connsiteX147" fmla="*/ 5698156 w 8460606"/>
              <a:gd name="connsiteY147" fmla="*/ 1203158 h 4620126"/>
              <a:gd name="connsiteX148" fmla="*/ 5717406 w 8460606"/>
              <a:gd name="connsiteY148" fmla="*/ 1260909 h 4620126"/>
              <a:gd name="connsiteX149" fmla="*/ 5727032 w 8460606"/>
              <a:gd name="connsiteY149" fmla="*/ 1289785 h 4620126"/>
              <a:gd name="connsiteX150" fmla="*/ 5736657 w 8460606"/>
              <a:gd name="connsiteY150" fmla="*/ 1328286 h 4620126"/>
              <a:gd name="connsiteX151" fmla="*/ 5755908 w 8460606"/>
              <a:gd name="connsiteY151" fmla="*/ 1376413 h 4620126"/>
              <a:gd name="connsiteX152" fmla="*/ 5765533 w 8460606"/>
              <a:gd name="connsiteY152" fmla="*/ 1491916 h 4620126"/>
              <a:gd name="connsiteX153" fmla="*/ 5775158 w 8460606"/>
              <a:gd name="connsiteY153" fmla="*/ 1540042 h 4620126"/>
              <a:gd name="connsiteX154" fmla="*/ 5784783 w 8460606"/>
              <a:gd name="connsiteY154" fmla="*/ 1636295 h 4620126"/>
              <a:gd name="connsiteX155" fmla="*/ 5823284 w 8460606"/>
              <a:gd name="connsiteY155" fmla="*/ 1626669 h 4620126"/>
              <a:gd name="connsiteX156" fmla="*/ 5842535 w 8460606"/>
              <a:gd name="connsiteY156" fmla="*/ 1597794 h 4620126"/>
              <a:gd name="connsiteX157" fmla="*/ 5871411 w 8460606"/>
              <a:gd name="connsiteY157" fmla="*/ 1578543 h 4620126"/>
              <a:gd name="connsiteX158" fmla="*/ 5909912 w 8460606"/>
              <a:gd name="connsiteY158" fmla="*/ 1520792 h 4620126"/>
              <a:gd name="connsiteX159" fmla="*/ 5929162 w 8460606"/>
              <a:gd name="connsiteY159" fmla="*/ 1491916 h 4620126"/>
              <a:gd name="connsiteX160" fmla="*/ 5958038 w 8460606"/>
              <a:gd name="connsiteY160" fmla="*/ 1434164 h 4620126"/>
              <a:gd name="connsiteX161" fmla="*/ 5977289 w 8460606"/>
              <a:gd name="connsiteY161" fmla="*/ 1232034 h 4620126"/>
              <a:gd name="connsiteX162" fmla="*/ 5986914 w 8460606"/>
              <a:gd name="connsiteY162" fmla="*/ 1145406 h 4620126"/>
              <a:gd name="connsiteX163" fmla="*/ 6006164 w 8460606"/>
              <a:gd name="connsiteY163" fmla="*/ 1078029 h 4620126"/>
              <a:gd name="connsiteX164" fmla="*/ 6035040 w 8460606"/>
              <a:gd name="connsiteY164" fmla="*/ 808522 h 4620126"/>
              <a:gd name="connsiteX165" fmla="*/ 6054291 w 8460606"/>
              <a:gd name="connsiteY165" fmla="*/ 741145 h 4620126"/>
              <a:gd name="connsiteX166" fmla="*/ 6073541 w 8460606"/>
              <a:gd name="connsiteY166" fmla="*/ 683394 h 4620126"/>
              <a:gd name="connsiteX167" fmla="*/ 6092792 w 8460606"/>
              <a:gd name="connsiteY167" fmla="*/ 596766 h 4620126"/>
              <a:gd name="connsiteX168" fmla="*/ 6131293 w 8460606"/>
              <a:gd name="connsiteY168" fmla="*/ 462013 h 4620126"/>
              <a:gd name="connsiteX169" fmla="*/ 6150543 w 8460606"/>
              <a:gd name="connsiteY169" fmla="*/ 423512 h 4620126"/>
              <a:gd name="connsiteX170" fmla="*/ 6179419 w 8460606"/>
              <a:gd name="connsiteY170" fmla="*/ 317634 h 4620126"/>
              <a:gd name="connsiteX171" fmla="*/ 6198670 w 8460606"/>
              <a:gd name="connsiteY171" fmla="*/ 279133 h 4620126"/>
              <a:gd name="connsiteX172" fmla="*/ 6217920 w 8460606"/>
              <a:gd name="connsiteY172" fmla="*/ 221381 h 4620126"/>
              <a:gd name="connsiteX173" fmla="*/ 6275672 w 8460606"/>
              <a:gd name="connsiteY173" fmla="*/ 115503 h 4620126"/>
              <a:gd name="connsiteX174" fmla="*/ 6294922 w 8460606"/>
              <a:gd name="connsiteY174" fmla="*/ 57752 h 4620126"/>
              <a:gd name="connsiteX175" fmla="*/ 6304548 w 8460606"/>
              <a:gd name="connsiteY175" fmla="*/ 28876 h 4620126"/>
              <a:gd name="connsiteX176" fmla="*/ 6323798 w 8460606"/>
              <a:gd name="connsiteY176" fmla="*/ 0 h 4620126"/>
              <a:gd name="connsiteX177" fmla="*/ 6352674 w 8460606"/>
              <a:gd name="connsiteY177" fmla="*/ 9625 h 4620126"/>
              <a:gd name="connsiteX178" fmla="*/ 6371924 w 8460606"/>
              <a:gd name="connsiteY178" fmla="*/ 38501 h 4620126"/>
              <a:gd name="connsiteX179" fmla="*/ 6400800 w 8460606"/>
              <a:gd name="connsiteY179" fmla="*/ 67377 h 4620126"/>
              <a:gd name="connsiteX180" fmla="*/ 6420051 w 8460606"/>
              <a:gd name="connsiteY180" fmla="*/ 125128 h 4620126"/>
              <a:gd name="connsiteX181" fmla="*/ 6458552 w 8460606"/>
              <a:gd name="connsiteY181" fmla="*/ 182880 h 4620126"/>
              <a:gd name="connsiteX182" fmla="*/ 6477802 w 8460606"/>
              <a:gd name="connsiteY182" fmla="*/ 211756 h 4620126"/>
              <a:gd name="connsiteX183" fmla="*/ 6516303 w 8460606"/>
              <a:gd name="connsiteY183" fmla="*/ 298383 h 4620126"/>
              <a:gd name="connsiteX184" fmla="*/ 6545179 w 8460606"/>
              <a:gd name="connsiteY184" fmla="*/ 442762 h 4620126"/>
              <a:gd name="connsiteX185" fmla="*/ 6564430 w 8460606"/>
              <a:gd name="connsiteY185" fmla="*/ 471638 h 4620126"/>
              <a:gd name="connsiteX186" fmla="*/ 6593305 w 8460606"/>
              <a:gd name="connsiteY186" fmla="*/ 529389 h 4620126"/>
              <a:gd name="connsiteX187" fmla="*/ 6602931 w 8460606"/>
              <a:gd name="connsiteY187" fmla="*/ 558265 h 4620126"/>
              <a:gd name="connsiteX188" fmla="*/ 6631806 w 8460606"/>
              <a:gd name="connsiteY188" fmla="*/ 567891 h 4620126"/>
              <a:gd name="connsiteX189" fmla="*/ 6651057 w 8460606"/>
              <a:gd name="connsiteY189" fmla="*/ 596766 h 4620126"/>
              <a:gd name="connsiteX190" fmla="*/ 6699183 w 8460606"/>
              <a:gd name="connsiteY190" fmla="*/ 654518 h 4620126"/>
              <a:gd name="connsiteX191" fmla="*/ 6728059 w 8460606"/>
              <a:gd name="connsiteY191" fmla="*/ 712269 h 4620126"/>
              <a:gd name="connsiteX192" fmla="*/ 6737684 w 8460606"/>
              <a:gd name="connsiteY192" fmla="*/ 750771 h 4620126"/>
              <a:gd name="connsiteX193" fmla="*/ 6766560 w 8460606"/>
              <a:gd name="connsiteY193" fmla="*/ 808522 h 4620126"/>
              <a:gd name="connsiteX194" fmla="*/ 6776185 w 8460606"/>
              <a:gd name="connsiteY194" fmla="*/ 847023 h 4620126"/>
              <a:gd name="connsiteX195" fmla="*/ 6785811 w 8460606"/>
              <a:gd name="connsiteY195" fmla="*/ 904775 h 4620126"/>
              <a:gd name="connsiteX196" fmla="*/ 6805061 w 8460606"/>
              <a:gd name="connsiteY196" fmla="*/ 933651 h 4620126"/>
              <a:gd name="connsiteX197" fmla="*/ 6824312 w 8460606"/>
              <a:gd name="connsiteY197" fmla="*/ 1010653 h 4620126"/>
              <a:gd name="connsiteX198" fmla="*/ 6833937 w 8460606"/>
              <a:gd name="connsiteY198" fmla="*/ 1049154 h 4620126"/>
              <a:gd name="connsiteX199" fmla="*/ 6853188 w 8460606"/>
              <a:gd name="connsiteY199" fmla="*/ 1116531 h 4620126"/>
              <a:gd name="connsiteX200" fmla="*/ 6862813 w 8460606"/>
              <a:gd name="connsiteY200" fmla="*/ 1174282 h 4620126"/>
              <a:gd name="connsiteX201" fmla="*/ 6872438 w 8460606"/>
              <a:gd name="connsiteY201" fmla="*/ 1655545 h 4620126"/>
              <a:gd name="connsiteX202" fmla="*/ 6882063 w 8460606"/>
              <a:gd name="connsiteY202" fmla="*/ 1684421 h 4620126"/>
              <a:gd name="connsiteX203" fmla="*/ 6891689 w 8460606"/>
              <a:gd name="connsiteY203" fmla="*/ 1751798 h 4620126"/>
              <a:gd name="connsiteX204" fmla="*/ 6910939 w 8460606"/>
              <a:gd name="connsiteY204" fmla="*/ 1780674 h 4620126"/>
              <a:gd name="connsiteX205" fmla="*/ 6939815 w 8460606"/>
              <a:gd name="connsiteY205" fmla="*/ 1848051 h 4620126"/>
              <a:gd name="connsiteX206" fmla="*/ 6959065 w 8460606"/>
              <a:gd name="connsiteY206" fmla="*/ 1876926 h 4620126"/>
              <a:gd name="connsiteX207" fmla="*/ 6978316 w 8460606"/>
              <a:gd name="connsiteY207" fmla="*/ 1934678 h 4620126"/>
              <a:gd name="connsiteX208" fmla="*/ 7016817 w 8460606"/>
              <a:gd name="connsiteY208" fmla="*/ 1992429 h 4620126"/>
              <a:gd name="connsiteX209" fmla="*/ 7036068 w 8460606"/>
              <a:gd name="connsiteY209" fmla="*/ 2021305 h 4620126"/>
              <a:gd name="connsiteX210" fmla="*/ 7045693 w 8460606"/>
              <a:gd name="connsiteY210" fmla="*/ 2050181 h 4620126"/>
              <a:gd name="connsiteX211" fmla="*/ 7141945 w 8460606"/>
              <a:gd name="connsiteY211" fmla="*/ 2146434 h 4620126"/>
              <a:gd name="connsiteX212" fmla="*/ 7209322 w 8460606"/>
              <a:gd name="connsiteY212" fmla="*/ 2165684 h 4620126"/>
              <a:gd name="connsiteX213" fmla="*/ 7267074 w 8460606"/>
              <a:gd name="connsiteY213" fmla="*/ 2204185 h 4620126"/>
              <a:gd name="connsiteX214" fmla="*/ 7295950 w 8460606"/>
              <a:gd name="connsiteY214" fmla="*/ 2223436 h 4620126"/>
              <a:gd name="connsiteX215" fmla="*/ 7575082 w 8460606"/>
              <a:gd name="connsiteY215" fmla="*/ 2213811 h 4620126"/>
              <a:gd name="connsiteX216" fmla="*/ 7661710 w 8460606"/>
              <a:gd name="connsiteY216" fmla="*/ 2165684 h 4620126"/>
              <a:gd name="connsiteX217" fmla="*/ 7748337 w 8460606"/>
              <a:gd name="connsiteY217" fmla="*/ 2136808 h 4620126"/>
              <a:gd name="connsiteX218" fmla="*/ 7777213 w 8460606"/>
              <a:gd name="connsiteY218" fmla="*/ 2127183 h 4620126"/>
              <a:gd name="connsiteX219" fmla="*/ 7806089 w 8460606"/>
              <a:gd name="connsiteY219" fmla="*/ 2107933 h 4620126"/>
              <a:gd name="connsiteX220" fmla="*/ 7834964 w 8460606"/>
              <a:gd name="connsiteY220" fmla="*/ 2079057 h 4620126"/>
              <a:gd name="connsiteX221" fmla="*/ 7950468 w 8460606"/>
              <a:gd name="connsiteY221" fmla="*/ 2050181 h 4620126"/>
              <a:gd name="connsiteX222" fmla="*/ 7979343 w 8460606"/>
              <a:gd name="connsiteY222" fmla="*/ 2040556 h 4620126"/>
              <a:gd name="connsiteX223" fmla="*/ 8075596 w 8460606"/>
              <a:gd name="connsiteY223" fmla="*/ 2021305 h 4620126"/>
              <a:gd name="connsiteX224" fmla="*/ 8114097 w 8460606"/>
              <a:gd name="connsiteY224" fmla="*/ 2002055 h 4620126"/>
              <a:gd name="connsiteX225" fmla="*/ 8171849 w 8460606"/>
              <a:gd name="connsiteY225" fmla="*/ 1982804 h 4620126"/>
              <a:gd name="connsiteX226" fmla="*/ 8229600 w 8460606"/>
              <a:gd name="connsiteY226" fmla="*/ 1944303 h 4620126"/>
              <a:gd name="connsiteX227" fmla="*/ 8258476 w 8460606"/>
              <a:gd name="connsiteY227" fmla="*/ 1925053 h 4620126"/>
              <a:gd name="connsiteX228" fmla="*/ 8277726 w 8460606"/>
              <a:gd name="connsiteY228" fmla="*/ 1896177 h 4620126"/>
              <a:gd name="connsiteX229" fmla="*/ 8306602 w 8460606"/>
              <a:gd name="connsiteY229" fmla="*/ 1886552 h 4620126"/>
              <a:gd name="connsiteX230" fmla="*/ 8364354 w 8460606"/>
              <a:gd name="connsiteY230" fmla="*/ 1857676 h 4620126"/>
              <a:gd name="connsiteX231" fmla="*/ 8383604 w 8460606"/>
              <a:gd name="connsiteY231" fmla="*/ 1828800 h 4620126"/>
              <a:gd name="connsiteX232" fmla="*/ 8460606 w 8460606"/>
              <a:gd name="connsiteY23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98510 w 8460606"/>
              <a:gd name="connsiteY103" fmla="*/ 2792627 h 4620126"/>
              <a:gd name="connsiteX104" fmla="*/ 4687503 w 8460606"/>
              <a:gd name="connsiteY104" fmla="*/ 2579571 h 4620126"/>
              <a:gd name="connsiteX105" fmla="*/ 4697129 w 8460606"/>
              <a:gd name="connsiteY105" fmla="*/ 2550695 h 4620126"/>
              <a:gd name="connsiteX106" fmla="*/ 4716379 w 8460606"/>
              <a:gd name="connsiteY106" fmla="*/ 2521819 h 4620126"/>
              <a:gd name="connsiteX107" fmla="*/ 4735630 w 8460606"/>
              <a:gd name="connsiteY107" fmla="*/ 2464067 h 4620126"/>
              <a:gd name="connsiteX108" fmla="*/ 4754880 w 8460606"/>
              <a:gd name="connsiteY108" fmla="*/ 2406316 h 4620126"/>
              <a:gd name="connsiteX109" fmla="*/ 4764505 w 8460606"/>
              <a:gd name="connsiteY109" fmla="*/ 2377440 h 4620126"/>
              <a:gd name="connsiteX110" fmla="*/ 4783756 w 8460606"/>
              <a:gd name="connsiteY110" fmla="*/ 2338939 h 4620126"/>
              <a:gd name="connsiteX111" fmla="*/ 4822257 w 8460606"/>
              <a:gd name="connsiteY111" fmla="*/ 2252312 h 4620126"/>
              <a:gd name="connsiteX112" fmla="*/ 4831882 w 8460606"/>
              <a:gd name="connsiteY112" fmla="*/ 2204185 h 4620126"/>
              <a:gd name="connsiteX113" fmla="*/ 4851133 w 8460606"/>
              <a:gd name="connsiteY113" fmla="*/ 2146434 h 4620126"/>
              <a:gd name="connsiteX114" fmla="*/ 4860758 w 8460606"/>
              <a:gd name="connsiteY114" fmla="*/ 2098307 h 4620126"/>
              <a:gd name="connsiteX115" fmla="*/ 4908884 w 8460606"/>
              <a:gd name="connsiteY115" fmla="*/ 1982804 h 4620126"/>
              <a:gd name="connsiteX116" fmla="*/ 4918510 w 8460606"/>
              <a:gd name="connsiteY116" fmla="*/ 1876926 h 4620126"/>
              <a:gd name="connsiteX117" fmla="*/ 4937760 w 8460606"/>
              <a:gd name="connsiteY117" fmla="*/ 1809549 h 4620126"/>
              <a:gd name="connsiteX118" fmla="*/ 4957011 w 8460606"/>
              <a:gd name="connsiteY118" fmla="*/ 1626669 h 4620126"/>
              <a:gd name="connsiteX119" fmla="*/ 4966636 w 8460606"/>
              <a:gd name="connsiteY119" fmla="*/ 1578543 h 4620126"/>
              <a:gd name="connsiteX120" fmla="*/ 4976261 w 8460606"/>
              <a:gd name="connsiteY120" fmla="*/ 1463040 h 4620126"/>
              <a:gd name="connsiteX121" fmla="*/ 5014762 w 8460606"/>
              <a:gd name="connsiteY121" fmla="*/ 1366787 h 4620126"/>
              <a:gd name="connsiteX122" fmla="*/ 5024388 w 8460606"/>
              <a:gd name="connsiteY122" fmla="*/ 1328286 h 4620126"/>
              <a:gd name="connsiteX123" fmla="*/ 5062889 w 8460606"/>
              <a:gd name="connsiteY123" fmla="*/ 1241659 h 4620126"/>
              <a:gd name="connsiteX124" fmla="*/ 5072514 w 8460606"/>
              <a:gd name="connsiteY124" fmla="*/ 1203158 h 4620126"/>
              <a:gd name="connsiteX125" fmla="*/ 5091764 w 8460606"/>
              <a:gd name="connsiteY125" fmla="*/ 1155032 h 4620126"/>
              <a:gd name="connsiteX126" fmla="*/ 5101390 w 8460606"/>
              <a:gd name="connsiteY126" fmla="*/ 1126156 h 4620126"/>
              <a:gd name="connsiteX127" fmla="*/ 5120640 w 8460606"/>
              <a:gd name="connsiteY127" fmla="*/ 1097280 h 4620126"/>
              <a:gd name="connsiteX128" fmla="*/ 5149516 w 8460606"/>
              <a:gd name="connsiteY128" fmla="*/ 1029903 h 4620126"/>
              <a:gd name="connsiteX129" fmla="*/ 5178392 w 8460606"/>
              <a:gd name="connsiteY129" fmla="*/ 1001027 h 4620126"/>
              <a:gd name="connsiteX130" fmla="*/ 5216893 w 8460606"/>
              <a:gd name="connsiteY130" fmla="*/ 943276 h 4620126"/>
              <a:gd name="connsiteX131" fmla="*/ 5236143 w 8460606"/>
              <a:gd name="connsiteY131" fmla="*/ 914400 h 4620126"/>
              <a:gd name="connsiteX132" fmla="*/ 5274644 w 8460606"/>
              <a:gd name="connsiteY132" fmla="*/ 827773 h 4620126"/>
              <a:gd name="connsiteX133" fmla="*/ 5303520 w 8460606"/>
              <a:gd name="connsiteY133" fmla="*/ 770021 h 4620126"/>
              <a:gd name="connsiteX134" fmla="*/ 5361272 w 8460606"/>
              <a:gd name="connsiteY134" fmla="*/ 741145 h 4620126"/>
              <a:gd name="connsiteX135" fmla="*/ 5390148 w 8460606"/>
              <a:gd name="connsiteY135" fmla="*/ 750771 h 4620126"/>
              <a:gd name="connsiteX136" fmla="*/ 5447899 w 8460606"/>
              <a:gd name="connsiteY136" fmla="*/ 731520 h 4620126"/>
              <a:gd name="connsiteX137" fmla="*/ 5505651 w 8460606"/>
              <a:gd name="connsiteY137" fmla="*/ 770021 h 4620126"/>
              <a:gd name="connsiteX138" fmla="*/ 5515276 w 8460606"/>
              <a:gd name="connsiteY138" fmla="*/ 798897 h 4620126"/>
              <a:gd name="connsiteX139" fmla="*/ 5553777 w 8460606"/>
              <a:gd name="connsiteY139" fmla="*/ 875899 h 4620126"/>
              <a:gd name="connsiteX140" fmla="*/ 5582653 w 8460606"/>
              <a:gd name="connsiteY140" fmla="*/ 962526 h 4620126"/>
              <a:gd name="connsiteX141" fmla="*/ 5592278 w 8460606"/>
              <a:gd name="connsiteY141" fmla="*/ 991402 h 4620126"/>
              <a:gd name="connsiteX142" fmla="*/ 5611529 w 8460606"/>
              <a:gd name="connsiteY142" fmla="*/ 1029903 h 4620126"/>
              <a:gd name="connsiteX143" fmla="*/ 5630779 w 8460606"/>
              <a:gd name="connsiteY143" fmla="*/ 1087655 h 4620126"/>
              <a:gd name="connsiteX144" fmla="*/ 5640404 w 8460606"/>
              <a:gd name="connsiteY144" fmla="*/ 1116531 h 4620126"/>
              <a:gd name="connsiteX145" fmla="*/ 5678905 w 8460606"/>
              <a:gd name="connsiteY145" fmla="*/ 1174282 h 4620126"/>
              <a:gd name="connsiteX146" fmla="*/ 5698156 w 8460606"/>
              <a:gd name="connsiteY146" fmla="*/ 1203158 h 4620126"/>
              <a:gd name="connsiteX147" fmla="*/ 5717406 w 8460606"/>
              <a:gd name="connsiteY147" fmla="*/ 1260909 h 4620126"/>
              <a:gd name="connsiteX148" fmla="*/ 5727032 w 8460606"/>
              <a:gd name="connsiteY148" fmla="*/ 1289785 h 4620126"/>
              <a:gd name="connsiteX149" fmla="*/ 5736657 w 8460606"/>
              <a:gd name="connsiteY149" fmla="*/ 1328286 h 4620126"/>
              <a:gd name="connsiteX150" fmla="*/ 5755908 w 8460606"/>
              <a:gd name="connsiteY150" fmla="*/ 1376413 h 4620126"/>
              <a:gd name="connsiteX151" fmla="*/ 5765533 w 8460606"/>
              <a:gd name="connsiteY151" fmla="*/ 1491916 h 4620126"/>
              <a:gd name="connsiteX152" fmla="*/ 5775158 w 8460606"/>
              <a:gd name="connsiteY152" fmla="*/ 1540042 h 4620126"/>
              <a:gd name="connsiteX153" fmla="*/ 5784783 w 8460606"/>
              <a:gd name="connsiteY153" fmla="*/ 1636295 h 4620126"/>
              <a:gd name="connsiteX154" fmla="*/ 5823284 w 8460606"/>
              <a:gd name="connsiteY154" fmla="*/ 1626669 h 4620126"/>
              <a:gd name="connsiteX155" fmla="*/ 5842535 w 8460606"/>
              <a:gd name="connsiteY155" fmla="*/ 1597794 h 4620126"/>
              <a:gd name="connsiteX156" fmla="*/ 5871411 w 8460606"/>
              <a:gd name="connsiteY156" fmla="*/ 1578543 h 4620126"/>
              <a:gd name="connsiteX157" fmla="*/ 5909912 w 8460606"/>
              <a:gd name="connsiteY157" fmla="*/ 1520792 h 4620126"/>
              <a:gd name="connsiteX158" fmla="*/ 5929162 w 8460606"/>
              <a:gd name="connsiteY158" fmla="*/ 1491916 h 4620126"/>
              <a:gd name="connsiteX159" fmla="*/ 5958038 w 8460606"/>
              <a:gd name="connsiteY159" fmla="*/ 1434164 h 4620126"/>
              <a:gd name="connsiteX160" fmla="*/ 5977289 w 8460606"/>
              <a:gd name="connsiteY160" fmla="*/ 1232034 h 4620126"/>
              <a:gd name="connsiteX161" fmla="*/ 5986914 w 8460606"/>
              <a:gd name="connsiteY161" fmla="*/ 1145406 h 4620126"/>
              <a:gd name="connsiteX162" fmla="*/ 6006164 w 8460606"/>
              <a:gd name="connsiteY162" fmla="*/ 1078029 h 4620126"/>
              <a:gd name="connsiteX163" fmla="*/ 6035040 w 8460606"/>
              <a:gd name="connsiteY163" fmla="*/ 808522 h 4620126"/>
              <a:gd name="connsiteX164" fmla="*/ 6054291 w 8460606"/>
              <a:gd name="connsiteY164" fmla="*/ 741145 h 4620126"/>
              <a:gd name="connsiteX165" fmla="*/ 6073541 w 8460606"/>
              <a:gd name="connsiteY165" fmla="*/ 683394 h 4620126"/>
              <a:gd name="connsiteX166" fmla="*/ 6092792 w 8460606"/>
              <a:gd name="connsiteY166" fmla="*/ 596766 h 4620126"/>
              <a:gd name="connsiteX167" fmla="*/ 6131293 w 8460606"/>
              <a:gd name="connsiteY167" fmla="*/ 462013 h 4620126"/>
              <a:gd name="connsiteX168" fmla="*/ 6150543 w 8460606"/>
              <a:gd name="connsiteY168" fmla="*/ 423512 h 4620126"/>
              <a:gd name="connsiteX169" fmla="*/ 6179419 w 8460606"/>
              <a:gd name="connsiteY169" fmla="*/ 317634 h 4620126"/>
              <a:gd name="connsiteX170" fmla="*/ 6198670 w 8460606"/>
              <a:gd name="connsiteY170" fmla="*/ 279133 h 4620126"/>
              <a:gd name="connsiteX171" fmla="*/ 6217920 w 8460606"/>
              <a:gd name="connsiteY171" fmla="*/ 221381 h 4620126"/>
              <a:gd name="connsiteX172" fmla="*/ 6275672 w 8460606"/>
              <a:gd name="connsiteY172" fmla="*/ 115503 h 4620126"/>
              <a:gd name="connsiteX173" fmla="*/ 6294922 w 8460606"/>
              <a:gd name="connsiteY173" fmla="*/ 57752 h 4620126"/>
              <a:gd name="connsiteX174" fmla="*/ 6304548 w 8460606"/>
              <a:gd name="connsiteY174" fmla="*/ 28876 h 4620126"/>
              <a:gd name="connsiteX175" fmla="*/ 6323798 w 8460606"/>
              <a:gd name="connsiteY175" fmla="*/ 0 h 4620126"/>
              <a:gd name="connsiteX176" fmla="*/ 6352674 w 8460606"/>
              <a:gd name="connsiteY176" fmla="*/ 9625 h 4620126"/>
              <a:gd name="connsiteX177" fmla="*/ 6371924 w 8460606"/>
              <a:gd name="connsiteY177" fmla="*/ 38501 h 4620126"/>
              <a:gd name="connsiteX178" fmla="*/ 6400800 w 8460606"/>
              <a:gd name="connsiteY178" fmla="*/ 67377 h 4620126"/>
              <a:gd name="connsiteX179" fmla="*/ 6420051 w 8460606"/>
              <a:gd name="connsiteY179" fmla="*/ 125128 h 4620126"/>
              <a:gd name="connsiteX180" fmla="*/ 6458552 w 8460606"/>
              <a:gd name="connsiteY180" fmla="*/ 182880 h 4620126"/>
              <a:gd name="connsiteX181" fmla="*/ 6477802 w 8460606"/>
              <a:gd name="connsiteY181" fmla="*/ 211756 h 4620126"/>
              <a:gd name="connsiteX182" fmla="*/ 6516303 w 8460606"/>
              <a:gd name="connsiteY182" fmla="*/ 298383 h 4620126"/>
              <a:gd name="connsiteX183" fmla="*/ 6545179 w 8460606"/>
              <a:gd name="connsiteY183" fmla="*/ 442762 h 4620126"/>
              <a:gd name="connsiteX184" fmla="*/ 6564430 w 8460606"/>
              <a:gd name="connsiteY184" fmla="*/ 471638 h 4620126"/>
              <a:gd name="connsiteX185" fmla="*/ 6593305 w 8460606"/>
              <a:gd name="connsiteY185" fmla="*/ 529389 h 4620126"/>
              <a:gd name="connsiteX186" fmla="*/ 6602931 w 8460606"/>
              <a:gd name="connsiteY186" fmla="*/ 558265 h 4620126"/>
              <a:gd name="connsiteX187" fmla="*/ 6631806 w 8460606"/>
              <a:gd name="connsiteY187" fmla="*/ 567891 h 4620126"/>
              <a:gd name="connsiteX188" fmla="*/ 6651057 w 8460606"/>
              <a:gd name="connsiteY188" fmla="*/ 596766 h 4620126"/>
              <a:gd name="connsiteX189" fmla="*/ 6699183 w 8460606"/>
              <a:gd name="connsiteY189" fmla="*/ 654518 h 4620126"/>
              <a:gd name="connsiteX190" fmla="*/ 6728059 w 8460606"/>
              <a:gd name="connsiteY190" fmla="*/ 712269 h 4620126"/>
              <a:gd name="connsiteX191" fmla="*/ 6737684 w 8460606"/>
              <a:gd name="connsiteY191" fmla="*/ 750771 h 4620126"/>
              <a:gd name="connsiteX192" fmla="*/ 6766560 w 8460606"/>
              <a:gd name="connsiteY192" fmla="*/ 808522 h 4620126"/>
              <a:gd name="connsiteX193" fmla="*/ 6776185 w 8460606"/>
              <a:gd name="connsiteY193" fmla="*/ 847023 h 4620126"/>
              <a:gd name="connsiteX194" fmla="*/ 6785811 w 8460606"/>
              <a:gd name="connsiteY194" fmla="*/ 904775 h 4620126"/>
              <a:gd name="connsiteX195" fmla="*/ 6805061 w 8460606"/>
              <a:gd name="connsiteY195" fmla="*/ 933651 h 4620126"/>
              <a:gd name="connsiteX196" fmla="*/ 6824312 w 8460606"/>
              <a:gd name="connsiteY196" fmla="*/ 1010653 h 4620126"/>
              <a:gd name="connsiteX197" fmla="*/ 6833937 w 8460606"/>
              <a:gd name="connsiteY197" fmla="*/ 1049154 h 4620126"/>
              <a:gd name="connsiteX198" fmla="*/ 6853188 w 8460606"/>
              <a:gd name="connsiteY198" fmla="*/ 1116531 h 4620126"/>
              <a:gd name="connsiteX199" fmla="*/ 6862813 w 8460606"/>
              <a:gd name="connsiteY199" fmla="*/ 1174282 h 4620126"/>
              <a:gd name="connsiteX200" fmla="*/ 6872438 w 8460606"/>
              <a:gd name="connsiteY200" fmla="*/ 1655545 h 4620126"/>
              <a:gd name="connsiteX201" fmla="*/ 6882063 w 8460606"/>
              <a:gd name="connsiteY201" fmla="*/ 1684421 h 4620126"/>
              <a:gd name="connsiteX202" fmla="*/ 6891689 w 8460606"/>
              <a:gd name="connsiteY202" fmla="*/ 1751798 h 4620126"/>
              <a:gd name="connsiteX203" fmla="*/ 6910939 w 8460606"/>
              <a:gd name="connsiteY203" fmla="*/ 1780674 h 4620126"/>
              <a:gd name="connsiteX204" fmla="*/ 6939815 w 8460606"/>
              <a:gd name="connsiteY204" fmla="*/ 1848051 h 4620126"/>
              <a:gd name="connsiteX205" fmla="*/ 6959065 w 8460606"/>
              <a:gd name="connsiteY205" fmla="*/ 1876926 h 4620126"/>
              <a:gd name="connsiteX206" fmla="*/ 6978316 w 8460606"/>
              <a:gd name="connsiteY206" fmla="*/ 1934678 h 4620126"/>
              <a:gd name="connsiteX207" fmla="*/ 7016817 w 8460606"/>
              <a:gd name="connsiteY207" fmla="*/ 1992429 h 4620126"/>
              <a:gd name="connsiteX208" fmla="*/ 7036068 w 8460606"/>
              <a:gd name="connsiteY208" fmla="*/ 2021305 h 4620126"/>
              <a:gd name="connsiteX209" fmla="*/ 7045693 w 8460606"/>
              <a:gd name="connsiteY209" fmla="*/ 2050181 h 4620126"/>
              <a:gd name="connsiteX210" fmla="*/ 7141945 w 8460606"/>
              <a:gd name="connsiteY210" fmla="*/ 2146434 h 4620126"/>
              <a:gd name="connsiteX211" fmla="*/ 7209322 w 8460606"/>
              <a:gd name="connsiteY211" fmla="*/ 2165684 h 4620126"/>
              <a:gd name="connsiteX212" fmla="*/ 7267074 w 8460606"/>
              <a:gd name="connsiteY212" fmla="*/ 2204185 h 4620126"/>
              <a:gd name="connsiteX213" fmla="*/ 7295950 w 8460606"/>
              <a:gd name="connsiteY213" fmla="*/ 2223436 h 4620126"/>
              <a:gd name="connsiteX214" fmla="*/ 7575082 w 8460606"/>
              <a:gd name="connsiteY214" fmla="*/ 2213811 h 4620126"/>
              <a:gd name="connsiteX215" fmla="*/ 7661710 w 8460606"/>
              <a:gd name="connsiteY215" fmla="*/ 2165684 h 4620126"/>
              <a:gd name="connsiteX216" fmla="*/ 7748337 w 8460606"/>
              <a:gd name="connsiteY216" fmla="*/ 2136808 h 4620126"/>
              <a:gd name="connsiteX217" fmla="*/ 7777213 w 8460606"/>
              <a:gd name="connsiteY217" fmla="*/ 2127183 h 4620126"/>
              <a:gd name="connsiteX218" fmla="*/ 7806089 w 8460606"/>
              <a:gd name="connsiteY218" fmla="*/ 2107933 h 4620126"/>
              <a:gd name="connsiteX219" fmla="*/ 7834964 w 8460606"/>
              <a:gd name="connsiteY219" fmla="*/ 2079057 h 4620126"/>
              <a:gd name="connsiteX220" fmla="*/ 7950468 w 8460606"/>
              <a:gd name="connsiteY220" fmla="*/ 2050181 h 4620126"/>
              <a:gd name="connsiteX221" fmla="*/ 7979343 w 8460606"/>
              <a:gd name="connsiteY221" fmla="*/ 2040556 h 4620126"/>
              <a:gd name="connsiteX222" fmla="*/ 8075596 w 8460606"/>
              <a:gd name="connsiteY222" fmla="*/ 2021305 h 4620126"/>
              <a:gd name="connsiteX223" fmla="*/ 8114097 w 8460606"/>
              <a:gd name="connsiteY223" fmla="*/ 2002055 h 4620126"/>
              <a:gd name="connsiteX224" fmla="*/ 8171849 w 8460606"/>
              <a:gd name="connsiteY224" fmla="*/ 1982804 h 4620126"/>
              <a:gd name="connsiteX225" fmla="*/ 8229600 w 8460606"/>
              <a:gd name="connsiteY225" fmla="*/ 1944303 h 4620126"/>
              <a:gd name="connsiteX226" fmla="*/ 8258476 w 8460606"/>
              <a:gd name="connsiteY226" fmla="*/ 1925053 h 4620126"/>
              <a:gd name="connsiteX227" fmla="*/ 8277726 w 8460606"/>
              <a:gd name="connsiteY227" fmla="*/ 1896177 h 4620126"/>
              <a:gd name="connsiteX228" fmla="*/ 8306602 w 8460606"/>
              <a:gd name="connsiteY228" fmla="*/ 1886552 h 4620126"/>
              <a:gd name="connsiteX229" fmla="*/ 8364354 w 8460606"/>
              <a:gd name="connsiteY229" fmla="*/ 1857676 h 4620126"/>
              <a:gd name="connsiteX230" fmla="*/ 8383604 w 8460606"/>
              <a:gd name="connsiteY230" fmla="*/ 1828800 h 4620126"/>
              <a:gd name="connsiteX231" fmla="*/ 8460606 w 8460606"/>
              <a:gd name="connsiteY23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98510 w 8460606"/>
              <a:gd name="connsiteY103" fmla="*/ 2792627 h 4620126"/>
              <a:gd name="connsiteX104" fmla="*/ 4547937 w 8460606"/>
              <a:gd name="connsiteY104" fmla="*/ 2681416 h 4620126"/>
              <a:gd name="connsiteX105" fmla="*/ 4687503 w 8460606"/>
              <a:gd name="connsiteY105" fmla="*/ 2579571 h 4620126"/>
              <a:gd name="connsiteX106" fmla="*/ 4697129 w 8460606"/>
              <a:gd name="connsiteY106" fmla="*/ 2550695 h 4620126"/>
              <a:gd name="connsiteX107" fmla="*/ 4716379 w 8460606"/>
              <a:gd name="connsiteY107" fmla="*/ 2521819 h 4620126"/>
              <a:gd name="connsiteX108" fmla="*/ 4735630 w 8460606"/>
              <a:gd name="connsiteY108" fmla="*/ 2464067 h 4620126"/>
              <a:gd name="connsiteX109" fmla="*/ 4754880 w 8460606"/>
              <a:gd name="connsiteY109" fmla="*/ 2406316 h 4620126"/>
              <a:gd name="connsiteX110" fmla="*/ 4764505 w 8460606"/>
              <a:gd name="connsiteY110" fmla="*/ 2377440 h 4620126"/>
              <a:gd name="connsiteX111" fmla="*/ 4783756 w 8460606"/>
              <a:gd name="connsiteY111" fmla="*/ 2338939 h 4620126"/>
              <a:gd name="connsiteX112" fmla="*/ 4822257 w 8460606"/>
              <a:gd name="connsiteY112" fmla="*/ 2252312 h 4620126"/>
              <a:gd name="connsiteX113" fmla="*/ 4831882 w 8460606"/>
              <a:gd name="connsiteY113" fmla="*/ 2204185 h 4620126"/>
              <a:gd name="connsiteX114" fmla="*/ 4851133 w 8460606"/>
              <a:gd name="connsiteY114" fmla="*/ 2146434 h 4620126"/>
              <a:gd name="connsiteX115" fmla="*/ 4860758 w 8460606"/>
              <a:gd name="connsiteY115" fmla="*/ 2098307 h 4620126"/>
              <a:gd name="connsiteX116" fmla="*/ 4908884 w 8460606"/>
              <a:gd name="connsiteY116" fmla="*/ 1982804 h 4620126"/>
              <a:gd name="connsiteX117" fmla="*/ 4918510 w 8460606"/>
              <a:gd name="connsiteY117" fmla="*/ 1876926 h 4620126"/>
              <a:gd name="connsiteX118" fmla="*/ 4937760 w 8460606"/>
              <a:gd name="connsiteY118" fmla="*/ 1809549 h 4620126"/>
              <a:gd name="connsiteX119" fmla="*/ 4957011 w 8460606"/>
              <a:gd name="connsiteY119" fmla="*/ 1626669 h 4620126"/>
              <a:gd name="connsiteX120" fmla="*/ 4966636 w 8460606"/>
              <a:gd name="connsiteY120" fmla="*/ 1578543 h 4620126"/>
              <a:gd name="connsiteX121" fmla="*/ 4976261 w 8460606"/>
              <a:gd name="connsiteY121" fmla="*/ 1463040 h 4620126"/>
              <a:gd name="connsiteX122" fmla="*/ 5014762 w 8460606"/>
              <a:gd name="connsiteY122" fmla="*/ 1366787 h 4620126"/>
              <a:gd name="connsiteX123" fmla="*/ 5024388 w 8460606"/>
              <a:gd name="connsiteY123" fmla="*/ 1328286 h 4620126"/>
              <a:gd name="connsiteX124" fmla="*/ 5062889 w 8460606"/>
              <a:gd name="connsiteY124" fmla="*/ 1241659 h 4620126"/>
              <a:gd name="connsiteX125" fmla="*/ 5072514 w 8460606"/>
              <a:gd name="connsiteY125" fmla="*/ 1203158 h 4620126"/>
              <a:gd name="connsiteX126" fmla="*/ 5091764 w 8460606"/>
              <a:gd name="connsiteY126" fmla="*/ 1155032 h 4620126"/>
              <a:gd name="connsiteX127" fmla="*/ 5101390 w 8460606"/>
              <a:gd name="connsiteY127" fmla="*/ 1126156 h 4620126"/>
              <a:gd name="connsiteX128" fmla="*/ 5120640 w 8460606"/>
              <a:gd name="connsiteY128" fmla="*/ 1097280 h 4620126"/>
              <a:gd name="connsiteX129" fmla="*/ 5149516 w 8460606"/>
              <a:gd name="connsiteY129" fmla="*/ 1029903 h 4620126"/>
              <a:gd name="connsiteX130" fmla="*/ 5178392 w 8460606"/>
              <a:gd name="connsiteY130" fmla="*/ 1001027 h 4620126"/>
              <a:gd name="connsiteX131" fmla="*/ 5216893 w 8460606"/>
              <a:gd name="connsiteY131" fmla="*/ 943276 h 4620126"/>
              <a:gd name="connsiteX132" fmla="*/ 5236143 w 8460606"/>
              <a:gd name="connsiteY132" fmla="*/ 914400 h 4620126"/>
              <a:gd name="connsiteX133" fmla="*/ 5274644 w 8460606"/>
              <a:gd name="connsiteY133" fmla="*/ 827773 h 4620126"/>
              <a:gd name="connsiteX134" fmla="*/ 5303520 w 8460606"/>
              <a:gd name="connsiteY134" fmla="*/ 770021 h 4620126"/>
              <a:gd name="connsiteX135" fmla="*/ 5361272 w 8460606"/>
              <a:gd name="connsiteY135" fmla="*/ 741145 h 4620126"/>
              <a:gd name="connsiteX136" fmla="*/ 5390148 w 8460606"/>
              <a:gd name="connsiteY136" fmla="*/ 750771 h 4620126"/>
              <a:gd name="connsiteX137" fmla="*/ 5447899 w 8460606"/>
              <a:gd name="connsiteY137" fmla="*/ 731520 h 4620126"/>
              <a:gd name="connsiteX138" fmla="*/ 5505651 w 8460606"/>
              <a:gd name="connsiteY138" fmla="*/ 770021 h 4620126"/>
              <a:gd name="connsiteX139" fmla="*/ 5515276 w 8460606"/>
              <a:gd name="connsiteY139" fmla="*/ 798897 h 4620126"/>
              <a:gd name="connsiteX140" fmla="*/ 5553777 w 8460606"/>
              <a:gd name="connsiteY140" fmla="*/ 875899 h 4620126"/>
              <a:gd name="connsiteX141" fmla="*/ 5582653 w 8460606"/>
              <a:gd name="connsiteY141" fmla="*/ 962526 h 4620126"/>
              <a:gd name="connsiteX142" fmla="*/ 5592278 w 8460606"/>
              <a:gd name="connsiteY142" fmla="*/ 991402 h 4620126"/>
              <a:gd name="connsiteX143" fmla="*/ 5611529 w 8460606"/>
              <a:gd name="connsiteY143" fmla="*/ 1029903 h 4620126"/>
              <a:gd name="connsiteX144" fmla="*/ 5630779 w 8460606"/>
              <a:gd name="connsiteY144" fmla="*/ 1087655 h 4620126"/>
              <a:gd name="connsiteX145" fmla="*/ 5640404 w 8460606"/>
              <a:gd name="connsiteY145" fmla="*/ 1116531 h 4620126"/>
              <a:gd name="connsiteX146" fmla="*/ 5678905 w 8460606"/>
              <a:gd name="connsiteY146" fmla="*/ 1174282 h 4620126"/>
              <a:gd name="connsiteX147" fmla="*/ 5698156 w 8460606"/>
              <a:gd name="connsiteY147" fmla="*/ 1203158 h 4620126"/>
              <a:gd name="connsiteX148" fmla="*/ 5717406 w 8460606"/>
              <a:gd name="connsiteY148" fmla="*/ 1260909 h 4620126"/>
              <a:gd name="connsiteX149" fmla="*/ 5727032 w 8460606"/>
              <a:gd name="connsiteY149" fmla="*/ 1289785 h 4620126"/>
              <a:gd name="connsiteX150" fmla="*/ 5736657 w 8460606"/>
              <a:gd name="connsiteY150" fmla="*/ 1328286 h 4620126"/>
              <a:gd name="connsiteX151" fmla="*/ 5755908 w 8460606"/>
              <a:gd name="connsiteY151" fmla="*/ 1376413 h 4620126"/>
              <a:gd name="connsiteX152" fmla="*/ 5765533 w 8460606"/>
              <a:gd name="connsiteY152" fmla="*/ 1491916 h 4620126"/>
              <a:gd name="connsiteX153" fmla="*/ 5775158 w 8460606"/>
              <a:gd name="connsiteY153" fmla="*/ 1540042 h 4620126"/>
              <a:gd name="connsiteX154" fmla="*/ 5784783 w 8460606"/>
              <a:gd name="connsiteY154" fmla="*/ 1636295 h 4620126"/>
              <a:gd name="connsiteX155" fmla="*/ 5823284 w 8460606"/>
              <a:gd name="connsiteY155" fmla="*/ 1626669 h 4620126"/>
              <a:gd name="connsiteX156" fmla="*/ 5842535 w 8460606"/>
              <a:gd name="connsiteY156" fmla="*/ 1597794 h 4620126"/>
              <a:gd name="connsiteX157" fmla="*/ 5871411 w 8460606"/>
              <a:gd name="connsiteY157" fmla="*/ 1578543 h 4620126"/>
              <a:gd name="connsiteX158" fmla="*/ 5909912 w 8460606"/>
              <a:gd name="connsiteY158" fmla="*/ 1520792 h 4620126"/>
              <a:gd name="connsiteX159" fmla="*/ 5929162 w 8460606"/>
              <a:gd name="connsiteY159" fmla="*/ 1491916 h 4620126"/>
              <a:gd name="connsiteX160" fmla="*/ 5958038 w 8460606"/>
              <a:gd name="connsiteY160" fmla="*/ 1434164 h 4620126"/>
              <a:gd name="connsiteX161" fmla="*/ 5977289 w 8460606"/>
              <a:gd name="connsiteY161" fmla="*/ 1232034 h 4620126"/>
              <a:gd name="connsiteX162" fmla="*/ 5986914 w 8460606"/>
              <a:gd name="connsiteY162" fmla="*/ 1145406 h 4620126"/>
              <a:gd name="connsiteX163" fmla="*/ 6006164 w 8460606"/>
              <a:gd name="connsiteY163" fmla="*/ 1078029 h 4620126"/>
              <a:gd name="connsiteX164" fmla="*/ 6035040 w 8460606"/>
              <a:gd name="connsiteY164" fmla="*/ 808522 h 4620126"/>
              <a:gd name="connsiteX165" fmla="*/ 6054291 w 8460606"/>
              <a:gd name="connsiteY165" fmla="*/ 741145 h 4620126"/>
              <a:gd name="connsiteX166" fmla="*/ 6073541 w 8460606"/>
              <a:gd name="connsiteY166" fmla="*/ 683394 h 4620126"/>
              <a:gd name="connsiteX167" fmla="*/ 6092792 w 8460606"/>
              <a:gd name="connsiteY167" fmla="*/ 596766 h 4620126"/>
              <a:gd name="connsiteX168" fmla="*/ 6131293 w 8460606"/>
              <a:gd name="connsiteY168" fmla="*/ 462013 h 4620126"/>
              <a:gd name="connsiteX169" fmla="*/ 6150543 w 8460606"/>
              <a:gd name="connsiteY169" fmla="*/ 423512 h 4620126"/>
              <a:gd name="connsiteX170" fmla="*/ 6179419 w 8460606"/>
              <a:gd name="connsiteY170" fmla="*/ 317634 h 4620126"/>
              <a:gd name="connsiteX171" fmla="*/ 6198670 w 8460606"/>
              <a:gd name="connsiteY171" fmla="*/ 279133 h 4620126"/>
              <a:gd name="connsiteX172" fmla="*/ 6217920 w 8460606"/>
              <a:gd name="connsiteY172" fmla="*/ 221381 h 4620126"/>
              <a:gd name="connsiteX173" fmla="*/ 6275672 w 8460606"/>
              <a:gd name="connsiteY173" fmla="*/ 115503 h 4620126"/>
              <a:gd name="connsiteX174" fmla="*/ 6294922 w 8460606"/>
              <a:gd name="connsiteY174" fmla="*/ 57752 h 4620126"/>
              <a:gd name="connsiteX175" fmla="*/ 6304548 w 8460606"/>
              <a:gd name="connsiteY175" fmla="*/ 28876 h 4620126"/>
              <a:gd name="connsiteX176" fmla="*/ 6323798 w 8460606"/>
              <a:gd name="connsiteY176" fmla="*/ 0 h 4620126"/>
              <a:gd name="connsiteX177" fmla="*/ 6352674 w 8460606"/>
              <a:gd name="connsiteY177" fmla="*/ 9625 h 4620126"/>
              <a:gd name="connsiteX178" fmla="*/ 6371924 w 8460606"/>
              <a:gd name="connsiteY178" fmla="*/ 38501 h 4620126"/>
              <a:gd name="connsiteX179" fmla="*/ 6400800 w 8460606"/>
              <a:gd name="connsiteY179" fmla="*/ 67377 h 4620126"/>
              <a:gd name="connsiteX180" fmla="*/ 6420051 w 8460606"/>
              <a:gd name="connsiteY180" fmla="*/ 125128 h 4620126"/>
              <a:gd name="connsiteX181" fmla="*/ 6458552 w 8460606"/>
              <a:gd name="connsiteY181" fmla="*/ 182880 h 4620126"/>
              <a:gd name="connsiteX182" fmla="*/ 6477802 w 8460606"/>
              <a:gd name="connsiteY182" fmla="*/ 211756 h 4620126"/>
              <a:gd name="connsiteX183" fmla="*/ 6516303 w 8460606"/>
              <a:gd name="connsiteY183" fmla="*/ 298383 h 4620126"/>
              <a:gd name="connsiteX184" fmla="*/ 6545179 w 8460606"/>
              <a:gd name="connsiteY184" fmla="*/ 442762 h 4620126"/>
              <a:gd name="connsiteX185" fmla="*/ 6564430 w 8460606"/>
              <a:gd name="connsiteY185" fmla="*/ 471638 h 4620126"/>
              <a:gd name="connsiteX186" fmla="*/ 6593305 w 8460606"/>
              <a:gd name="connsiteY186" fmla="*/ 529389 h 4620126"/>
              <a:gd name="connsiteX187" fmla="*/ 6602931 w 8460606"/>
              <a:gd name="connsiteY187" fmla="*/ 558265 h 4620126"/>
              <a:gd name="connsiteX188" fmla="*/ 6631806 w 8460606"/>
              <a:gd name="connsiteY188" fmla="*/ 567891 h 4620126"/>
              <a:gd name="connsiteX189" fmla="*/ 6651057 w 8460606"/>
              <a:gd name="connsiteY189" fmla="*/ 596766 h 4620126"/>
              <a:gd name="connsiteX190" fmla="*/ 6699183 w 8460606"/>
              <a:gd name="connsiteY190" fmla="*/ 654518 h 4620126"/>
              <a:gd name="connsiteX191" fmla="*/ 6728059 w 8460606"/>
              <a:gd name="connsiteY191" fmla="*/ 712269 h 4620126"/>
              <a:gd name="connsiteX192" fmla="*/ 6737684 w 8460606"/>
              <a:gd name="connsiteY192" fmla="*/ 750771 h 4620126"/>
              <a:gd name="connsiteX193" fmla="*/ 6766560 w 8460606"/>
              <a:gd name="connsiteY193" fmla="*/ 808522 h 4620126"/>
              <a:gd name="connsiteX194" fmla="*/ 6776185 w 8460606"/>
              <a:gd name="connsiteY194" fmla="*/ 847023 h 4620126"/>
              <a:gd name="connsiteX195" fmla="*/ 6785811 w 8460606"/>
              <a:gd name="connsiteY195" fmla="*/ 904775 h 4620126"/>
              <a:gd name="connsiteX196" fmla="*/ 6805061 w 8460606"/>
              <a:gd name="connsiteY196" fmla="*/ 933651 h 4620126"/>
              <a:gd name="connsiteX197" fmla="*/ 6824312 w 8460606"/>
              <a:gd name="connsiteY197" fmla="*/ 1010653 h 4620126"/>
              <a:gd name="connsiteX198" fmla="*/ 6833937 w 8460606"/>
              <a:gd name="connsiteY198" fmla="*/ 1049154 h 4620126"/>
              <a:gd name="connsiteX199" fmla="*/ 6853188 w 8460606"/>
              <a:gd name="connsiteY199" fmla="*/ 1116531 h 4620126"/>
              <a:gd name="connsiteX200" fmla="*/ 6862813 w 8460606"/>
              <a:gd name="connsiteY200" fmla="*/ 1174282 h 4620126"/>
              <a:gd name="connsiteX201" fmla="*/ 6872438 w 8460606"/>
              <a:gd name="connsiteY201" fmla="*/ 1655545 h 4620126"/>
              <a:gd name="connsiteX202" fmla="*/ 6882063 w 8460606"/>
              <a:gd name="connsiteY202" fmla="*/ 1684421 h 4620126"/>
              <a:gd name="connsiteX203" fmla="*/ 6891689 w 8460606"/>
              <a:gd name="connsiteY203" fmla="*/ 1751798 h 4620126"/>
              <a:gd name="connsiteX204" fmla="*/ 6910939 w 8460606"/>
              <a:gd name="connsiteY204" fmla="*/ 1780674 h 4620126"/>
              <a:gd name="connsiteX205" fmla="*/ 6939815 w 8460606"/>
              <a:gd name="connsiteY205" fmla="*/ 1848051 h 4620126"/>
              <a:gd name="connsiteX206" fmla="*/ 6959065 w 8460606"/>
              <a:gd name="connsiteY206" fmla="*/ 1876926 h 4620126"/>
              <a:gd name="connsiteX207" fmla="*/ 6978316 w 8460606"/>
              <a:gd name="connsiteY207" fmla="*/ 1934678 h 4620126"/>
              <a:gd name="connsiteX208" fmla="*/ 7016817 w 8460606"/>
              <a:gd name="connsiteY208" fmla="*/ 1992429 h 4620126"/>
              <a:gd name="connsiteX209" fmla="*/ 7036068 w 8460606"/>
              <a:gd name="connsiteY209" fmla="*/ 2021305 h 4620126"/>
              <a:gd name="connsiteX210" fmla="*/ 7045693 w 8460606"/>
              <a:gd name="connsiteY210" fmla="*/ 2050181 h 4620126"/>
              <a:gd name="connsiteX211" fmla="*/ 7141945 w 8460606"/>
              <a:gd name="connsiteY211" fmla="*/ 2146434 h 4620126"/>
              <a:gd name="connsiteX212" fmla="*/ 7209322 w 8460606"/>
              <a:gd name="connsiteY212" fmla="*/ 2165684 h 4620126"/>
              <a:gd name="connsiteX213" fmla="*/ 7267074 w 8460606"/>
              <a:gd name="connsiteY213" fmla="*/ 2204185 h 4620126"/>
              <a:gd name="connsiteX214" fmla="*/ 7295950 w 8460606"/>
              <a:gd name="connsiteY214" fmla="*/ 2223436 h 4620126"/>
              <a:gd name="connsiteX215" fmla="*/ 7575082 w 8460606"/>
              <a:gd name="connsiteY215" fmla="*/ 2213811 h 4620126"/>
              <a:gd name="connsiteX216" fmla="*/ 7661710 w 8460606"/>
              <a:gd name="connsiteY216" fmla="*/ 2165684 h 4620126"/>
              <a:gd name="connsiteX217" fmla="*/ 7748337 w 8460606"/>
              <a:gd name="connsiteY217" fmla="*/ 2136808 h 4620126"/>
              <a:gd name="connsiteX218" fmla="*/ 7777213 w 8460606"/>
              <a:gd name="connsiteY218" fmla="*/ 2127183 h 4620126"/>
              <a:gd name="connsiteX219" fmla="*/ 7806089 w 8460606"/>
              <a:gd name="connsiteY219" fmla="*/ 2107933 h 4620126"/>
              <a:gd name="connsiteX220" fmla="*/ 7834964 w 8460606"/>
              <a:gd name="connsiteY220" fmla="*/ 2079057 h 4620126"/>
              <a:gd name="connsiteX221" fmla="*/ 7950468 w 8460606"/>
              <a:gd name="connsiteY221" fmla="*/ 2050181 h 4620126"/>
              <a:gd name="connsiteX222" fmla="*/ 7979343 w 8460606"/>
              <a:gd name="connsiteY222" fmla="*/ 2040556 h 4620126"/>
              <a:gd name="connsiteX223" fmla="*/ 8075596 w 8460606"/>
              <a:gd name="connsiteY223" fmla="*/ 2021305 h 4620126"/>
              <a:gd name="connsiteX224" fmla="*/ 8114097 w 8460606"/>
              <a:gd name="connsiteY224" fmla="*/ 2002055 h 4620126"/>
              <a:gd name="connsiteX225" fmla="*/ 8171849 w 8460606"/>
              <a:gd name="connsiteY225" fmla="*/ 1982804 h 4620126"/>
              <a:gd name="connsiteX226" fmla="*/ 8229600 w 8460606"/>
              <a:gd name="connsiteY226" fmla="*/ 1944303 h 4620126"/>
              <a:gd name="connsiteX227" fmla="*/ 8258476 w 8460606"/>
              <a:gd name="connsiteY227" fmla="*/ 1925053 h 4620126"/>
              <a:gd name="connsiteX228" fmla="*/ 8277726 w 8460606"/>
              <a:gd name="connsiteY228" fmla="*/ 1896177 h 4620126"/>
              <a:gd name="connsiteX229" fmla="*/ 8306602 w 8460606"/>
              <a:gd name="connsiteY229" fmla="*/ 1886552 h 4620126"/>
              <a:gd name="connsiteX230" fmla="*/ 8364354 w 8460606"/>
              <a:gd name="connsiteY230" fmla="*/ 1857676 h 4620126"/>
              <a:gd name="connsiteX231" fmla="*/ 8383604 w 8460606"/>
              <a:gd name="connsiteY231" fmla="*/ 1828800 h 4620126"/>
              <a:gd name="connsiteX232" fmla="*/ 8460606 w 8460606"/>
              <a:gd name="connsiteY23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547937 w 8460606"/>
              <a:gd name="connsiteY103" fmla="*/ 2681416 h 4620126"/>
              <a:gd name="connsiteX104" fmla="*/ 4687503 w 8460606"/>
              <a:gd name="connsiteY104" fmla="*/ 2579571 h 4620126"/>
              <a:gd name="connsiteX105" fmla="*/ 4697129 w 8460606"/>
              <a:gd name="connsiteY105" fmla="*/ 2550695 h 4620126"/>
              <a:gd name="connsiteX106" fmla="*/ 4716379 w 8460606"/>
              <a:gd name="connsiteY106" fmla="*/ 2521819 h 4620126"/>
              <a:gd name="connsiteX107" fmla="*/ 4735630 w 8460606"/>
              <a:gd name="connsiteY107" fmla="*/ 2464067 h 4620126"/>
              <a:gd name="connsiteX108" fmla="*/ 4754880 w 8460606"/>
              <a:gd name="connsiteY108" fmla="*/ 2406316 h 4620126"/>
              <a:gd name="connsiteX109" fmla="*/ 4764505 w 8460606"/>
              <a:gd name="connsiteY109" fmla="*/ 2377440 h 4620126"/>
              <a:gd name="connsiteX110" fmla="*/ 4783756 w 8460606"/>
              <a:gd name="connsiteY110" fmla="*/ 2338939 h 4620126"/>
              <a:gd name="connsiteX111" fmla="*/ 4822257 w 8460606"/>
              <a:gd name="connsiteY111" fmla="*/ 2252312 h 4620126"/>
              <a:gd name="connsiteX112" fmla="*/ 4831882 w 8460606"/>
              <a:gd name="connsiteY112" fmla="*/ 2204185 h 4620126"/>
              <a:gd name="connsiteX113" fmla="*/ 4851133 w 8460606"/>
              <a:gd name="connsiteY113" fmla="*/ 2146434 h 4620126"/>
              <a:gd name="connsiteX114" fmla="*/ 4860758 w 8460606"/>
              <a:gd name="connsiteY114" fmla="*/ 2098307 h 4620126"/>
              <a:gd name="connsiteX115" fmla="*/ 4908884 w 8460606"/>
              <a:gd name="connsiteY115" fmla="*/ 1982804 h 4620126"/>
              <a:gd name="connsiteX116" fmla="*/ 4918510 w 8460606"/>
              <a:gd name="connsiteY116" fmla="*/ 1876926 h 4620126"/>
              <a:gd name="connsiteX117" fmla="*/ 4937760 w 8460606"/>
              <a:gd name="connsiteY117" fmla="*/ 1809549 h 4620126"/>
              <a:gd name="connsiteX118" fmla="*/ 4957011 w 8460606"/>
              <a:gd name="connsiteY118" fmla="*/ 1626669 h 4620126"/>
              <a:gd name="connsiteX119" fmla="*/ 4966636 w 8460606"/>
              <a:gd name="connsiteY119" fmla="*/ 1578543 h 4620126"/>
              <a:gd name="connsiteX120" fmla="*/ 4976261 w 8460606"/>
              <a:gd name="connsiteY120" fmla="*/ 1463040 h 4620126"/>
              <a:gd name="connsiteX121" fmla="*/ 5014762 w 8460606"/>
              <a:gd name="connsiteY121" fmla="*/ 1366787 h 4620126"/>
              <a:gd name="connsiteX122" fmla="*/ 5024388 w 8460606"/>
              <a:gd name="connsiteY122" fmla="*/ 1328286 h 4620126"/>
              <a:gd name="connsiteX123" fmla="*/ 5062889 w 8460606"/>
              <a:gd name="connsiteY123" fmla="*/ 1241659 h 4620126"/>
              <a:gd name="connsiteX124" fmla="*/ 5072514 w 8460606"/>
              <a:gd name="connsiteY124" fmla="*/ 1203158 h 4620126"/>
              <a:gd name="connsiteX125" fmla="*/ 5091764 w 8460606"/>
              <a:gd name="connsiteY125" fmla="*/ 1155032 h 4620126"/>
              <a:gd name="connsiteX126" fmla="*/ 5101390 w 8460606"/>
              <a:gd name="connsiteY126" fmla="*/ 1126156 h 4620126"/>
              <a:gd name="connsiteX127" fmla="*/ 5120640 w 8460606"/>
              <a:gd name="connsiteY127" fmla="*/ 1097280 h 4620126"/>
              <a:gd name="connsiteX128" fmla="*/ 5149516 w 8460606"/>
              <a:gd name="connsiteY128" fmla="*/ 1029903 h 4620126"/>
              <a:gd name="connsiteX129" fmla="*/ 5178392 w 8460606"/>
              <a:gd name="connsiteY129" fmla="*/ 1001027 h 4620126"/>
              <a:gd name="connsiteX130" fmla="*/ 5216893 w 8460606"/>
              <a:gd name="connsiteY130" fmla="*/ 943276 h 4620126"/>
              <a:gd name="connsiteX131" fmla="*/ 5236143 w 8460606"/>
              <a:gd name="connsiteY131" fmla="*/ 914400 h 4620126"/>
              <a:gd name="connsiteX132" fmla="*/ 5274644 w 8460606"/>
              <a:gd name="connsiteY132" fmla="*/ 827773 h 4620126"/>
              <a:gd name="connsiteX133" fmla="*/ 5303520 w 8460606"/>
              <a:gd name="connsiteY133" fmla="*/ 770021 h 4620126"/>
              <a:gd name="connsiteX134" fmla="*/ 5361272 w 8460606"/>
              <a:gd name="connsiteY134" fmla="*/ 741145 h 4620126"/>
              <a:gd name="connsiteX135" fmla="*/ 5390148 w 8460606"/>
              <a:gd name="connsiteY135" fmla="*/ 750771 h 4620126"/>
              <a:gd name="connsiteX136" fmla="*/ 5447899 w 8460606"/>
              <a:gd name="connsiteY136" fmla="*/ 731520 h 4620126"/>
              <a:gd name="connsiteX137" fmla="*/ 5505651 w 8460606"/>
              <a:gd name="connsiteY137" fmla="*/ 770021 h 4620126"/>
              <a:gd name="connsiteX138" fmla="*/ 5515276 w 8460606"/>
              <a:gd name="connsiteY138" fmla="*/ 798897 h 4620126"/>
              <a:gd name="connsiteX139" fmla="*/ 5553777 w 8460606"/>
              <a:gd name="connsiteY139" fmla="*/ 875899 h 4620126"/>
              <a:gd name="connsiteX140" fmla="*/ 5582653 w 8460606"/>
              <a:gd name="connsiteY140" fmla="*/ 962526 h 4620126"/>
              <a:gd name="connsiteX141" fmla="*/ 5592278 w 8460606"/>
              <a:gd name="connsiteY141" fmla="*/ 991402 h 4620126"/>
              <a:gd name="connsiteX142" fmla="*/ 5611529 w 8460606"/>
              <a:gd name="connsiteY142" fmla="*/ 1029903 h 4620126"/>
              <a:gd name="connsiteX143" fmla="*/ 5630779 w 8460606"/>
              <a:gd name="connsiteY143" fmla="*/ 1087655 h 4620126"/>
              <a:gd name="connsiteX144" fmla="*/ 5640404 w 8460606"/>
              <a:gd name="connsiteY144" fmla="*/ 1116531 h 4620126"/>
              <a:gd name="connsiteX145" fmla="*/ 5678905 w 8460606"/>
              <a:gd name="connsiteY145" fmla="*/ 1174282 h 4620126"/>
              <a:gd name="connsiteX146" fmla="*/ 5698156 w 8460606"/>
              <a:gd name="connsiteY146" fmla="*/ 1203158 h 4620126"/>
              <a:gd name="connsiteX147" fmla="*/ 5717406 w 8460606"/>
              <a:gd name="connsiteY147" fmla="*/ 1260909 h 4620126"/>
              <a:gd name="connsiteX148" fmla="*/ 5727032 w 8460606"/>
              <a:gd name="connsiteY148" fmla="*/ 1289785 h 4620126"/>
              <a:gd name="connsiteX149" fmla="*/ 5736657 w 8460606"/>
              <a:gd name="connsiteY149" fmla="*/ 1328286 h 4620126"/>
              <a:gd name="connsiteX150" fmla="*/ 5755908 w 8460606"/>
              <a:gd name="connsiteY150" fmla="*/ 1376413 h 4620126"/>
              <a:gd name="connsiteX151" fmla="*/ 5765533 w 8460606"/>
              <a:gd name="connsiteY151" fmla="*/ 1491916 h 4620126"/>
              <a:gd name="connsiteX152" fmla="*/ 5775158 w 8460606"/>
              <a:gd name="connsiteY152" fmla="*/ 1540042 h 4620126"/>
              <a:gd name="connsiteX153" fmla="*/ 5784783 w 8460606"/>
              <a:gd name="connsiteY153" fmla="*/ 1636295 h 4620126"/>
              <a:gd name="connsiteX154" fmla="*/ 5823284 w 8460606"/>
              <a:gd name="connsiteY154" fmla="*/ 1626669 h 4620126"/>
              <a:gd name="connsiteX155" fmla="*/ 5842535 w 8460606"/>
              <a:gd name="connsiteY155" fmla="*/ 1597794 h 4620126"/>
              <a:gd name="connsiteX156" fmla="*/ 5871411 w 8460606"/>
              <a:gd name="connsiteY156" fmla="*/ 1578543 h 4620126"/>
              <a:gd name="connsiteX157" fmla="*/ 5909912 w 8460606"/>
              <a:gd name="connsiteY157" fmla="*/ 1520792 h 4620126"/>
              <a:gd name="connsiteX158" fmla="*/ 5929162 w 8460606"/>
              <a:gd name="connsiteY158" fmla="*/ 1491916 h 4620126"/>
              <a:gd name="connsiteX159" fmla="*/ 5958038 w 8460606"/>
              <a:gd name="connsiteY159" fmla="*/ 1434164 h 4620126"/>
              <a:gd name="connsiteX160" fmla="*/ 5977289 w 8460606"/>
              <a:gd name="connsiteY160" fmla="*/ 1232034 h 4620126"/>
              <a:gd name="connsiteX161" fmla="*/ 5986914 w 8460606"/>
              <a:gd name="connsiteY161" fmla="*/ 1145406 h 4620126"/>
              <a:gd name="connsiteX162" fmla="*/ 6006164 w 8460606"/>
              <a:gd name="connsiteY162" fmla="*/ 1078029 h 4620126"/>
              <a:gd name="connsiteX163" fmla="*/ 6035040 w 8460606"/>
              <a:gd name="connsiteY163" fmla="*/ 808522 h 4620126"/>
              <a:gd name="connsiteX164" fmla="*/ 6054291 w 8460606"/>
              <a:gd name="connsiteY164" fmla="*/ 741145 h 4620126"/>
              <a:gd name="connsiteX165" fmla="*/ 6073541 w 8460606"/>
              <a:gd name="connsiteY165" fmla="*/ 683394 h 4620126"/>
              <a:gd name="connsiteX166" fmla="*/ 6092792 w 8460606"/>
              <a:gd name="connsiteY166" fmla="*/ 596766 h 4620126"/>
              <a:gd name="connsiteX167" fmla="*/ 6131293 w 8460606"/>
              <a:gd name="connsiteY167" fmla="*/ 462013 h 4620126"/>
              <a:gd name="connsiteX168" fmla="*/ 6150543 w 8460606"/>
              <a:gd name="connsiteY168" fmla="*/ 423512 h 4620126"/>
              <a:gd name="connsiteX169" fmla="*/ 6179419 w 8460606"/>
              <a:gd name="connsiteY169" fmla="*/ 317634 h 4620126"/>
              <a:gd name="connsiteX170" fmla="*/ 6198670 w 8460606"/>
              <a:gd name="connsiteY170" fmla="*/ 279133 h 4620126"/>
              <a:gd name="connsiteX171" fmla="*/ 6217920 w 8460606"/>
              <a:gd name="connsiteY171" fmla="*/ 221381 h 4620126"/>
              <a:gd name="connsiteX172" fmla="*/ 6275672 w 8460606"/>
              <a:gd name="connsiteY172" fmla="*/ 115503 h 4620126"/>
              <a:gd name="connsiteX173" fmla="*/ 6294922 w 8460606"/>
              <a:gd name="connsiteY173" fmla="*/ 57752 h 4620126"/>
              <a:gd name="connsiteX174" fmla="*/ 6304548 w 8460606"/>
              <a:gd name="connsiteY174" fmla="*/ 28876 h 4620126"/>
              <a:gd name="connsiteX175" fmla="*/ 6323798 w 8460606"/>
              <a:gd name="connsiteY175" fmla="*/ 0 h 4620126"/>
              <a:gd name="connsiteX176" fmla="*/ 6352674 w 8460606"/>
              <a:gd name="connsiteY176" fmla="*/ 9625 h 4620126"/>
              <a:gd name="connsiteX177" fmla="*/ 6371924 w 8460606"/>
              <a:gd name="connsiteY177" fmla="*/ 38501 h 4620126"/>
              <a:gd name="connsiteX178" fmla="*/ 6400800 w 8460606"/>
              <a:gd name="connsiteY178" fmla="*/ 67377 h 4620126"/>
              <a:gd name="connsiteX179" fmla="*/ 6420051 w 8460606"/>
              <a:gd name="connsiteY179" fmla="*/ 125128 h 4620126"/>
              <a:gd name="connsiteX180" fmla="*/ 6458552 w 8460606"/>
              <a:gd name="connsiteY180" fmla="*/ 182880 h 4620126"/>
              <a:gd name="connsiteX181" fmla="*/ 6477802 w 8460606"/>
              <a:gd name="connsiteY181" fmla="*/ 211756 h 4620126"/>
              <a:gd name="connsiteX182" fmla="*/ 6516303 w 8460606"/>
              <a:gd name="connsiteY182" fmla="*/ 298383 h 4620126"/>
              <a:gd name="connsiteX183" fmla="*/ 6545179 w 8460606"/>
              <a:gd name="connsiteY183" fmla="*/ 442762 h 4620126"/>
              <a:gd name="connsiteX184" fmla="*/ 6564430 w 8460606"/>
              <a:gd name="connsiteY184" fmla="*/ 471638 h 4620126"/>
              <a:gd name="connsiteX185" fmla="*/ 6593305 w 8460606"/>
              <a:gd name="connsiteY185" fmla="*/ 529389 h 4620126"/>
              <a:gd name="connsiteX186" fmla="*/ 6602931 w 8460606"/>
              <a:gd name="connsiteY186" fmla="*/ 558265 h 4620126"/>
              <a:gd name="connsiteX187" fmla="*/ 6631806 w 8460606"/>
              <a:gd name="connsiteY187" fmla="*/ 567891 h 4620126"/>
              <a:gd name="connsiteX188" fmla="*/ 6651057 w 8460606"/>
              <a:gd name="connsiteY188" fmla="*/ 596766 h 4620126"/>
              <a:gd name="connsiteX189" fmla="*/ 6699183 w 8460606"/>
              <a:gd name="connsiteY189" fmla="*/ 654518 h 4620126"/>
              <a:gd name="connsiteX190" fmla="*/ 6728059 w 8460606"/>
              <a:gd name="connsiteY190" fmla="*/ 712269 h 4620126"/>
              <a:gd name="connsiteX191" fmla="*/ 6737684 w 8460606"/>
              <a:gd name="connsiteY191" fmla="*/ 750771 h 4620126"/>
              <a:gd name="connsiteX192" fmla="*/ 6766560 w 8460606"/>
              <a:gd name="connsiteY192" fmla="*/ 808522 h 4620126"/>
              <a:gd name="connsiteX193" fmla="*/ 6776185 w 8460606"/>
              <a:gd name="connsiteY193" fmla="*/ 847023 h 4620126"/>
              <a:gd name="connsiteX194" fmla="*/ 6785811 w 8460606"/>
              <a:gd name="connsiteY194" fmla="*/ 904775 h 4620126"/>
              <a:gd name="connsiteX195" fmla="*/ 6805061 w 8460606"/>
              <a:gd name="connsiteY195" fmla="*/ 933651 h 4620126"/>
              <a:gd name="connsiteX196" fmla="*/ 6824312 w 8460606"/>
              <a:gd name="connsiteY196" fmla="*/ 1010653 h 4620126"/>
              <a:gd name="connsiteX197" fmla="*/ 6833937 w 8460606"/>
              <a:gd name="connsiteY197" fmla="*/ 1049154 h 4620126"/>
              <a:gd name="connsiteX198" fmla="*/ 6853188 w 8460606"/>
              <a:gd name="connsiteY198" fmla="*/ 1116531 h 4620126"/>
              <a:gd name="connsiteX199" fmla="*/ 6862813 w 8460606"/>
              <a:gd name="connsiteY199" fmla="*/ 1174282 h 4620126"/>
              <a:gd name="connsiteX200" fmla="*/ 6872438 w 8460606"/>
              <a:gd name="connsiteY200" fmla="*/ 1655545 h 4620126"/>
              <a:gd name="connsiteX201" fmla="*/ 6882063 w 8460606"/>
              <a:gd name="connsiteY201" fmla="*/ 1684421 h 4620126"/>
              <a:gd name="connsiteX202" fmla="*/ 6891689 w 8460606"/>
              <a:gd name="connsiteY202" fmla="*/ 1751798 h 4620126"/>
              <a:gd name="connsiteX203" fmla="*/ 6910939 w 8460606"/>
              <a:gd name="connsiteY203" fmla="*/ 1780674 h 4620126"/>
              <a:gd name="connsiteX204" fmla="*/ 6939815 w 8460606"/>
              <a:gd name="connsiteY204" fmla="*/ 1848051 h 4620126"/>
              <a:gd name="connsiteX205" fmla="*/ 6959065 w 8460606"/>
              <a:gd name="connsiteY205" fmla="*/ 1876926 h 4620126"/>
              <a:gd name="connsiteX206" fmla="*/ 6978316 w 8460606"/>
              <a:gd name="connsiteY206" fmla="*/ 1934678 h 4620126"/>
              <a:gd name="connsiteX207" fmla="*/ 7016817 w 8460606"/>
              <a:gd name="connsiteY207" fmla="*/ 1992429 h 4620126"/>
              <a:gd name="connsiteX208" fmla="*/ 7036068 w 8460606"/>
              <a:gd name="connsiteY208" fmla="*/ 2021305 h 4620126"/>
              <a:gd name="connsiteX209" fmla="*/ 7045693 w 8460606"/>
              <a:gd name="connsiteY209" fmla="*/ 2050181 h 4620126"/>
              <a:gd name="connsiteX210" fmla="*/ 7141945 w 8460606"/>
              <a:gd name="connsiteY210" fmla="*/ 2146434 h 4620126"/>
              <a:gd name="connsiteX211" fmla="*/ 7209322 w 8460606"/>
              <a:gd name="connsiteY211" fmla="*/ 2165684 h 4620126"/>
              <a:gd name="connsiteX212" fmla="*/ 7267074 w 8460606"/>
              <a:gd name="connsiteY212" fmla="*/ 2204185 h 4620126"/>
              <a:gd name="connsiteX213" fmla="*/ 7295950 w 8460606"/>
              <a:gd name="connsiteY213" fmla="*/ 2223436 h 4620126"/>
              <a:gd name="connsiteX214" fmla="*/ 7575082 w 8460606"/>
              <a:gd name="connsiteY214" fmla="*/ 2213811 h 4620126"/>
              <a:gd name="connsiteX215" fmla="*/ 7661710 w 8460606"/>
              <a:gd name="connsiteY215" fmla="*/ 2165684 h 4620126"/>
              <a:gd name="connsiteX216" fmla="*/ 7748337 w 8460606"/>
              <a:gd name="connsiteY216" fmla="*/ 2136808 h 4620126"/>
              <a:gd name="connsiteX217" fmla="*/ 7777213 w 8460606"/>
              <a:gd name="connsiteY217" fmla="*/ 2127183 h 4620126"/>
              <a:gd name="connsiteX218" fmla="*/ 7806089 w 8460606"/>
              <a:gd name="connsiteY218" fmla="*/ 2107933 h 4620126"/>
              <a:gd name="connsiteX219" fmla="*/ 7834964 w 8460606"/>
              <a:gd name="connsiteY219" fmla="*/ 2079057 h 4620126"/>
              <a:gd name="connsiteX220" fmla="*/ 7950468 w 8460606"/>
              <a:gd name="connsiteY220" fmla="*/ 2050181 h 4620126"/>
              <a:gd name="connsiteX221" fmla="*/ 7979343 w 8460606"/>
              <a:gd name="connsiteY221" fmla="*/ 2040556 h 4620126"/>
              <a:gd name="connsiteX222" fmla="*/ 8075596 w 8460606"/>
              <a:gd name="connsiteY222" fmla="*/ 2021305 h 4620126"/>
              <a:gd name="connsiteX223" fmla="*/ 8114097 w 8460606"/>
              <a:gd name="connsiteY223" fmla="*/ 2002055 h 4620126"/>
              <a:gd name="connsiteX224" fmla="*/ 8171849 w 8460606"/>
              <a:gd name="connsiteY224" fmla="*/ 1982804 h 4620126"/>
              <a:gd name="connsiteX225" fmla="*/ 8229600 w 8460606"/>
              <a:gd name="connsiteY225" fmla="*/ 1944303 h 4620126"/>
              <a:gd name="connsiteX226" fmla="*/ 8258476 w 8460606"/>
              <a:gd name="connsiteY226" fmla="*/ 1925053 h 4620126"/>
              <a:gd name="connsiteX227" fmla="*/ 8277726 w 8460606"/>
              <a:gd name="connsiteY227" fmla="*/ 1896177 h 4620126"/>
              <a:gd name="connsiteX228" fmla="*/ 8306602 w 8460606"/>
              <a:gd name="connsiteY228" fmla="*/ 1886552 h 4620126"/>
              <a:gd name="connsiteX229" fmla="*/ 8364354 w 8460606"/>
              <a:gd name="connsiteY229" fmla="*/ 1857676 h 4620126"/>
              <a:gd name="connsiteX230" fmla="*/ 8383604 w 8460606"/>
              <a:gd name="connsiteY230" fmla="*/ 1828800 h 4620126"/>
              <a:gd name="connsiteX231" fmla="*/ 8460606 w 8460606"/>
              <a:gd name="connsiteY23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98510 w 8460606"/>
              <a:gd name="connsiteY103" fmla="*/ 2792627 h 4620126"/>
              <a:gd name="connsiteX104" fmla="*/ 4547937 w 8460606"/>
              <a:gd name="connsiteY104" fmla="*/ 2681416 h 4620126"/>
              <a:gd name="connsiteX105" fmla="*/ 4687503 w 8460606"/>
              <a:gd name="connsiteY105" fmla="*/ 2579571 h 4620126"/>
              <a:gd name="connsiteX106" fmla="*/ 4697129 w 8460606"/>
              <a:gd name="connsiteY106" fmla="*/ 2550695 h 4620126"/>
              <a:gd name="connsiteX107" fmla="*/ 4716379 w 8460606"/>
              <a:gd name="connsiteY107" fmla="*/ 2521819 h 4620126"/>
              <a:gd name="connsiteX108" fmla="*/ 4735630 w 8460606"/>
              <a:gd name="connsiteY108" fmla="*/ 2464067 h 4620126"/>
              <a:gd name="connsiteX109" fmla="*/ 4754880 w 8460606"/>
              <a:gd name="connsiteY109" fmla="*/ 2406316 h 4620126"/>
              <a:gd name="connsiteX110" fmla="*/ 4764505 w 8460606"/>
              <a:gd name="connsiteY110" fmla="*/ 2377440 h 4620126"/>
              <a:gd name="connsiteX111" fmla="*/ 4783756 w 8460606"/>
              <a:gd name="connsiteY111" fmla="*/ 2338939 h 4620126"/>
              <a:gd name="connsiteX112" fmla="*/ 4822257 w 8460606"/>
              <a:gd name="connsiteY112" fmla="*/ 2252312 h 4620126"/>
              <a:gd name="connsiteX113" fmla="*/ 4831882 w 8460606"/>
              <a:gd name="connsiteY113" fmla="*/ 2204185 h 4620126"/>
              <a:gd name="connsiteX114" fmla="*/ 4851133 w 8460606"/>
              <a:gd name="connsiteY114" fmla="*/ 2146434 h 4620126"/>
              <a:gd name="connsiteX115" fmla="*/ 4860758 w 8460606"/>
              <a:gd name="connsiteY115" fmla="*/ 2098307 h 4620126"/>
              <a:gd name="connsiteX116" fmla="*/ 4908884 w 8460606"/>
              <a:gd name="connsiteY116" fmla="*/ 1982804 h 4620126"/>
              <a:gd name="connsiteX117" fmla="*/ 4918510 w 8460606"/>
              <a:gd name="connsiteY117" fmla="*/ 1876926 h 4620126"/>
              <a:gd name="connsiteX118" fmla="*/ 4937760 w 8460606"/>
              <a:gd name="connsiteY118" fmla="*/ 1809549 h 4620126"/>
              <a:gd name="connsiteX119" fmla="*/ 4957011 w 8460606"/>
              <a:gd name="connsiteY119" fmla="*/ 1626669 h 4620126"/>
              <a:gd name="connsiteX120" fmla="*/ 4966636 w 8460606"/>
              <a:gd name="connsiteY120" fmla="*/ 1578543 h 4620126"/>
              <a:gd name="connsiteX121" fmla="*/ 4976261 w 8460606"/>
              <a:gd name="connsiteY121" fmla="*/ 1463040 h 4620126"/>
              <a:gd name="connsiteX122" fmla="*/ 5014762 w 8460606"/>
              <a:gd name="connsiteY122" fmla="*/ 1366787 h 4620126"/>
              <a:gd name="connsiteX123" fmla="*/ 5024388 w 8460606"/>
              <a:gd name="connsiteY123" fmla="*/ 1328286 h 4620126"/>
              <a:gd name="connsiteX124" fmla="*/ 5062889 w 8460606"/>
              <a:gd name="connsiteY124" fmla="*/ 1241659 h 4620126"/>
              <a:gd name="connsiteX125" fmla="*/ 5072514 w 8460606"/>
              <a:gd name="connsiteY125" fmla="*/ 1203158 h 4620126"/>
              <a:gd name="connsiteX126" fmla="*/ 5091764 w 8460606"/>
              <a:gd name="connsiteY126" fmla="*/ 1155032 h 4620126"/>
              <a:gd name="connsiteX127" fmla="*/ 5101390 w 8460606"/>
              <a:gd name="connsiteY127" fmla="*/ 1126156 h 4620126"/>
              <a:gd name="connsiteX128" fmla="*/ 5120640 w 8460606"/>
              <a:gd name="connsiteY128" fmla="*/ 1097280 h 4620126"/>
              <a:gd name="connsiteX129" fmla="*/ 5149516 w 8460606"/>
              <a:gd name="connsiteY129" fmla="*/ 1029903 h 4620126"/>
              <a:gd name="connsiteX130" fmla="*/ 5178392 w 8460606"/>
              <a:gd name="connsiteY130" fmla="*/ 1001027 h 4620126"/>
              <a:gd name="connsiteX131" fmla="*/ 5216893 w 8460606"/>
              <a:gd name="connsiteY131" fmla="*/ 943276 h 4620126"/>
              <a:gd name="connsiteX132" fmla="*/ 5236143 w 8460606"/>
              <a:gd name="connsiteY132" fmla="*/ 914400 h 4620126"/>
              <a:gd name="connsiteX133" fmla="*/ 5274644 w 8460606"/>
              <a:gd name="connsiteY133" fmla="*/ 827773 h 4620126"/>
              <a:gd name="connsiteX134" fmla="*/ 5303520 w 8460606"/>
              <a:gd name="connsiteY134" fmla="*/ 770021 h 4620126"/>
              <a:gd name="connsiteX135" fmla="*/ 5361272 w 8460606"/>
              <a:gd name="connsiteY135" fmla="*/ 741145 h 4620126"/>
              <a:gd name="connsiteX136" fmla="*/ 5390148 w 8460606"/>
              <a:gd name="connsiteY136" fmla="*/ 750771 h 4620126"/>
              <a:gd name="connsiteX137" fmla="*/ 5447899 w 8460606"/>
              <a:gd name="connsiteY137" fmla="*/ 731520 h 4620126"/>
              <a:gd name="connsiteX138" fmla="*/ 5505651 w 8460606"/>
              <a:gd name="connsiteY138" fmla="*/ 770021 h 4620126"/>
              <a:gd name="connsiteX139" fmla="*/ 5515276 w 8460606"/>
              <a:gd name="connsiteY139" fmla="*/ 798897 h 4620126"/>
              <a:gd name="connsiteX140" fmla="*/ 5553777 w 8460606"/>
              <a:gd name="connsiteY140" fmla="*/ 875899 h 4620126"/>
              <a:gd name="connsiteX141" fmla="*/ 5582653 w 8460606"/>
              <a:gd name="connsiteY141" fmla="*/ 962526 h 4620126"/>
              <a:gd name="connsiteX142" fmla="*/ 5592278 w 8460606"/>
              <a:gd name="connsiteY142" fmla="*/ 991402 h 4620126"/>
              <a:gd name="connsiteX143" fmla="*/ 5611529 w 8460606"/>
              <a:gd name="connsiteY143" fmla="*/ 1029903 h 4620126"/>
              <a:gd name="connsiteX144" fmla="*/ 5630779 w 8460606"/>
              <a:gd name="connsiteY144" fmla="*/ 1087655 h 4620126"/>
              <a:gd name="connsiteX145" fmla="*/ 5640404 w 8460606"/>
              <a:gd name="connsiteY145" fmla="*/ 1116531 h 4620126"/>
              <a:gd name="connsiteX146" fmla="*/ 5678905 w 8460606"/>
              <a:gd name="connsiteY146" fmla="*/ 1174282 h 4620126"/>
              <a:gd name="connsiteX147" fmla="*/ 5698156 w 8460606"/>
              <a:gd name="connsiteY147" fmla="*/ 1203158 h 4620126"/>
              <a:gd name="connsiteX148" fmla="*/ 5717406 w 8460606"/>
              <a:gd name="connsiteY148" fmla="*/ 1260909 h 4620126"/>
              <a:gd name="connsiteX149" fmla="*/ 5727032 w 8460606"/>
              <a:gd name="connsiteY149" fmla="*/ 1289785 h 4620126"/>
              <a:gd name="connsiteX150" fmla="*/ 5736657 w 8460606"/>
              <a:gd name="connsiteY150" fmla="*/ 1328286 h 4620126"/>
              <a:gd name="connsiteX151" fmla="*/ 5755908 w 8460606"/>
              <a:gd name="connsiteY151" fmla="*/ 1376413 h 4620126"/>
              <a:gd name="connsiteX152" fmla="*/ 5765533 w 8460606"/>
              <a:gd name="connsiteY152" fmla="*/ 1491916 h 4620126"/>
              <a:gd name="connsiteX153" fmla="*/ 5775158 w 8460606"/>
              <a:gd name="connsiteY153" fmla="*/ 1540042 h 4620126"/>
              <a:gd name="connsiteX154" fmla="*/ 5784783 w 8460606"/>
              <a:gd name="connsiteY154" fmla="*/ 1636295 h 4620126"/>
              <a:gd name="connsiteX155" fmla="*/ 5823284 w 8460606"/>
              <a:gd name="connsiteY155" fmla="*/ 1626669 h 4620126"/>
              <a:gd name="connsiteX156" fmla="*/ 5842535 w 8460606"/>
              <a:gd name="connsiteY156" fmla="*/ 1597794 h 4620126"/>
              <a:gd name="connsiteX157" fmla="*/ 5871411 w 8460606"/>
              <a:gd name="connsiteY157" fmla="*/ 1578543 h 4620126"/>
              <a:gd name="connsiteX158" fmla="*/ 5909912 w 8460606"/>
              <a:gd name="connsiteY158" fmla="*/ 1520792 h 4620126"/>
              <a:gd name="connsiteX159" fmla="*/ 5929162 w 8460606"/>
              <a:gd name="connsiteY159" fmla="*/ 1491916 h 4620126"/>
              <a:gd name="connsiteX160" fmla="*/ 5958038 w 8460606"/>
              <a:gd name="connsiteY160" fmla="*/ 1434164 h 4620126"/>
              <a:gd name="connsiteX161" fmla="*/ 5977289 w 8460606"/>
              <a:gd name="connsiteY161" fmla="*/ 1232034 h 4620126"/>
              <a:gd name="connsiteX162" fmla="*/ 5986914 w 8460606"/>
              <a:gd name="connsiteY162" fmla="*/ 1145406 h 4620126"/>
              <a:gd name="connsiteX163" fmla="*/ 6006164 w 8460606"/>
              <a:gd name="connsiteY163" fmla="*/ 1078029 h 4620126"/>
              <a:gd name="connsiteX164" fmla="*/ 6035040 w 8460606"/>
              <a:gd name="connsiteY164" fmla="*/ 808522 h 4620126"/>
              <a:gd name="connsiteX165" fmla="*/ 6054291 w 8460606"/>
              <a:gd name="connsiteY165" fmla="*/ 741145 h 4620126"/>
              <a:gd name="connsiteX166" fmla="*/ 6073541 w 8460606"/>
              <a:gd name="connsiteY166" fmla="*/ 683394 h 4620126"/>
              <a:gd name="connsiteX167" fmla="*/ 6092792 w 8460606"/>
              <a:gd name="connsiteY167" fmla="*/ 596766 h 4620126"/>
              <a:gd name="connsiteX168" fmla="*/ 6131293 w 8460606"/>
              <a:gd name="connsiteY168" fmla="*/ 462013 h 4620126"/>
              <a:gd name="connsiteX169" fmla="*/ 6150543 w 8460606"/>
              <a:gd name="connsiteY169" fmla="*/ 423512 h 4620126"/>
              <a:gd name="connsiteX170" fmla="*/ 6179419 w 8460606"/>
              <a:gd name="connsiteY170" fmla="*/ 317634 h 4620126"/>
              <a:gd name="connsiteX171" fmla="*/ 6198670 w 8460606"/>
              <a:gd name="connsiteY171" fmla="*/ 279133 h 4620126"/>
              <a:gd name="connsiteX172" fmla="*/ 6217920 w 8460606"/>
              <a:gd name="connsiteY172" fmla="*/ 221381 h 4620126"/>
              <a:gd name="connsiteX173" fmla="*/ 6275672 w 8460606"/>
              <a:gd name="connsiteY173" fmla="*/ 115503 h 4620126"/>
              <a:gd name="connsiteX174" fmla="*/ 6294922 w 8460606"/>
              <a:gd name="connsiteY174" fmla="*/ 57752 h 4620126"/>
              <a:gd name="connsiteX175" fmla="*/ 6304548 w 8460606"/>
              <a:gd name="connsiteY175" fmla="*/ 28876 h 4620126"/>
              <a:gd name="connsiteX176" fmla="*/ 6323798 w 8460606"/>
              <a:gd name="connsiteY176" fmla="*/ 0 h 4620126"/>
              <a:gd name="connsiteX177" fmla="*/ 6352674 w 8460606"/>
              <a:gd name="connsiteY177" fmla="*/ 9625 h 4620126"/>
              <a:gd name="connsiteX178" fmla="*/ 6371924 w 8460606"/>
              <a:gd name="connsiteY178" fmla="*/ 38501 h 4620126"/>
              <a:gd name="connsiteX179" fmla="*/ 6400800 w 8460606"/>
              <a:gd name="connsiteY179" fmla="*/ 67377 h 4620126"/>
              <a:gd name="connsiteX180" fmla="*/ 6420051 w 8460606"/>
              <a:gd name="connsiteY180" fmla="*/ 125128 h 4620126"/>
              <a:gd name="connsiteX181" fmla="*/ 6458552 w 8460606"/>
              <a:gd name="connsiteY181" fmla="*/ 182880 h 4620126"/>
              <a:gd name="connsiteX182" fmla="*/ 6477802 w 8460606"/>
              <a:gd name="connsiteY182" fmla="*/ 211756 h 4620126"/>
              <a:gd name="connsiteX183" fmla="*/ 6516303 w 8460606"/>
              <a:gd name="connsiteY183" fmla="*/ 298383 h 4620126"/>
              <a:gd name="connsiteX184" fmla="*/ 6545179 w 8460606"/>
              <a:gd name="connsiteY184" fmla="*/ 442762 h 4620126"/>
              <a:gd name="connsiteX185" fmla="*/ 6564430 w 8460606"/>
              <a:gd name="connsiteY185" fmla="*/ 471638 h 4620126"/>
              <a:gd name="connsiteX186" fmla="*/ 6593305 w 8460606"/>
              <a:gd name="connsiteY186" fmla="*/ 529389 h 4620126"/>
              <a:gd name="connsiteX187" fmla="*/ 6602931 w 8460606"/>
              <a:gd name="connsiteY187" fmla="*/ 558265 h 4620126"/>
              <a:gd name="connsiteX188" fmla="*/ 6631806 w 8460606"/>
              <a:gd name="connsiteY188" fmla="*/ 567891 h 4620126"/>
              <a:gd name="connsiteX189" fmla="*/ 6651057 w 8460606"/>
              <a:gd name="connsiteY189" fmla="*/ 596766 h 4620126"/>
              <a:gd name="connsiteX190" fmla="*/ 6699183 w 8460606"/>
              <a:gd name="connsiteY190" fmla="*/ 654518 h 4620126"/>
              <a:gd name="connsiteX191" fmla="*/ 6728059 w 8460606"/>
              <a:gd name="connsiteY191" fmla="*/ 712269 h 4620126"/>
              <a:gd name="connsiteX192" fmla="*/ 6737684 w 8460606"/>
              <a:gd name="connsiteY192" fmla="*/ 750771 h 4620126"/>
              <a:gd name="connsiteX193" fmla="*/ 6766560 w 8460606"/>
              <a:gd name="connsiteY193" fmla="*/ 808522 h 4620126"/>
              <a:gd name="connsiteX194" fmla="*/ 6776185 w 8460606"/>
              <a:gd name="connsiteY194" fmla="*/ 847023 h 4620126"/>
              <a:gd name="connsiteX195" fmla="*/ 6785811 w 8460606"/>
              <a:gd name="connsiteY195" fmla="*/ 904775 h 4620126"/>
              <a:gd name="connsiteX196" fmla="*/ 6805061 w 8460606"/>
              <a:gd name="connsiteY196" fmla="*/ 933651 h 4620126"/>
              <a:gd name="connsiteX197" fmla="*/ 6824312 w 8460606"/>
              <a:gd name="connsiteY197" fmla="*/ 1010653 h 4620126"/>
              <a:gd name="connsiteX198" fmla="*/ 6833937 w 8460606"/>
              <a:gd name="connsiteY198" fmla="*/ 1049154 h 4620126"/>
              <a:gd name="connsiteX199" fmla="*/ 6853188 w 8460606"/>
              <a:gd name="connsiteY199" fmla="*/ 1116531 h 4620126"/>
              <a:gd name="connsiteX200" fmla="*/ 6862813 w 8460606"/>
              <a:gd name="connsiteY200" fmla="*/ 1174282 h 4620126"/>
              <a:gd name="connsiteX201" fmla="*/ 6872438 w 8460606"/>
              <a:gd name="connsiteY201" fmla="*/ 1655545 h 4620126"/>
              <a:gd name="connsiteX202" fmla="*/ 6882063 w 8460606"/>
              <a:gd name="connsiteY202" fmla="*/ 1684421 h 4620126"/>
              <a:gd name="connsiteX203" fmla="*/ 6891689 w 8460606"/>
              <a:gd name="connsiteY203" fmla="*/ 1751798 h 4620126"/>
              <a:gd name="connsiteX204" fmla="*/ 6910939 w 8460606"/>
              <a:gd name="connsiteY204" fmla="*/ 1780674 h 4620126"/>
              <a:gd name="connsiteX205" fmla="*/ 6939815 w 8460606"/>
              <a:gd name="connsiteY205" fmla="*/ 1848051 h 4620126"/>
              <a:gd name="connsiteX206" fmla="*/ 6959065 w 8460606"/>
              <a:gd name="connsiteY206" fmla="*/ 1876926 h 4620126"/>
              <a:gd name="connsiteX207" fmla="*/ 6978316 w 8460606"/>
              <a:gd name="connsiteY207" fmla="*/ 1934678 h 4620126"/>
              <a:gd name="connsiteX208" fmla="*/ 7016817 w 8460606"/>
              <a:gd name="connsiteY208" fmla="*/ 1992429 h 4620126"/>
              <a:gd name="connsiteX209" fmla="*/ 7036068 w 8460606"/>
              <a:gd name="connsiteY209" fmla="*/ 2021305 h 4620126"/>
              <a:gd name="connsiteX210" fmla="*/ 7045693 w 8460606"/>
              <a:gd name="connsiteY210" fmla="*/ 2050181 h 4620126"/>
              <a:gd name="connsiteX211" fmla="*/ 7141945 w 8460606"/>
              <a:gd name="connsiteY211" fmla="*/ 2146434 h 4620126"/>
              <a:gd name="connsiteX212" fmla="*/ 7209322 w 8460606"/>
              <a:gd name="connsiteY212" fmla="*/ 2165684 h 4620126"/>
              <a:gd name="connsiteX213" fmla="*/ 7267074 w 8460606"/>
              <a:gd name="connsiteY213" fmla="*/ 2204185 h 4620126"/>
              <a:gd name="connsiteX214" fmla="*/ 7295950 w 8460606"/>
              <a:gd name="connsiteY214" fmla="*/ 2223436 h 4620126"/>
              <a:gd name="connsiteX215" fmla="*/ 7575082 w 8460606"/>
              <a:gd name="connsiteY215" fmla="*/ 2213811 h 4620126"/>
              <a:gd name="connsiteX216" fmla="*/ 7661710 w 8460606"/>
              <a:gd name="connsiteY216" fmla="*/ 2165684 h 4620126"/>
              <a:gd name="connsiteX217" fmla="*/ 7748337 w 8460606"/>
              <a:gd name="connsiteY217" fmla="*/ 2136808 h 4620126"/>
              <a:gd name="connsiteX218" fmla="*/ 7777213 w 8460606"/>
              <a:gd name="connsiteY218" fmla="*/ 2127183 h 4620126"/>
              <a:gd name="connsiteX219" fmla="*/ 7806089 w 8460606"/>
              <a:gd name="connsiteY219" fmla="*/ 2107933 h 4620126"/>
              <a:gd name="connsiteX220" fmla="*/ 7834964 w 8460606"/>
              <a:gd name="connsiteY220" fmla="*/ 2079057 h 4620126"/>
              <a:gd name="connsiteX221" fmla="*/ 7950468 w 8460606"/>
              <a:gd name="connsiteY221" fmla="*/ 2050181 h 4620126"/>
              <a:gd name="connsiteX222" fmla="*/ 7979343 w 8460606"/>
              <a:gd name="connsiteY222" fmla="*/ 2040556 h 4620126"/>
              <a:gd name="connsiteX223" fmla="*/ 8075596 w 8460606"/>
              <a:gd name="connsiteY223" fmla="*/ 2021305 h 4620126"/>
              <a:gd name="connsiteX224" fmla="*/ 8114097 w 8460606"/>
              <a:gd name="connsiteY224" fmla="*/ 2002055 h 4620126"/>
              <a:gd name="connsiteX225" fmla="*/ 8171849 w 8460606"/>
              <a:gd name="connsiteY225" fmla="*/ 1982804 h 4620126"/>
              <a:gd name="connsiteX226" fmla="*/ 8229600 w 8460606"/>
              <a:gd name="connsiteY226" fmla="*/ 1944303 h 4620126"/>
              <a:gd name="connsiteX227" fmla="*/ 8258476 w 8460606"/>
              <a:gd name="connsiteY227" fmla="*/ 1925053 h 4620126"/>
              <a:gd name="connsiteX228" fmla="*/ 8277726 w 8460606"/>
              <a:gd name="connsiteY228" fmla="*/ 1896177 h 4620126"/>
              <a:gd name="connsiteX229" fmla="*/ 8306602 w 8460606"/>
              <a:gd name="connsiteY229" fmla="*/ 1886552 h 4620126"/>
              <a:gd name="connsiteX230" fmla="*/ 8364354 w 8460606"/>
              <a:gd name="connsiteY230" fmla="*/ 1857676 h 4620126"/>
              <a:gd name="connsiteX231" fmla="*/ 8383604 w 8460606"/>
              <a:gd name="connsiteY231" fmla="*/ 1828800 h 4620126"/>
              <a:gd name="connsiteX232" fmla="*/ 8460606 w 8460606"/>
              <a:gd name="connsiteY23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98510 w 8460606"/>
              <a:gd name="connsiteY103" fmla="*/ 2792627 h 4620126"/>
              <a:gd name="connsiteX104" fmla="*/ 4687503 w 8460606"/>
              <a:gd name="connsiteY104" fmla="*/ 2579571 h 4620126"/>
              <a:gd name="connsiteX105" fmla="*/ 4697129 w 8460606"/>
              <a:gd name="connsiteY105" fmla="*/ 2550695 h 4620126"/>
              <a:gd name="connsiteX106" fmla="*/ 4716379 w 8460606"/>
              <a:gd name="connsiteY106" fmla="*/ 2521819 h 4620126"/>
              <a:gd name="connsiteX107" fmla="*/ 4735630 w 8460606"/>
              <a:gd name="connsiteY107" fmla="*/ 2464067 h 4620126"/>
              <a:gd name="connsiteX108" fmla="*/ 4754880 w 8460606"/>
              <a:gd name="connsiteY108" fmla="*/ 2406316 h 4620126"/>
              <a:gd name="connsiteX109" fmla="*/ 4764505 w 8460606"/>
              <a:gd name="connsiteY109" fmla="*/ 2377440 h 4620126"/>
              <a:gd name="connsiteX110" fmla="*/ 4783756 w 8460606"/>
              <a:gd name="connsiteY110" fmla="*/ 2338939 h 4620126"/>
              <a:gd name="connsiteX111" fmla="*/ 4822257 w 8460606"/>
              <a:gd name="connsiteY111" fmla="*/ 2252312 h 4620126"/>
              <a:gd name="connsiteX112" fmla="*/ 4831882 w 8460606"/>
              <a:gd name="connsiteY112" fmla="*/ 2204185 h 4620126"/>
              <a:gd name="connsiteX113" fmla="*/ 4851133 w 8460606"/>
              <a:gd name="connsiteY113" fmla="*/ 2146434 h 4620126"/>
              <a:gd name="connsiteX114" fmla="*/ 4860758 w 8460606"/>
              <a:gd name="connsiteY114" fmla="*/ 2098307 h 4620126"/>
              <a:gd name="connsiteX115" fmla="*/ 4908884 w 8460606"/>
              <a:gd name="connsiteY115" fmla="*/ 1982804 h 4620126"/>
              <a:gd name="connsiteX116" fmla="*/ 4918510 w 8460606"/>
              <a:gd name="connsiteY116" fmla="*/ 1876926 h 4620126"/>
              <a:gd name="connsiteX117" fmla="*/ 4937760 w 8460606"/>
              <a:gd name="connsiteY117" fmla="*/ 1809549 h 4620126"/>
              <a:gd name="connsiteX118" fmla="*/ 4957011 w 8460606"/>
              <a:gd name="connsiteY118" fmla="*/ 1626669 h 4620126"/>
              <a:gd name="connsiteX119" fmla="*/ 4966636 w 8460606"/>
              <a:gd name="connsiteY119" fmla="*/ 1578543 h 4620126"/>
              <a:gd name="connsiteX120" fmla="*/ 4976261 w 8460606"/>
              <a:gd name="connsiteY120" fmla="*/ 1463040 h 4620126"/>
              <a:gd name="connsiteX121" fmla="*/ 5014762 w 8460606"/>
              <a:gd name="connsiteY121" fmla="*/ 1366787 h 4620126"/>
              <a:gd name="connsiteX122" fmla="*/ 5024388 w 8460606"/>
              <a:gd name="connsiteY122" fmla="*/ 1328286 h 4620126"/>
              <a:gd name="connsiteX123" fmla="*/ 5062889 w 8460606"/>
              <a:gd name="connsiteY123" fmla="*/ 1241659 h 4620126"/>
              <a:gd name="connsiteX124" fmla="*/ 5072514 w 8460606"/>
              <a:gd name="connsiteY124" fmla="*/ 1203158 h 4620126"/>
              <a:gd name="connsiteX125" fmla="*/ 5091764 w 8460606"/>
              <a:gd name="connsiteY125" fmla="*/ 1155032 h 4620126"/>
              <a:gd name="connsiteX126" fmla="*/ 5101390 w 8460606"/>
              <a:gd name="connsiteY126" fmla="*/ 1126156 h 4620126"/>
              <a:gd name="connsiteX127" fmla="*/ 5120640 w 8460606"/>
              <a:gd name="connsiteY127" fmla="*/ 1097280 h 4620126"/>
              <a:gd name="connsiteX128" fmla="*/ 5149516 w 8460606"/>
              <a:gd name="connsiteY128" fmla="*/ 1029903 h 4620126"/>
              <a:gd name="connsiteX129" fmla="*/ 5178392 w 8460606"/>
              <a:gd name="connsiteY129" fmla="*/ 1001027 h 4620126"/>
              <a:gd name="connsiteX130" fmla="*/ 5216893 w 8460606"/>
              <a:gd name="connsiteY130" fmla="*/ 943276 h 4620126"/>
              <a:gd name="connsiteX131" fmla="*/ 5236143 w 8460606"/>
              <a:gd name="connsiteY131" fmla="*/ 914400 h 4620126"/>
              <a:gd name="connsiteX132" fmla="*/ 5274644 w 8460606"/>
              <a:gd name="connsiteY132" fmla="*/ 827773 h 4620126"/>
              <a:gd name="connsiteX133" fmla="*/ 5303520 w 8460606"/>
              <a:gd name="connsiteY133" fmla="*/ 770021 h 4620126"/>
              <a:gd name="connsiteX134" fmla="*/ 5361272 w 8460606"/>
              <a:gd name="connsiteY134" fmla="*/ 741145 h 4620126"/>
              <a:gd name="connsiteX135" fmla="*/ 5390148 w 8460606"/>
              <a:gd name="connsiteY135" fmla="*/ 750771 h 4620126"/>
              <a:gd name="connsiteX136" fmla="*/ 5447899 w 8460606"/>
              <a:gd name="connsiteY136" fmla="*/ 731520 h 4620126"/>
              <a:gd name="connsiteX137" fmla="*/ 5505651 w 8460606"/>
              <a:gd name="connsiteY137" fmla="*/ 770021 h 4620126"/>
              <a:gd name="connsiteX138" fmla="*/ 5515276 w 8460606"/>
              <a:gd name="connsiteY138" fmla="*/ 798897 h 4620126"/>
              <a:gd name="connsiteX139" fmla="*/ 5553777 w 8460606"/>
              <a:gd name="connsiteY139" fmla="*/ 875899 h 4620126"/>
              <a:gd name="connsiteX140" fmla="*/ 5582653 w 8460606"/>
              <a:gd name="connsiteY140" fmla="*/ 962526 h 4620126"/>
              <a:gd name="connsiteX141" fmla="*/ 5592278 w 8460606"/>
              <a:gd name="connsiteY141" fmla="*/ 991402 h 4620126"/>
              <a:gd name="connsiteX142" fmla="*/ 5611529 w 8460606"/>
              <a:gd name="connsiteY142" fmla="*/ 1029903 h 4620126"/>
              <a:gd name="connsiteX143" fmla="*/ 5630779 w 8460606"/>
              <a:gd name="connsiteY143" fmla="*/ 1087655 h 4620126"/>
              <a:gd name="connsiteX144" fmla="*/ 5640404 w 8460606"/>
              <a:gd name="connsiteY144" fmla="*/ 1116531 h 4620126"/>
              <a:gd name="connsiteX145" fmla="*/ 5678905 w 8460606"/>
              <a:gd name="connsiteY145" fmla="*/ 1174282 h 4620126"/>
              <a:gd name="connsiteX146" fmla="*/ 5698156 w 8460606"/>
              <a:gd name="connsiteY146" fmla="*/ 1203158 h 4620126"/>
              <a:gd name="connsiteX147" fmla="*/ 5717406 w 8460606"/>
              <a:gd name="connsiteY147" fmla="*/ 1260909 h 4620126"/>
              <a:gd name="connsiteX148" fmla="*/ 5727032 w 8460606"/>
              <a:gd name="connsiteY148" fmla="*/ 1289785 h 4620126"/>
              <a:gd name="connsiteX149" fmla="*/ 5736657 w 8460606"/>
              <a:gd name="connsiteY149" fmla="*/ 1328286 h 4620126"/>
              <a:gd name="connsiteX150" fmla="*/ 5755908 w 8460606"/>
              <a:gd name="connsiteY150" fmla="*/ 1376413 h 4620126"/>
              <a:gd name="connsiteX151" fmla="*/ 5765533 w 8460606"/>
              <a:gd name="connsiteY151" fmla="*/ 1491916 h 4620126"/>
              <a:gd name="connsiteX152" fmla="*/ 5775158 w 8460606"/>
              <a:gd name="connsiteY152" fmla="*/ 1540042 h 4620126"/>
              <a:gd name="connsiteX153" fmla="*/ 5784783 w 8460606"/>
              <a:gd name="connsiteY153" fmla="*/ 1636295 h 4620126"/>
              <a:gd name="connsiteX154" fmla="*/ 5823284 w 8460606"/>
              <a:gd name="connsiteY154" fmla="*/ 1626669 h 4620126"/>
              <a:gd name="connsiteX155" fmla="*/ 5842535 w 8460606"/>
              <a:gd name="connsiteY155" fmla="*/ 1597794 h 4620126"/>
              <a:gd name="connsiteX156" fmla="*/ 5871411 w 8460606"/>
              <a:gd name="connsiteY156" fmla="*/ 1578543 h 4620126"/>
              <a:gd name="connsiteX157" fmla="*/ 5909912 w 8460606"/>
              <a:gd name="connsiteY157" fmla="*/ 1520792 h 4620126"/>
              <a:gd name="connsiteX158" fmla="*/ 5929162 w 8460606"/>
              <a:gd name="connsiteY158" fmla="*/ 1491916 h 4620126"/>
              <a:gd name="connsiteX159" fmla="*/ 5958038 w 8460606"/>
              <a:gd name="connsiteY159" fmla="*/ 1434164 h 4620126"/>
              <a:gd name="connsiteX160" fmla="*/ 5977289 w 8460606"/>
              <a:gd name="connsiteY160" fmla="*/ 1232034 h 4620126"/>
              <a:gd name="connsiteX161" fmla="*/ 5986914 w 8460606"/>
              <a:gd name="connsiteY161" fmla="*/ 1145406 h 4620126"/>
              <a:gd name="connsiteX162" fmla="*/ 6006164 w 8460606"/>
              <a:gd name="connsiteY162" fmla="*/ 1078029 h 4620126"/>
              <a:gd name="connsiteX163" fmla="*/ 6035040 w 8460606"/>
              <a:gd name="connsiteY163" fmla="*/ 808522 h 4620126"/>
              <a:gd name="connsiteX164" fmla="*/ 6054291 w 8460606"/>
              <a:gd name="connsiteY164" fmla="*/ 741145 h 4620126"/>
              <a:gd name="connsiteX165" fmla="*/ 6073541 w 8460606"/>
              <a:gd name="connsiteY165" fmla="*/ 683394 h 4620126"/>
              <a:gd name="connsiteX166" fmla="*/ 6092792 w 8460606"/>
              <a:gd name="connsiteY166" fmla="*/ 596766 h 4620126"/>
              <a:gd name="connsiteX167" fmla="*/ 6131293 w 8460606"/>
              <a:gd name="connsiteY167" fmla="*/ 462013 h 4620126"/>
              <a:gd name="connsiteX168" fmla="*/ 6150543 w 8460606"/>
              <a:gd name="connsiteY168" fmla="*/ 423512 h 4620126"/>
              <a:gd name="connsiteX169" fmla="*/ 6179419 w 8460606"/>
              <a:gd name="connsiteY169" fmla="*/ 317634 h 4620126"/>
              <a:gd name="connsiteX170" fmla="*/ 6198670 w 8460606"/>
              <a:gd name="connsiteY170" fmla="*/ 279133 h 4620126"/>
              <a:gd name="connsiteX171" fmla="*/ 6217920 w 8460606"/>
              <a:gd name="connsiteY171" fmla="*/ 221381 h 4620126"/>
              <a:gd name="connsiteX172" fmla="*/ 6275672 w 8460606"/>
              <a:gd name="connsiteY172" fmla="*/ 115503 h 4620126"/>
              <a:gd name="connsiteX173" fmla="*/ 6294922 w 8460606"/>
              <a:gd name="connsiteY173" fmla="*/ 57752 h 4620126"/>
              <a:gd name="connsiteX174" fmla="*/ 6304548 w 8460606"/>
              <a:gd name="connsiteY174" fmla="*/ 28876 h 4620126"/>
              <a:gd name="connsiteX175" fmla="*/ 6323798 w 8460606"/>
              <a:gd name="connsiteY175" fmla="*/ 0 h 4620126"/>
              <a:gd name="connsiteX176" fmla="*/ 6352674 w 8460606"/>
              <a:gd name="connsiteY176" fmla="*/ 9625 h 4620126"/>
              <a:gd name="connsiteX177" fmla="*/ 6371924 w 8460606"/>
              <a:gd name="connsiteY177" fmla="*/ 38501 h 4620126"/>
              <a:gd name="connsiteX178" fmla="*/ 6400800 w 8460606"/>
              <a:gd name="connsiteY178" fmla="*/ 67377 h 4620126"/>
              <a:gd name="connsiteX179" fmla="*/ 6420051 w 8460606"/>
              <a:gd name="connsiteY179" fmla="*/ 125128 h 4620126"/>
              <a:gd name="connsiteX180" fmla="*/ 6458552 w 8460606"/>
              <a:gd name="connsiteY180" fmla="*/ 182880 h 4620126"/>
              <a:gd name="connsiteX181" fmla="*/ 6477802 w 8460606"/>
              <a:gd name="connsiteY181" fmla="*/ 211756 h 4620126"/>
              <a:gd name="connsiteX182" fmla="*/ 6516303 w 8460606"/>
              <a:gd name="connsiteY182" fmla="*/ 298383 h 4620126"/>
              <a:gd name="connsiteX183" fmla="*/ 6545179 w 8460606"/>
              <a:gd name="connsiteY183" fmla="*/ 442762 h 4620126"/>
              <a:gd name="connsiteX184" fmla="*/ 6564430 w 8460606"/>
              <a:gd name="connsiteY184" fmla="*/ 471638 h 4620126"/>
              <a:gd name="connsiteX185" fmla="*/ 6593305 w 8460606"/>
              <a:gd name="connsiteY185" fmla="*/ 529389 h 4620126"/>
              <a:gd name="connsiteX186" fmla="*/ 6602931 w 8460606"/>
              <a:gd name="connsiteY186" fmla="*/ 558265 h 4620126"/>
              <a:gd name="connsiteX187" fmla="*/ 6631806 w 8460606"/>
              <a:gd name="connsiteY187" fmla="*/ 567891 h 4620126"/>
              <a:gd name="connsiteX188" fmla="*/ 6651057 w 8460606"/>
              <a:gd name="connsiteY188" fmla="*/ 596766 h 4620126"/>
              <a:gd name="connsiteX189" fmla="*/ 6699183 w 8460606"/>
              <a:gd name="connsiteY189" fmla="*/ 654518 h 4620126"/>
              <a:gd name="connsiteX190" fmla="*/ 6728059 w 8460606"/>
              <a:gd name="connsiteY190" fmla="*/ 712269 h 4620126"/>
              <a:gd name="connsiteX191" fmla="*/ 6737684 w 8460606"/>
              <a:gd name="connsiteY191" fmla="*/ 750771 h 4620126"/>
              <a:gd name="connsiteX192" fmla="*/ 6766560 w 8460606"/>
              <a:gd name="connsiteY192" fmla="*/ 808522 h 4620126"/>
              <a:gd name="connsiteX193" fmla="*/ 6776185 w 8460606"/>
              <a:gd name="connsiteY193" fmla="*/ 847023 h 4620126"/>
              <a:gd name="connsiteX194" fmla="*/ 6785811 w 8460606"/>
              <a:gd name="connsiteY194" fmla="*/ 904775 h 4620126"/>
              <a:gd name="connsiteX195" fmla="*/ 6805061 w 8460606"/>
              <a:gd name="connsiteY195" fmla="*/ 933651 h 4620126"/>
              <a:gd name="connsiteX196" fmla="*/ 6824312 w 8460606"/>
              <a:gd name="connsiteY196" fmla="*/ 1010653 h 4620126"/>
              <a:gd name="connsiteX197" fmla="*/ 6833937 w 8460606"/>
              <a:gd name="connsiteY197" fmla="*/ 1049154 h 4620126"/>
              <a:gd name="connsiteX198" fmla="*/ 6853188 w 8460606"/>
              <a:gd name="connsiteY198" fmla="*/ 1116531 h 4620126"/>
              <a:gd name="connsiteX199" fmla="*/ 6862813 w 8460606"/>
              <a:gd name="connsiteY199" fmla="*/ 1174282 h 4620126"/>
              <a:gd name="connsiteX200" fmla="*/ 6872438 w 8460606"/>
              <a:gd name="connsiteY200" fmla="*/ 1655545 h 4620126"/>
              <a:gd name="connsiteX201" fmla="*/ 6882063 w 8460606"/>
              <a:gd name="connsiteY201" fmla="*/ 1684421 h 4620126"/>
              <a:gd name="connsiteX202" fmla="*/ 6891689 w 8460606"/>
              <a:gd name="connsiteY202" fmla="*/ 1751798 h 4620126"/>
              <a:gd name="connsiteX203" fmla="*/ 6910939 w 8460606"/>
              <a:gd name="connsiteY203" fmla="*/ 1780674 h 4620126"/>
              <a:gd name="connsiteX204" fmla="*/ 6939815 w 8460606"/>
              <a:gd name="connsiteY204" fmla="*/ 1848051 h 4620126"/>
              <a:gd name="connsiteX205" fmla="*/ 6959065 w 8460606"/>
              <a:gd name="connsiteY205" fmla="*/ 1876926 h 4620126"/>
              <a:gd name="connsiteX206" fmla="*/ 6978316 w 8460606"/>
              <a:gd name="connsiteY206" fmla="*/ 1934678 h 4620126"/>
              <a:gd name="connsiteX207" fmla="*/ 7016817 w 8460606"/>
              <a:gd name="connsiteY207" fmla="*/ 1992429 h 4620126"/>
              <a:gd name="connsiteX208" fmla="*/ 7036068 w 8460606"/>
              <a:gd name="connsiteY208" fmla="*/ 2021305 h 4620126"/>
              <a:gd name="connsiteX209" fmla="*/ 7045693 w 8460606"/>
              <a:gd name="connsiteY209" fmla="*/ 2050181 h 4620126"/>
              <a:gd name="connsiteX210" fmla="*/ 7141945 w 8460606"/>
              <a:gd name="connsiteY210" fmla="*/ 2146434 h 4620126"/>
              <a:gd name="connsiteX211" fmla="*/ 7209322 w 8460606"/>
              <a:gd name="connsiteY211" fmla="*/ 2165684 h 4620126"/>
              <a:gd name="connsiteX212" fmla="*/ 7267074 w 8460606"/>
              <a:gd name="connsiteY212" fmla="*/ 2204185 h 4620126"/>
              <a:gd name="connsiteX213" fmla="*/ 7295950 w 8460606"/>
              <a:gd name="connsiteY213" fmla="*/ 2223436 h 4620126"/>
              <a:gd name="connsiteX214" fmla="*/ 7575082 w 8460606"/>
              <a:gd name="connsiteY214" fmla="*/ 2213811 h 4620126"/>
              <a:gd name="connsiteX215" fmla="*/ 7661710 w 8460606"/>
              <a:gd name="connsiteY215" fmla="*/ 2165684 h 4620126"/>
              <a:gd name="connsiteX216" fmla="*/ 7748337 w 8460606"/>
              <a:gd name="connsiteY216" fmla="*/ 2136808 h 4620126"/>
              <a:gd name="connsiteX217" fmla="*/ 7777213 w 8460606"/>
              <a:gd name="connsiteY217" fmla="*/ 2127183 h 4620126"/>
              <a:gd name="connsiteX218" fmla="*/ 7806089 w 8460606"/>
              <a:gd name="connsiteY218" fmla="*/ 2107933 h 4620126"/>
              <a:gd name="connsiteX219" fmla="*/ 7834964 w 8460606"/>
              <a:gd name="connsiteY219" fmla="*/ 2079057 h 4620126"/>
              <a:gd name="connsiteX220" fmla="*/ 7950468 w 8460606"/>
              <a:gd name="connsiteY220" fmla="*/ 2050181 h 4620126"/>
              <a:gd name="connsiteX221" fmla="*/ 7979343 w 8460606"/>
              <a:gd name="connsiteY221" fmla="*/ 2040556 h 4620126"/>
              <a:gd name="connsiteX222" fmla="*/ 8075596 w 8460606"/>
              <a:gd name="connsiteY222" fmla="*/ 2021305 h 4620126"/>
              <a:gd name="connsiteX223" fmla="*/ 8114097 w 8460606"/>
              <a:gd name="connsiteY223" fmla="*/ 2002055 h 4620126"/>
              <a:gd name="connsiteX224" fmla="*/ 8171849 w 8460606"/>
              <a:gd name="connsiteY224" fmla="*/ 1982804 h 4620126"/>
              <a:gd name="connsiteX225" fmla="*/ 8229600 w 8460606"/>
              <a:gd name="connsiteY225" fmla="*/ 1944303 h 4620126"/>
              <a:gd name="connsiteX226" fmla="*/ 8258476 w 8460606"/>
              <a:gd name="connsiteY226" fmla="*/ 1925053 h 4620126"/>
              <a:gd name="connsiteX227" fmla="*/ 8277726 w 8460606"/>
              <a:gd name="connsiteY227" fmla="*/ 1896177 h 4620126"/>
              <a:gd name="connsiteX228" fmla="*/ 8306602 w 8460606"/>
              <a:gd name="connsiteY228" fmla="*/ 1886552 h 4620126"/>
              <a:gd name="connsiteX229" fmla="*/ 8364354 w 8460606"/>
              <a:gd name="connsiteY229" fmla="*/ 1857676 h 4620126"/>
              <a:gd name="connsiteX230" fmla="*/ 8383604 w 8460606"/>
              <a:gd name="connsiteY230" fmla="*/ 1828800 h 4620126"/>
              <a:gd name="connsiteX231" fmla="*/ 8460606 w 8460606"/>
              <a:gd name="connsiteY23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98510 w 8460606"/>
              <a:gd name="connsiteY103" fmla="*/ 2792627 h 4620126"/>
              <a:gd name="connsiteX104" fmla="*/ 4687503 w 8460606"/>
              <a:gd name="connsiteY104" fmla="*/ 2579571 h 4620126"/>
              <a:gd name="connsiteX105" fmla="*/ 4697129 w 8460606"/>
              <a:gd name="connsiteY105" fmla="*/ 2550695 h 4620126"/>
              <a:gd name="connsiteX106" fmla="*/ 4716379 w 8460606"/>
              <a:gd name="connsiteY106" fmla="*/ 2521819 h 4620126"/>
              <a:gd name="connsiteX107" fmla="*/ 4735630 w 8460606"/>
              <a:gd name="connsiteY107" fmla="*/ 2464067 h 4620126"/>
              <a:gd name="connsiteX108" fmla="*/ 4754880 w 8460606"/>
              <a:gd name="connsiteY108" fmla="*/ 2406316 h 4620126"/>
              <a:gd name="connsiteX109" fmla="*/ 4764505 w 8460606"/>
              <a:gd name="connsiteY109" fmla="*/ 2377440 h 4620126"/>
              <a:gd name="connsiteX110" fmla="*/ 4783756 w 8460606"/>
              <a:gd name="connsiteY110" fmla="*/ 2338939 h 4620126"/>
              <a:gd name="connsiteX111" fmla="*/ 4822257 w 8460606"/>
              <a:gd name="connsiteY111" fmla="*/ 2252312 h 4620126"/>
              <a:gd name="connsiteX112" fmla="*/ 4831882 w 8460606"/>
              <a:gd name="connsiteY112" fmla="*/ 2204185 h 4620126"/>
              <a:gd name="connsiteX113" fmla="*/ 4851133 w 8460606"/>
              <a:gd name="connsiteY113" fmla="*/ 2146434 h 4620126"/>
              <a:gd name="connsiteX114" fmla="*/ 4908884 w 8460606"/>
              <a:gd name="connsiteY114" fmla="*/ 1982804 h 4620126"/>
              <a:gd name="connsiteX115" fmla="*/ 4918510 w 8460606"/>
              <a:gd name="connsiteY115" fmla="*/ 1876926 h 4620126"/>
              <a:gd name="connsiteX116" fmla="*/ 4937760 w 8460606"/>
              <a:gd name="connsiteY116" fmla="*/ 1809549 h 4620126"/>
              <a:gd name="connsiteX117" fmla="*/ 4957011 w 8460606"/>
              <a:gd name="connsiteY117" fmla="*/ 1626669 h 4620126"/>
              <a:gd name="connsiteX118" fmla="*/ 4966636 w 8460606"/>
              <a:gd name="connsiteY118" fmla="*/ 1578543 h 4620126"/>
              <a:gd name="connsiteX119" fmla="*/ 4976261 w 8460606"/>
              <a:gd name="connsiteY119" fmla="*/ 1463040 h 4620126"/>
              <a:gd name="connsiteX120" fmla="*/ 5014762 w 8460606"/>
              <a:gd name="connsiteY120" fmla="*/ 1366787 h 4620126"/>
              <a:gd name="connsiteX121" fmla="*/ 5024388 w 8460606"/>
              <a:gd name="connsiteY121" fmla="*/ 1328286 h 4620126"/>
              <a:gd name="connsiteX122" fmla="*/ 5062889 w 8460606"/>
              <a:gd name="connsiteY122" fmla="*/ 1241659 h 4620126"/>
              <a:gd name="connsiteX123" fmla="*/ 5072514 w 8460606"/>
              <a:gd name="connsiteY123" fmla="*/ 1203158 h 4620126"/>
              <a:gd name="connsiteX124" fmla="*/ 5091764 w 8460606"/>
              <a:gd name="connsiteY124" fmla="*/ 1155032 h 4620126"/>
              <a:gd name="connsiteX125" fmla="*/ 5101390 w 8460606"/>
              <a:gd name="connsiteY125" fmla="*/ 1126156 h 4620126"/>
              <a:gd name="connsiteX126" fmla="*/ 5120640 w 8460606"/>
              <a:gd name="connsiteY126" fmla="*/ 1097280 h 4620126"/>
              <a:gd name="connsiteX127" fmla="*/ 5149516 w 8460606"/>
              <a:gd name="connsiteY127" fmla="*/ 1029903 h 4620126"/>
              <a:gd name="connsiteX128" fmla="*/ 5178392 w 8460606"/>
              <a:gd name="connsiteY128" fmla="*/ 1001027 h 4620126"/>
              <a:gd name="connsiteX129" fmla="*/ 5216893 w 8460606"/>
              <a:gd name="connsiteY129" fmla="*/ 943276 h 4620126"/>
              <a:gd name="connsiteX130" fmla="*/ 5236143 w 8460606"/>
              <a:gd name="connsiteY130" fmla="*/ 914400 h 4620126"/>
              <a:gd name="connsiteX131" fmla="*/ 5274644 w 8460606"/>
              <a:gd name="connsiteY131" fmla="*/ 827773 h 4620126"/>
              <a:gd name="connsiteX132" fmla="*/ 5303520 w 8460606"/>
              <a:gd name="connsiteY132" fmla="*/ 770021 h 4620126"/>
              <a:gd name="connsiteX133" fmla="*/ 5361272 w 8460606"/>
              <a:gd name="connsiteY133" fmla="*/ 741145 h 4620126"/>
              <a:gd name="connsiteX134" fmla="*/ 5390148 w 8460606"/>
              <a:gd name="connsiteY134" fmla="*/ 750771 h 4620126"/>
              <a:gd name="connsiteX135" fmla="*/ 5447899 w 8460606"/>
              <a:gd name="connsiteY135" fmla="*/ 731520 h 4620126"/>
              <a:gd name="connsiteX136" fmla="*/ 5505651 w 8460606"/>
              <a:gd name="connsiteY136" fmla="*/ 770021 h 4620126"/>
              <a:gd name="connsiteX137" fmla="*/ 5515276 w 8460606"/>
              <a:gd name="connsiteY137" fmla="*/ 798897 h 4620126"/>
              <a:gd name="connsiteX138" fmla="*/ 5553777 w 8460606"/>
              <a:gd name="connsiteY138" fmla="*/ 875899 h 4620126"/>
              <a:gd name="connsiteX139" fmla="*/ 5582653 w 8460606"/>
              <a:gd name="connsiteY139" fmla="*/ 962526 h 4620126"/>
              <a:gd name="connsiteX140" fmla="*/ 5592278 w 8460606"/>
              <a:gd name="connsiteY140" fmla="*/ 991402 h 4620126"/>
              <a:gd name="connsiteX141" fmla="*/ 5611529 w 8460606"/>
              <a:gd name="connsiteY141" fmla="*/ 1029903 h 4620126"/>
              <a:gd name="connsiteX142" fmla="*/ 5630779 w 8460606"/>
              <a:gd name="connsiteY142" fmla="*/ 1087655 h 4620126"/>
              <a:gd name="connsiteX143" fmla="*/ 5640404 w 8460606"/>
              <a:gd name="connsiteY143" fmla="*/ 1116531 h 4620126"/>
              <a:gd name="connsiteX144" fmla="*/ 5678905 w 8460606"/>
              <a:gd name="connsiteY144" fmla="*/ 1174282 h 4620126"/>
              <a:gd name="connsiteX145" fmla="*/ 5698156 w 8460606"/>
              <a:gd name="connsiteY145" fmla="*/ 1203158 h 4620126"/>
              <a:gd name="connsiteX146" fmla="*/ 5717406 w 8460606"/>
              <a:gd name="connsiteY146" fmla="*/ 1260909 h 4620126"/>
              <a:gd name="connsiteX147" fmla="*/ 5727032 w 8460606"/>
              <a:gd name="connsiteY147" fmla="*/ 1289785 h 4620126"/>
              <a:gd name="connsiteX148" fmla="*/ 5736657 w 8460606"/>
              <a:gd name="connsiteY148" fmla="*/ 1328286 h 4620126"/>
              <a:gd name="connsiteX149" fmla="*/ 5755908 w 8460606"/>
              <a:gd name="connsiteY149" fmla="*/ 1376413 h 4620126"/>
              <a:gd name="connsiteX150" fmla="*/ 5765533 w 8460606"/>
              <a:gd name="connsiteY150" fmla="*/ 1491916 h 4620126"/>
              <a:gd name="connsiteX151" fmla="*/ 5775158 w 8460606"/>
              <a:gd name="connsiteY151" fmla="*/ 1540042 h 4620126"/>
              <a:gd name="connsiteX152" fmla="*/ 5784783 w 8460606"/>
              <a:gd name="connsiteY152" fmla="*/ 1636295 h 4620126"/>
              <a:gd name="connsiteX153" fmla="*/ 5823284 w 8460606"/>
              <a:gd name="connsiteY153" fmla="*/ 1626669 h 4620126"/>
              <a:gd name="connsiteX154" fmla="*/ 5842535 w 8460606"/>
              <a:gd name="connsiteY154" fmla="*/ 1597794 h 4620126"/>
              <a:gd name="connsiteX155" fmla="*/ 5871411 w 8460606"/>
              <a:gd name="connsiteY155" fmla="*/ 1578543 h 4620126"/>
              <a:gd name="connsiteX156" fmla="*/ 5909912 w 8460606"/>
              <a:gd name="connsiteY156" fmla="*/ 1520792 h 4620126"/>
              <a:gd name="connsiteX157" fmla="*/ 5929162 w 8460606"/>
              <a:gd name="connsiteY157" fmla="*/ 1491916 h 4620126"/>
              <a:gd name="connsiteX158" fmla="*/ 5958038 w 8460606"/>
              <a:gd name="connsiteY158" fmla="*/ 1434164 h 4620126"/>
              <a:gd name="connsiteX159" fmla="*/ 5977289 w 8460606"/>
              <a:gd name="connsiteY159" fmla="*/ 1232034 h 4620126"/>
              <a:gd name="connsiteX160" fmla="*/ 5986914 w 8460606"/>
              <a:gd name="connsiteY160" fmla="*/ 1145406 h 4620126"/>
              <a:gd name="connsiteX161" fmla="*/ 6006164 w 8460606"/>
              <a:gd name="connsiteY161" fmla="*/ 1078029 h 4620126"/>
              <a:gd name="connsiteX162" fmla="*/ 6035040 w 8460606"/>
              <a:gd name="connsiteY162" fmla="*/ 808522 h 4620126"/>
              <a:gd name="connsiteX163" fmla="*/ 6054291 w 8460606"/>
              <a:gd name="connsiteY163" fmla="*/ 741145 h 4620126"/>
              <a:gd name="connsiteX164" fmla="*/ 6073541 w 8460606"/>
              <a:gd name="connsiteY164" fmla="*/ 683394 h 4620126"/>
              <a:gd name="connsiteX165" fmla="*/ 6092792 w 8460606"/>
              <a:gd name="connsiteY165" fmla="*/ 596766 h 4620126"/>
              <a:gd name="connsiteX166" fmla="*/ 6131293 w 8460606"/>
              <a:gd name="connsiteY166" fmla="*/ 462013 h 4620126"/>
              <a:gd name="connsiteX167" fmla="*/ 6150543 w 8460606"/>
              <a:gd name="connsiteY167" fmla="*/ 423512 h 4620126"/>
              <a:gd name="connsiteX168" fmla="*/ 6179419 w 8460606"/>
              <a:gd name="connsiteY168" fmla="*/ 317634 h 4620126"/>
              <a:gd name="connsiteX169" fmla="*/ 6198670 w 8460606"/>
              <a:gd name="connsiteY169" fmla="*/ 279133 h 4620126"/>
              <a:gd name="connsiteX170" fmla="*/ 6217920 w 8460606"/>
              <a:gd name="connsiteY170" fmla="*/ 221381 h 4620126"/>
              <a:gd name="connsiteX171" fmla="*/ 6275672 w 8460606"/>
              <a:gd name="connsiteY171" fmla="*/ 115503 h 4620126"/>
              <a:gd name="connsiteX172" fmla="*/ 6294922 w 8460606"/>
              <a:gd name="connsiteY172" fmla="*/ 57752 h 4620126"/>
              <a:gd name="connsiteX173" fmla="*/ 6304548 w 8460606"/>
              <a:gd name="connsiteY173" fmla="*/ 28876 h 4620126"/>
              <a:gd name="connsiteX174" fmla="*/ 6323798 w 8460606"/>
              <a:gd name="connsiteY174" fmla="*/ 0 h 4620126"/>
              <a:gd name="connsiteX175" fmla="*/ 6352674 w 8460606"/>
              <a:gd name="connsiteY175" fmla="*/ 9625 h 4620126"/>
              <a:gd name="connsiteX176" fmla="*/ 6371924 w 8460606"/>
              <a:gd name="connsiteY176" fmla="*/ 38501 h 4620126"/>
              <a:gd name="connsiteX177" fmla="*/ 6400800 w 8460606"/>
              <a:gd name="connsiteY177" fmla="*/ 67377 h 4620126"/>
              <a:gd name="connsiteX178" fmla="*/ 6420051 w 8460606"/>
              <a:gd name="connsiteY178" fmla="*/ 125128 h 4620126"/>
              <a:gd name="connsiteX179" fmla="*/ 6458552 w 8460606"/>
              <a:gd name="connsiteY179" fmla="*/ 182880 h 4620126"/>
              <a:gd name="connsiteX180" fmla="*/ 6477802 w 8460606"/>
              <a:gd name="connsiteY180" fmla="*/ 211756 h 4620126"/>
              <a:gd name="connsiteX181" fmla="*/ 6516303 w 8460606"/>
              <a:gd name="connsiteY181" fmla="*/ 298383 h 4620126"/>
              <a:gd name="connsiteX182" fmla="*/ 6545179 w 8460606"/>
              <a:gd name="connsiteY182" fmla="*/ 442762 h 4620126"/>
              <a:gd name="connsiteX183" fmla="*/ 6564430 w 8460606"/>
              <a:gd name="connsiteY183" fmla="*/ 471638 h 4620126"/>
              <a:gd name="connsiteX184" fmla="*/ 6593305 w 8460606"/>
              <a:gd name="connsiteY184" fmla="*/ 529389 h 4620126"/>
              <a:gd name="connsiteX185" fmla="*/ 6602931 w 8460606"/>
              <a:gd name="connsiteY185" fmla="*/ 558265 h 4620126"/>
              <a:gd name="connsiteX186" fmla="*/ 6631806 w 8460606"/>
              <a:gd name="connsiteY186" fmla="*/ 567891 h 4620126"/>
              <a:gd name="connsiteX187" fmla="*/ 6651057 w 8460606"/>
              <a:gd name="connsiteY187" fmla="*/ 596766 h 4620126"/>
              <a:gd name="connsiteX188" fmla="*/ 6699183 w 8460606"/>
              <a:gd name="connsiteY188" fmla="*/ 654518 h 4620126"/>
              <a:gd name="connsiteX189" fmla="*/ 6728059 w 8460606"/>
              <a:gd name="connsiteY189" fmla="*/ 712269 h 4620126"/>
              <a:gd name="connsiteX190" fmla="*/ 6737684 w 8460606"/>
              <a:gd name="connsiteY190" fmla="*/ 750771 h 4620126"/>
              <a:gd name="connsiteX191" fmla="*/ 6766560 w 8460606"/>
              <a:gd name="connsiteY191" fmla="*/ 808522 h 4620126"/>
              <a:gd name="connsiteX192" fmla="*/ 6776185 w 8460606"/>
              <a:gd name="connsiteY192" fmla="*/ 847023 h 4620126"/>
              <a:gd name="connsiteX193" fmla="*/ 6785811 w 8460606"/>
              <a:gd name="connsiteY193" fmla="*/ 904775 h 4620126"/>
              <a:gd name="connsiteX194" fmla="*/ 6805061 w 8460606"/>
              <a:gd name="connsiteY194" fmla="*/ 933651 h 4620126"/>
              <a:gd name="connsiteX195" fmla="*/ 6824312 w 8460606"/>
              <a:gd name="connsiteY195" fmla="*/ 1010653 h 4620126"/>
              <a:gd name="connsiteX196" fmla="*/ 6833937 w 8460606"/>
              <a:gd name="connsiteY196" fmla="*/ 1049154 h 4620126"/>
              <a:gd name="connsiteX197" fmla="*/ 6853188 w 8460606"/>
              <a:gd name="connsiteY197" fmla="*/ 1116531 h 4620126"/>
              <a:gd name="connsiteX198" fmla="*/ 6862813 w 8460606"/>
              <a:gd name="connsiteY198" fmla="*/ 1174282 h 4620126"/>
              <a:gd name="connsiteX199" fmla="*/ 6872438 w 8460606"/>
              <a:gd name="connsiteY199" fmla="*/ 1655545 h 4620126"/>
              <a:gd name="connsiteX200" fmla="*/ 6882063 w 8460606"/>
              <a:gd name="connsiteY200" fmla="*/ 1684421 h 4620126"/>
              <a:gd name="connsiteX201" fmla="*/ 6891689 w 8460606"/>
              <a:gd name="connsiteY201" fmla="*/ 1751798 h 4620126"/>
              <a:gd name="connsiteX202" fmla="*/ 6910939 w 8460606"/>
              <a:gd name="connsiteY202" fmla="*/ 1780674 h 4620126"/>
              <a:gd name="connsiteX203" fmla="*/ 6939815 w 8460606"/>
              <a:gd name="connsiteY203" fmla="*/ 1848051 h 4620126"/>
              <a:gd name="connsiteX204" fmla="*/ 6959065 w 8460606"/>
              <a:gd name="connsiteY204" fmla="*/ 1876926 h 4620126"/>
              <a:gd name="connsiteX205" fmla="*/ 6978316 w 8460606"/>
              <a:gd name="connsiteY205" fmla="*/ 1934678 h 4620126"/>
              <a:gd name="connsiteX206" fmla="*/ 7016817 w 8460606"/>
              <a:gd name="connsiteY206" fmla="*/ 1992429 h 4620126"/>
              <a:gd name="connsiteX207" fmla="*/ 7036068 w 8460606"/>
              <a:gd name="connsiteY207" fmla="*/ 2021305 h 4620126"/>
              <a:gd name="connsiteX208" fmla="*/ 7045693 w 8460606"/>
              <a:gd name="connsiteY208" fmla="*/ 2050181 h 4620126"/>
              <a:gd name="connsiteX209" fmla="*/ 7141945 w 8460606"/>
              <a:gd name="connsiteY209" fmla="*/ 2146434 h 4620126"/>
              <a:gd name="connsiteX210" fmla="*/ 7209322 w 8460606"/>
              <a:gd name="connsiteY210" fmla="*/ 2165684 h 4620126"/>
              <a:gd name="connsiteX211" fmla="*/ 7267074 w 8460606"/>
              <a:gd name="connsiteY211" fmla="*/ 2204185 h 4620126"/>
              <a:gd name="connsiteX212" fmla="*/ 7295950 w 8460606"/>
              <a:gd name="connsiteY212" fmla="*/ 2223436 h 4620126"/>
              <a:gd name="connsiteX213" fmla="*/ 7575082 w 8460606"/>
              <a:gd name="connsiteY213" fmla="*/ 2213811 h 4620126"/>
              <a:gd name="connsiteX214" fmla="*/ 7661710 w 8460606"/>
              <a:gd name="connsiteY214" fmla="*/ 2165684 h 4620126"/>
              <a:gd name="connsiteX215" fmla="*/ 7748337 w 8460606"/>
              <a:gd name="connsiteY215" fmla="*/ 2136808 h 4620126"/>
              <a:gd name="connsiteX216" fmla="*/ 7777213 w 8460606"/>
              <a:gd name="connsiteY216" fmla="*/ 2127183 h 4620126"/>
              <a:gd name="connsiteX217" fmla="*/ 7806089 w 8460606"/>
              <a:gd name="connsiteY217" fmla="*/ 2107933 h 4620126"/>
              <a:gd name="connsiteX218" fmla="*/ 7834964 w 8460606"/>
              <a:gd name="connsiteY218" fmla="*/ 2079057 h 4620126"/>
              <a:gd name="connsiteX219" fmla="*/ 7950468 w 8460606"/>
              <a:gd name="connsiteY219" fmla="*/ 2050181 h 4620126"/>
              <a:gd name="connsiteX220" fmla="*/ 7979343 w 8460606"/>
              <a:gd name="connsiteY220" fmla="*/ 2040556 h 4620126"/>
              <a:gd name="connsiteX221" fmla="*/ 8075596 w 8460606"/>
              <a:gd name="connsiteY221" fmla="*/ 2021305 h 4620126"/>
              <a:gd name="connsiteX222" fmla="*/ 8114097 w 8460606"/>
              <a:gd name="connsiteY222" fmla="*/ 2002055 h 4620126"/>
              <a:gd name="connsiteX223" fmla="*/ 8171849 w 8460606"/>
              <a:gd name="connsiteY223" fmla="*/ 1982804 h 4620126"/>
              <a:gd name="connsiteX224" fmla="*/ 8229600 w 8460606"/>
              <a:gd name="connsiteY224" fmla="*/ 1944303 h 4620126"/>
              <a:gd name="connsiteX225" fmla="*/ 8258476 w 8460606"/>
              <a:gd name="connsiteY225" fmla="*/ 1925053 h 4620126"/>
              <a:gd name="connsiteX226" fmla="*/ 8277726 w 8460606"/>
              <a:gd name="connsiteY226" fmla="*/ 1896177 h 4620126"/>
              <a:gd name="connsiteX227" fmla="*/ 8306602 w 8460606"/>
              <a:gd name="connsiteY227" fmla="*/ 1886552 h 4620126"/>
              <a:gd name="connsiteX228" fmla="*/ 8364354 w 8460606"/>
              <a:gd name="connsiteY228" fmla="*/ 1857676 h 4620126"/>
              <a:gd name="connsiteX229" fmla="*/ 8383604 w 8460606"/>
              <a:gd name="connsiteY229" fmla="*/ 1828800 h 4620126"/>
              <a:gd name="connsiteX230" fmla="*/ 8460606 w 8460606"/>
              <a:gd name="connsiteY230"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98510 w 8460606"/>
              <a:gd name="connsiteY103" fmla="*/ 2792627 h 4620126"/>
              <a:gd name="connsiteX104" fmla="*/ 4687503 w 8460606"/>
              <a:gd name="connsiteY104" fmla="*/ 2579571 h 4620126"/>
              <a:gd name="connsiteX105" fmla="*/ 4697129 w 8460606"/>
              <a:gd name="connsiteY105" fmla="*/ 2550695 h 4620126"/>
              <a:gd name="connsiteX106" fmla="*/ 4716379 w 8460606"/>
              <a:gd name="connsiteY106" fmla="*/ 2521819 h 4620126"/>
              <a:gd name="connsiteX107" fmla="*/ 4735630 w 8460606"/>
              <a:gd name="connsiteY107" fmla="*/ 2464067 h 4620126"/>
              <a:gd name="connsiteX108" fmla="*/ 4754880 w 8460606"/>
              <a:gd name="connsiteY108" fmla="*/ 2406316 h 4620126"/>
              <a:gd name="connsiteX109" fmla="*/ 4764505 w 8460606"/>
              <a:gd name="connsiteY109" fmla="*/ 2377440 h 4620126"/>
              <a:gd name="connsiteX110" fmla="*/ 4783756 w 8460606"/>
              <a:gd name="connsiteY110" fmla="*/ 2338939 h 4620126"/>
              <a:gd name="connsiteX111" fmla="*/ 4822257 w 8460606"/>
              <a:gd name="connsiteY111" fmla="*/ 2252312 h 4620126"/>
              <a:gd name="connsiteX112" fmla="*/ 4831882 w 8460606"/>
              <a:gd name="connsiteY112" fmla="*/ 2204185 h 4620126"/>
              <a:gd name="connsiteX113" fmla="*/ 4908884 w 8460606"/>
              <a:gd name="connsiteY113" fmla="*/ 1982804 h 4620126"/>
              <a:gd name="connsiteX114" fmla="*/ 4918510 w 8460606"/>
              <a:gd name="connsiteY114" fmla="*/ 1876926 h 4620126"/>
              <a:gd name="connsiteX115" fmla="*/ 4937760 w 8460606"/>
              <a:gd name="connsiteY115" fmla="*/ 1809549 h 4620126"/>
              <a:gd name="connsiteX116" fmla="*/ 4957011 w 8460606"/>
              <a:gd name="connsiteY116" fmla="*/ 1626669 h 4620126"/>
              <a:gd name="connsiteX117" fmla="*/ 4966636 w 8460606"/>
              <a:gd name="connsiteY117" fmla="*/ 1578543 h 4620126"/>
              <a:gd name="connsiteX118" fmla="*/ 4976261 w 8460606"/>
              <a:gd name="connsiteY118" fmla="*/ 1463040 h 4620126"/>
              <a:gd name="connsiteX119" fmla="*/ 5014762 w 8460606"/>
              <a:gd name="connsiteY119" fmla="*/ 1366787 h 4620126"/>
              <a:gd name="connsiteX120" fmla="*/ 5024388 w 8460606"/>
              <a:gd name="connsiteY120" fmla="*/ 1328286 h 4620126"/>
              <a:gd name="connsiteX121" fmla="*/ 5062889 w 8460606"/>
              <a:gd name="connsiteY121" fmla="*/ 1241659 h 4620126"/>
              <a:gd name="connsiteX122" fmla="*/ 5072514 w 8460606"/>
              <a:gd name="connsiteY122" fmla="*/ 1203158 h 4620126"/>
              <a:gd name="connsiteX123" fmla="*/ 5091764 w 8460606"/>
              <a:gd name="connsiteY123" fmla="*/ 1155032 h 4620126"/>
              <a:gd name="connsiteX124" fmla="*/ 5101390 w 8460606"/>
              <a:gd name="connsiteY124" fmla="*/ 1126156 h 4620126"/>
              <a:gd name="connsiteX125" fmla="*/ 5120640 w 8460606"/>
              <a:gd name="connsiteY125" fmla="*/ 1097280 h 4620126"/>
              <a:gd name="connsiteX126" fmla="*/ 5149516 w 8460606"/>
              <a:gd name="connsiteY126" fmla="*/ 1029903 h 4620126"/>
              <a:gd name="connsiteX127" fmla="*/ 5178392 w 8460606"/>
              <a:gd name="connsiteY127" fmla="*/ 1001027 h 4620126"/>
              <a:gd name="connsiteX128" fmla="*/ 5216893 w 8460606"/>
              <a:gd name="connsiteY128" fmla="*/ 943276 h 4620126"/>
              <a:gd name="connsiteX129" fmla="*/ 5236143 w 8460606"/>
              <a:gd name="connsiteY129" fmla="*/ 914400 h 4620126"/>
              <a:gd name="connsiteX130" fmla="*/ 5274644 w 8460606"/>
              <a:gd name="connsiteY130" fmla="*/ 827773 h 4620126"/>
              <a:gd name="connsiteX131" fmla="*/ 5303520 w 8460606"/>
              <a:gd name="connsiteY131" fmla="*/ 770021 h 4620126"/>
              <a:gd name="connsiteX132" fmla="*/ 5361272 w 8460606"/>
              <a:gd name="connsiteY132" fmla="*/ 741145 h 4620126"/>
              <a:gd name="connsiteX133" fmla="*/ 5390148 w 8460606"/>
              <a:gd name="connsiteY133" fmla="*/ 750771 h 4620126"/>
              <a:gd name="connsiteX134" fmla="*/ 5447899 w 8460606"/>
              <a:gd name="connsiteY134" fmla="*/ 731520 h 4620126"/>
              <a:gd name="connsiteX135" fmla="*/ 5505651 w 8460606"/>
              <a:gd name="connsiteY135" fmla="*/ 770021 h 4620126"/>
              <a:gd name="connsiteX136" fmla="*/ 5515276 w 8460606"/>
              <a:gd name="connsiteY136" fmla="*/ 798897 h 4620126"/>
              <a:gd name="connsiteX137" fmla="*/ 5553777 w 8460606"/>
              <a:gd name="connsiteY137" fmla="*/ 875899 h 4620126"/>
              <a:gd name="connsiteX138" fmla="*/ 5582653 w 8460606"/>
              <a:gd name="connsiteY138" fmla="*/ 962526 h 4620126"/>
              <a:gd name="connsiteX139" fmla="*/ 5592278 w 8460606"/>
              <a:gd name="connsiteY139" fmla="*/ 991402 h 4620126"/>
              <a:gd name="connsiteX140" fmla="*/ 5611529 w 8460606"/>
              <a:gd name="connsiteY140" fmla="*/ 1029903 h 4620126"/>
              <a:gd name="connsiteX141" fmla="*/ 5630779 w 8460606"/>
              <a:gd name="connsiteY141" fmla="*/ 1087655 h 4620126"/>
              <a:gd name="connsiteX142" fmla="*/ 5640404 w 8460606"/>
              <a:gd name="connsiteY142" fmla="*/ 1116531 h 4620126"/>
              <a:gd name="connsiteX143" fmla="*/ 5678905 w 8460606"/>
              <a:gd name="connsiteY143" fmla="*/ 1174282 h 4620126"/>
              <a:gd name="connsiteX144" fmla="*/ 5698156 w 8460606"/>
              <a:gd name="connsiteY144" fmla="*/ 1203158 h 4620126"/>
              <a:gd name="connsiteX145" fmla="*/ 5717406 w 8460606"/>
              <a:gd name="connsiteY145" fmla="*/ 1260909 h 4620126"/>
              <a:gd name="connsiteX146" fmla="*/ 5727032 w 8460606"/>
              <a:gd name="connsiteY146" fmla="*/ 1289785 h 4620126"/>
              <a:gd name="connsiteX147" fmla="*/ 5736657 w 8460606"/>
              <a:gd name="connsiteY147" fmla="*/ 1328286 h 4620126"/>
              <a:gd name="connsiteX148" fmla="*/ 5755908 w 8460606"/>
              <a:gd name="connsiteY148" fmla="*/ 1376413 h 4620126"/>
              <a:gd name="connsiteX149" fmla="*/ 5765533 w 8460606"/>
              <a:gd name="connsiteY149" fmla="*/ 1491916 h 4620126"/>
              <a:gd name="connsiteX150" fmla="*/ 5775158 w 8460606"/>
              <a:gd name="connsiteY150" fmla="*/ 1540042 h 4620126"/>
              <a:gd name="connsiteX151" fmla="*/ 5784783 w 8460606"/>
              <a:gd name="connsiteY151" fmla="*/ 1636295 h 4620126"/>
              <a:gd name="connsiteX152" fmla="*/ 5823284 w 8460606"/>
              <a:gd name="connsiteY152" fmla="*/ 1626669 h 4620126"/>
              <a:gd name="connsiteX153" fmla="*/ 5842535 w 8460606"/>
              <a:gd name="connsiteY153" fmla="*/ 1597794 h 4620126"/>
              <a:gd name="connsiteX154" fmla="*/ 5871411 w 8460606"/>
              <a:gd name="connsiteY154" fmla="*/ 1578543 h 4620126"/>
              <a:gd name="connsiteX155" fmla="*/ 5909912 w 8460606"/>
              <a:gd name="connsiteY155" fmla="*/ 1520792 h 4620126"/>
              <a:gd name="connsiteX156" fmla="*/ 5929162 w 8460606"/>
              <a:gd name="connsiteY156" fmla="*/ 1491916 h 4620126"/>
              <a:gd name="connsiteX157" fmla="*/ 5958038 w 8460606"/>
              <a:gd name="connsiteY157" fmla="*/ 1434164 h 4620126"/>
              <a:gd name="connsiteX158" fmla="*/ 5977289 w 8460606"/>
              <a:gd name="connsiteY158" fmla="*/ 1232034 h 4620126"/>
              <a:gd name="connsiteX159" fmla="*/ 5986914 w 8460606"/>
              <a:gd name="connsiteY159" fmla="*/ 1145406 h 4620126"/>
              <a:gd name="connsiteX160" fmla="*/ 6006164 w 8460606"/>
              <a:gd name="connsiteY160" fmla="*/ 1078029 h 4620126"/>
              <a:gd name="connsiteX161" fmla="*/ 6035040 w 8460606"/>
              <a:gd name="connsiteY161" fmla="*/ 808522 h 4620126"/>
              <a:gd name="connsiteX162" fmla="*/ 6054291 w 8460606"/>
              <a:gd name="connsiteY162" fmla="*/ 741145 h 4620126"/>
              <a:gd name="connsiteX163" fmla="*/ 6073541 w 8460606"/>
              <a:gd name="connsiteY163" fmla="*/ 683394 h 4620126"/>
              <a:gd name="connsiteX164" fmla="*/ 6092792 w 8460606"/>
              <a:gd name="connsiteY164" fmla="*/ 596766 h 4620126"/>
              <a:gd name="connsiteX165" fmla="*/ 6131293 w 8460606"/>
              <a:gd name="connsiteY165" fmla="*/ 462013 h 4620126"/>
              <a:gd name="connsiteX166" fmla="*/ 6150543 w 8460606"/>
              <a:gd name="connsiteY166" fmla="*/ 423512 h 4620126"/>
              <a:gd name="connsiteX167" fmla="*/ 6179419 w 8460606"/>
              <a:gd name="connsiteY167" fmla="*/ 317634 h 4620126"/>
              <a:gd name="connsiteX168" fmla="*/ 6198670 w 8460606"/>
              <a:gd name="connsiteY168" fmla="*/ 279133 h 4620126"/>
              <a:gd name="connsiteX169" fmla="*/ 6217920 w 8460606"/>
              <a:gd name="connsiteY169" fmla="*/ 221381 h 4620126"/>
              <a:gd name="connsiteX170" fmla="*/ 6275672 w 8460606"/>
              <a:gd name="connsiteY170" fmla="*/ 115503 h 4620126"/>
              <a:gd name="connsiteX171" fmla="*/ 6294922 w 8460606"/>
              <a:gd name="connsiteY171" fmla="*/ 57752 h 4620126"/>
              <a:gd name="connsiteX172" fmla="*/ 6304548 w 8460606"/>
              <a:gd name="connsiteY172" fmla="*/ 28876 h 4620126"/>
              <a:gd name="connsiteX173" fmla="*/ 6323798 w 8460606"/>
              <a:gd name="connsiteY173" fmla="*/ 0 h 4620126"/>
              <a:gd name="connsiteX174" fmla="*/ 6352674 w 8460606"/>
              <a:gd name="connsiteY174" fmla="*/ 9625 h 4620126"/>
              <a:gd name="connsiteX175" fmla="*/ 6371924 w 8460606"/>
              <a:gd name="connsiteY175" fmla="*/ 38501 h 4620126"/>
              <a:gd name="connsiteX176" fmla="*/ 6400800 w 8460606"/>
              <a:gd name="connsiteY176" fmla="*/ 67377 h 4620126"/>
              <a:gd name="connsiteX177" fmla="*/ 6420051 w 8460606"/>
              <a:gd name="connsiteY177" fmla="*/ 125128 h 4620126"/>
              <a:gd name="connsiteX178" fmla="*/ 6458552 w 8460606"/>
              <a:gd name="connsiteY178" fmla="*/ 182880 h 4620126"/>
              <a:gd name="connsiteX179" fmla="*/ 6477802 w 8460606"/>
              <a:gd name="connsiteY179" fmla="*/ 211756 h 4620126"/>
              <a:gd name="connsiteX180" fmla="*/ 6516303 w 8460606"/>
              <a:gd name="connsiteY180" fmla="*/ 298383 h 4620126"/>
              <a:gd name="connsiteX181" fmla="*/ 6545179 w 8460606"/>
              <a:gd name="connsiteY181" fmla="*/ 442762 h 4620126"/>
              <a:gd name="connsiteX182" fmla="*/ 6564430 w 8460606"/>
              <a:gd name="connsiteY182" fmla="*/ 471638 h 4620126"/>
              <a:gd name="connsiteX183" fmla="*/ 6593305 w 8460606"/>
              <a:gd name="connsiteY183" fmla="*/ 529389 h 4620126"/>
              <a:gd name="connsiteX184" fmla="*/ 6602931 w 8460606"/>
              <a:gd name="connsiteY184" fmla="*/ 558265 h 4620126"/>
              <a:gd name="connsiteX185" fmla="*/ 6631806 w 8460606"/>
              <a:gd name="connsiteY185" fmla="*/ 567891 h 4620126"/>
              <a:gd name="connsiteX186" fmla="*/ 6651057 w 8460606"/>
              <a:gd name="connsiteY186" fmla="*/ 596766 h 4620126"/>
              <a:gd name="connsiteX187" fmla="*/ 6699183 w 8460606"/>
              <a:gd name="connsiteY187" fmla="*/ 654518 h 4620126"/>
              <a:gd name="connsiteX188" fmla="*/ 6728059 w 8460606"/>
              <a:gd name="connsiteY188" fmla="*/ 712269 h 4620126"/>
              <a:gd name="connsiteX189" fmla="*/ 6737684 w 8460606"/>
              <a:gd name="connsiteY189" fmla="*/ 750771 h 4620126"/>
              <a:gd name="connsiteX190" fmla="*/ 6766560 w 8460606"/>
              <a:gd name="connsiteY190" fmla="*/ 808522 h 4620126"/>
              <a:gd name="connsiteX191" fmla="*/ 6776185 w 8460606"/>
              <a:gd name="connsiteY191" fmla="*/ 847023 h 4620126"/>
              <a:gd name="connsiteX192" fmla="*/ 6785811 w 8460606"/>
              <a:gd name="connsiteY192" fmla="*/ 904775 h 4620126"/>
              <a:gd name="connsiteX193" fmla="*/ 6805061 w 8460606"/>
              <a:gd name="connsiteY193" fmla="*/ 933651 h 4620126"/>
              <a:gd name="connsiteX194" fmla="*/ 6824312 w 8460606"/>
              <a:gd name="connsiteY194" fmla="*/ 1010653 h 4620126"/>
              <a:gd name="connsiteX195" fmla="*/ 6833937 w 8460606"/>
              <a:gd name="connsiteY195" fmla="*/ 1049154 h 4620126"/>
              <a:gd name="connsiteX196" fmla="*/ 6853188 w 8460606"/>
              <a:gd name="connsiteY196" fmla="*/ 1116531 h 4620126"/>
              <a:gd name="connsiteX197" fmla="*/ 6862813 w 8460606"/>
              <a:gd name="connsiteY197" fmla="*/ 1174282 h 4620126"/>
              <a:gd name="connsiteX198" fmla="*/ 6872438 w 8460606"/>
              <a:gd name="connsiteY198" fmla="*/ 1655545 h 4620126"/>
              <a:gd name="connsiteX199" fmla="*/ 6882063 w 8460606"/>
              <a:gd name="connsiteY199" fmla="*/ 1684421 h 4620126"/>
              <a:gd name="connsiteX200" fmla="*/ 6891689 w 8460606"/>
              <a:gd name="connsiteY200" fmla="*/ 1751798 h 4620126"/>
              <a:gd name="connsiteX201" fmla="*/ 6910939 w 8460606"/>
              <a:gd name="connsiteY201" fmla="*/ 1780674 h 4620126"/>
              <a:gd name="connsiteX202" fmla="*/ 6939815 w 8460606"/>
              <a:gd name="connsiteY202" fmla="*/ 1848051 h 4620126"/>
              <a:gd name="connsiteX203" fmla="*/ 6959065 w 8460606"/>
              <a:gd name="connsiteY203" fmla="*/ 1876926 h 4620126"/>
              <a:gd name="connsiteX204" fmla="*/ 6978316 w 8460606"/>
              <a:gd name="connsiteY204" fmla="*/ 1934678 h 4620126"/>
              <a:gd name="connsiteX205" fmla="*/ 7016817 w 8460606"/>
              <a:gd name="connsiteY205" fmla="*/ 1992429 h 4620126"/>
              <a:gd name="connsiteX206" fmla="*/ 7036068 w 8460606"/>
              <a:gd name="connsiteY206" fmla="*/ 2021305 h 4620126"/>
              <a:gd name="connsiteX207" fmla="*/ 7045693 w 8460606"/>
              <a:gd name="connsiteY207" fmla="*/ 2050181 h 4620126"/>
              <a:gd name="connsiteX208" fmla="*/ 7141945 w 8460606"/>
              <a:gd name="connsiteY208" fmla="*/ 2146434 h 4620126"/>
              <a:gd name="connsiteX209" fmla="*/ 7209322 w 8460606"/>
              <a:gd name="connsiteY209" fmla="*/ 2165684 h 4620126"/>
              <a:gd name="connsiteX210" fmla="*/ 7267074 w 8460606"/>
              <a:gd name="connsiteY210" fmla="*/ 2204185 h 4620126"/>
              <a:gd name="connsiteX211" fmla="*/ 7295950 w 8460606"/>
              <a:gd name="connsiteY211" fmla="*/ 2223436 h 4620126"/>
              <a:gd name="connsiteX212" fmla="*/ 7575082 w 8460606"/>
              <a:gd name="connsiteY212" fmla="*/ 2213811 h 4620126"/>
              <a:gd name="connsiteX213" fmla="*/ 7661710 w 8460606"/>
              <a:gd name="connsiteY213" fmla="*/ 2165684 h 4620126"/>
              <a:gd name="connsiteX214" fmla="*/ 7748337 w 8460606"/>
              <a:gd name="connsiteY214" fmla="*/ 2136808 h 4620126"/>
              <a:gd name="connsiteX215" fmla="*/ 7777213 w 8460606"/>
              <a:gd name="connsiteY215" fmla="*/ 2127183 h 4620126"/>
              <a:gd name="connsiteX216" fmla="*/ 7806089 w 8460606"/>
              <a:gd name="connsiteY216" fmla="*/ 2107933 h 4620126"/>
              <a:gd name="connsiteX217" fmla="*/ 7834964 w 8460606"/>
              <a:gd name="connsiteY217" fmla="*/ 2079057 h 4620126"/>
              <a:gd name="connsiteX218" fmla="*/ 7950468 w 8460606"/>
              <a:gd name="connsiteY218" fmla="*/ 2050181 h 4620126"/>
              <a:gd name="connsiteX219" fmla="*/ 7979343 w 8460606"/>
              <a:gd name="connsiteY219" fmla="*/ 2040556 h 4620126"/>
              <a:gd name="connsiteX220" fmla="*/ 8075596 w 8460606"/>
              <a:gd name="connsiteY220" fmla="*/ 2021305 h 4620126"/>
              <a:gd name="connsiteX221" fmla="*/ 8114097 w 8460606"/>
              <a:gd name="connsiteY221" fmla="*/ 2002055 h 4620126"/>
              <a:gd name="connsiteX222" fmla="*/ 8171849 w 8460606"/>
              <a:gd name="connsiteY222" fmla="*/ 1982804 h 4620126"/>
              <a:gd name="connsiteX223" fmla="*/ 8229600 w 8460606"/>
              <a:gd name="connsiteY223" fmla="*/ 1944303 h 4620126"/>
              <a:gd name="connsiteX224" fmla="*/ 8258476 w 8460606"/>
              <a:gd name="connsiteY224" fmla="*/ 1925053 h 4620126"/>
              <a:gd name="connsiteX225" fmla="*/ 8277726 w 8460606"/>
              <a:gd name="connsiteY225" fmla="*/ 1896177 h 4620126"/>
              <a:gd name="connsiteX226" fmla="*/ 8306602 w 8460606"/>
              <a:gd name="connsiteY226" fmla="*/ 1886552 h 4620126"/>
              <a:gd name="connsiteX227" fmla="*/ 8364354 w 8460606"/>
              <a:gd name="connsiteY227" fmla="*/ 1857676 h 4620126"/>
              <a:gd name="connsiteX228" fmla="*/ 8383604 w 8460606"/>
              <a:gd name="connsiteY228" fmla="*/ 1828800 h 4620126"/>
              <a:gd name="connsiteX229" fmla="*/ 8460606 w 8460606"/>
              <a:gd name="connsiteY229"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98510 w 8460606"/>
              <a:gd name="connsiteY103" fmla="*/ 2792627 h 4620126"/>
              <a:gd name="connsiteX104" fmla="*/ 4687503 w 8460606"/>
              <a:gd name="connsiteY104" fmla="*/ 2579571 h 4620126"/>
              <a:gd name="connsiteX105" fmla="*/ 4697129 w 8460606"/>
              <a:gd name="connsiteY105" fmla="*/ 2550695 h 4620126"/>
              <a:gd name="connsiteX106" fmla="*/ 4716379 w 8460606"/>
              <a:gd name="connsiteY106" fmla="*/ 2521819 h 4620126"/>
              <a:gd name="connsiteX107" fmla="*/ 4735630 w 8460606"/>
              <a:gd name="connsiteY107" fmla="*/ 2464067 h 4620126"/>
              <a:gd name="connsiteX108" fmla="*/ 4754880 w 8460606"/>
              <a:gd name="connsiteY108" fmla="*/ 2406316 h 4620126"/>
              <a:gd name="connsiteX109" fmla="*/ 4764505 w 8460606"/>
              <a:gd name="connsiteY109" fmla="*/ 2377440 h 4620126"/>
              <a:gd name="connsiteX110" fmla="*/ 4783756 w 8460606"/>
              <a:gd name="connsiteY110" fmla="*/ 2338939 h 4620126"/>
              <a:gd name="connsiteX111" fmla="*/ 4822257 w 8460606"/>
              <a:gd name="connsiteY111" fmla="*/ 2252312 h 4620126"/>
              <a:gd name="connsiteX112" fmla="*/ 4908884 w 8460606"/>
              <a:gd name="connsiteY112" fmla="*/ 1982804 h 4620126"/>
              <a:gd name="connsiteX113" fmla="*/ 4918510 w 8460606"/>
              <a:gd name="connsiteY113" fmla="*/ 1876926 h 4620126"/>
              <a:gd name="connsiteX114" fmla="*/ 4937760 w 8460606"/>
              <a:gd name="connsiteY114" fmla="*/ 1809549 h 4620126"/>
              <a:gd name="connsiteX115" fmla="*/ 4957011 w 8460606"/>
              <a:gd name="connsiteY115" fmla="*/ 1626669 h 4620126"/>
              <a:gd name="connsiteX116" fmla="*/ 4966636 w 8460606"/>
              <a:gd name="connsiteY116" fmla="*/ 1578543 h 4620126"/>
              <a:gd name="connsiteX117" fmla="*/ 4976261 w 8460606"/>
              <a:gd name="connsiteY117" fmla="*/ 1463040 h 4620126"/>
              <a:gd name="connsiteX118" fmla="*/ 5014762 w 8460606"/>
              <a:gd name="connsiteY118" fmla="*/ 1366787 h 4620126"/>
              <a:gd name="connsiteX119" fmla="*/ 5024388 w 8460606"/>
              <a:gd name="connsiteY119" fmla="*/ 1328286 h 4620126"/>
              <a:gd name="connsiteX120" fmla="*/ 5062889 w 8460606"/>
              <a:gd name="connsiteY120" fmla="*/ 1241659 h 4620126"/>
              <a:gd name="connsiteX121" fmla="*/ 5072514 w 8460606"/>
              <a:gd name="connsiteY121" fmla="*/ 1203158 h 4620126"/>
              <a:gd name="connsiteX122" fmla="*/ 5091764 w 8460606"/>
              <a:gd name="connsiteY122" fmla="*/ 1155032 h 4620126"/>
              <a:gd name="connsiteX123" fmla="*/ 5101390 w 8460606"/>
              <a:gd name="connsiteY123" fmla="*/ 1126156 h 4620126"/>
              <a:gd name="connsiteX124" fmla="*/ 5120640 w 8460606"/>
              <a:gd name="connsiteY124" fmla="*/ 1097280 h 4620126"/>
              <a:gd name="connsiteX125" fmla="*/ 5149516 w 8460606"/>
              <a:gd name="connsiteY125" fmla="*/ 1029903 h 4620126"/>
              <a:gd name="connsiteX126" fmla="*/ 5178392 w 8460606"/>
              <a:gd name="connsiteY126" fmla="*/ 1001027 h 4620126"/>
              <a:gd name="connsiteX127" fmla="*/ 5216893 w 8460606"/>
              <a:gd name="connsiteY127" fmla="*/ 943276 h 4620126"/>
              <a:gd name="connsiteX128" fmla="*/ 5236143 w 8460606"/>
              <a:gd name="connsiteY128" fmla="*/ 914400 h 4620126"/>
              <a:gd name="connsiteX129" fmla="*/ 5274644 w 8460606"/>
              <a:gd name="connsiteY129" fmla="*/ 827773 h 4620126"/>
              <a:gd name="connsiteX130" fmla="*/ 5303520 w 8460606"/>
              <a:gd name="connsiteY130" fmla="*/ 770021 h 4620126"/>
              <a:gd name="connsiteX131" fmla="*/ 5361272 w 8460606"/>
              <a:gd name="connsiteY131" fmla="*/ 741145 h 4620126"/>
              <a:gd name="connsiteX132" fmla="*/ 5390148 w 8460606"/>
              <a:gd name="connsiteY132" fmla="*/ 750771 h 4620126"/>
              <a:gd name="connsiteX133" fmla="*/ 5447899 w 8460606"/>
              <a:gd name="connsiteY133" fmla="*/ 731520 h 4620126"/>
              <a:gd name="connsiteX134" fmla="*/ 5505651 w 8460606"/>
              <a:gd name="connsiteY134" fmla="*/ 770021 h 4620126"/>
              <a:gd name="connsiteX135" fmla="*/ 5515276 w 8460606"/>
              <a:gd name="connsiteY135" fmla="*/ 798897 h 4620126"/>
              <a:gd name="connsiteX136" fmla="*/ 5553777 w 8460606"/>
              <a:gd name="connsiteY136" fmla="*/ 875899 h 4620126"/>
              <a:gd name="connsiteX137" fmla="*/ 5582653 w 8460606"/>
              <a:gd name="connsiteY137" fmla="*/ 962526 h 4620126"/>
              <a:gd name="connsiteX138" fmla="*/ 5592278 w 8460606"/>
              <a:gd name="connsiteY138" fmla="*/ 991402 h 4620126"/>
              <a:gd name="connsiteX139" fmla="*/ 5611529 w 8460606"/>
              <a:gd name="connsiteY139" fmla="*/ 1029903 h 4620126"/>
              <a:gd name="connsiteX140" fmla="*/ 5630779 w 8460606"/>
              <a:gd name="connsiteY140" fmla="*/ 1087655 h 4620126"/>
              <a:gd name="connsiteX141" fmla="*/ 5640404 w 8460606"/>
              <a:gd name="connsiteY141" fmla="*/ 1116531 h 4620126"/>
              <a:gd name="connsiteX142" fmla="*/ 5678905 w 8460606"/>
              <a:gd name="connsiteY142" fmla="*/ 1174282 h 4620126"/>
              <a:gd name="connsiteX143" fmla="*/ 5698156 w 8460606"/>
              <a:gd name="connsiteY143" fmla="*/ 1203158 h 4620126"/>
              <a:gd name="connsiteX144" fmla="*/ 5717406 w 8460606"/>
              <a:gd name="connsiteY144" fmla="*/ 1260909 h 4620126"/>
              <a:gd name="connsiteX145" fmla="*/ 5727032 w 8460606"/>
              <a:gd name="connsiteY145" fmla="*/ 1289785 h 4620126"/>
              <a:gd name="connsiteX146" fmla="*/ 5736657 w 8460606"/>
              <a:gd name="connsiteY146" fmla="*/ 1328286 h 4620126"/>
              <a:gd name="connsiteX147" fmla="*/ 5755908 w 8460606"/>
              <a:gd name="connsiteY147" fmla="*/ 1376413 h 4620126"/>
              <a:gd name="connsiteX148" fmla="*/ 5765533 w 8460606"/>
              <a:gd name="connsiteY148" fmla="*/ 1491916 h 4620126"/>
              <a:gd name="connsiteX149" fmla="*/ 5775158 w 8460606"/>
              <a:gd name="connsiteY149" fmla="*/ 1540042 h 4620126"/>
              <a:gd name="connsiteX150" fmla="*/ 5784783 w 8460606"/>
              <a:gd name="connsiteY150" fmla="*/ 1636295 h 4620126"/>
              <a:gd name="connsiteX151" fmla="*/ 5823284 w 8460606"/>
              <a:gd name="connsiteY151" fmla="*/ 1626669 h 4620126"/>
              <a:gd name="connsiteX152" fmla="*/ 5842535 w 8460606"/>
              <a:gd name="connsiteY152" fmla="*/ 1597794 h 4620126"/>
              <a:gd name="connsiteX153" fmla="*/ 5871411 w 8460606"/>
              <a:gd name="connsiteY153" fmla="*/ 1578543 h 4620126"/>
              <a:gd name="connsiteX154" fmla="*/ 5909912 w 8460606"/>
              <a:gd name="connsiteY154" fmla="*/ 1520792 h 4620126"/>
              <a:gd name="connsiteX155" fmla="*/ 5929162 w 8460606"/>
              <a:gd name="connsiteY155" fmla="*/ 1491916 h 4620126"/>
              <a:gd name="connsiteX156" fmla="*/ 5958038 w 8460606"/>
              <a:gd name="connsiteY156" fmla="*/ 1434164 h 4620126"/>
              <a:gd name="connsiteX157" fmla="*/ 5977289 w 8460606"/>
              <a:gd name="connsiteY157" fmla="*/ 1232034 h 4620126"/>
              <a:gd name="connsiteX158" fmla="*/ 5986914 w 8460606"/>
              <a:gd name="connsiteY158" fmla="*/ 1145406 h 4620126"/>
              <a:gd name="connsiteX159" fmla="*/ 6006164 w 8460606"/>
              <a:gd name="connsiteY159" fmla="*/ 1078029 h 4620126"/>
              <a:gd name="connsiteX160" fmla="*/ 6035040 w 8460606"/>
              <a:gd name="connsiteY160" fmla="*/ 808522 h 4620126"/>
              <a:gd name="connsiteX161" fmla="*/ 6054291 w 8460606"/>
              <a:gd name="connsiteY161" fmla="*/ 741145 h 4620126"/>
              <a:gd name="connsiteX162" fmla="*/ 6073541 w 8460606"/>
              <a:gd name="connsiteY162" fmla="*/ 683394 h 4620126"/>
              <a:gd name="connsiteX163" fmla="*/ 6092792 w 8460606"/>
              <a:gd name="connsiteY163" fmla="*/ 596766 h 4620126"/>
              <a:gd name="connsiteX164" fmla="*/ 6131293 w 8460606"/>
              <a:gd name="connsiteY164" fmla="*/ 462013 h 4620126"/>
              <a:gd name="connsiteX165" fmla="*/ 6150543 w 8460606"/>
              <a:gd name="connsiteY165" fmla="*/ 423512 h 4620126"/>
              <a:gd name="connsiteX166" fmla="*/ 6179419 w 8460606"/>
              <a:gd name="connsiteY166" fmla="*/ 317634 h 4620126"/>
              <a:gd name="connsiteX167" fmla="*/ 6198670 w 8460606"/>
              <a:gd name="connsiteY167" fmla="*/ 279133 h 4620126"/>
              <a:gd name="connsiteX168" fmla="*/ 6217920 w 8460606"/>
              <a:gd name="connsiteY168" fmla="*/ 221381 h 4620126"/>
              <a:gd name="connsiteX169" fmla="*/ 6275672 w 8460606"/>
              <a:gd name="connsiteY169" fmla="*/ 115503 h 4620126"/>
              <a:gd name="connsiteX170" fmla="*/ 6294922 w 8460606"/>
              <a:gd name="connsiteY170" fmla="*/ 57752 h 4620126"/>
              <a:gd name="connsiteX171" fmla="*/ 6304548 w 8460606"/>
              <a:gd name="connsiteY171" fmla="*/ 28876 h 4620126"/>
              <a:gd name="connsiteX172" fmla="*/ 6323798 w 8460606"/>
              <a:gd name="connsiteY172" fmla="*/ 0 h 4620126"/>
              <a:gd name="connsiteX173" fmla="*/ 6352674 w 8460606"/>
              <a:gd name="connsiteY173" fmla="*/ 9625 h 4620126"/>
              <a:gd name="connsiteX174" fmla="*/ 6371924 w 8460606"/>
              <a:gd name="connsiteY174" fmla="*/ 38501 h 4620126"/>
              <a:gd name="connsiteX175" fmla="*/ 6400800 w 8460606"/>
              <a:gd name="connsiteY175" fmla="*/ 67377 h 4620126"/>
              <a:gd name="connsiteX176" fmla="*/ 6420051 w 8460606"/>
              <a:gd name="connsiteY176" fmla="*/ 125128 h 4620126"/>
              <a:gd name="connsiteX177" fmla="*/ 6458552 w 8460606"/>
              <a:gd name="connsiteY177" fmla="*/ 182880 h 4620126"/>
              <a:gd name="connsiteX178" fmla="*/ 6477802 w 8460606"/>
              <a:gd name="connsiteY178" fmla="*/ 211756 h 4620126"/>
              <a:gd name="connsiteX179" fmla="*/ 6516303 w 8460606"/>
              <a:gd name="connsiteY179" fmla="*/ 298383 h 4620126"/>
              <a:gd name="connsiteX180" fmla="*/ 6545179 w 8460606"/>
              <a:gd name="connsiteY180" fmla="*/ 442762 h 4620126"/>
              <a:gd name="connsiteX181" fmla="*/ 6564430 w 8460606"/>
              <a:gd name="connsiteY181" fmla="*/ 471638 h 4620126"/>
              <a:gd name="connsiteX182" fmla="*/ 6593305 w 8460606"/>
              <a:gd name="connsiteY182" fmla="*/ 529389 h 4620126"/>
              <a:gd name="connsiteX183" fmla="*/ 6602931 w 8460606"/>
              <a:gd name="connsiteY183" fmla="*/ 558265 h 4620126"/>
              <a:gd name="connsiteX184" fmla="*/ 6631806 w 8460606"/>
              <a:gd name="connsiteY184" fmla="*/ 567891 h 4620126"/>
              <a:gd name="connsiteX185" fmla="*/ 6651057 w 8460606"/>
              <a:gd name="connsiteY185" fmla="*/ 596766 h 4620126"/>
              <a:gd name="connsiteX186" fmla="*/ 6699183 w 8460606"/>
              <a:gd name="connsiteY186" fmla="*/ 654518 h 4620126"/>
              <a:gd name="connsiteX187" fmla="*/ 6728059 w 8460606"/>
              <a:gd name="connsiteY187" fmla="*/ 712269 h 4620126"/>
              <a:gd name="connsiteX188" fmla="*/ 6737684 w 8460606"/>
              <a:gd name="connsiteY188" fmla="*/ 750771 h 4620126"/>
              <a:gd name="connsiteX189" fmla="*/ 6766560 w 8460606"/>
              <a:gd name="connsiteY189" fmla="*/ 808522 h 4620126"/>
              <a:gd name="connsiteX190" fmla="*/ 6776185 w 8460606"/>
              <a:gd name="connsiteY190" fmla="*/ 847023 h 4620126"/>
              <a:gd name="connsiteX191" fmla="*/ 6785811 w 8460606"/>
              <a:gd name="connsiteY191" fmla="*/ 904775 h 4620126"/>
              <a:gd name="connsiteX192" fmla="*/ 6805061 w 8460606"/>
              <a:gd name="connsiteY192" fmla="*/ 933651 h 4620126"/>
              <a:gd name="connsiteX193" fmla="*/ 6824312 w 8460606"/>
              <a:gd name="connsiteY193" fmla="*/ 1010653 h 4620126"/>
              <a:gd name="connsiteX194" fmla="*/ 6833937 w 8460606"/>
              <a:gd name="connsiteY194" fmla="*/ 1049154 h 4620126"/>
              <a:gd name="connsiteX195" fmla="*/ 6853188 w 8460606"/>
              <a:gd name="connsiteY195" fmla="*/ 1116531 h 4620126"/>
              <a:gd name="connsiteX196" fmla="*/ 6862813 w 8460606"/>
              <a:gd name="connsiteY196" fmla="*/ 1174282 h 4620126"/>
              <a:gd name="connsiteX197" fmla="*/ 6872438 w 8460606"/>
              <a:gd name="connsiteY197" fmla="*/ 1655545 h 4620126"/>
              <a:gd name="connsiteX198" fmla="*/ 6882063 w 8460606"/>
              <a:gd name="connsiteY198" fmla="*/ 1684421 h 4620126"/>
              <a:gd name="connsiteX199" fmla="*/ 6891689 w 8460606"/>
              <a:gd name="connsiteY199" fmla="*/ 1751798 h 4620126"/>
              <a:gd name="connsiteX200" fmla="*/ 6910939 w 8460606"/>
              <a:gd name="connsiteY200" fmla="*/ 1780674 h 4620126"/>
              <a:gd name="connsiteX201" fmla="*/ 6939815 w 8460606"/>
              <a:gd name="connsiteY201" fmla="*/ 1848051 h 4620126"/>
              <a:gd name="connsiteX202" fmla="*/ 6959065 w 8460606"/>
              <a:gd name="connsiteY202" fmla="*/ 1876926 h 4620126"/>
              <a:gd name="connsiteX203" fmla="*/ 6978316 w 8460606"/>
              <a:gd name="connsiteY203" fmla="*/ 1934678 h 4620126"/>
              <a:gd name="connsiteX204" fmla="*/ 7016817 w 8460606"/>
              <a:gd name="connsiteY204" fmla="*/ 1992429 h 4620126"/>
              <a:gd name="connsiteX205" fmla="*/ 7036068 w 8460606"/>
              <a:gd name="connsiteY205" fmla="*/ 2021305 h 4620126"/>
              <a:gd name="connsiteX206" fmla="*/ 7045693 w 8460606"/>
              <a:gd name="connsiteY206" fmla="*/ 2050181 h 4620126"/>
              <a:gd name="connsiteX207" fmla="*/ 7141945 w 8460606"/>
              <a:gd name="connsiteY207" fmla="*/ 2146434 h 4620126"/>
              <a:gd name="connsiteX208" fmla="*/ 7209322 w 8460606"/>
              <a:gd name="connsiteY208" fmla="*/ 2165684 h 4620126"/>
              <a:gd name="connsiteX209" fmla="*/ 7267074 w 8460606"/>
              <a:gd name="connsiteY209" fmla="*/ 2204185 h 4620126"/>
              <a:gd name="connsiteX210" fmla="*/ 7295950 w 8460606"/>
              <a:gd name="connsiteY210" fmla="*/ 2223436 h 4620126"/>
              <a:gd name="connsiteX211" fmla="*/ 7575082 w 8460606"/>
              <a:gd name="connsiteY211" fmla="*/ 2213811 h 4620126"/>
              <a:gd name="connsiteX212" fmla="*/ 7661710 w 8460606"/>
              <a:gd name="connsiteY212" fmla="*/ 2165684 h 4620126"/>
              <a:gd name="connsiteX213" fmla="*/ 7748337 w 8460606"/>
              <a:gd name="connsiteY213" fmla="*/ 2136808 h 4620126"/>
              <a:gd name="connsiteX214" fmla="*/ 7777213 w 8460606"/>
              <a:gd name="connsiteY214" fmla="*/ 2127183 h 4620126"/>
              <a:gd name="connsiteX215" fmla="*/ 7806089 w 8460606"/>
              <a:gd name="connsiteY215" fmla="*/ 2107933 h 4620126"/>
              <a:gd name="connsiteX216" fmla="*/ 7834964 w 8460606"/>
              <a:gd name="connsiteY216" fmla="*/ 2079057 h 4620126"/>
              <a:gd name="connsiteX217" fmla="*/ 7950468 w 8460606"/>
              <a:gd name="connsiteY217" fmla="*/ 2050181 h 4620126"/>
              <a:gd name="connsiteX218" fmla="*/ 7979343 w 8460606"/>
              <a:gd name="connsiteY218" fmla="*/ 2040556 h 4620126"/>
              <a:gd name="connsiteX219" fmla="*/ 8075596 w 8460606"/>
              <a:gd name="connsiteY219" fmla="*/ 2021305 h 4620126"/>
              <a:gd name="connsiteX220" fmla="*/ 8114097 w 8460606"/>
              <a:gd name="connsiteY220" fmla="*/ 2002055 h 4620126"/>
              <a:gd name="connsiteX221" fmla="*/ 8171849 w 8460606"/>
              <a:gd name="connsiteY221" fmla="*/ 1982804 h 4620126"/>
              <a:gd name="connsiteX222" fmla="*/ 8229600 w 8460606"/>
              <a:gd name="connsiteY222" fmla="*/ 1944303 h 4620126"/>
              <a:gd name="connsiteX223" fmla="*/ 8258476 w 8460606"/>
              <a:gd name="connsiteY223" fmla="*/ 1925053 h 4620126"/>
              <a:gd name="connsiteX224" fmla="*/ 8277726 w 8460606"/>
              <a:gd name="connsiteY224" fmla="*/ 1896177 h 4620126"/>
              <a:gd name="connsiteX225" fmla="*/ 8306602 w 8460606"/>
              <a:gd name="connsiteY225" fmla="*/ 1886552 h 4620126"/>
              <a:gd name="connsiteX226" fmla="*/ 8364354 w 8460606"/>
              <a:gd name="connsiteY226" fmla="*/ 1857676 h 4620126"/>
              <a:gd name="connsiteX227" fmla="*/ 8383604 w 8460606"/>
              <a:gd name="connsiteY227" fmla="*/ 1828800 h 4620126"/>
              <a:gd name="connsiteX228" fmla="*/ 8460606 w 8460606"/>
              <a:gd name="connsiteY22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98510 w 8460606"/>
              <a:gd name="connsiteY103" fmla="*/ 2792627 h 4620126"/>
              <a:gd name="connsiteX104" fmla="*/ 4687503 w 8460606"/>
              <a:gd name="connsiteY104" fmla="*/ 2579571 h 4620126"/>
              <a:gd name="connsiteX105" fmla="*/ 4697129 w 8460606"/>
              <a:gd name="connsiteY105" fmla="*/ 2550695 h 4620126"/>
              <a:gd name="connsiteX106" fmla="*/ 4716379 w 8460606"/>
              <a:gd name="connsiteY106" fmla="*/ 2521819 h 4620126"/>
              <a:gd name="connsiteX107" fmla="*/ 4735630 w 8460606"/>
              <a:gd name="connsiteY107" fmla="*/ 2464067 h 4620126"/>
              <a:gd name="connsiteX108" fmla="*/ 4754880 w 8460606"/>
              <a:gd name="connsiteY108" fmla="*/ 2406316 h 4620126"/>
              <a:gd name="connsiteX109" fmla="*/ 4764505 w 8460606"/>
              <a:gd name="connsiteY109" fmla="*/ 2377440 h 4620126"/>
              <a:gd name="connsiteX110" fmla="*/ 4822257 w 8460606"/>
              <a:gd name="connsiteY110" fmla="*/ 2252312 h 4620126"/>
              <a:gd name="connsiteX111" fmla="*/ 4908884 w 8460606"/>
              <a:gd name="connsiteY111" fmla="*/ 1982804 h 4620126"/>
              <a:gd name="connsiteX112" fmla="*/ 4918510 w 8460606"/>
              <a:gd name="connsiteY112" fmla="*/ 1876926 h 4620126"/>
              <a:gd name="connsiteX113" fmla="*/ 4937760 w 8460606"/>
              <a:gd name="connsiteY113" fmla="*/ 1809549 h 4620126"/>
              <a:gd name="connsiteX114" fmla="*/ 4957011 w 8460606"/>
              <a:gd name="connsiteY114" fmla="*/ 1626669 h 4620126"/>
              <a:gd name="connsiteX115" fmla="*/ 4966636 w 8460606"/>
              <a:gd name="connsiteY115" fmla="*/ 1578543 h 4620126"/>
              <a:gd name="connsiteX116" fmla="*/ 4976261 w 8460606"/>
              <a:gd name="connsiteY116" fmla="*/ 1463040 h 4620126"/>
              <a:gd name="connsiteX117" fmla="*/ 5014762 w 8460606"/>
              <a:gd name="connsiteY117" fmla="*/ 1366787 h 4620126"/>
              <a:gd name="connsiteX118" fmla="*/ 5024388 w 8460606"/>
              <a:gd name="connsiteY118" fmla="*/ 1328286 h 4620126"/>
              <a:gd name="connsiteX119" fmla="*/ 5062889 w 8460606"/>
              <a:gd name="connsiteY119" fmla="*/ 1241659 h 4620126"/>
              <a:gd name="connsiteX120" fmla="*/ 5072514 w 8460606"/>
              <a:gd name="connsiteY120" fmla="*/ 1203158 h 4620126"/>
              <a:gd name="connsiteX121" fmla="*/ 5091764 w 8460606"/>
              <a:gd name="connsiteY121" fmla="*/ 1155032 h 4620126"/>
              <a:gd name="connsiteX122" fmla="*/ 5101390 w 8460606"/>
              <a:gd name="connsiteY122" fmla="*/ 1126156 h 4620126"/>
              <a:gd name="connsiteX123" fmla="*/ 5120640 w 8460606"/>
              <a:gd name="connsiteY123" fmla="*/ 1097280 h 4620126"/>
              <a:gd name="connsiteX124" fmla="*/ 5149516 w 8460606"/>
              <a:gd name="connsiteY124" fmla="*/ 1029903 h 4620126"/>
              <a:gd name="connsiteX125" fmla="*/ 5178392 w 8460606"/>
              <a:gd name="connsiteY125" fmla="*/ 1001027 h 4620126"/>
              <a:gd name="connsiteX126" fmla="*/ 5216893 w 8460606"/>
              <a:gd name="connsiteY126" fmla="*/ 943276 h 4620126"/>
              <a:gd name="connsiteX127" fmla="*/ 5236143 w 8460606"/>
              <a:gd name="connsiteY127" fmla="*/ 914400 h 4620126"/>
              <a:gd name="connsiteX128" fmla="*/ 5274644 w 8460606"/>
              <a:gd name="connsiteY128" fmla="*/ 827773 h 4620126"/>
              <a:gd name="connsiteX129" fmla="*/ 5303520 w 8460606"/>
              <a:gd name="connsiteY129" fmla="*/ 770021 h 4620126"/>
              <a:gd name="connsiteX130" fmla="*/ 5361272 w 8460606"/>
              <a:gd name="connsiteY130" fmla="*/ 741145 h 4620126"/>
              <a:gd name="connsiteX131" fmla="*/ 5390148 w 8460606"/>
              <a:gd name="connsiteY131" fmla="*/ 750771 h 4620126"/>
              <a:gd name="connsiteX132" fmla="*/ 5447899 w 8460606"/>
              <a:gd name="connsiteY132" fmla="*/ 731520 h 4620126"/>
              <a:gd name="connsiteX133" fmla="*/ 5505651 w 8460606"/>
              <a:gd name="connsiteY133" fmla="*/ 770021 h 4620126"/>
              <a:gd name="connsiteX134" fmla="*/ 5515276 w 8460606"/>
              <a:gd name="connsiteY134" fmla="*/ 798897 h 4620126"/>
              <a:gd name="connsiteX135" fmla="*/ 5553777 w 8460606"/>
              <a:gd name="connsiteY135" fmla="*/ 875899 h 4620126"/>
              <a:gd name="connsiteX136" fmla="*/ 5582653 w 8460606"/>
              <a:gd name="connsiteY136" fmla="*/ 962526 h 4620126"/>
              <a:gd name="connsiteX137" fmla="*/ 5592278 w 8460606"/>
              <a:gd name="connsiteY137" fmla="*/ 991402 h 4620126"/>
              <a:gd name="connsiteX138" fmla="*/ 5611529 w 8460606"/>
              <a:gd name="connsiteY138" fmla="*/ 1029903 h 4620126"/>
              <a:gd name="connsiteX139" fmla="*/ 5630779 w 8460606"/>
              <a:gd name="connsiteY139" fmla="*/ 1087655 h 4620126"/>
              <a:gd name="connsiteX140" fmla="*/ 5640404 w 8460606"/>
              <a:gd name="connsiteY140" fmla="*/ 1116531 h 4620126"/>
              <a:gd name="connsiteX141" fmla="*/ 5678905 w 8460606"/>
              <a:gd name="connsiteY141" fmla="*/ 1174282 h 4620126"/>
              <a:gd name="connsiteX142" fmla="*/ 5698156 w 8460606"/>
              <a:gd name="connsiteY142" fmla="*/ 1203158 h 4620126"/>
              <a:gd name="connsiteX143" fmla="*/ 5717406 w 8460606"/>
              <a:gd name="connsiteY143" fmla="*/ 1260909 h 4620126"/>
              <a:gd name="connsiteX144" fmla="*/ 5727032 w 8460606"/>
              <a:gd name="connsiteY144" fmla="*/ 1289785 h 4620126"/>
              <a:gd name="connsiteX145" fmla="*/ 5736657 w 8460606"/>
              <a:gd name="connsiteY145" fmla="*/ 1328286 h 4620126"/>
              <a:gd name="connsiteX146" fmla="*/ 5755908 w 8460606"/>
              <a:gd name="connsiteY146" fmla="*/ 1376413 h 4620126"/>
              <a:gd name="connsiteX147" fmla="*/ 5765533 w 8460606"/>
              <a:gd name="connsiteY147" fmla="*/ 1491916 h 4620126"/>
              <a:gd name="connsiteX148" fmla="*/ 5775158 w 8460606"/>
              <a:gd name="connsiteY148" fmla="*/ 1540042 h 4620126"/>
              <a:gd name="connsiteX149" fmla="*/ 5784783 w 8460606"/>
              <a:gd name="connsiteY149" fmla="*/ 1636295 h 4620126"/>
              <a:gd name="connsiteX150" fmla="*/ 5823284 w 8460606"/>
              <a:gd name="connsiteY150" fmla="*/ 1626669 h 4620126"/>
              <a:gd name="connsiteX151" fmla="*/ 5842535 w 8460606"/>
              <a:gd name="connsiteY151" fmla="*/ 1597794 h 4620126"/>
              <a:gd name="connsiteX152" fmla="*/ 5871411 w 8460606"/>
              <a:gd name="connsiteY152" fmla="*/ 1578543 h 4620126"/>
              <a:gd name="connsiteX153" fmla="*/ 5909912 w 8460606"/>
              <a:gd name="connsiteY153" fmla="*/ 1520792 h 4620126"/>
              <a:gd name="connsiteX154" fmla="*/ 5929162 w 8460606"/>
              <a:gd name="connsiteY154" fmla="*/ 1491916 h 4620126"/>
              <a:gd name="connsiteX155" fmla="*/ 5958038 w 8460606"/>
              <a:gd name="connsiteY155" fmla="*/ 1434164 h 4620126"/>
              <a:gd name="connsiteX156" fmla="*/ 5977289 w 8460606"/>
              <a:gd name="connsiteY156" fmla="*/ 1232034 h 4620126"/>
              <a:gd name="connsiteX157" fmla="*/ 5986914 w 8460606"/>
              <a:gd name="connsiteY157" fmla="*/ 1145406 h 4620126"/>
              <a:gd name="connsiteX158" fmla="*/ 6006164 w 8460606"/>
              <a:gd name="connsiteY158" fmla="*/ 1078029 h 4620126"/>
              <a:gd name="connsiteX159" fmla="*/ 6035040 w 8460606"/>
              <a:gd name="connsiteY159" fmla="*/ 808522 h 4620126"/>
              <a:gd name="connsiteX160" fmla="*/ 6054291 w 8460606"/>
              <a:gd name="connsiteY160" fmla="*/ 741145 h 4620126"/>
              <a:gd name="connsiteX161" fmla="*/ 6073541 w 8460606"/>
              <a:gd name="connsiteY161" fmla="*/ 683394 h 4620126"/>
              <a:gd name="connsiteX162" fmla="*/ 6092792 w 8460606"/>
              <a:gd name="connsiteY162" fmla="*/ 596766 h 4620126"/>
              <a:gd name="connsiteX163" fmla="*/ 6131293 w 8460606"/>
              <a:gd name="connsiteY163" fmla="*/ 462013 h 4620126"/>
              <a:gd name="connsiteX164" fmla="*/ 6150543 w 8460606"/>
              <a:gd name="connsiteY164" fmla="*/ 423512 h 4620126"/>
              <a:gd name="connsiteX165" fmla="*/ 6179419 w 8460606"/>
              <a:gd name="connsiteY165" fmla="*/ 317634 h 4620126"/>
              <a:gd name="connsiteX166" fmla="*/ 6198670 w 8460606"/>
              <a:gd name="connsiteY166" fmla="*/ 279133 h 4620126"/>
              <a:gd name="connsiteX167" fmla="*/ 6217920 w 8460606"/>
              <a:gd name="connsiteY167" fmla="*/ 221381 h 4620126"/>
              <a:gd name="connsiteX168" fmla="*/ 6275672 w 8460606"/>
              <a:gd name="connsiteY168" fmla="*/ 115503 h 4620126"/>
              <a:gd name="connsiteX169" fmla="*/ 6294922 w 8460606"/>
              <a:gd name="connsiteY169" fmla="*/ 57752 h 4620126"/>
              <a:gd name="connsiteX170" fmla="*/ 6304548 w 8460606"/>
              <a:gd name="connsiteY170" fmla="*/ 28876 h 4620126"/>
              <a:gd name="connsiteX171" fmla="*/ 6323798 w 8460606"/>
              <a:gd name="connsiteY171" fmla="*/ 0 h 4620126"/>
              <a:gd name="connsiteX172" fmla="*/ 6352674 w 8460606"/>
              <a:gd name="connsiteY172" fmla="*/ 9625 h 4620126"/>
              <a:gd name="connsiteX173" fmla="*/ 6371924 w 8460606"/>
              <a:gd name="connsiteY173" fmla="*/ 38501 h 4620126"/>
              <a:gd name="connsiteX174" fmla="*/ 6400800 w 8460606"/>
              <a:gd name="connsiteY174" fmla="*/ 67377 h 4620126"/>
              <a:gd name="connsiteX175" fmla="*/ 6420051 w 8460606"/>
              <a:gd name="connsiteY175" fmla="*/ 125128 h 4620126"/>
              <a:gd name="connsiteX176" fmla="*/ 6458552 w 8460606"/>
              <a:gd name="connsiteY176" fmla="*/ 182880 h 4620126"/>
              <a:gd name="connsiteX177" fmla="*/ 6477802 w 8460606"/>
              <a:gd name="connsiteY177" fmla="*/ 211756 h 4620126"/>
              <a:gd name="connsiteX178" fmla="*/ 6516303 w 8460606"/>
              <a:gd name="connsiteY178" fmla="*/ 298383 h 4620126"/>
              <a:gd name="connsiteX179" fmla="*/ 6545179 w 8460606"/>
              <a:gd name="connsiteY179" fmla="*/ 442762 h 4620126"/>
              <a:gd name="connsiteX180" fmla="*/ 6564430 w 8460606"/>
              <a:gd name="connsiteY180" fmla="*/ 471638 h 4620126"/>
              <a:gd name="connsiteX181" fmla="*/ 6593305 w 8460606"/>
              <a:gd name="connsiteY181" fmla="*/ 529389 h 4620126"/>
              <a:gd name="connsiteX182" fmla="*/ 6602931 w 8460606"/>
              <a:gd name="connsiteY182" fmla="*/ 558265 h 4620126"/>
              <a:gd name="connsiteX183" fmla="*/ 6631806 w 8460606"/>
              <a:gd name="connsiteY183" fmla="*/ 567891 h 4620126"/>
              <a:gd name="connsiteX184" fmla="*/ 6651057 w 8460606"/>
              <a:gd name="connsiteY184" fmla="*/ 596766 h 4620126"/>
              <a:gd name="connsiteX185" fmla="*/ 6699183 w 8460606"/>
              <a:gd name="connsiteY185" fmla="*/ 654518 h 4620126"/>
              <a:gd name="connsiteX186" fmla="*/ 6728059 w 8460606"/>
              <a:gd name="connsiteY186" fmla="*/ 712269 h 4620126"/>
              <a:gd name="connsiteX187" fmla="*/ 6737684 w 8460606"/>
              <a:gd name="connsiteY187" fmla="*/ 750771 h 4620126"/>
              <a:gd name="connsiteX188" fmla="*/ 6766560 w 8460606"/>
              <a:gd name="connsiteY188" fmla="*/ 808522 h 4620126"/>
              <a:gd name="connsiteX189" fmla="*/ 6776185 w 8460606"/>
              <a:gd name="connsiteY189" fmla="*/ 847023 h 4620126"/>
              <a:gd name="connsiteX190" fmla="*/ 6785811 w 8460606"/>
              <a:gd name="connsiteY190" fmla="*/ 904775 h 4620126"/>
              <a:gd name="connsiteX191" fmla="*/ 6805061 w 8460606"/>
              <a:gd name="connsiteY191" fmla="*/ 933651 h 4620126"/>
              <a:gd name="connsiteX192" fmla="*/ 6824312 w 8460606"/>
              <a:gd name="connsiteY192" fmla="*/ 1010653 h 4620126"/>
              <a:gd name="connsiteX193" fmla="*/ 6833937 w 8460606"/>
              <a:gd name="connsiteY193" fmla="*/ 1049154 h 4620126"/>
              <a:gd name="connsiteX194" fmla="*/ 6853188 w 8460606"/>
              <a:gd name="connsiteY194" fmla="*/ 1116531 h 4620126"/>
              <a:gd name="connsiteX195" fmla="*/ 6862813 w 8460606"/>
              <a:gd name="connsiteY195" fmla="*/ 1174282 h 4620126"/>
              <a:gd name="connsiteX196" fmla="*/ 6872438 w 8460606"/>
              <a:gd name="connsiteY196" fmla="*/ 1655545 h 4620126"/>
              <a:gd name="connsiteX197" fmla="*/ 6882063 w 8460606"/>
              <a:gd name="connsiteY197" fmla="*/ 1684421 h 4620126"/>
              <a:gd name="connsiteX198" fmla="*/ 6891689 w 8460606"/>
              <a:gd name="connsiteY198" fmla="*/ 1751798 h 4620126"/>
              <a:gd name="connsiteX199" fmla="*/ 6910939 w 8460606"/>
              <a:gd name="connsiteY199" fmla="*/ 1780674 h 4620126"/>
              <a:gd name="connsiteX200" fmla="*/ 6939815 w 8460606"/>
              <a:gd name="connsiteY200" fmla="*/ 1848051 h 4620126"/>
              <a:gd name="connsiteX201" fmla="*/ 6959065 w 8460606"/>
              <a:gd name="connsiteY201" fmla="*/ 1876926 h 4620126"/>
              <a:gd name="connsiteX202" fmla="*/ 6978316 w 8460606"/>
              <a:gd name="connsiteY202" fmla="*/ 1934678 h 4620126"/>
              <a:gd name="connsiteX203" fmla="*/ 7016817 w 8460606"/>
              <a:gd name="connsiteY203" fmla="*/ 1992429 h 4620126"/>
              <a:gd name="connsiteX204" fmla="*/ 7036068 w 8460606"/>
              <a:gd name="connsiteY204" fmla="*/ 2021305 h 4620126"/>
              <a:gd name="connsiteX205" fmla="*/ 7045693 w 8460606"/>
              <a:gd name="connsiteY205" fmla="*/ 2050181 h 4620126"/>
              <a:gd name="connsiteX206" fmla="*/ 7141945 w 8460606"/>
              <a:gd name="connsiteY206" fmla="*/ 2146434 h 4620126"/>
              <a:gd name="connsiteX207" fmla="*/ 7209322 w 8460606"/>
              <a:gd name="connsiteY207" fmla="*/ 2165684 h 4620126"/>
              <a:gd name="connsiteX208" fmla="*/ 7267074 w 8460606"/>
              <a:gd name="connsiteY208" fmla="*/ 2204185 h 4620126"/>
              <a:gd name="connsiteX209" fmla="*/ 7295950 w 8460606"/>
              <a:gd name="connsiteY209" fmla="*/ 2223436 h 4620126"/>
              <a:gd name="connsiteX210" fmla="*/ 7575082 w 8460606"/>
              <a:gd name="connsiteY210" fmla="*/ 2213811 h 4620126"/>
              <a:gd name="connsiteX211" fmla="*/ 7661710 w 8460606"/>
              <a:gd name="connsiteY211" fmla="*/ 2165684 h 4620126"/>
              <a:gd name="connsiteX212" fmla="*/ 7748337 w 8460606"/>
              <a:gd name="connsiteY212" fmla="*/ 2136808 h 4620126"/>
              <a:gd name="connsiteX213" fmla="*/ 7777213 w 8460606"/>
              <a:gd name="connsiteY213" fmla="*/ 2127183 h 4620126"/>
              <a:gd name="connsiteX214" fmla="*/ 7806089 w 8460606"/>
              <a:gd name="connsiteY214" fmla="*/ 2107933 h 4620126"/>
              <a:gd name="connsiteX215" fmla="*/ 7834964 w 8460606"/>
              <a:gd name="connsiteY215" fmla="*/ 2079057 h 4620126"/>
              <a:gd name="connsiteX216" fmla="*/ 7950468 w 8460606"/>
              <a:gd name="connsiteY216" fmla="*/ 2050181 h 4620126"/>
              <a:gd name="connsiteX217" fmla="*/ 7979343 w 8460606"/>
              <a:gd name="connsiteY217" fmla="*/ 2040556 h 4620126"/>
              <a:gd name="connsiteX218" fmla="*/ 8075596 w 8460606"/>
              <a:gd name="connsiteY218" fmla="*/ 2021305 h 4620126"/>
              <a:gd name="connsiteX219" fmla="*/ 8114097 w 8460606"/>
              <a:gd name="connsiteY219" fmla="*/ 2002055 h 4620126"/>
              <a:gd name="connsiteX220" fmla="*/ 8171849 w 8460606"/>
              <a:gd name="connsiteY220" fmla="*/ 1982804 h 4620126"/>
              <a:gd name="connsiteX221" fmla="*/ 8229600 w 8460606"/>
              <a:gd name="connsiteY221" fmla="*/ 1944303 h 4620126"/>
              <a:gd name="connsiteX222" fmla="*/ 8258476 w 8460606"/>
              <a:gd name="connsiteY222" fmla="*/ 1925053 h 4620126"/>
              <a:gd name="connsiteX223" fmla="*/ 8277726 w 8460606"/>
              <a:gd name="connsiteY223" fmla="*/ 1896177 h 4620126"/>
              <a:gd name="connsiteX224" fmla="*/ 8306602 w 8460606"/>
              <a:gd name="connsiteY224" fmla="*/ 1886552 h 4620126"/>
              <a:gd name="connsiteX225" fmla="*/ 8364354 w 8460606"/>
              <a:gd name="connsiteY225" fmla="*/ 1857676 h 4620126"/>
              <a:gd name="connsiteX226" fmla="*/ 8383604 w 8460606"/>
              <a:gd name="connsiteY226" fmla="*/ 1828800 h 4620126"/>
              <a:gd name="connsiteX227" fmla="*/ 8460606 w 8460606"/>
              <a:gd name="connsiteY22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56497 w 8460606"/>
              <a:gd name="connsiteY102" fmla="*/ 2926080 h 4620126"/>
              <a:gd name="connsiteX103" fmla="*/ 4498510 w 8460606"/>
              <a:gd name="connsiteY103" fmla="*/ 2792627 h 4620126"/>
              <a:gd name="connsiteX104" fmla="*/ 4687503 w 8460606"/>
              <a:gd name="connsiteY104" fmla="*/ 2579571 h 4620126"/>
              <a:gd name="connsiteX105" fmla="*/ 4697129 w 8460606"/>
              <a:gd name="connsiteY105" fmla="*/ 2550695 h 4620126"/>
              <a:gd name="connsiteX106" fmla="*/ 4735630 w 8460606"/>
              <a:gd name="connsiteY106" fmla="*/ 2464067 h 4620126"/>
              <a:gd name="connsiteX107" fmla="*/ 4754880 w 8460606"/>
              <a:gd name="connsiteY107" fmla="*/ 2406316 h 4620126"/>
              <a:gd name="connsiteX108" fmla="*/ 4764505 w 8460606"/>
              <a:gd name="connsiteY108" fmla="*/ 2377440 h 4620126"/>
              <a:gd name="connsiteX109" fmla="*/ 4822257 w 8460606"/>
              <a:gd name="connsiteY109" fmla="*/ 2252312 h 4620126"/>
              <a:gd name="connsiteX110" fmla="*/ 4908884 w 8460606"/>
              <a:gd name="connsiteY110" fmla="*/ 1982804 h 4620126"/>
              <a:gd name="connsiteX111" fmla="*/ 4918510 w 8460606"/>
              <a:gd name="connsiteY111" fmla="*/ 1876926 h 4620126"/>
              <a:gd name="connsiteX112" fmla="*/ 4937760 w 8460606"/>
              <a:gd name="connsiteY112" fmla="*/ 1809549 h 4620126"/>
              <a:gd name="connsiteX113" fmla="*/ 4957011 w 8460606"/>
              <a:gd name="connsiteY113" fmla="*/ 1626669 h 4620126"/>
              <a:gd name="connsiteX114" fmla="*/ 4966636 w 8460606"/>
              <a:gd name="connsiteY114" fmla="*/ 1578543 h 4620126"/>
              <a:gd name="connsiteX115" fmla="*/ 4976261 w 8460606"/>
              <a:gd name="connsiteY115" fmla="*/ 1463040 h 4620126"/>
              <a:gd name="connsiteX116" fmla="*/ 5014762 w 8460606"/>
              <a:gd name="connsiteY116" fmla="*/ 1366787 h 4620126"/>
              <a:gd name="connsiteX117" fmla="*/ 5024388 w 8460606"/>
              <a:gd name="connsiteY117" fmla="*/ 1328286 h 4620126"/>
              <a:gd name="connsiteX118" fmla="*/ 5062889 w 8460606"/>
              <a:gd name="connsiteY118" fmla="*/ 1241659 h 4620126"/>
              <a:gd name="connsiteX119" fmla="*/ 5072514 w 8460606"/>
              <a:gd name="connsiteY119" fmla="*/ 1203158 h 4620126"/>
              <a:gd name="connsiteX120" fmla="*/ 5091764 w 8460606"/>
              <a:gd name="connsiteY120" fmla="*/ 1155032 h 4620126"/>
              <a:gd name="connsiteX121" fmla="*/ 5101390 w 8460606"/>
              <a:gd name="connsiteY121" fmla="*/ 1126156 h 4620126"/>
              <a:gd name="connsiteX122" fmla="*/ 5120640 w 8460606"/>
              <a:gd name="connsiteY122" fmla="*/ 1097280 h 4620126"/>
              <a:gd name="connsiteX123" fmla="*/ 5149516 w 8460606"/>
              <a:gd name="connsiteY123" fmla="*/ 1029903 h 4620126"/>
              <a:gd name="connsiteX124" fmla="*/ 5178392 w 8460606"/>
              <a:gd name="connsiteY124" fmla="*/ 1001027 h 4620126"/>
              <a:gd name="connsiteX125" fmla="*/ 5216893 w 8460606"/>
              <a:gd name="connsiteY125" fmla="*/ 943276 h 4620126"/>
              <a:gd name="connsiteX126" fmla="*/ 5236143 w 8460606"/>
              <a:gd name="connsiteY126" fmla="*/ 914400 h 4620126"/>
              <a:gd name="connsiteX127" fmla="*/ 5274644 w 8460606"/>
              <a:gd name="connsiteY127" fmla="*/ 827773 h 4620126"/>
              <a:gd name="connsiteX128" fmla="*/ 5303520 w 8460606"/>
              <a:gd name="connsiteY128" fmla="*/ 770021 h 4620126"/>
              <a:gd name="connsiteX129" fmla="*/ 5361272 w 8460606"/>
              <a:gd name="connsiteY129" fmla="*/ 741145 h 4620126"/>
              <a:gd name="connsiteX130" fmla="*/ 5390148 w 8460606"/>
              <a:gd name="connsiteY130" fmla="*/ 750771 h 4620126"/>
              <a:gd name="connsiteX131" fmla="*/ 5447899 w 8460606"/>
              <a:gd name="connsiteY131" fmla="*/ 731520 h 4620126"/>
              <a:gd name="connsiteX132" fmla="*/ 5505651 w 8460606"/>
              <a:gd name="connsiteY132" fmla="*/ 770021 h 4620126"/>
              <a:gd name="connsiteX133" fmla="*/ 5515276 w 8460606"/>
              <a:gd name="connsiteY133" fmla="*/ 798897 h 4620126"/>
              <a:gd name="connsiteX134" fmla="*/ 5553777 w 8460606"/>
              <a:gd name="connsiteY134" fmla="*/ 875899 h 4620126"/>
              <a:gd name="connsiteX135" fmla="*/ 5582653 w 8460606"/>
              <a:gd name="connsiteY135" fmla="*/ 962526 h 4620126"/>
              <a:gd name="connsiteX136" fmla="*/ 5592278 w 8460606"/>
              <a:gd name="connsiteY136" fmla="*/ 991402 h 4620126"/>
              <a:gd name="connsiteX137" fmla="*/ 5611529 w 8460606"/>
              <a:gd name="connsiteY137" fmla="*/ 1029903 h 4620126"/>
              <a:gd name="connsiteX138" fmla="*/ 5630779 w 8460606"/>
              <a:gd name="connsiteY138" fmla="*/ 1087655 h 4620126"/>
              <a:gd name="connsiteX139" fmla="*/ 5640404 w 8460606"/>
              <a:gd name="connsiteY139" fmla="*/ 1116531 h 4620126"/>
              <a:gd name="connsiteX140" fmla="*/ 5678905 w 8460606"/>
              <a:gd name="connsiteY140" fmla="*/ 1174282 h 4620126"/>
              <a:gd name="connsiteX141" fmla="*/ 5698156 w 8460606"/>
              <a:gd name="connsiteY141" fmla="*/ 1203158 h 4620126"/>
              <a:gd name="connsiteX142" fmla="*/ 5717406 w 8460606"/>
              <a:gd name="connsiteY142" fmla="*/ 1260909 h 4620126"/>
              <a:gd name="connsiteX143" fmla="*/ 5727032 w 8460606"/>
              <a:gd name="connsiteY143" fmla="*/ 1289785 h 4620126"/>
              <a:gd name="connsiteX144" fmla="*/ 5736657 w 8460606"/>
              <a:gd name="connsiteY144" fmla="*/ 1328286 h 4620126"/>
              <a:gd name="connsiteX145" fmla="*/ 5755908 w 8460606"/>
              <a:gd name="connsiteY145" fmla="*/ 1376413 h 4620126"/>
              <a:gd name="connsiteX146" fmla="*/ 5765533 w 8460606"/>
              <a:gd name="connsiteY146" fmla="*/ 1491916 h 4620126"/>
              <a:gd name="connsiteX147" fmla="*/ 5775158 w 8460606"/>
              <a:gd name="connsiteY147" fmla="*/ 1540042 h 4620126"/>
              <a:gd name="connsiteX148" fmla="*/ 5784783 w 8460606"/>
              <a:gd name="connsiteY148" fmla="*/ 1636295 h 4620126"/>
              <a:gd name="connsiteX149" fmla="*/ 5823284 w 8460606"/>
              <a:gd name="connsiteY149" fmla="*/ 1626669 h 4620126"/>
              <a:gd name="connsiteX150" fmla="*/ 5842535 w 8460606"/>
              <a:gd name="connsiteY150" fmla="*/ 1597794 h 4620126"/>
              <a:gd name="connsiteX151" fmla="*/ 5871411 w 8460606"/>
              <a:gd name="connsiteY151" fmla="*/ 1578543 h 4620126"/>
              <a:gd name="connsiteX152" fmla="*/ 5909912 w 8460606"/>
              <a:gd name="connsiteY152" fmla="*/ 1520792 h 4620126"/>
              <a:gd name="connsiteX153" fmla="*/ 5929162 w 8460606"/>
              <a:gd name="connsiteY153" fmla="*/ 1491916 h 4620126"/>
              <a:gd name="connsiteX154" fmla="*/ 5958038 w 8460606"/>
              <a:gd name="connsiteY154" fmla="*/ 1434164 h 4620126"/>
              <a:gd name="connsiteX155" fmla="*/ 5977289 w 8460606"/>
              <a:gd name="connsiteY155" fmla="*/ 1232034 h 4620126"/>
              <a:gd name="connsiteX156" fmla="*/ 5986914 w 8460606"/>
              <a:gd name="connsiteY156" fmla="*/ 1145406 h 4620126"/>
              <a:gd name="connsiteX157" fmla="*/ 6006164 w 8460606"/>
              <a:gd name="connsiteY157" fmla="*/ 1078029 h 4620126"/>
              <a:gd name="connsiteX158" fmla="*/ 6035040 w 8460606"/>
              <a:gd name="connsiteY158" fmla="*/ 808522 h 4620126"/>
              <a:gd name="connsiteX159" fmla="*/ 6054291 w 8460606"/>
              <a:gd name="connsiteY159" fmla="*/ 741145 h 4620126"/>
              <a:gd name="connsiteX160" fmla="*/ 6073541 w 8460606"/>
              <a:gd name="connsiteY160" fmla="*/ 683394 h 4620126"/>
              <a:gd name="connsiteX161" fmla="*/ 6092792 w 8460606"/>
              <a:gd name="connsiteY161" fmla="*/ 596766 h 4620126"/>
              <a:gd name="connsiteX162" fmla="*/ 6131293 w 8460606"/>
              <a:gd name="connsiteY162" fmla="*/ 462013 h 4620126"/>
              <a:gd name="connsiteX163" fmla="*/ 6150543 w 8460606"/>
              <a:gd name="connsiteY163" fmla="*/ 423512 h 4620126"/>
              <a:gd name="connsiteX164" fmla="*/ 6179419 w 8460606"/>
              <a:gd name="connsiteY164" fmla="*/ 317634 h 4620126"/>
              <a:gd name="connsiteX165" fmla="*/ 6198670 w 8460606"/>
              <a:gd name="connsiteY165" fmla="*/ 279133 h 4620126"/>
              <a:gd name="connsiteX166" fmla="*/ 6217920 w 8460606"/>
              <a:gd name="connsiteY166" fmla="*/ 221381 h 4620126"/>
              <a:gd name="connsiteX167" fmla="*/ 6275672 w 8460606"/>
              <a:gd name="connsiteY167" fmla="*/ 115503 h 4620126"/>
              <a:gd name="connsiteX168" fmla="*/ 6294922 w 8460606"/>
              <a:gd name="connsiteY168" fmla="*/ 57752 h 4620126"/>
              <a:gd name="connsiteX169" fmla="*/ 6304548 w 8460606"/>
              <a:gd name="connsiteY169" fmla="*/ 28876 h 4620126"/>
              <a:gd name="connsiteX170" fmla="*/ 6323798 w 8460606"/>
              <a:gd name="connsiteY170" fmla="*/ 0 h 4620126"/>
              <a:gd name="connsiteX171" fmla="*/ 6352674 w 8460606"/>
              <a:gd name="connsiteY171" fmla="*/ 9625 h 4620126"/>
              <a:gd name="connsiteX172" fmla="*/ 6371924 w 8460606"/>
              <a:gd name="connsiteY172" fmla="*/ 38501 h 4620126"/>
              <a:gd name="connsiteX173" fmla="*/ 6400800 w 8460606"/>
              <a:gd name="connsiteY173" fmla="*/ 67377 h 4620126"/>
              <a:gd name="connsiteX174" fmla="*/ 6420051 w 8460606"/>
              <a:gd name="connsiteY174" fmla="*/ 125128 h 4620126"/>
              <a:gd name="connsiteX175" fmla="*/ 6458552 w 8460606"/>
              <a:gd name="connsiteY175" fmla="*/ 182880 h 4620126"/>
              <a:gd name="connsiteX176" fmla="*/ 6477802 w 8460606"/>
              <a:gd name="connsiteY176" fmla="*/ 211756 h 4620126"/>
              <a:gd name="connsiteX177" fmla="*/ 6516303 w 8460606"/>
              <a:gd name="connsiteY177" fmla="*/ 298383 h 4620126"/>
              <a:gd name="connsiteX178" fmla="*/ 6545179 w 8460606"/>
              <a:gd name="connsiteY178" fmla="*/ 442762 h 4620126"/>
              <a:gd name="connsiteX179" fmla="*/ 6564430 w 8460606"/>
              <a:gd name="connsiteY179" fmla="*/ 471638 h 4620126"/>
              <a:gd name="connsiteX180" fmla="*/ 6593305 w 8460606"/>
              <a:gd name="connsiteY180" fmla="*/ 529389 h 4620126"/>
              <a:gd name="connsiteX181" fmla="*/ 6602931 w 8460606"/>
              <a:gd name="connsiteY181" fmla="*/ 558265 h 4620126"/>
              <a:gd name="connsiteX182" fmla="*/ 6631806 w 8460606"/>
              <a:gd name="connsiteY182" fmla="*/ 567891 h 4620126"/>
              <a:gd name="connsiteX183" fmla="*/ 6651057 w 8460606"/>
              <a:gd name="connsiteY183" fmla="*/ 596766 h 4620126"/>
              <a:gd name="connsiteX184" fmla="*/ 6699183 w 8460606"/>
              <a:gd name="connsiteY184" fmla="*/ 654518 h 4620126"/>
              <a:gd name="connsiteX185" fmla="*/ 6728059 w 8460606"/>
              <a:gd name="connsiteY185" fmla="*/ 712269 h 4620126"/>
              <a:gd name="connsiteX186" fmla="*/ 6737684 w 8460606"/>
              <a:gd name="connsiteY186" fmla="*/ 750771 h 4620126"/>
              <a:gd name="connsiteX187" fmla="*/ 6766560 w 8460606"/>
              <a:gd name="connsiteY187" fmla="*/ 808522 h 4620126"/>
              <a:gd name="connsiteX188" fmla="*/ 6776185 w 8460606"/>
              <a:gd name="connsiteY188" fmla="*/ 847023 h 4620126"/>
              <a:gd name="connsiteX189" fmla="*/ 6785811 w 8460606"/>
              <a:gd name="connsiteY189" fmla="*/ 904775 h 4620126"/>
              <a:gd name="connsiteX190" fmla="*/ 6805061 w 8460606"/>
              <a:gd name="connsiteY190" fmla="*/ 933651 h 4620126"/>
              <a:gd name="connsiteX191" fmla="*/ 6824312 w 8460606"/>
              <a:gd name="connsiteY191" fmla="*/ 1010653 h 4620126"/>
              <a:gd name="connsiteX192" fmla="*/ 6833937 w 8460606"/>
              <a:gd name="connsiteY192" fmla="*/ 1049154 h 4620126"/>
              <a:gd name="connsiteX193" fmla="*/ 6853188 w 8460606"/>
              <a:gd name="connsiteY193" fmla="*/ 1116531 h 4620126"/>
              <a:gd name="connsiteX194" fmla="*/ 6862813 w 8460606"/>
              <a:gd name="connsiteY194" fmla="*/ 1174282 h 4620126"/>
              <a:gd name="connsiteX195" fmla="*/ 6872438 w 8460606"/>
              <a:gd name="connsiteY195" fmla="*/ 1655545 h 4620126"/>
              <a:gd name="connsiteX196" fmla="*/ 6882063 w 8460606"/>
              <a:gd name="connsiteY196" fmla="*/ 1684421 h 4620126"/>
              <a:gd name="connsiteX197" fmla="*/ 6891689 w 8460606"/>
              <a:gd name="connsiteY197" fmla="*/ 1751798 h 4620126"/>
              <a:gd name="connsiteX198" fmla="*/ 6910939 w 8460606"/>
              <a:gd name="connsiteY198" fmla="*/ 1780674 h 4620126"/>
              <a:gd name="connsiteX199" fmla="*/ 6939815 w 8460606"/>
              <a:gd name="connsiteY199" fmla="*/ 1848051 h 4620126"/>
              <a:gd name="connsiteX200" fmla="*/ 6959065 w 8460606"/>
              <a:gd name="connsiteY200" fmla="*/ 1876926 h 4620126"/>
              <a:gd name="connsiteX201" fmla="*/ 6978316 w 8460606"/>
              <a:gd name="connsiteY201" fmla="*/ 1934678 h 4620126"/>
              <a:gd name="connsiteX202" fmla="*/ 7016817 w 8460606"/>
              <a:gd name="connsiteY202" fmla="*/ 1992429 h 4620126"/>
              <a:gd name="connsiteX203" fmla="*/ 7036068 w 8460606"/>
              <a:gd name="connsiteY203" fmla="*/ 2021305 h 4620126"/>
              <a:gd name="connsiteX204" fmla="*/ 7045693 w 8460606"/>
              <a:gd name="connsiteY204" fmla="*/ 2050181 h 4620126"/>
              <a:gd name="connsiteX205" fmla="*/ 7141945 w 8460606"/>
              <a:gd name="connsiteY205" fmla="*/ 2146434 h 4620126"/>
              <a:gd name="connsiteX206" fmla="*/ 7209322 w 8460606"/>
              <a:gd name="connsiteY206" fmla="*/ 2165684 h 4620126"/>
              <a:gd name="connsiteX207" fmla="*/ 7267074 w 8460606"/>
              <a:gd name="connsiteY207" fmla="*/ 2204185 h 4620126"/>
              <a:gd name="connsiteX208" fmla="*/ 7295950 w 8460606"/>
              <a:gd name="connsiteY208" fmla="*/ 2223436 h 4620126"/>
              <a:gd name="connsiteX209" fmla="*/ 7575082 w 8460606"/>
              <a:gd name="connsiteY209" fmla="*/ 2213811 h 4620126"/>
              <a:gd name="connsiteX210" fmla="*/ 7661710 w 8460606"/>
              <a:gd name="connsiteY210" fmla="*/ 2165684 h 4620126"/>
              <a:gd name="connsiteX211" fmla="*/ 7748337 w 8460606"/>
              <a:gd name="connsiteY211" fmla="*/ 2136808 h 4620126"/>
              <a:gd name="connsiteX212" fmla="*/ 7777213 w 8460606"/>
              <a:gd name="connsiteY212" fmla="*/ 2127183 h 4620126"/>
              <a:gd name="connsiteX213" fmla="*/ 7806089 w 8460606"/>
              <a:gd name="connsiteY213" fmla="*/ 2107933 h 4620126"/>
              <a:gd name="connsiteX214" fmla="*/ 7834964 w 8460606"/>
              <a:gd name="connsiteY214" fmla="*/ 2079057 h 4620126"/>
              <a:gd name="connsiteX215" fmla="*/ 7950468 w 8460606"/>
              <a:gd name="connsiteY215" fmla="*/ 2050181 h 4620126"/>
              <a:gd name="connsiteX216" fmla="*/ 7979343 w 8460606"/>
              <a:gd name="connsiteY216" fmla="*/ 2040556 h 4620126"/>
              <a:gd name="connsiteX217" fmla="*/ 8075596 w 8460606"/>
              <a:gd name="connsiteY217" fmla="*/ 2021305 h 4620126"/>
              <a:gd name="connsiteX218" fmla="*/ 8114097 w 8460606"/>
              <a:gd name="connsiteY218" fmla="*/ 2002055 h 4620126"/>
              <a:gd name="connsiteX219" fmla="*/ 8171849 w 8460606"/>
              <a:gd name="connsiteY219" fmla="*/ 1982804 h 4620126"/>
              <a:gd name="connsiteX220" fmla="*/ 8229600 w 8460606"/>
              <a:gd name="connsiteY220" fmla="*/ 1944303 h 4620126"/>
              <a:gd name="connsiteX221" fmla="*/ 8258476 w 8460606"/>
              <a:gd name="connsiteY221" fmla="*/ 1925053 h 4620126"/>
              <a:gd name="connsiteX222" fmla="*/ 8277726 w 8460606"/>
              <a:gd name="connsiteY222" fmla="*/ 1896177 h 4620126"/>
              <a:gd name="connsiteX223" fmla="*/ 8306602 w 8460606"/>
              <a:gd name="connsiteY223" fmla="*/ 1886552 h 4620126"/>
              <a:gd name="connsiteX224" fmla="*/ 8364354 w 8460606"/>
              <a:gd name="connsiteY224" fmla="*/ 1857676 h 4620126"/>
              <a:gd name="connsiteX225" fmla="*/ 8383604 w 8460606"/>
              <a:gd name="connsiteY225" fmla="*/ 1828800 h 4620126"/>
              <a:gd name="connsiteX226" fmla="*/ 8460606 w 8460606"/>
              <a:gd name="connsiteY22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498510 w 8460606"/>
              <a:gd name="connsiteY102" fmla="*/ 2792627 h 4620126"/>
              <a:gd name="connsiteX103" fmla="*/ 4687503 w 8460606"/>
              <a:gd name="connsiteY103" fmla="*/ 2579571 h 4620126"/>
              <a:gd name="connsiteX104" fmla="*/ 4697129 w 8460606"/>
              <a:gd name="connsiteY104" fmla="*/ 2550695 h 4620126"/>
              <a:gd name="connsiteX105" fmla="*/ 4735630 w 8460606"/>
              <a:gd name="connsiteY105" fmla="*/ 2464067 h 4620126"/>
              <a:gd name="connsiteX106" fmla="*/ 4754880 w 8460606"/>
              <a:gd name="connsiteY106" fmla="*/ 2406316 h 4620126"/>
              <a:gd name="connsiteX107" fmla="*/ 4764505 w 8460606"/>
              <a:gd name="connsiteY107" fmla="*/ 2377440 h 4620126"/>
              <a:gd name="connsiteX108" fmla="*/ 4822257 w 8460606"/>
              <a:gd name="connsiteY108" fmla="*/ 2252312 h 4620126"/>
              <a:gd name="connsiteX109" fmla="*/ 4908884 w 8460606"/>
              <a:gd name="connsiteY109" fmla="*/ 1982804 h 4620126"/>
              <a:gd name="connsiteX110" fmla="*/ 4918510 w 8460606"/>
              <a:gd name="connsiteY110" fmla="*/ 1876926 h 4620126"/>
              <a:gd name="connsiteX111" fmla="*/ 4937760 w 8460606"/>
              <a:gd name="connsiteY111" fmla="*/ 1809549 h 4620126"/>
              <a:gd name="connsiteX112" fmla="*/ 4957011 w 8460606"/>
              <a:gd name="connsiteY112" fmla="*/ 1626669 h 4620126"/>
              <a:gd name="connsiteX113" fmla="*/ 4966636 w 8460606"/>
              <a:gd name="connsiteY113" fmla="*/ 1578543 h 4620126"/>
              <a:gd name="connsiteX114" fmla="*/ 4976261 w 8460606"/>
              <a:gd name="connsiteY114" fmla="*/ 1463040 h 4620126"/>
              <a:gd name="connsiteX115" fmla="*/ 5014762 w 8460606"/>
              <a:gd name="connsiteY115" fmla="*/ 1366787 h 4620126"/>
              <a:gd name="connsiteX116" fmla="*/ 5024388 w 8460606"/>
              <a:gd name="connsiteY116" fmla="*/ 1328286 h 4620126"/>
              <a:gd name="connsiteX117" fmla="*/ 5062889 w 8460606"/>
              <a:gd name="connsiteY117" fmla="*/ 1241659 h 4620126"/>
              <a:gd name="connsiteX118" fmla="*/ 5072514 w 8460606"/>
              <a:gd name="connsiteY118" fmla="*/ 1203158 h 4620126"/>
              <a:gd name="connsiteX119" fmla="*/ 5091764 w 8460606"/>
              <a:gd name="connsiteY119" fmla="*/ 1155032 h 4620126"/>
              <a:gd name="connsiteX120" fmla="*/ 5101390 w 8460606"/>
              <a:gd name="connsiteY120" fmla="*/ 1126156 h 4620126"/>
              <a:gd name="connsiteX121" fmla="*/ 5120640 w 8460606"/>
              <a:gd name="connsiteY121" fmla="*/ 1097280 h 4620126"/>
              <a:gd name="connsiteX122" fmla="*/ 5149516 w 8460606"/>
              <a:gd name="connsiteY122" fmla="*/ 1029903 h 4620126"/>
              <a:gd name="connsiteX123" fmla="*/ 5178392 w 8460606"/>
              <a:gd name="connsiteY123" fmla="*/ 1001027 h 4620126"/>
              <a:gd name="connsiteX124" fmla="*/ 5216893 w 8460606"/>
              <a:gd name="connsiteY124" fmla="*/ 943276 h 4620126"/>
              <a:gd name="connsiteX125" fmla="*/ 5236143 w 8460606"/>
              <a:gd name="connsiteY125" fmla="*/ 914400 h 4620126"/>
              <a:gd name="connsiteX126" fmla="*/ 5274644 w 8460606"/>
              <a:gd name="connsiteY126" fmla="*/ 827773 h 4620126"/>
              <a:gd name="connsiteX127" fmla="*/ 5303520 w 8460606"/>
              <a:gd name="connsiteY127" fmla="*/ 770021 h 4620126"/>
              <a:gd name="connsiteX128" fmla="*/ 5361272 w 8460606"/>
              <a:gd name="connsiteY128" fmla="*/ 741145 h 4620126"/>
              <a:gd name="connsiteX129" fmla="*/ 5390148 w 8460606"/>
              <a:gd name="connsiteY129" fmla="*/ 750771 h 4620126"/>
              <a:gd name="connsiteX130" fmla="*/ 5447899 w 8460606"/>
              <a:gd name="connsiteY130" fmla="*/ 731520 h 4620126"/>
              <a:gd name="connsiteX131" fmla="*/ 5505651 w 8460606"/>
              <a:gd name="connsiteY131" fmla="*/ 770021 h 4620126"/>
              <a:gd name="connsiteX132" fmla="*/ 5515276 w 8460606"/>
              <a:gd name="connsiteY132" fmla="*/ 798897 h 4620126"/>
              <a:gd name="connsiteX133" fmla="*/ 5553777 w 8460606"/>
              <a:gd name="connsiteY133" fmla="*/ 875899 h 4620126"/>
              <a:gd name="connsiteX134" fmla="*/ 5582653 w 8460606"/>
              <a:gd name="connsiteY134" fmla="*/ 962526 h 4620126"/>
              <a:gd name="connsiteX135" fmla="*/ 5592278 w 8460606"/>
              <a:gd name="connsiteY135" fmla="*/ 991402 h 4620126"/>
              <a:gd name="connsiteX136" fmla="*/ 5611529 w 8460606"/>
              <a:gd name="connsiteY136" fmla="*/ 1029903 h 4620126"/>
              <a:gd name="connsiteX137" fmla="*/ 5630779 w 8460606"/>
              <a:gd name="connsiteY137" fmla="*/ 1087655 h 4620126"/>
              <a:gd name="connsiteX138" fmla="*/ 5640404 w 8460606"/>
              <a:gd name="connsiteY138" fmla="*/ 1116531 h 4620126"/>
              <a:gd name="connsiteX139" fmla="*/ 5678905 w 8460606"/>
              <a:gd name="connsiteY139" fmla="*/ 1174282 h 4620126"/>
              <a:gd name="connsiteX140" fmla="*/ 5698156 w 8460606"/>
              <a:gd name="connsiteY140" fmla="*/ 1203158 h 4620126"/>
              <a:gd name="connsiteX141" fmla="*/ 5717406 w 8460606"/>
              <a:gd name="connsiteY141" fmla="*/ 1260909 h 4620126"/>
              <a:gd name="connsiteX142" fmla="*/ 5727032 w 8460606"/>
              <a:gd name="connsiteY142" fmla="*/ 1289785 h 4620126"/>
              <a:gd name="connsiteX143" fmla="*/ 5736657 w 8460606"/>
              <a:gd name="connsiteY143" fmla="*/ 1328286 h 4620126"/>
              <a:gd name="connsiteX144" fmla="*/ 5755908 w 8460606"/>
              <a:gd name="connsiteY144" fmla="*/ 1376413 h 4620126"/>
              <a:gd name="connsiteX145" fmla="*/ 5765533 w 8460606"/>
              <a:gd name="connsiteY145" fmla="*/ 1491916 h 4620126"/>
              <a:gd name="connsiteX146" fmla="*/ 5775158 w 8460606"/>
              <a:gd name="connsiteY146" fmla="*/ 1540042 h 4620126"/>
              <a:gd name="connsiteX147" fmla="*/ 5784783 w 8460606"/>
              <a:gd name="connsiteY147" fmla="*/ 1636295 h 4620126"/>
              <a:gd name="connsiteX148" fmla="*/ 5823284 w 8460606"/>
              <a:gd name="connsiteY148" fmla="*/ 1626669 h 4620126"/>
              <a:gd name="connsiteX149" fmla="*/ 5842535 w 8460606"/>
              <a:gd name="connsiteY149" fmla="*/ 1597794 h 4620126"/>
              <a:gd name="connsiteX150" fmla="*/ 5871411 w 8460606"/>
              <a:gd name="connsiteY150" fmla="*/ 1578543 h 4620126"/>
              <a:gd name="connsiteX151" fmla="*/ 5909912 w 8460606"/>
              <a:gd name="connsiteY151" fmla="*/ 1520792 h 4620126"/>
              <a:gd name="connsiteX152" fmla="*/ 5929162 w 8460606"/>
              <a:gd name="connsiteY152" fmla="*/ 1491916 h 4620126"/>
              <a:gd name="connsiteX153" fmla="*/ 5958038 w 8460606"/>
              <a:gd name="connsiteY153" fmla="*/ 1434164 h 4620126"/>
              <a:gd name="connsiteX154" fmla="*/ 5977289 w 8460606"/>
              <a:gd name="connsiteY154" fmla="*/ 1232034 h 4620126"/>
              <a:gd name="connsiteX155" fmla="*/ 5986914 w 8460606"/>
              <a:gd name="connsiteY155" fmla="*/ 1145406 h 4620126"/>
              <a:gd name="connsiteX156" fmla="*/ 6006164 w 8460606"/>
              <a:gd name="connsiteY156" fmla="*/ 1078029 h 4620126"/>
              <a:gd name="connsiteX157" fmla="*/ 6035040 w 8460606"/>
              <a:gd name="connsiteY157" fmla="*/ 808522 h 4620126"/>
              <a:gd name="connsiteX158" fmla="*/ 6054291 w 8460606"/>
              <a:gd name="connsiteY158" fmla="*/ 741145 h 4620126"/>
              <a:gd name="connsiteX159" fmla="*/ 6073541 w 8460606"/>
              <a:gd name="connsiteY159" fmla="*/ 683394 h 4620126"/>
              <a:gd name="connsiteX160" fmla="*/ 6092792 w 8460606"/>
              <a:gd name="connsiteY160" fmla="*/ 596766 h 4620126"/>
              <a:gd name="connsiteX161" fmla="*/ 6131293 w 8460606"/>
              <a:gd name="connsiteY161" fmla="*/ 462013 h 4620126"/>
              <a:gd name="connsiteX162" fmla="*/ 6150543 w 8460606"/>
              <a:gd name="connsiteY162" fmla="*/ 423512 h 4620126"/>
              <a:gd name="connsiteX163" fmla="*/ 6179419 w 8460606"/>
              <a:gd name="connsiteY163" fmla="*/ 317634 h 4620126"/>
              <a:gd name="connsiteX164" fmla="*/ 6198670 w 8460606"/>
              <a:gd name="connsiteY164" fmla="*/ 279133 h 4620126"/>
              <a:gd name="connsiteX165" fmla="*/ 6217920 w 8460606"/>
              <a:gd name="connsiteY165" fmla="*/ 221381 h 4620126"/>
              <a:gd name="connsiteX166" fmla="*/ 6275672 w 8460606"/>
              <a:gd name="connsiteY166" fmla="*/ 115503 h 4620126"/>
              <a:gd name="connsiteX167" fmla="*/ 6294922 w 8460606"/>
              <a:gd name="connsiteY167" fmla="*/ 57752 h 4620126"/>
              <a:gd name="connsiteX168" fmla="*/ 6304548 w 8460606"/>
              <a:gd name="connsiteY168" fmla="*/ 28876 h 4620126"/>
              <a:gd name="connsiteX169" fmla="*/ 6323798 w 8460606"/>
              <a:gd name="connsiteY169" fmla="*/ 0 h 4620126"/>
              <a:gd name="connsiteX170" fmla="*/ 6352674 w 8460606"/>
              <a:gd name="connsiteY170" fmla="*/ 9625 h 4620126"/>
              <a:gd name="connsiteX171" fmla="*/ 6371924 w 8460606"/>
              <a:gd name="connsiteY171" fmla="*/ 38501 h 4620126"/>
              <a:gd name="connsiteX172" fmla="*/ 6400800 w 8460606"/>
              <a:gd name="connsiteY172" fmla="*/ 67377 h 4620126"/>
              <a:gd name="connsiteX173" fmla="*/ 6420051 w 8460606"/>
              <a:gd name="connsiteY173" fmla="*/ 125128 h 4620126"/>
              <a:gd name="connsiteX174" fmla="*/ 6458552 w 8460606"/>
              <a:gd name="connsiteY174" fmla="*/ 182880 h 4620126"/>
              <a:gd name="connsiteX175" fmla="*/ 6477802 w 8460606"/>
              <a:gd name="connsiteY175" fmla="*/ 211756 h 4620126"/>
              <a:gd name="connsiteX176" fmla="*/ 6516303 w 8460606"/>
              <a:gd name="connsiteY176" fmla="*/ 298383 h 4620126"/>
              <a:gd name="connsiteX177" fmla="*/ 6545179 w 8460606"/>
              <a:gd name="connsiteY177" fmla="*/ 442762 h 4620126"/>
              <a:gd name="connsiteX178" fmla="*/ 6564430 w 8460606"/>
              <a:gd name="connsiteY178" fmla="*/ 471638 h 4620126"/>
              <a:gd name="connsiteX179" fmla="*/ 6593305 w 8460606"/>
              <a:gd name="connsiteY179" fmla="*/ 529389 h 4620126"/>
              <a:gd name="connsiteX180" fmla="*/ 6602931 w 8460606"/>
              <a:gd name="connsiteY180" fmla="*/ 558265 h 4620126"/>
              <a:gd name="connsiteX181" fmla="*/ 6631806 w 8460606"/>
              <a:gd name="connsiteY181" fmla="*/ 567891 h 4620126"/>
              <a:gd name="connsiteX182" fmla="*/ 6651057 w 8460606"/>
              <a:gd name="connsiteY182" fmla="*/ 596766 h 4620126"/>
              <a:gd name="connsiteX183" fmla="*/ 6699183 w 8460606"/>
              <a:gd name="connsiteY183" fmla="*/ 654518 h 4620126"/>
              <a:gd name="connsiteX184" fmla="*/ 6728059 w 8460606"/>
              <a:gd name="connsiteY184" fmla="*/ 712269 h 4620126"/>
              <a:gd name="connsiteX185" fmla="*/ 6737684 w 8460606"/>
              <a:gd name="connsiteY185" fmla="*/ 750771 h 4620126"/>
              <a:gd name="connsiteX186" fmla="*/ 6766560 w 8460606"/>
              <a:gd name="connsiteY186" fmla="*/ 808522 h 4620126"/>
              <a:gd name="connsiteX187" fmla="*/ 6776185 w 8460606"/>
              <a:gd name="connsiteY187" fmla="*/ 847023 h 4620126"/>
              <a:gd name="connsiteX188" fmla="*/ 6785811 w 8460606"/>
              <a:gd name="connsiteY188" fmla="*/ 904775 h 4620126"/>
              <a:gd name="connsiteX189" fmla="*/ 6805061 w 8460606"/>
              <a:gd name="connsiteY189" fmla="*/ 933651 h 4620126"/>
              <a:gd name="connsiteX190" fmla="*/ 6824312 w 8460606"/>
              <a:gd name="connsiteY190" fmla="*/ 1010653 h 4620126"/>
              <a:gd name="connsiteX191" fmla="*/ 6833937 w 8460606"/>
              <a:gd name="connsiteY191" fmla="*/ 1049154 h 4620126"/>
              <a:gd name="connsiteX192" fmla="*/ 6853188 w 8460606"/>
              <a:gd name="connsiteY192" fmla="*/ 1116531 h 4620126"/>
              <a:gd name="connsiteX193" fmla="*/ 6862813 w 8460606"/>
              <a:gd name="connsiteY193" fmla="*/ 1174282 h 4620126"/>
              <a:gd name="connsiteX194" fmla="*/ 6872438 w 8460606"/>
              <a:gd name="connsiteY194" fmla="*/ 1655545 h 4620126"/>
              <a:gd name="connsiteX195" fmla="*/ 6882063 w 8460606"/>
              <a:gd name="connsiteY195" fmla="*/ 1684421 h 4620126"/>
              <a:gd name="connsiteX196" fmla="*/ 6891689 w 8460606"/>
              <a:gd name="connsiteY196" fmla="*/ 1751798 h 4620126"/>
              <a:gd name="connsiteX197" fmla="*/ 6910939 w 8460606"/>
              <a:gd name="connsiteY197" fmla="*/ 1780674 h 4620126"/>
              <a:gd name="connsiteX198" fmla="*/ 6939815 w 8460606"/>
              <a:gd name="connsiteY198" fmla="*/ 1848051 h 4620126"/>
              <a:gd name="connsiteX199" fmla="*/ 6959065 w 8460606"/>
              <a:gd name="connsiteY199" fmla="*/ 1876926 h 4620126"/>
              <a:gd name="connsiteX200" fmla="*/ 6978316 w 8460606"/>
              <a:gd name="connsiteY200" fmla="*/ 1934678 h 4620126"/>
              <a:gd name="connsiteX201" fmla="*/ 7016817 w 8460606"/>
              <a:gd name="connsiteY201" fmla="*/ 1992429 h 4620126"/>
              <a:gd name="connsiteX202" fmla="*/ 7036068 w 8460606"/>
              <a:gd name="connsiteY202" fmla="*/ 2021305 h 4620126"/>
              <a:gd name="connsiteX203" fmla="*/ 7045693 w 8460606"/>
              <a:gd name="connsiteY203" fmla="*/ 2050181 h 4620126"/>
              <a:gd name="connsiteX204" fmla="*/ 7141945 w 8460606"/>
              <a:gd name="connsiteY204" fmla="*/ 2146434 h 4620126"/>
              <a:gd name="connsiteX205" fmla="*/ 7209322 w 8460606"/>
              <a:gd name="connsiteY205" fmla="*/ 2165684 h 4620126"/>
              <a:gd name="connsiteX206" fmla="*/ 7267074 w 8460606"/>
              <a:gd name="connsiteY206" fmla="*/ 2204185 h 4620126"/>
              <a:gd name="connsiteX207" fmla="*/ 7295950 w 8460606"/>
              <a:gd name="connsiteY207" fmla="*/ 2223436 h 4620126"/>
              <a:gd name="connsiteX208" fmla="*/ 7575082 w 8460606"/>
              <a:gd name="connsiteY208" fmla="*/ 2213811 h 4620126"/>
              <a:gd name="connsiteX209" fmla="*/ 7661710 w 8460606"/>
              <a:gd name="connsiteY209" fmla="*/ 2165684 h 4620126"/>
              <a:gd name="connsiteX210" fmla="*/ 7748337 w 8460606"/>
              <a:gd name="connsiteY210" fmla="*/ 2136808 h 4620126"/>
              <a:gd name="connsiteX211" fmla="*/ 7777213 w 8460606"/>
              <a:gd name="connsiteY211" fmla="*/ 2127183 h 4620126"/>
              <a:gd name="connsiteX212" fmla="*/ 7806089 w 8460606"/>
              <a:gd name="connsiteY212" fmla="*/ 2107933 h 4620126"/>
              <a:gd name="connsiteX213" fmla="*/ 7834964 w 8460606"/>
              <a:gd name="connsiteY213" fmla="*/ 2079057 h 4620126"/>
              <a:gd name="connsiteX214" fmla="*/ 7950468 w 8460606"/>
              <a:gd name="connsiteY214" fmla="*/ 2050181 h 4620126"/>
              <a:gd name="connsiteX215" fmla="*/ 7979343 w 8460606"/>
              <a:gd name="connsiteY215" fmla="*/ 2040556 h 4620126"/>
              <a:gd name="connsiteX216" fmla="*/ 8075596 w 8460606"/>
              <a:gd name="connsiteY216" fmla="*/ 2021305 h 4620126"/>
              <a:gd name="connsiteX217" fmla="*/ 8114097 w 8460606"/>
              <a:gd name="connsiteY217" fmla="*/ 2002055 h 4620126"/>
              <a:gd name="connsiteX218" fmla="*/ 8171849 w 8460606"/>
              <a:gd name="connsiteY218" fmla="*/ 1982804 h 4620126"/>
              <a:gd name="connsiteX219" fmla="*/ 8229600 w 8460606"/>
              <a:gd name="connsiteY219" fmla="*/ 1944303 h 4620126"/>
              <a:gd name="connsiteX220" fmla="*/ 8258476 w 8460606"/>
              <a:gd name="connsiteY220" fmla="*/ 1925053 h 4620126"/>
              <a:gd name="connsiteX221" fmla="*/ 8277726 w 8460606"/>
              <a:gd name="connsiteY221" fmla="*/ 1896177 h 4620126"/>
              <a:gd name="connsiteX222" fmla="*/ 8306602 w 8460606"/>
              <a:gd name="connsiteY222" fmla="*/ 1886552 h 4620126"/>
              <a:gd name="connsiteX223" fmla="*/ 8364354 w 8460606"/>
              <a:gd name="connsiteY223" fmla="*/ 1857676 h 4620126"/>
              <a:gd name="connsiteX224" fmla="*/ 8383604 w 8460606"/>
              <a:gd name="connsiteY224" fmla="*/ 1828800 h 4620126"/>
              <a:gd name="connsiteX225" fmla="*/ 8460606 w 8460606"/>
              <a:gd name="connsiteY22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379495 w 8460606"/>
              <a:gd name="connsiteY100" fmla="*/ 3003082 h 4620126"/>
              <a:gd name="connsiteX101" fmla="*/ 4437246 w 8460606"/>
              <a:gd name="connsiteY101" fmla="*/ 2954956 h 4620126"/>
              <a:gd name="connsiteX102" fmla="*/ 4687503 w 8460606"/>
              <a:gd name="connsiteY102" fmla="*/ 2579571 h 4620126"/>
              <a:gd name="connsiteX103" fmla="*/ 4697129 w 8460606"/>
              <a:gd name="connsiteY103" fmla="*/ 2550695 h 4620126"/>
              <a:gd name="connsiteX104" fmla="*/ 4735630 w 8460606"/>
              <a:gd name="connsiteY104" fmla="*/ 2464067 h 4620126"/>
              <a:gd name="connsiteX105" fmla="*/ 4754880 w 8460606"/>
              <a:gd name="connsiteY105" fmla="*/ 2406316 h 4620126"/>
              <a:gd name="connsiteX106" fmla="*/ 4764505 w 8460606"/>
              <a:gd name="connsiteY106" fmla="*/ 2377440 h 4620126"/>
              <a:gd name="connsiteX107" fmla="*/ 4822257 w 8460606"/>
              <a:gd name="connsiteY107" fmla="*/ 2252312 h 4620126"/>
              <a:gd name="connsiteX108" fmla="*/ 4908884 w 8460606"/>
              <a:gd name="connsiteY108" fmla="*/ 1982804 h 4620126"/>
              <a:gd name="connsiteX109" fmla="*/ 4918510 w 8460606"/>
              <a:gd name="connsiteY109" fmla="*/ 1876926 h 4620126"/>
              <a:gd name="connsiteX110" fmla="*/ 4937760 w 8460606"/>
              <a:gd name="connsiteY110" fmla="*/ 1809549 h 4620126"/>
              <a:gd name="connsiteX111" fmla="*/ 4957011 w 8460606"/>
              <a:gd name="connsiteY111" fmla="*/ 1626669 h 4620126"/>
              <a:gd name="connsiteX112" fmla="*/ 4966636 w 8460606"/>
              <a:gd name="connsiteY112" fmla="*/ 1578543 h 4620126"/>
              <a:gd name="connsiteX113" fmla="*/ 4976261 w 8460606"/>
              <a:gd name="connsiteY113" fmla="*/ 1463040 h 4620126"/>
              <a:gd name="connsiteX114" fmla="*/ 5014762 w 8460606"/>
              <a:gd name="connsiteY114" fmla="*/ 1366787 h 4620126"/>
              <a:gd name="connsiteX115" fmla="*/ 5024388 w 8460606"/>
              <a:gd name="connsiteY115" fmla="*/ 1328286 h 4620126"/>
              <a:gd name="connsiteX116" fmla="*/ 5062889 w 8460606"/>
              <a:gd name="connsiteY116" fmla="*/ 1241659 h 4620126"/>
              <a:gd name="connsiteX117" fmla="*/ 5072514 w 8460606"/>
              <a:gd name="connsiteY117" fmla="*/ 1203158 h 4620126"/>
              <a:gd name="connsiteX118" fmla="*/ 5091764 w 8460606"/>
              <a:gd name="connsiteY118" fmla="*/ 1155032 h 4620126"/>
              <a:gd name="connsiteX119" fmla="*/ 5101390 w 8460606"/>
              <a:gd name="connsiteY119" fmla="*/ 1126156 h 4620126"/>
              <a:gd name="connsiteX120" fmla="*/ 5120640 w 8460606"/>
              <a:gd name="connsiteY120" fmla="*/ 1097280 h 4620126"/>
              <a:gd name="connsiteX121" fmla="*/ 5149516 w 8460606"/>
              <a:gd name="connsiteY121" fmla="*/ 1029903 h 4620126"/>
              <a:gd name="connsiteX122" fmla="*/ 5178392 w 8460606"/>
              <a:gd name="connsiteY122" fmla="*/ 1001027 h 4620126"/>
              <a:gd name="connsiteX123" fmla="*/ 5216893 w 8460606"/>
              <a:gd name="connsiteY123" fmla="*/ 943276 h 4620126"/>
              <a:gd name="connsiteX124" fmla="*/ 5236143 w 8460606"/>
              <a:gd name="connsiteY124" fmla="*/ 914400 h 4620126"/>
              <a:gd name="connsiteX125" fmla="*/ 5274644 w 8460606"/>
              <a:gd name="connsiteY125" fmla="*/ 827773 h 4620126"/>
              <a:gd name="connsiteX126" fmla="*/ 5303520 w 8460606"/>
              <a:gd name="connsiteY126" fmla="*/ 770021 h 4620126"/>
              <a:gd name="connsiteX127" fmla="*/ 5361272 w 8460606"/>
              <a:gd name="connsiteY127" fmla="*/ 741145 h 4620126"/>
              <a:gd name="connsiteX128" fmla="*/ 5390148 w 8460606"/>
              <a:gd name="connsiteY128" fmla="*/ 750771 h 4620126"/>
              <a:gd name="connsiteX129" fmla="*/ 5447899 w 8460606"/>
              <a:gd name="connsiteY129" fmla="*/ 731520 h 4620126"/>
              <a:gd name="connsiteX130" fmla="*/ 5505651 w 8460606"/>
              <a:gd name="connsiteY130" fmla="*/ 770021 h 4620126"/>
              <a:gd name="connsiteX131" fmla="*/ 5515276 w 8460606"/>
              <a:gd name="connsiteY131" fmla="*/ 798897 h 4620126"/>
              <a:gd name="connsiteX132" fmla="*/ 5553777 w 8460606"/>
              <a:gd name="connsiteY132" fmla="*/ 875899 h 4620126"/>
              <a:gd name="connsiteX133" fmla="*/ 5582653 w 8460606"/>
              <a:gd name="connsiteY133" fmla="*/ 962526 h 4620126"/>
              <a:gd name="connsiteX134" fmla="*/ 5592278 w 8460606"/>
              <a:gd name="connsiteY134" fmla="*/ 991402 h 4620126"/>
              <a:gd name="connsiteX135" fmla="*/ 5611529 w 8460606"/>
              <a:gd name="connsiteY135" fmla="*/ 1029903 h 4620126"/>
              <a:gd name="connsiteX136" fmla="*/ 5630779 w 8460606"/>
              <a:gd name="connsiteY136" fmla="*/ 1087655 h 4620126"/>
              <a:gd name="connsiteX137" fmla="*/ 5640404 w 8460606"/>
              <a:gd name="connsiteY137" fmla="*/ 1116531 h 4620126"/>
              <a:gd name="connsiteX138" fmla="*/ 5678905 w 8460606"/>
              <a:gd name="connsiteY138" fmla="*/ 1174282 h 4620126"/>
              <a:gd name="connsiteX139" fmla="*/ 5698156 w 8460606"/>
              <a:gd name="connsiteY139" fmla="*/ 1203158 h 4620126"/>
              <a:gd name="connsiteX140" fmla="*/ 5717406 w 8460606"/>
              <a:gd name="connsiteY140" fmla="*/ 1260909 h 4620126"/>
              <a:gd name="connsiteX141" fmla="*/ 5727032 w 8460606"/>
              <a:gd name="connsiteY141" fmla="*/ 1289785 h 4620126"/>
              <a:gd name="connsiteX142" fmla="*/ 5736657 w 8460606"/>
              <a:gd name="connsiteY142" fmla="*/ 1328286 h 4620126"/>
              <a:gd name="connsiteX143" fmla="*/ 5755908 w 8460606"/>
              <a:gd name="connsiteY143" fmla="*/ 1376413 h 4620126"/>
              <a:gd name="connsiteX144" fmla="*/ 5765533 w 8460606"/>
              <a:gd name="connsiteY144" fmla="*/ 1491916 h 4620126"/>
              <a:gd name="connsiteX145" fmla="*/ 5775158 w 8460606"/>
              <a:gd name="connsiteY145" fmla="*/ 1540042 h 4620126"/>
              <a:gd name="connsiteX146" fmla="*/ 5784783 w 8460606"/>
              <a:gd name="connsiteY146" fmla="*/ 1636295 h 4620126"/>
              <a:gd name="connsiteX147" fmla="*/ 5823284 w 8460606"/>
              <a:gd name="connsiteY147" fmla="*/ 1626669 h 4620126"/>
              <a:gd name="connsiteX148" fmla="*/ 5842535 w 8460606"/>
              <a:gd name="connsiteY148" fmla="*/ 1597794 h 4620126"/>
              <a:gd name="connsiteX149" fmla="*/ 5871411 w 8460606"/>
              <a:gd name="connsiteY149" fmla="*/ 1578543 h 4620126"/>
              <a:gd name="connsiteX150" fmla="*/ 5909912 w 8460606"/>
              <a:gd name="connsiteY150" fmla="*/ 1520792 h 4620126"/>
              <a:gd name="connsiteX151" fmla="*/ 5929162 w 8460606"/>
              <a:gd name="connsiteY151" fmla="*/ 1491916 h 4620126"/>
              <a:gd name="connsiteX152" fmla="*/ 5958038 w 8460606"/>
              <a:gd name="connsiteY152" fmla="*/ 1434164 h 4620126"/>
              <a:gd name="connsiteX153" fmla="*/ 5977289 w 8460606"/>
              <a:gd name="connsiteY153" fmla="*/ 1232034 h 4620126"/>
              <a:gd name="connsiteX154" fmla="*/ 5986914 w 8460606"/>
              <a:gd name="connsiteY154" fmla="*/ 1145406 h 4620126"/>
              <a:gd name="connsiteX155" fmla="*/ 6006164 w 8460606"/>
              <a:gd name="connsiteY155" fmla="*/ 1078029 h 4620126"/>
              <a:gd name="connsiteX156" fmla="*/ 6035040 w 8460606"/>
              <a:gd name="connsiteY156" fmla="*/ 808522 h 4620126"/>
              <a:gd name="connsiteX157" fmla="*/ 6054291 w 8460606"/>
              <a:gd name="connsiteY157" fmla="*/ 741145 h 4620126"/>
              <a:gd name="connsiteX158" fmla="*/ 6073541 w 8460606"/>
              <a:gd name="connsiteY158" fmla="*/ 683394 h 4620126"/>
              <a:gd name="connsiteX159" fmla="*/ 6092792 w 8460606"/>
              <a:gd name="connsiteY159" fmla="*/ 596766 h 4620126"/>
              <a:gd name="connsiteX160" fmla="*/ 6131293 w 8460606"/>
              <a:gd name="connsiteY160" fmla="*/ 462013 h 4620126"/>
              <a:gd name="connsiteX161" fmla="*/ 6150543 w 8460606"/>
              <a:gd name="connsiteY161" fmla="*/ 423512 h 4620126"/>
              <a:gd name="connsiteX162" fmla="*/ 6179419 w 8460606"/>
              <a:gd name="connsiteY162" fmla="*/ 317634 h 4620126"/>
              <a:gd name="connsiteX163" fmla="*/ 6198670 w 8460606"/>
              <a:gd name="connsiteY163" fmla="*/ 279133 h 4620126"/>
              <a:gd name="connsiteX164" fmla="*/ 6217920 w 8460606"/>
              <a:gd name="connsiteY164" fmla="*/ 221381 h 4620126"/>
              <a:gd name="connsiteX165" fmla="*/ 6275672 w 8460606"/>
              <a:gd name="connsiteY165" fmla="*/ 115503 h 4620126"/>
              <a:gd name="connsiteX166" fmla="*/ 6294922 w 8460606"/>
              <a:gd name="connsiteY166" fmla="*/ 57752 h 4620126"/>
              <a:gd name="connsiteX167" fmla="*/ 6304548 w 8460606"/>
              <a:gd name="connsiteY167" fmla="*/ 28876 h 4620126"/>
              <a:gd name="connsiteX168" fmla="*/ 6323798 w 8460606"/>
              <a:gd name="connsiteY168" fmla="*/ 0 h 4620126"/>
              <a:gd name="connsiteX169" fmla="*/ 6352674 w 8460606"/>
              <a:gd name="connsiteY169" fmla="*/ 9625 h 4620126"/>
              <a:gd name="connsiteX170" fmla="*/ 6371924 w 8460606"/>
              <a:gd name="connsiteY170" fmla="*/ 38501 h 4620126"/>
              <a:gd name="connsiteX171" fmla="*/ 6400800 w 8460606"/>
              <a:gd name="connsiteY171" fmla="*/ 67377 h 4620126"/>
              <a:gd name="connsiteX172" fmla="*/ 6420051 w 8460606"/>
              <a:gd name="connsiteY172" fmla="*/ 125128 h 4620126"/>
              <a:gd name="connsiteX173" fmla="*/ 6458552 w 8460606"/>
              <a:gd name="connsiteY173" fmla="*/ 182880 h 4620126"/>
              <a:gd name="connsiteX174" fmla="*/ 6477802 w 8460606"/>
              <a:gd name="connsiteY174" fmla="*/ 211756 h 4620126"/>
              <a:gd name="connsiteX175" fmla="*/ 6516303 w 8460606"/>
              <a:gd name="connsiteY175" fmla="*/ 298383 h 4620126"/>
              <a:gd name="connsiteX176" fmla="*/ 6545179 w 8460606"/>
              <a:gd name="connsiteY176" fmla="*/ 442762 h 4620126"/>
              <a:gd name="connsiteX177" fmla="*/ 6564430 w 8460606"/>
              <a:gd name="connsiteY177" fmla="*/ 471638 h 4620126"/>
              <a:gd name="connsiteX178" fmla="*/ 6593305 w 8460606"/>
              <a:gd name="connsiteY178" fmla="*/ 529389 h 4620126"/>
              <a:gd name="connsiteX179" fmla="*/ 6602931 w 8460606"/>
              <a:gd name="connsiteY179" fmla="*/ 558265 h 4620126"/>
              <a:gd name="connsiteX180" fmla="*/ 6631806 w 8460606"/>
              <a:gd name="connsiteY180" fmla="*/ 567891 h 4620126"/>
              <a:gd name="connsiteX181" fmla="*/ 6651057 w 8460606"/>
              <a:gd name="connsiteY181" fmla="*/ 596766 h 4620126"/>
              <a:gd name="connsiteX182" fmla="*/ 6699183 w 8460606"/>
              <a:gd name="connsiteY182" fmla="*/ 654518 h 4620126"/>
              <a:gd name="connsiteX183" fmla="*/ 6728059 w 8460606"/>
              <a:gd name="connsiteY183" fmla="*/ 712269 h 4620126"/>
              <a:gd name="connsiteX184" fmla="*/ 6737684 w 8460606"/>
              <a:gd name="connsiteY184" fmla="*/ 750771 h 4620126"/>
              <a:gd name="connsiteX185" fmla="*/ 6766560 w 8460606"/>
              <a:gd name="connsiteY185" fmla="*/ 808522 h 4620126"/>
              <a:gd name="connsiteX186" fmla="*/ 6776185 w 8460606"/>
              <a:gd name="connsiteY186" fmla="*/ 847023 h 4620126"/>
              <a:gd name="connsiteX187" fmla="*/ 6785811 w 8460606"/>
              <a:gd name="connsiteY187" fmla="*/ 904775 h 4620126"/>
              <a:gd name="connsiteX188" fmla="*/ 6805061 w 8460606"/>
              <a:gd name="connsiteY188" fmla="*/ 933651 h 4620126"/>
              <a:gd name="connsiteX189" fmla="*/ 6824312 w 8460606"/>
              <a:gd name="connsiteY189" fmla="*/ 1010653 h 4620126"/>
              <a:gd name="connsiteX190" fmla="*/ 6833937 w 8460606"/>
              <a:gd name="connsiteY190" fmla="*/ 1049154 h 4620126"/>
              <a:gd name="connsiteX191" fmla="*/ 6853188 w 8460606"/>
              <a:gd name="connsiteY191" fmla="*/ 1116531 h 4620126"/>
              <a:gd name="connsiteX192" fmla="*/ 6862813 w 8460606"/>
              <a:gd name="connsiteY192" fmla="*/ 1174282 h 4620126"/>
              <a:gd name="connsiteX193" fmla="*/ 6872438 w 8460606"/>
              <a:gd name="connsiteY193" fmla="*/ 1655545 h 4620126"/>
              <a:gd name="connsiteX194" fmla="*/ 6882063 w 8460606"/>
              <a:gd name="connsiteY194" fmla="*/ 1684421 h 4620126"/>
              <a:gd name="connsiteX195" fmla="*/ 6891689 w 8460606"/>
              <a:gd name="connsiteY195" fmla="*/ 1751798 h 4620126"/>
              <a:gd name="connsiteX196" fmla="*/ 6910939 w 8460606"/>
              <a:gd name="connsiteY196" fmla="*/ 1780674 h 4620126"/>
              <a:gd name="connsiteX197" fmla="*/ 6939815 w 8460606"/>
              <a:gd name="connsiteY197" fmla="*/ 1848051 h 4620126"/>
              <a:gd name="connsiteX198" fmla="*/ 6959065 w 8460606"/>
              <a:gd name="connsiteY198" fmla="*/ 1876926 h 4620126"/>
              <a:gd name="connsiteX199" fmla="*/ 6978316 w 8460606"/>
              <a:gd name="connsiteY199" fmla="*/ 1934678 h 4620126"/>
              <a:gd name="connsiteX200" fmla="*/ 7016817 w 8460606"/>
              <a:gd name="connsiteY200" fmla="*/ 1992429 h 4620126"/>
              <a:gd name="connsiteX201" fmla="*/ 7036068 w 8460606"/>
              <a:gd name="connsiteY201" fmla="*/ 2021305 h 4620126"/>
              <a:gd name="connsiteX202" fmla="*/ 7045693 w 8460606"/>
              <a:gd name="connsiteY202" fmla="*/ 2050181 h 4620126"/>
              <a:gd name="connsiteX203" fmla="*/ 7141945 w 8460606"/>
              <a:gd name="connsiteY203" fmla="*/ 2146434 h 4620126"/>
              <a:gd name="connsiteX204" fmla="*/ 7209322 w 8460606"/>
              <a:gd name="connsiteY204" fmla="*/ 2165684 h 4620126"/>
              <a:gd name="connsiteX205" fmla="*/ 7267074 w 8460606"/>
              <a:gd name="connsiteY205" fmla="*/ 2204185 h 4620126"/>
              <a:gd name="connsiteX206" fmla="*/ 7295950 w 8460606"/>
              <a:gd name="connsiteY206" fmla="*/ 2223436 h 4620126"/>
              <a:gd name="connsiteX207" fmla="*/ 7575082 w 8460606"/>
              <a:gd name="connsiteY207" fmla="*/ 2213811 h 4620126"/>
              <a:gd name="connsiteX208" fmla="*/ 7661710 w 8460606"/>
              <a:gd name="connsiteY208" fmla="*/ 2165684 h 4620126"/>
              <a:gd name="connsiteX209" fmla="*/ 7748337 w 8460606"/>
              <a:gd name="connsiteY209" fmla="*/ 2136808 h 4620126"/>
              <a:gd name="connsiteX210" fmla="*/ 7777213 w 8460606"/>
              <a:gd name="connsiteY210" fmla="*/ 2127183 h 4620126"/>
              <a:gd name="connsiteX211" fmla="*/ 7806089 w 8460606"/>
              <a:gd name="connsiteY211" fmla="*/ 2107933 h 4620126"/>
              <a:gd name="connsiteX212" fmla="*/ 7834964 w 8460606"/>
              <a:gd name="connsiteY212" fmla="*/ 2079057 h 4620126"/>
              <a:gd name="connsiteX213" fmla="*/ 7950468 w 8460606"/>
              <a:gd name="connsiteY213" fmla="*/ 2050181 h 4620126"/>
              <a:gd name="connsiteX214" fmla="*/ 7979343 w 8460606"/>
              <a:gd name="connsiteY214" fmla="*/ 2040556 h 4620126"/>
              <a:gd name="connsiteX215" fmla="*/ 8075596 w 8460606"/>
              <a:gd name="connsiteY215" fmla="*/ 2021305 h 4620126"/>
              <a:gd name="connsiteX216" fmla="*/ 8114097 w 8460606"/>
              <a:gd name="connsiteY216" fmla="*/ 2002055 h 4620126"/>
              <a:gd name="connsiteX217" fmla="*/ 8171849 w 8460606"/>
              <a:gd name="connsiteY217" fmla="*/ 1982804 h 4620126"/>
              <a:gd name="connsiteX218" fmla="*/ 8229600 w 8460606"/>
              <a:gd name="connsiteY218" fmla="*/ 1944303 h 4620126"/>
              <a:gd name="connsiteX219" fmla="*/ 8258476 w 8460606"/>
              <a:gd name="connsiteY219" fmla="*/ 1925053 h 4620126"/>
              <a:gd name="connsiteX220" fmla="*/ 8277726 w 8460606"/>
              <a:gd name="connsiteY220" fmla="*/ 1896177 h 4620126"/>
              <a:gd name="connsiteX221" fmla="*/ 8306602 w 8460606"/>
              <a:gd name="connsiteY221" fmla="*/ 1886552 h 4620126"/>
              <a:gd name="connsiteX222" fmla="*/ 8364354 w 8460606"/>
              <a:gd name="connsiteY222" fmla="*/ 1857676 h 4620126"/>
              <a:gd name="connsiteX223" fmla="*/ 8383604 w 8460606"/>
              <a:gd name="connsiteY223" fmla="*/ 1828800 h 4620126"/>
              <a:gd name="connsiteX224" fmla="*/ 8460606 w 8460606"/>
              <a:gd name="connsiteY22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283242 w 8460606"/>
              <a:gd name="connsiteY97" fmla="*/ 3099335 h 4620126"/>
              <a:gd name="connsiteX98" fmla="*/ 4331369 w 8460606"/>
              <a:gd name="connsiteY98" fmla="*/ 3051208 h 4620126"/>
              <a:gd name="connsiteX99" fmla="*/ 4350619 w 8460606"/>
              <a:gd name="connsiteY99" fmla="*/ 3022333 h 4620126"/>
              <a:gd name="connsiteX100" fmla="*/ 4437246 w 8460606"/>
              <a:gd name="connsiteY100" fmla="*/ 2954956 h 4620126"/>
              <a:gd name="connsiteX101" fmla="*/ 4687503 w 8460606"/>
              <a:gd name="connsiteY101" fmla="*/ 2579571 h 4620126"/>
              <a:gd name="connsiteX102" fmla="*/ 4697129 w 8460606"/>
              <a:gd name="connsiteY102" fmla="*/ 2550695 h 4620126"/>
              <a:gd name="connsiteX103" fmla="*/ 4735630 w 8460606"/>
              <a:gd name="connsiteY103" fmla="*/ 2464067 h 4620126"/>
              <a:gd name="connsiteX104" fmla="*/ 4754880 w 8460606"/>
              <a:gd name="connsiteY104" fmla="*/ 2406316 h 4620126"/>
              <a:gd name="connsiteX105" fmla="*/ 4764505 w 8460606"/>
              <a:gd name="connsiteY105" fmla="*/ 2377440 h 4620126"/>
              <a:gd name="connsiteX106" fmla="*/ 4822257 w 8460606"/>
              <a:gd name="connsiteY106" fmla="*/ 2252312 h 4620126"/>
              <a:gd name="connsiteX107" fmla="*/ 4908884 w 8460606"/>
              <a:gd name="connsiteY107" fmla="*/ 1982804 h 4620126"/>
              <a:gd name="connsiteX108" fmla="*/ 4918510 w 8460606"/>
              <a:gd name="connsiteY108" fmla="*/ 1876926 h 4620126"/>
              <a:gd name="connsiteX109" fmla="*/ 4937760 w 8460606"/>
              <a:gd name="connsiteY109" fmla="*/ 1809549 h 4620126"/>
              <a:gd name="connsiteX110" fmla="*/ 4957011 w 8460606"/>
              <a:gd name="connsiteY110" fmla="*/ 1626669 h 4620126"/>
              <a:gd name="connsiteX111" fmla="*/ 4966636 w 8460606"/>
              <a:gd name="connsiteY111" fmla="*/ 1578543 h 4620126"/>
              <a:gd name="connsiteX112" fmla="*/ 4976261 w 8460606"/>
              <a:gd name="connsiteY112" fmla="*/ 1463040 h 4620126"/>
              <a:gd name="connsiteX113" fmla="*/ 5014762 w 8460606"/>
              <a:gd name="connsiteY113" fmla="*/ 1366787 h 4620126"/>
              <a:gd name="connsiteX114" fmla="*/ 5024388 w 8460606"/>
              <a:gd name="connsiteY114" fmla="*/ 1328286 h 4620126"/>
              <a:gd name="connsiteX115" fmla="*/ 5062889 w 8460606"/>
              <a:gd name="connsiteY115" fmla="*/ 1241659 h 4620126"/>
              <a:gd name="connsiteX116" fmla="*/ 5072514 w 8460606"/>
              <a:gd name="connsiteY116" fmla="*/ 1203158 h 4620126"/>
              <a:gd name="connsiteX117" fmla="*/ 5091764 w 8460606"/>
              <a:gd name="connsiteY117" fmla="*/ 1155032 h 4620126"/>
              <a:gd name="connsiteX118" fmla="*/ 5101390 w 8460606"/>
              <a:gd name="connsiteY118" fmla="*/ 1126156 h 4620126"/>
              <a:gd name="connsiteX119" fmla="*/ 5120640 w 8460606"/>
              <a:gd name="connsiteY119" fmla="*/ 1097280 h 4620126"/>
              <a:gd name="connsiteX120" fmla="*/ 5149516 w 8460606"/>
              <a:gd name="connsiteY120" fmla="*/ 1029903 h 4620126"/>
              <a:gd name="connsiteX121" fmla="*/ 5178392 w 8460606"/>
              <a:gd name="connsiteY121" fmla="*/ 1001027 h 4620126"/>
              <a:gd name="connsiteX122" fmla="*/ 5216893 w 8460606"/>
              <a:gd name="connsiteY122" fmla="*/ 943276 h 4620126"/>
              <a:gd name="connsiteX123" fmla="*/ 5236143 w 8460606"/>
              <a:gd name="connsiteY123" fmla="*/ 914400 h 4620126"/>
              <a:gd name="connsiteX124" fmla="*/ 5274644 w 8460606"/>
              <a:gd name="connsiteY124" fmla="*/ 827773 h 4620126"/>
              <a:gd name="connsiteX125" fmla="*/ 5303520 w 8460606"/>
              <a:gd name="connsiteY125" fmla="*/ 770021 h 4620126"/>
              <a:gd name="connsiteX126" fmla="*/ 5361272 w 8460606"/>
              <a:gd name="connsiteY126" fmla="*/ 741145 h 4620126"/>
              <a:gd name="connsiteX127" fmla="*/ 5390148 w 8460606"/>
              <a:gd name="connsiteY127" fmla="*/ 750771 h 4620126"/>
              <a:gd name="connsiteX128" fmla="*/ 5447899 w 8460606"/>
              <a:gd name="connsiteY128" fmla="*/ 731520 h 4620126"/>
              <a:gd name="connsiteX129" fmla="*/ 5505651 w 8460606"/>
              <a:gd name="connsiteY129" fmla="*/ 770021 h 4620126"/>
              <a:gd name="connsiteX130" fmla="*/ 5515276 w 8460606"/>
              <a:gd name="connsiteY130" fmla="*/ 798897 h 4620126"/>
              <a:gd name="connsiteX131" fmla="*/ 5553777 w 8460606"/>
              <a:gd name="connsiteY131" fmla="*/ 875899 h 4620126"/>
              <a:gd name="connsiteX132" fmla="*/ 5582653 w 8460606"/>
              <a:gd name="connsiteY132" fmla="*/ 962526 h 4620126"/>
              <a:gd name="connsiteX133" fmla="*/ 5592278 w 8460606"/>
              <a:gd name="connsiteY133" fmla="*/ 991402 h 4620126"/>
              <a:gd name="connsiteX134" fmla="*/ 5611529 w 8460606"/>
              <a:gd name="connsiteY134" fmla="*/ 1029903 h 4620126"/>
              <a:gd name="connsiteX135" fmla="*/ 5630779 w 8460606"/>
              <a:gd name="connsiteY135" fmla="*/ 1087655 h 4620126"/>
              <a:gd name="connsiteX136" fmla="*/ 5640404 w 8460606"/>
              <a:gd name="connsiteY136" fmla="*/ 1116531 h 4620126"/>
              <a:gd name="connsiteX137" fmla="*/ 5678905 w 8460606"/>
              <a:gd name="connsiteY137" fmla="*/ 1174282 h 4620126"/>
              <a:gd name="connsiteX138" fmla="*/ 5698156 w 8460606"/>
              <a:gd name="connsiteY138" fmla="*/ 1203158 h 4620126"/>
              <a:gd name="connsiteX139" fmla="*/ 5717406 w 8460606"/>
              <a:gd name="connsiteY139" fmla="*/ 1260909 h 4620126"/>
              <a:gd name="connsiteX140" fmla="*/ 5727032 w 8460606"/>
              <a:gd name="connsiteY140" fmla="*/ 1289785 h 4620126"/>
              <a:gd name="connsiteX141" fmla="*/ 5736657 w 8460606"/>
              <a:gd name="connsiteY141" fmla="*/ 1328286 h 4620126"/>
              <a:gd name="connsiteX142" fmla="*/ 5755908 w 8460606"/>
              <a:gd name="connsiteY142" fmla="*/ 1376413 h 4620126"/>
              <a:gd name="connsiteX143" fmla="*/ 5765533 w 8460606"/>
              <a:gd name="connsiteY143" fmla="*/ 1491916 h 4620126"/>
              <a:gd name="connsiteX144" fmla="*/ 5775158 w 8460606"/>
              <a:gd name="connsiteY144" fmla="*/ 1540042 h 4620126"/>
              <a:gd name="connsiteX145" fmla="*/ 5784783 w 8460606"/>
              <a:gd name="connsiteY145" fmla="*/ 1636295 h 4620126"/>
              <a:gd name="connsiteX146" fmla="*/ 5823284 w 8460606"/>
              <a:gd name="connsiteY146" fmla="*/ 1626669 h 4620126"/>
              <a:gd name="connsiteX147" fmla="*/ 5842535 w 8460606"/>
              <a:gd name="connsiteY147" fmla="*/ 1597794 h 4620126"/>
              <a:gd name="connsiteX148" fmla="*/ 5871411 w 8460606"/>
              <a:gd name="connsiteY148" fmla="*/ 1578543 h 4620126"/>
              <a:gd name="connsiteX149" fmla="*/ 5909912 w 8460606"/>
              <a:gd name="connsiteY149" fmla="*/ 1520792 h 4620126"/>
              <a:gd name="connsiteX150" fmla="*/ 5929162 w 8460606"/>
              <a:gd name="connsiteY150" fmla="*/ 1491916 h 4620126"/>
              <a:gd name="connsiteX151" fmla="*/ 5958038 w 8460606"/>
              <a:gd name="connsiteY151" fmla="*/ 1434164 h 4620126"/>
              <a:gd name="connsiteX152" fmla="*/ 5977289 w 8460606"/>
              <a:gd name="connsiteY152" fmla="*/ 1232034 h 4620126"/>
              <a:gd name="connsiteX153" fmla="*/ 5986914 w 8460606"/>
              <a:gd name="connsiteY153" fmla="*/ 1145406 h 4620126"/>
              <a:gd name="connsiteX154" fmla="*/ 6006164 w 8460606"/>
              <a:gd name="connsiteY154" fmla="*/ 1078029 h 4620126"/>
              <a:gd name="connsiteX155" fmla="*/ 6035040 w 8460606"/>
              <a:gd name="connsiteY155" fmla="*/ 808522 h 4620126"/>
              <a:gd name="connsiteX156" fmla="*/ 6054291 w 8460606"/>
              <a:gd name="connsiteY156" fmla="*/ 741145 h 4620126"/>
              <a:gd name="connsiteX157" fmla="*/ 6073541 w 8460606"/>
              <a:gd name="connsiteY157" fmla="*/ 683394 h 4620126"/>
              <a:gd name="connsiteX158" fmla="*/ 6092792 w 8460606"/>
              <a:gd name="connsiteY158" fmla="*/ 596766 h 4620126"/>
              <a:gd name="connsiteX159" fmla="*/ 6131293 w 8460606"/>
              <a:gd name="connsiteY159" fmla="*/ 462013 h 4620126"/>
              <a:gd name="connsiteX160" fmla="*/ 6150543 w 8460606"/>
              <a:gd name="connsiteY160" fmla="*/ 423512 h 4620126"/>
              <a:gd name="connsiteX161" fmla="*/ 6179419 w 8460606"/>
              <a:gd name="connsiteY161" fmla="*/ 317634 h 4620126"/>
              <a:gd name="connsiteX162" fmla="*/ 6198670 w 8460606"/>
              <a:gd name="connsiteY162" fmla="*/ 279133 h 4620126"/>
              <a:gd name="connsiteX163" fmla="*/ 6217920 w 8460606"/>
              <a:gd name="connsiteY163" fmla="*/ 221381 h 4620126"/>
              <a:gd name="connsiteX164" fmla="*/ 6275672 w 8460606"/>
              <a:gd name="connsiteY164" fmla="*/ 115503 h 4620126"/>
              <a:gd name="connsiteX165" fmla="*/ 6294922 w 8460606"/>
              <a:gd name="connsiteY165" fmla="*/ 57752 h 4620126"/>
              <a:gd name="connsiteX166" fmla="*/ 6304548 w 8460606"/>
              <a:gd name="connsiteY166" fmla="*/ 28876 h 4620126"/>
              <a:gd name="connsiteX167" fmla="*/ 6323798 w 8460606"/>
              <a:gd name="connsiteY167" fmla="*/ 0 h 4620126"/>
              <a:gd name="connsiteX168" fmla="*/ 6352674 w 8460606"/>
              <a:gd name="connsiteY168" fmla="*/ 9625 h 4620126"/>
              <a:gd name="connsiteX169" fmla="*/ 6371924 w 8460606"/>
              <a:gd name="connsiteY169" fmla="*/ 38501 h 4620126"/>
              <a:gd name="connsiteX170" fmla="*/ 6400800 w 8460606"/>
              <a:gd name="connsiteY170" fmla="*/ 67377 h 4620126"/>
              <a:gd name="connsiteX171" fmla="*/ 6420051 w 8460606"/>
              <a:gd name="connsiteY171" fmla="*/ 125128 h 4620126"/>
              <a:gd name="connsiteX172" fmla="*/ 6458552 w 8460606"/>
              <a:gd name="connsiteY172" fmla="*/ 182880 h 4620126"/>
              <a:gd name="connsiteX173" fmla="*/ 6477802 w 8460606"/>
              <a:gd name="connsiteY173" fmla="*/ 211756 h 4620126"/>
              <a:gd name="connsiteX174" fmla="*/ 6516303 w 8460606"/>
              <a:gd name="connsiteY174" fmla="*/ 298383 h 4620126"/>
              <a:gd name="connsiteX175" fmla="*/ 6545179 w 8460606"/>
              <a:gd name="connsiteY175" fmla="*/ 442762 h 4620126"/>
              <a:gd name="connsiteX176" fmla="*/ 6564430 w 8460606"/>
              <a:gd name="connsiteY176" fmla="*/ 471638 h 4620126"/>
              <a:gd name="connsiteX177" fmla="*/ 6593305 w 8460606"/>
              <a:gd name="connsiteY177" fmla="*/ 529389 h 4620126"/>
              <a:gd name="connsiteX178" fmla="*/ 6602931 w 8460606"/>
              <a:gd name="connsiteY178" fmla="*/ 558265 h 4620126"/>
              <a:gd name="connsiteX179" fmla="*/ 6631806 w 8460606"/>
              <a:gd name="connsiteY179" fmla="*/ 567891 h 4620126"/>
              <a:gd name="connsiteX180" fmla="*/ 6651057 w 8460606"/>
              <a:gd name="connsiteY180" fmla="*/ 596766 h 4620126"/>
              <a:gd name="connsiteX181" fmla="*/ 6699183 w 8460606"/>
              <a:gd name="connsiteY181" fmla="*/ 654518 h 4620126"/>
              <a:gd name="connsiteX182" fmla="*/ 6728059 w 8460606"/>
              <a:gd name="connsiteY182" fmla="*/ 712269 h 4620126"/>
              <a:gd name="connsiteX183" fmla="*/ 6737684 w 8460606"/>
              <a:gd name="connsiteY183" fmla="*/ 750771 h 4620126"/>
              <a:gd name="connsiteX184" fmla="*/ 6766560 w 8460606"/>
              <a:gd name="connsiteY184" fmla="*/ 808522 h 4620126"/>
              <a:gd name="connsiteX185" fmla="*/ 6776185 w 8460606"/>
              <a:gd name="connsiteY185" fmla="*/ 847023 h 4620126"/>
              <a:gd name="connsiteX186" fmla="*/ 6785811 w 8460606"/>
              <a:gd name="connsiteY186" fmla="*/ 904775 h 4620126"/>
              <a:gd name="connsiteX187" fmla="*/ 6805061 w 8460606"/>
              <a:gd name="connsiteY187" fmla="*/ 933651 h 4620126"/>
              <a:gd name="connsiteX188" fmla="*/ 6824312 w 8460606"/>
              <a:gd name="connsiteY188" fmla="*/ 1010653 h 4620126"/>
              <a:gd name="connsiteX189" fmla="*/ 6833937 w 8460606"/>
              <a:gd name="connsiteY189" fmla="*/ 1049154 h 4620126"/>
              <a:gd name="connsiteX190" fmla="*/ 6853188 w 8460606"/>
              <a:gd name="connsiteY190" fmla="*/ 1116531 h 4620126"/>
              <a:gd name="connsiteX191" fmla="*/ 6862813 w 8460606"/>
              <a:gd name="connsiteY191" fmla="*/ 1174282 h 4620126"/>
              <a:gd name="connsiteX192" fmla="*/ 6872438 w 8460606"/>
              <a:gd name="connsiteY192" fmla="*/ 1655545 h 4620126"/>
              <a:gd name="connsiteX193" fmla="*/ 6882063 w 8460606"/>
              <a:gd name="connsiteY193" fmla="*/ 1684421 h 4620126"/>
              <a:gd name="connsiteX194" fmla="*/ 6891689 w 8460606"/>
              <a:gd name="connsiteY194" fmla="*/ 1751798 h 4620126"/>
              <a:gd name="connsiteX195" fmla="*/ 6910939 w 8460606"/>
              <a:gd name="connsiteY195" fmla="*/ 1780674 h 4620126"/>
              <a:gd name="connsiteX196" fmla="*/ 6939815 w 8460606"/>
              <a:gd name="connsiteY196" fmla="*/ 1848051 h 4620126"/>
              <a:gd name="connsiteX197" fmla="*/ 6959065 w 8460606"/>
              <a:gd name="connsiteY197" fmla="*/ 1876926 h 4620126"/>
              <a:gd name="connsiteX198" fmla="*/ 6978316 w 8460606"/>
              <a:gd name="connsiteY198" fmla="*/ 1934678 h 4620126"/>
              <a:gd name="connsiteX199" fmla="*/ 7016817 w 8460606"/>
              <a:gd name="connsiteY199" fmla="*/ 1992429 h 4620126"/>
              <a:gd name="connsiteX200" fmla="*/ 7036068 w 8460606"/>
              <a:gd name="connsiteY200" fmla="*/ 2021305 h 4620126"/>
              <a:gd name="connsiteX201" fmla="*/ 7045693 w 8460606"/>
              <a:gd name="connsiteY201" fmla="*/ 2050181 h 4620126"/>
              <a:gd name="connsiteX202" fmla="*/ 7141945 w 8460606"/>
              <a:gd name="connsiteY202" fmla="*/ 2146434 h 4620126"/>
              <a:gd name="connsiteX203" fmla="*/ 7209322 w 8460606"/>
              <a:gd name="connsiteY203" fmla="*/ 2165684 h 4620126"/>
              <a:gd name="connsiteX204" fmla="*/ 7267074 w 8460606"/>
              <a:gd name="connsiteY204" fmla="*/ 2204185 h 4620126"/>
              <a:gd name="connsiteX205" fmla="*/ 7295950 w 8460606"/>
              <a:gd name="connsiteY205" fmla="*/ 2223436 h 4620126"/>
              <a:gd name="connsiteX206" fmla="*/ 7575082 w 8460606"/>
              <a:gd name="connsiteY206" fmla="*/ 2213811 h 4620126"/>
              <a:gd name="connsiteX207" fmla="*/ 7661710 w 8460606"/>
              <a:gd name="connsiteY207" fmla="*/ 2165684 h 4620126"/>
              <a:gd name="connsiteX208" fmla="*/ 7748337 w 8460606"/>
              <a:gd name="connsiteY208" fmla="*/ 2136808 h 4620126"/>
              <a:gd name="connsiteX209" fmla="*/ 7777213 w 8460606"/>
              <a:gd name="connsiteY209" fmla="*/ 2127183 h 4620126"/>
              <a:gd name="connsiteX210" fmla="*/ 7806089 w 8460606"/>
              <a:gd name="connsiteY210" fmla="*/ 2107933 h 4620126"/>
              <a:gd name="connsiteX211" fmla="*/ 7834964 w 8460606"/>
              <a:gd name="connsiteY211" fmla="*/ 2079057 h 4620126"/>
              <a:gd name="connsiteX212" fmla="*/ 7950468 w 8460606"/>
              <a:gd name="connsiteY212" fmla="*/ 2050181 h 4620126"/>
              <a:gd name="connsiteX213" fmla="*/ 7979343 w 8460606"/>
              <a:gd name="connsiteY213" fmla="*/ 2040556 h 4620126"/>
              <a:gd name="connsiteX214" fmla="*/ 8075596 w 8460606"/>
              <a:gd name="connsiteY214" fmla="*/ 2021305 h 4620126"/>
              <a:gd name="connsiteX215" fmla="*/ 8114097 w 8460606"/>
              <a:gd name="connsiteY215" fmla="*/ 2002055 h 4620126"/>
              <a:gd name="connsiteX216" fmla="*/ 8171849 w 8460606"/>
              <a:gd name="connsiteY216" fmla="*/ 1982804 h 4620126"/>
              <a:gd name="connsiteX217" fmla="*/ 8229600 w 8460606"/>
              <a:gd name="connsiteY217" fmla="*/ 1944303 h 4620126"/>
              <a:gd name="connsiteX218" fmla="*/ 8258476 w 8460606"/>
              <a:gd name="connsiteY218" fmla="*/ 1925053 h 4620126"/>
              <a:gd name="connsiteX219" fmla="*/ 8277726 w 8460606"/>
              <a:gd name="connsiteY219" fmla="*/ 1896177 h 4620126"/>
              <a:gd name="connsiteX220" fmla="*/ 8306602 w 8460606"/>
              <a:gd name="connsiteY220" fmla="*/ 1886552 h 4620126"/>
              <a:gd name="connsiteX221" fmla="*/ 8364354 w 8460606"/>
              <a:gd name="connsiteY221" fmla="*/ 1857676 h 4620126"/>
              <a:gd name="connsiteX222" fmla="*/ 8383604 w 8460606"/>
              <a:gd name="connsiteY222" fmla="*/ 1828800 h 4620126"/>
              <a:gd name="connsiteX223" fmla="*/ 8460606 w 8460606"/>
              <a:gd name="connsiteY22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235116 w 8460606"/>
              <a:gd name="connsiteY96" fmla="*/ 3147461 h 4620126"/>
              <a:gd name="connsiteX97" fmla="*/ 4331369 w 8460606"/>
              <a:gd name="connsiteY97" fmla="*/ 3051208 h 4620126"/>
              <a:gd name="connsiteX98" fmla="*/ 4350619 w 8460606"/>
              <a:gd name="connsiteY98" fmla="*/ 3022333 h 4620126"/>
              <a:gd name="connsiteX99" fmla="*/ 4437246 w 8460606"/>
              <a:gd name="connsiteY99" fmla="*/ 2954956 h 4620126"/>
              <a:gd name="connsiteX100" fmla="*/ 4687503 w 8460606"/>
              <a:gd name="connsiteY100" fmla="*/ 2579571 h 4620126"/>
              <a:gd name="connsiteX101" fmla="*/ 4697129 w 8460606"/>
              <a:gd name="connsiteY101" fmla="*/ 2550695 h 4620126"/>
              <a:gd name="connsiteX102" fmla="*/ 4735630 w 8460606"/>
              <a:gd name="connsiteY102" fmla="*/ 2464067 h 4620126"/>
              <a:gd name="connsiteX103" fmla="*/ 4754880 w 8460606"/>
              <a:gd name="connsiteY103" fmla="*/ 2406316 h 4620126"/>
              <a:gd name="connsiteX104" fmla="*/ 4764505 w 8460606"/>
              <a:gd name="connsiteY104" fmla="*/ 2377440 h 4620126"/>
              <a:gd name="connsiteX105" fmla="*/ 4822257 w 8460606"/>
              <a:gd name="connsiteY105" fmla="*/ 2252312 h 4620126"/>
              <a:gd name="connsiteX106" fmla="*/ 4908884 w 8460606"/>
              <a:gd name="connsiteY106" fmla="*/ 1982804 h 4620126"/>
              <a:gd name="connsiteX107" fmla="*/ 4918510 w 8460606"/>
              <a:gd name="connsiteY107" fmla="*/ 1876926 h 4620126"/>
              <a:gd name="connsiteX108" fmla="*/ 4937760 w 8460606"/>
              <a:gd name="connsiteY108" fmla="*/ 1809549 h 4620126"/>
              <a:gd name="connsiteX109" fmla="*/ 4957011 w 8460606"/>
              <a:gd name="connsiteY109" fmla="*/ 1626669 h 4620126"/>
              <a:gd name="connsiteX110" fmla="*/ 4966636 w 8460606"/>
              <a:gd name="connsiteY110" fmla="*/ 1578543 h 4620126"/>
              <a:gd name="connsiteX111" fmla="*/ 4976261 w 8460606"/>
              <a:gd name="connsiteY111" fmla="*/ 1463040 h 4620126"/>
              <a:gd name="connsiteX112" fmla="*/ 5014762 w 8460606"/>
              <a:gd name="connsiteY112" fmla="*/ 1366787 h 4620126"/>
              <a:gd name="connsiteX113" fmla="*/ 5024388 w 8460606"/>
              <a:gd name="connsiteY113" fmla="*/ 1328286 h 4620126"/>
              <a:gd name="connsiteX114" fmla="*/ 5062889 w 8460606"/>
              <a:gd name="connsiteY114" fmla="*/ 1241659 h 4620126"/>
              <a:gd name="connsiteX115" fmla="*/ 5072514 w 8460606"/>
              <a:gd name="connsiteY115" fmla="*/ 1203158 h 4620126"/>
              <a:gd name="connsiteX116" fmla="*/ 5091764 w 8460606"/>
              <a:gd name="connsiteY116" fmla="*/ 1155032 h 4620126"/>
              <a:gd name="connsiteX117" fmla="*/ 5101390 w 8460606"/>
              <a:gd name="connsiteY117" fmla="*/ 1126156 h 4620126"/>
              <a:gd name="connsiteX118" fmla="*/ 5120640 w 8460606"/>
              <a:gd name="connsiteY118" fmla="*/ 1097280 h 4620126"/>
              <a:gd name="connsiteX119" fmla="*/ 5149516 w 8460606"/>
              <a:gd name="connsiteY119" fmla="*/ 1029903 h 4620126"/>
              <a:gd name="connsiteX120" fmla="*/ 5178392 w 8460606"/>
              <a:gd name="connsiteY120" fmla="*/ 1001027 h 4620126"/>
              <a:gd name="connsiteX121" fmla="*/ 5216893 w 8460606"/>
              <a:gd name="connsiteY121" fmla="*/ 943276 h 4620126"/>
              <a:gd name="connsiteX122" fmla="*/ 5236143 w 8460606"/>
              <a:gd name="connsiteY122" fmla="*/ 914400 h 4620126"/>
              <a:gd name="connsiteX123" fmla="*/ 5274644 w 8460606"/>
              <a:gd name="connsiteY123" fmla="*/ 827773 h 4620126"/>
              <a:gd name="connsiteX124" fmla="*/ 5303520 w 8460606"/>
              <a:gd name="connsiteY124" fmla="*/ 770021 h 4620126"/>
              <a:gd name="connsiteX125" fmla="*/ 5361272 w 8460606"/>
              <a:gd name="connsiteY125" fmla="*/ 741145 h 4620126"/>
              <a:gd name="connsiteX126" fmla="*/ 5390148 w 8460606"/>
              <a:gd name="connsiteY126" fmla="*/ 750771 h 4620126"/>
              <a:gd name="connsiteX127" fmla="*/ 5447899 w 8460606"/>
              <a:gd name="connsiteY127" fmla="*/ 731520 h 4620126"/>
              <a:gd name="connsiteX128" fmla="*/ 5505651 w 8460606"/>
              <a:gd name="connsiteY128" fmla="*/ 770021 h 4620126"/>
              <a:gd name="connsiteX129" fmla="*/ 5515276 w 8460606"/>
              <a:gd name="connsiteY129" fmla="*/ 798897 h 4620126"/>
              <a:gd name="connsiteX130" fmla="*/ 5553777 w 8460606"/>
              <a:gd name="connsiteY130" fmla="*/ 875899 h 4620126"/>
              <a:gd name="connsiteX131" fmla="*/ 5582653 w 8460606"/>
              <a:gd name="connsiteY131" fmla="*/ 962526 h 4620126"/>
              <a:gd name="connsiteX132" fmla="*/ 5592278 w 8460606"/>
              <a:gd name="connsiteY132" fmla="*/ 991402 h 4620126"/>
              <a:gd name="connsiteX133" fmla="*/ 5611529 w 8460606"/>
              <a:gd name="connsiteY133" fmla="*/ 1029903 h 4620126"/>
              <a:gd name="connsiteX134" fmla="*/ 5630779 w 8460606"/>
              <a:gd name="connsiteY134" fmla="*/ 1087655 h 4620126"/>
              <a:gd name="connsiteX135" fmla="*/ 5640404 w 8460606"/>
              <a:gd name="connsiteY135" fmla="*/ 1116531 h 4620126"/>
              <a:gd name="connsiteX136" fmla="*/ 5678905 w 8460606"/>
              <a:gd name="connsiteY136" fmla="*/ 1174282 h 4620126"/>
              <a:gd name="connsiteX137" fmla="*/ 5698156 w 8460606"/>
              <a:gd name="connsiteY137" fmla="*/ 1203158 h 4620126"/>
              <a:gd name="connsiteX138" fmla="*/ 5717406 w 8460606"/>
              <a:gd name="connsiteY138" fmla="*/ 1260909 h 4620126"/>
              <a:gd name="connsiteX139" fmla="*/ 5727032 w 8460606"/>
              <a:gd name="connsiteY139" fmla="*/ 1289785 h 4620126"/>
              <a:gd name="connsiteX140" fmla="*/ 5736657 w 8460606"/>
              <a:gd name="connsiteY140" fmla="*/ 1328286 h 4620126"/>
              <a:gd name="connsiteX141" fmla="*/ 5755908 w 8460606"/>
              <a:gd name="connsiteY141" fmla="*/ 1376413 h 4620126"/>
              <a:gd name="connsiteX142" fmla="*/ 5765533 w 8460606"/>
              <a:gd name="connsiteY142" fmla="*/ 1491916 h 4620126"/>
              <a:gd name="connsiteX143" fmla="*/ 5775158 w 8460606"/>
              <a:gd name="connsiteY143" fmla="*/ 1540042 h 4620126"/>
              <a:gd name="connsiteX144" fmla="*/ 5784783 w 8460606"/>
              <a:gd name="connsiteY144" fmla="*/ 1636295 h 4620126"/>
              <a:gd name="connsiteX145" fmla="*/ 5823284 w 8460606"/>
              <a:gd name="connsiteY145" fmla="*/ 1626669 h 4620126"/>
              <a:gd name="connsiteX146" fmla="*/ 5842535 w 8460606"/>
              <a:gd name="connsiteY146" fmla="*/ 1597794 h 4620126"/>
              <a:gd name="connsiteX147" fmla="*/ 5871411 w 8460606"/>
              <a:gd name="connsiteY147" fmla="*/ 1578543 h 4620126"/>
              <a:gd name="connsiteX148" fmla="*/ 5909912 w 8460606"/>
              <a:gd name="connsiteY148" fmla="*/ 1520792 h 4620126"/>
              <a:gd name="connsiteX149" fmla="*/ 5929162 w 8460606"/>
              <a:gd name="connsiteY149" fmla="*/ 1491916 h 4620126"/>
              <a:gd name="connsiteX150" fmla="*/ 5958038 w 8460606"/>
              <a:gd name="connsiteY150" fmla="*/ 1434164 h 4620126"/>
              <a:gd name="connsiteX151" fmla="*/ 5977289 w 8460606"/>
              <a:gd name="connsiteY151" fmla="*/ 1232034 h 4620126"/>
              <a:gd name="connsiteX152" fmla="*/ 5986914 w 8460606"/>
              <a:gd name="connsiteY152" fmla="*/ 1145406 h 4620126"/>
              <a:gd name="connsiteX153" fmla="*/ 6006164 w 8460606"/>
              <a:gd name="connsiteY153" fmla="*/ 1078029 h 4620126"/>
              <a:gd name="connsiteX154" fmla="*/ 6035040 w 8460606"/>
              <a:gd name="connsiteY154" fmla="*/ 808522 h 4620126"/>
              <a:gd name="connsiteX155" fmla="*/ 6054291 w 8460606"/>
              <a:gd name="connsiteY155" fmla="*/ 741145 h 4620126"/>
              <a:gd name="connsiteX156" fmla="*/ 6073541 w 8460606"/>
              <a:gd name="connsiteY156" fmla="*/ 683394 h 4620126"/>
              <a:gd name="connsiteX157" fmla="*/ 6092792 w 8460606"/>
              <a:gd name="connsiteY157" fmla="*/ 596766 h 4620126"/>
              <a:gd name="connsiteX158" fmla="*/ 6131293 w 8460606"/>
              <a:gd name="connsiteY158" fmla="*/ 462013 h 4620126"/>
              <a:gd name="connsiteX159" fmla="*/ 6150543 w 8460606"/>
              <a:gd name="connsiteY159" fmla="*/ 423512 h 4620126"/>
              <a:gd name="connsiteX160" fmla="*/ 6179419 w 8460606"/>
              <a:gd name="connsiteY160" fmla="*/ 317634 h 4620126"/>
              <a:gd name="connsiteX161" fmla="*/ 6198670 w 8460606"/>
              <a:gd name="connsiteY161" fmla="*/ 279133 h 4620126"/>
              <a:gd name="connsiteX162" fmla="*/ 6217920 w 8460606"/>
              <a:gd name="connsiteY162" fmla="*/ 221381 h 4620126"/>
              <a:gd name="connsiteX163" fmla="*/ 6275672 w 8460606"/>
              <a:gd name="connsiteY163" fmla="*/ 115503 h 4620126"/>
              <a:gd name="connsiteX164" fmla="*/ 6294922 w 8460606"/>
              <a:gd name="connsiteY164" fmla="*/ 57752 h 4620126"/>
              <a:gd name="connsiteX165" fmla="*/ 6304548 w 8460606"/>
              <a:gd name="connsiteY165" fmla="*/ 28876 h 4620126"/>
              <a:gd name="connsiteX166" fmla="*/ 6323798 w 8460606"/>
              <a:gd name="connsiteY166" fmla="*/ 0 h 4620126"/>
              <a:gd name="connsiteX167" fmla="*/ 6352674 w 8460606"/>
              <a:gd name="connsiteY167" fmla="*/ 9625 h 4620126"/>
              <a:gd name="connsiteX168" fmla="*/ 6371924 w 8460606"/>
              <a:gd name="connsiteY168" fmla="*/ 38501 h 4620126"/>
              <a:gd name="connsiteX169" fmla="*/ 6400800 w 8460606"/>
              <a:gd name="connsiteY169" fmla="*/ 67377 h 4620126"/>
              <a:gd name="connsiteX170" fmla="*/ 6420051 w 8460606"/>
              <a:gd name="connsiteY170" fmla="*/ 125128 h 4620126"/>
              <a:gd name="connsiteX171" fmla="*/ 6458552 w 8460606"/>
              <a:gd name="connsiteY171" fmla="*/ 182880 h 4620126"/>
              <a:gd name="connsiteX172" fmla="*/ 6477802 w 8460606"/>
              <a:gd name="connsiteY172" fmla="*/ 211756 h 4620126"/>
              <a:gd name="connsiteX173" fmla="*/ 6516303 w 8460606"/>
              <a:gd name="connsiteY173" fmla="*/ 298383 h 4620126"/>
              <a:gd name="connsiteX174" fmla="*/ 6545179 w 8460606"/>
              <a:gd name="connsiteY174" fmla="*/ 442762 h 4620126"/>
              <a:gd name="connsiteX175" fmla="*/ 6564430 w 8460606"/>
              <a:gd name="connsiteY175" fmla="*/ 471638 h 4620126"/>
              <a:gd name="connsiteX176" fmla="*/ 6593305 w 8460606"/>
              <a:gd name="connsiteY176" fmla="*/ 529389 h 4620126"/>
              <a:gd name="connsiteX177" fmla="*/ 6602931 w 8460606"/>
              <a:gd name="connsiteY177" fmla="*/ 558265 h 4620126"/>
              <a:gd name="connsiteX178" fmla="*/ 6631806 w 8460606"/>
              <a:gd name="connsiteY178" fmla="*/ 567891 h 4620126"/>
              <a:gd name="connsiteX179" fmla="*/ 6651057 w 8460606"/>
              <a:gd name="connsiteY179" fmla="*/ 596766 h 4620126"/>
              <a:gd name="connsiteX180" fmla="*/ 6699183 w 8460606"/>
              <a:gd name="connsiteY180" fmla="*/ 654518 h 4620126"/>
              <a:gd name="connsiteX181" fmla="*/ 6728059 w 8460606"/>
              <a:gd name="connsiteY181" fmla="*/ 712269 h 4620126"/>
              <a:gd name="connsiteX182" fmla="*/ 6737684 w 8460606"/>
              <a:gd name="connsiteY182" fmla="*/ 750771 h 4620126"/>
              <a:gd name="connsiteX183" fmla="*/ 6766560 w 8460606"/>
              <a:gd name="connsiteY183" fmla="*/ 808522 h 4620126"/>
              <a:gd name="connsiteX184" fmla="*/ 6776185 w 8460606"/>
              <a:gd name="connsiteY184" fmla="*/ 847023 h 4620126"/>
              <a:gd name="connsiteX185" fmla="*/ 6785811 w 8460606"/>
              <a:gd name="connsiteY185" fmla="*/ 904775 h 4620126"/>
              <a:gd name="connsiteX186" fmla="*/ 6805061 w 8460606"/>
              <a:gd name="connsiteY186" fmla="*/ 933651 h 4620126"/>
              <a:gd name="connsiteX187" fmla="*/ 6824312 w 8460606"/>
              <a:gd name="connsiteY187" fmla="*/ 1010653 h 4620126"/>
              <a:gd name="connsiteX188" fmla="*/ 6833937 w 8460606"/>
              <a:gd name="connsiteY188" fmla="*/ 1049154 h 4620126"/>
              <a:gd name="connsiteX189" fmla="*/ 6853188 w 8460606"/>
              <a:gd name="connsiteY189" fmla="*/ 1116531 h 4620126"/>
              <a:gd name="connsiteX190" fmla="*/ 6862813 w 8460606"/>
              <a:gd name="connsiteY190" fmla="*/ 1174282 h 4620126"/>
              <a:gd name="connsiteX191" fmla="*/ 6872438 w 8460606"/>
              <a:gd name="connsiteY191" fmla="*/ 1655545 h 4620126"/>
              <a:gd name="connsiteX192" fmla="*/ 6882063 w 8460606"/>
              <a:gd name="connsiteY192" fmla="*/ 1684421 h 4620126"/>
              <a:gd name="connsiteX193" fmla="*/ 6891689 w 8460606"/>
              <a:gd name="connsiteY193" fmla="*/ 1751798 h 4620126"/>
              <a:gd name="connsiteX194" fmla="*/ 6910939 w 8460606"/>
              <a:gd name="connsiteY194" fmla="*/ 1780674 h 4620126"/>
              <a:gd name="connsiteX195" fmla="*/ 6939815 w 8460606"/>
              <a:gd name="connsiteY195" fmla="*/ 1848051 h 4620126"/>
              <a:gd name="connsiteX196" fmla="*/ 6959065 w 8460606"/>
              <a:gd name="connsiteY196" fmla="*/ 1876926 h 4620126"/>
              <a:gd name="connsiteX197" fmla="*/ 6978316 w 8460606"/>
              <a:gd name="connsiteY197" fmla="*/ 1934678 h 4620126"/>
              <a:gd name="connsiteX198" fmla="*/ 7016817 w 8460606"/>
              <a:gd name="connsiteY198" fmla="*/ 1992429 h 4620126"/>
              <a:gd name="connsiteX199" fmla="*/ 7036068 w 8460606"/>
              <a:gd name="connsiteY199" fmla="*/ 2021305 h 4620126"/>
              <a:gd name="connsiteX200" fmla="*/ 7045693 w 8460606"/>
              <a:gd name="connsiteY200" fmla="*/ 2050181 h 4620126"/>
              <a:gd name="connsiteX201" fmla="*/ 7141945 w 8460606"/>
              <a:gd name="connsiteY201" fmla="*/ 2146434 h 4620126"/>
              <a:gd name="connsiteX202" fmla="*/ 7209322 w 8460606"/>
              <a:gd name="connsiteY202" fmla="*/ 2165684 h 4620126"/>
              <a:gd name="connsiteX203" fmla="*/ 7267074 w 8460606"/>
              <a:gd name="connsiteY203" fmla="*/ 2204185 h 4620126"/>
              <a:gd name="connsiteX204" fmla="*/ 7295950 w 8460606"/>
              <a:gd name="connsiteY204" fmla="*/ 2223436 h 4620126"/>
              <a:gd name="connsiteX205" fmla="*/ 7575082 w 8460606"/>
              <a:gd name="connsiteY205" fmla="*/ 2213811 h 4620126"/>
              <a:gd name="connsiteX206" fmla="*/ 7661710 w 8460606"/>
              <a:gd name="connsiteY206" fmla="*/ 2165684 h 4620126"/>
              <a:gd name="connsiteX207" fmla="*/ 7748337 w 8460606"/>
              <a:gd name="connsiteY207" fmla="*/ 2136808 h 4620126"/>
              <a:gd name="connsiteX208" fmla="*/ 7777213 w 8460606"/>
              <a:gd name="connsiteY208" fmla="*/ 2127183 h 4620126"/>
              <a:gd name="connsiteX209" fmla="*/ 7806089 w 8460606"/>
              <a:gd name="connsiteY209" fmla="*/ 2107933 h 4620126"/>
              <a:gd name="connsiteX210" fmla="*/ 7834964 w 8460606"/>
              <a:gd name="connsiteY210" fmla="*/ 2079057 h 4620126"/>
              <a:gd name="connsiteX211" fmla="*/ 7950468 w 8460606"/>
              <a:gd name="connsiteY211" fmla="*/ 2050181 h 4620126"/>
              <a:gd name="connsiteX212" fmla="*/ 7979343 w 8460606"/>
              <a:gd name="connsiteY212" fmla="*/ 2040556 h 4620126"/>
              <a:gd name="connsiteX213" fmla="*/ 8075596 w 8460606"/>
              <a:gd name="connsiteY213" fmla="*/ 2021305 h 4620126"/>
              <a:gd name="connsiteX214" fmla="*/ 8114097 w 8460606"/>
              <a:gd name="connsiteY214" fmla="*/ 2002055 h 4620126"/>
              <a:gd name="connsiteX215" fmla="*/ 8171849 w 8460606"/>
              <a:gd name="connsiteY215" fmla="*/ 1982804 h 4620126"/>
              <a:gd name="connsiteX216" fmla="*/ 8229600 w 8460606"/>
              <a:gd name="connsiteY216" fmla="*/ 1944303 h 4620126"/>
              <a:gd name="connsiteX217" fmla="*/ 8258476 w 8460606"/>
              <a:gd name="connsiteY217" fmla="*/ 1925053 h 4620126"/>
              <a:gd name="connsiteX218" fmla="*/ 8277726 w 8460606"/>
              <a:gd name="connsiteY218" fmla="*/ 1896177 h 4620126"/>
              <a:gd name="connsiteX219" fmla="*/ 8306602 w 8460606"/>
              <a:gd name="connsiteY219" fmla="*/ 1886552 h 4620126"/>
              <a:gd name="connsiteX220" fmla="*/ 8364354 w 8460606"/>
              <a:gd name="connsiteY220" fmla="*/ 1857676 h 4620126"/>
              <a:gd name="connsiteX221" fmla="*/ 8383604 w 8460606"/>
              <a:gd name="connsiteY221" fmla="*/ 1828800 h 4620126"/>
              <a:gd name="connsiteX222" fmla="*/ 8460606 w 8460606"/>
              <a:gd name="connsiteY22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186990 w 8460606"/>
              <a:gd name="connsiteY95" fmla="*/ 3195587 h 4620126"/>
              <a:gd name="connsiteX96" fmla="*/ 4331369 w 8460606"/>
              <a:gd name="connsiteY96" fmla="*/ 3051208 h 4620126"/>
              <a:gd name="connsiteX97" fmla="*/ 4350619 w 8460606"/>
              <a:gd name="connsiteY97" fmla="*/ 3022333 h 4620126"/>
              <a:gd name="connsiteX98" fmla="*/ 4437246 w 8460606"/>
              <a:gd name="connsiteY98" fmla="*/ 2954956 h 4620126"/>
              <a:gd name="connsiteX99" fmla="*/ 4687503 w 8460606"/>
              <a:gd name="connsiteY99" fmla="*/ 2579571 h 4620126"/>
              <a:gd name="connsiteX100" fmla="*/ 4697129 w 8460606"/>
              <a:gd name="connsiteY100" fmla="*/ 2550695 h 4620126"/>
              <a:gd name="connsiteX101" fmla="*/ 4735630 w 8460606"/>
              <a:gd name="connsiteY101" fmla="*/ 2464067 h 4620126"/>
              <a:gd name="connsiteX102" fmla="*/ 4754880 w 8460606"/>
              <a:gd name="connsiteY102" fmla="*/ 2406316 h 4620126"/>
              <a:gd name="connsiteX103" fmla="*/ 4764505 w 8460606"/>
              <a:gd name="connsiteY103" fmla="*/ 2377440 h 4620126"/>
              <a:gd name="connsiteX104" fmla="*/ 4822257 w 8460606"/>
              <a:gd name="connsiteY104" fmla="*/ 2252312 h 4620126"/>
              <a:gd name="connsiteX105" fmla="*/ 4908884 w 8460606"/>
              <a:gd name="connsiteY105" fmla="*/ 1982804 h 4620126"/>
              <a:gd name="connsiteX106" fmla="*/ 4918510 w 8460606"/>
              <a:gd name="connsiteY106" fmla="*/ 1876926 h 4620126"/>
              <a:gd name="connsiteX107" fmla="*/ 4937760 w 8460606"/>
              <a:gd name="connsiteY107" fmla="*/ 1809549 h 4620126"/>
              <a:gd name="connsiteX108" fmla="*/ 4957011 w 8460606"/>
              <a:gd name="connsiteY108" fmla="*/ 1626669 h 4620126"/>
              <a:gd name="connsiteX109" fmla="*/ 4966636 w 8460606"/>
              <a:gd name="connsiteY109" fmla="*/ 1578543 h 4620126"/>
              <a:gd name="connsiteX110" fmla="*/ 4976261 w 8460606"/>
              <a:gd name="connsiteY110" fmla="*/ 1463040 h 4620126"/>
              <a:gd name="connsiteX111" fmla="*/ 5014762 w 8460606"/>
              <a:gd name="connsiteY111" fmla="*/ 1366787 h 4620126"/>
              <a:gd name="connsiteX112" fmla="*/ 5024388 w 8460606"/>
              <a:gd name="connsiteY112" fmla="*/ 1328286 h 4620126"/>
              <a:gd name="connsiteX113" fmla="*/ 5062889 w 8460606"/>
              <a:gd name="connsiteY113" fmla="*/ 1241659 h 4620126"/>
              <a:gd name="connsiteX114" fmla="*/ 5072514 w 8460606"/>
              <a:gd name="connsiteY114" fmla="*/ 1203158 h 4620126"/>
              <a:gd name="connsiteX115" fmla="*/ 5091764 w 8460606"/>
              <a:gd name="connsiteY115" fmla="*/ 1155032 h 4620126"/>
              <a:gd name="connsiteX116" fmla="*/ 5101390 w 8460606"/>
              <a:gd name="connsiteY116" fmla="*/ 1126156 h 4620126"/>
              <a:gd name="connsiteX117" fmla="*/ 5120640 w 8460606"/>
              <a:gd name="connsiteY117" fmla="*/ 1097280 h 4620126"/>
              <a:gd name="connsiteX118" fmla="*/ 5149516 w 8460606"/>
              <a:gd name="connsiteY118" fmla="*/ 1029903 h 4620126"/>
              <a:gd name="connsiteX119" fmla="*/ 5178392 w 8460606"/>
              <a:gd name="connsiteY119" fmla="*/ 1001027 h 4620126"/>
              <a:gd name="connsiteX120" fmla="*/ 5216893 w 8460606"/>
              <a:gd name="connsiteY120" fmla="*/ 943276 h 4620126"/>
              <a:gd name="connsiteX121" fmla="*/ 5236143 w 8460606"/>
              <a:gd name="connsiteY121" fmla="*/ 914400 h 4620126"/>
              <a:gd name="connsiteX122" fmla="*/ 5274644 w 8460606"/>
              <a:gd name="connsiteY122" fmla="*/ 827773 h 4620126"/>
              <a:gd name="connsiteX123" fmla="*/ 5303520 w 8460606"/>
              <a:gd name="connsiteY123" fmla="*/ 770021 h 4620126"/>
              <a:gd name="connsiteX124" fmla="*/ 5361272 w 8460606"/>
              <a:gd name="connsiteY124" fmla="*/ 741145 h 4620126"/>
              <a:gd name="connsiteX125" fmla="*/ 5390148 w 8460606"/>
              <a:gd name="connsiteY125" fmla="*/ 750771 h 4620126"/>
              <a:gd name="connsiteX126" fmla="*/ 5447899 w 8460606"/>
              <a:gd name="connsiteY126" fmla="*/ 731520 h 4620126"/>
              <a:gd name="connsiteX127" fmla="*/ 5505651 w 8460606"/>
              <a:gd name="connsiteY127" fmla="*/ 770021 h 4620126"/>
              <a:gd name="connsiteX128" fmla="*/ 5515276 w 8460606"/>
              <a:gd name="connsiteY128" fmla="*/ 798897 h 4620126"/>
              <a:gd name="connsiteX129" fmla="*/ 5553777 w 8460606"/>
              <a:gd name="connsiteY129" fmla="*/ 875899 h 4620126"/>
              <a:gd name="connsiteX130" fmla="*/ 5582653 w 8460606"/>
              <a:gd name="connsiteY130" fmla="*/ 962526 h 4620126"/>
              <a:gd name="connsiteX131" fmla="*/ 5592278 w 8460606"/>
              <a:gd name="connsiteY131" fmla="*/ 991402 h 4620126"/>
              <a:gd name="connsiteX132" fmla="*/ 5611529 w 8460606"/>
              <a:gd name="connsiteY132" fmla="*/ 1029903 h 4620126"/>
              <a:gd name="connsiteX133" fmla="*/ 5630779 w 8460606"/>
              <a:gd name="connsiteY133" fmla="*/ 1087655 h 4620126"/>
              <a:gd name="connsiteX134" fmla="*/ 5640404 w 8460606"/>
              <a:gd name="connsiteY134" fmla="*/ 1116531 h 4620126"/>
              <a:gd name="connsiteX135" fmla="*/ 5678905 w 8460606"/>
              <a:gd name="connsiteY135" fmla="*/ 1174282 h 4620126"/>
              <a:gd name="connsiteX136" fmla="*/ 5698156 w 8460606"/>
              <a:gd name="connsiteY136" fmla="*/ 1203158 h 4620126"/>
              <a:gd name="connsiteX137" fmla="*/ 5717406 w 8460606"/>
              <a:gd name="connsiteY137" fmla="*/ 1260909 h 4620126"/>
              <a:gd name="connsiteX138" fmla="*/ 5727032 w 8460606"/>
              <a:gd name="connsiteY138" fmla="*/ 1289785 h 4620126"/>
              <a:gd name="connsiteX139" fmla="*/ 5736657 w 8460606"/>
              <a:gd name="connsiteY139" fmla="*/ 1328286 h 4620126"/>
              <a:gd name="connsiteX140" fmla="*/ 5755908 w 8460606"/>
              <a:gd name="connsiteY140" fmla="*/ 1376413 h 4620126"/>
              <a:gd name="connsiteX141" fmla="*/ 5765533 w 8460606"/>
              <a:gd name="connsiteY141" fmla="*/ 1491916 h 4620126"/>
              <a:gd name="connsiteX142" fmla="*/ 5775158 w 8460606"/>
              <a:gd name="connsiteY142" fmla="*/ 1540042 h 4620126"/>
              <a:gd name="connsiteX143" fmla="*/ 5784783 w 8460606"/>
              <a:gd name="connsiteY143" fmla="*/ 1636295 h 4620126"/>
              <a:gd name="connsiteX144" fmla="*/ 5823284 w 8460606"/>
              <a:gd name="connsiteY144" fmla="*/ 1626669 h 4620126"/>
              <a:gd name="connsiteX145" fmla="*/ 5842535 w 8460606"/>
              <a:gd name="connsiteY145" fmla="*/ 1597794 h 4620126"/>
              <a:gd name="connsiteX146" fmla="*/ 5871411 w 8460606"/>
              <a:gd name="connsiteY146" fmla="*/ 1578543 h 4620126"/>
              <a:gd name="connsiteX147" fmla="*/ 5909912 w 8460606"/>
              <a:gd name="connsiteY147" fmla="*/ 1520792 h 4620126"/>
              <a:gd name="connsiteX148" fmla="*/ 5929162 w 8460606"/>
              <a:gd name="connsiteY148" fmla="*/ 1491916 h 4620126"/>
              <a:gd name="connsiteX149" fmla="*/ 5958038 w 8460606"/>
              <a:gd name="connsiteY149" fmla="*/ 1434164 h 4620126"/>
              <a:gd name="connsiteX150" fmla="*/ 5977289 w 8460606"/>
              <a:gd name="connsiteY150" fmla="*/ 1232034 h 4620126"/>
              <a:gd name="connsiteX151" fmla="*/ 5986914 w 8460606"/>
              <a:gd name="connsiteY151" fmla="*/ 1145406 h 4620126"/>
              <a:gd name="connsiteX152" fmla="*/ 6006164 w 8460606"/>
              <a:gd name="connsiteY152" fmla="*/ 1078029 h 4620126"/>
              <a:gd name="connsiteX153" fmla="*/ 6035040 w 8460606"/>
              <a:gd name="connsiteY153" fmla="*/ 808522 h 4620126"/>
              <a:gd name="connsiteX154" fmla="*/ 6054291 w 8460606"/>
              <a:gd name="connsiteY154" fmla="*/ 741145 h 4620126"/>
              <a:gd name="connsiteX155" fmla="*/ 6073541 w 8460606"/>
              <a:gd name="connsiteY155" fmla="*/ 683394 h 4620126"/>
              <a:gd name="connsiteX156" fmla="*/ 6092792 w 8460606"/>
              <a:gd name="connsiteY156" fmla="*/ 596766 h 4620126"/>
              <a:gd name="connsiteX157" fmla="*/ 6131293 w 8460606"/>
              <a:gd name="connsiteY157" fmla="*/ 462013 h 4620126"/>
              <a:gd name="connsiteX158" fmla="*/ 6150543 w 8460606"/>
              <a:gd name="connsiteY158" fmla="*/ 423512 h 4620126"/>
              <a:gd name="connsiteX159" fmla="*/ 6179419 w 8460606"/>
              <a:gd name="connsiteY159" fmla="*/ 317634 h 4620126"/>
              <a:gd name="connsiteX160" fmla="*/ 6198670 w 8460606"/>
              <a:gd name="connsiteY160" fmla="*/ 279133 h 4620126"/>
              <a:gd name="connsiteX161" fmla="*/ 6217920 w 8460606"/>
              <a:gd name="connsiteY161" fmla="*/ 221381 h 4620126"/>
              <a:gd name="connsiteX162" fmla="*/ 6275672 w 8460606"/>
              <a:gd name="connsiteY162" fmla="*/ 115503 h 4620126"/>
              <a:gd name="connsiteX163" fmla="*/ 6294922 w 8460606"/>
              <a:gd name="connsiteY163" fmla="*/ 57752 h 4620126"/>
              <a:gd name="connsiteX164" fmla="*/ 6304548 w 8460606"/>
              <a:gd name="connsiteY164" fmla="*/ 28876 h 4620126"/>
              <a:gd name="connsiteX165" fmla="*/ 6323798 w 8460606"/>
              <a:gd name="connsiteY165" fmla="*/ 0 h 4620126"/>
              <a:gd name="connsiteX166" fmla="*/ 6352674 w 8460606"/>
              <a:gd name="connsiteY166" fmla="*/ 9625 h 4620126"/>
              <a:gd name="connsiteX167" fmla="*/ 6371924 w 8460606"/>
              <a:gd name="connsiteY167" fmla="*/ 38501 h 4620126"/>
              <a:gd name="connsiteX168" fmla="*/ 6400800 w 8460606"/>
              <a:gd name="connsiteY168" fmla="*/ 67377 h 4620126"/>
              <a:gd name="connsiteX169" fmla="*/ 6420051 w 8460606"/>
              <a:gd name="connsiteY169" fmla="*/ 125128 h 4620126"/>
              <a:gd name="connsiteX170" fmla="*/ 6458552 w 8460606"/>
              <a:gd name="connsiteY170" fmla="*/ 182880 h 4620126"/>
              <a:gd name="connsiteX171" fmla="*/ 6477802 w 8460606"/>
              <a:gd name="connsiteY171" fmla="*/ 211756 h 4620126"/>
              <a:gd name="connsiteX172" fmla="*/ 6516303 w 8460606"/>
              <a:gd name="connsiteY172" fmla="*/ 298383 h 4620126"/>
              <a:gd name="connsiteX173" fmla="*/ 6545179 w 8460606"/>
              <a:gd name="connsiteY173" fmla="*/ 442762 h 4620126"/>
              <a:gd name="connsiteX174" fmla="*/ 6564430 w 8460606"/>
              <a:gd name="connsiteY174" fmla="*/ 471638 h 4620126"/>
              <a:gd name="connsiteX175" fmla="*/ 6593305 w 8460606"/>
              <a:gd name="connsiteY175" fmla="*/ 529389 h 4620126"/>
              <a:gd name="connsiteX176" fmla="*/ 6602931 w 8460606"/>
              <a:gd name="connsiteY176" fmla="*/ 558265 h 4620126"/>
              <a:gd name="connsiteX177" fmla="*/ 6631806 w 8460606"/>
              <a:gd name="connsiteY177" fmla="*/ 567891 h 4620126"/>
              <a:gd name="connsiteX178" fmla="*/ 6651057 w 8460606"/>
              <a:gd name="connsiteY178" fmla="*/ 596766 h 4620126"/>
              <a:gd name="connsiteX179" fmla="*/ 6699183 w 8460606"/>
              <a:gd name="connsiteY179" fmla="*/ 654518 h 4620126"/>
              <a:gd name="connsiteX180" fmla="*/ 6728059 w 8460606"/>
              <a:gd name="connsiteY180" fmla="*/ 712269 h 4620126"/>
              <a:gd name="connsiteX181" fmla="*/ 6737684 w 8460606"/>
              <a:gd name="connsiteY181" fmla="*/ 750771 h 4620126"/>
              <a:gd name="connsiteX182" fmla="*/ 6766560 w 8460606"/>
              <a:gd name="connsiteY182" fmla="*/ 808522 h 4620126"/>
              <a:gd name="connsiteX183" fmla="*/ 6776185 w 8460606"/>
              <a:gd name="connsiteY183" fmla="*/ 847023 h 4620126"/>
              <a:gd name="connsiteX184" fmla="*/ 6785811 w 8460606"/>
              <a:gd name="connsiteY184" fmla="*/ 904775 h 4620126"/>
              <a:gd name="connsiteX185" fmla="*/ 6805061 w 8460606"/>
              <a:gd name="connsiteY185" fmla="*/ 933651 h 4620126"/>
              <a:gd name="connsiteX186" fmla="*/ 6824312 w 8460606"/>
              <a:gd name="connsiteY186" fmla="*/ 1010653 h 4620126"/>
              <a:gd name="connsiteX187" fmla="*/ 6833937 w 8460606"/>
              <a:gd name="connsiteY187" fmla="*/ 1049154 h 4620126"/>
              <a:gd name="connsiteX188" fmla="*/ 6853188 w 8460606"/>
              <a:gd name="connsiteY188" fmla="*/ 1116531 h 4620126"/>
              <a:gd name="connsiteX189" fmla="*/ 6862813 w 8460606"/>
              <a:gd name="connsiteY189" fmla="*/ 1174282 h 4620126"/>
              <a:gd name="connsiteX190" fmla="*/ 6872438 w 8460606"/>
              <a:gd name="connsiteY190" fmla="*/ 1655545 h 4620126"/>
              <a:gd name="connsiteX191" fmla="*/ 6882063 w 8460606"/>
              <a:gd name="connsiteY191" fmla="*/ 1684421 h 4620126"/>
              <a:gd name="connsiteX192" fmla="*/ 6891689 w 8460606"/>
              <a:gd name="connsiteY192" fmla="*/ 1751798 h 4620126"/>
              <a:gd name="connsiteX193" fmla="*/ 6910939 w 8460606"/>
              <a:gd name="connsiteY193" fmla="*/ 1780674 h 4620126"/>
              <a:gd name="connsiteX194" fmla="*/ 6939815 w 8460606"/>
              <a:gd name="connsiteY194" fmla="*/ 1848051 h 4620126"/>
              <a:gd name="connsiteX195" fmla="*/ 6959065 w 8460606"/>
              <a:gd name="connsiteY195" fmla="*/ 1876926 h 4620126"/>
              <a:gd name="connsiteX196" fmla="*/ 6978316 w 8460606"/>
              <a:gd name="connsiteY196" fmla="*/ 1934678 h 4620126"/>
              <a:gd name="connsiteX197" fmla="*/ 7016817 w 8460606"/>
              <a:gd name="connsiteY197" fmla="*/ 1992429 h 4620126"/>
              <a:gd name="connsiteX198" fmla="*/ 7036068 w 8460606"/>
              <a:gd name="connsiteY198" fmla="*/ 2021305 h 4620126"/>
              <a:gd name="connsiteX199" fmla="*/ 7045693 w 8460606"/>
              <a:gd name="connsiteY199" fmla="*/ 2050181 h 4620126"/>
              <a:gd name="connsiteX200" fmla="*/ 7141945 w 8460606"/>
              <a:gd name="connsiteY200" fmla="*/ 2146434 h 4620126"/>
              <a:gd name="connsiteX201" fmla="*/ 7209322 w 8460606"/>
              <a:gd name="connsiteY201" fmla="*/ 2165684 h 4620126"/>
              <a:gd name="connsiteX202" fmla="*/ 7267074 w 8460606"/>
              <a:gd name="connsiteY202" fmla="*/ 2204185 h 4620126"/>
              <a:gd name="connsiteX203" fmla="*/ 7295950 w 8460606"/>
              <a:gd name="connsiteY203" fmla="*/ 2223436 h 4620126"/>
              <a:gd name="connsiteX204" fmla="*/ 7575082 w 8460606"/>
              <a:gd name="connsiteY204" fmla="*/ 2213811 h 4620126"/>
              <a:gd name="connsiteX205" fmla="*/ 7661710 w 8460606"/>
              <a:gd name="connsiteY205" fmla="*/ 2165684 h 4620126"/>
              <a:gd name="connsiteX206" fmla="*/ 7748337 w 8460606"/>
              <a:gd name="connsiteY206" fmla="*/ 2136808 h 4620126"/>
              <a:gd name="connsiteX207" fmla="*/ 7777213 w 8460606"/>
              <a:gd name="connsiteY207" fmla="*/ 2127183 h 4620126"/>
              <a:gd name="connsiteX208" fmla="*/ 7806089 w 8460606"/>
              <a:gd name="connsiteY208" fmla="*/ 2107933 h 4620126"/>
              <a:gd name="connsiteX209" fmla="*/ 7834964 w 8460606"/>
              <a:gd name="connsiteY209" fmla="*/ 2079057 h 4620126"/>
              <a:gd name="connsiteX210" fmla="*/ 7950468 w 8460606"/>
              <a:gd name="connsiteY210" fmla="*/ 2050181 h 4620126"/>
              <a:gd name="connsiteX211" fmla="*/ 7979343 w 8460606"/>
              <a:gd name="connsiteY211" fmla="*/ 2040556 h 4620126"/>
              <a:gd name="connsiteX212" fmla="*/ 8075596 w 8460606"/>
              <a:gd name="connsiteY212" fmla="*/ 2021305 h 4620126"/>
              <a:gd name="connsiteX213" fmla="*/ 8114097 w 8460606"/>
              <a:gd name="connsiteY213" fmla="*/ 2002055 h 4620126"/>
              <a:gd name="connsiteX214" fmla="*/ 8171849 w 8460606"/>
              <a:gd name="connsiteY214" fmla="*/ 1982804 h 4620126"/>
              <a:gd name="connsiteX215" fmla="*/ 8229600 w 8460606"/>
              <a:gd name="connsiteY215" fmla="*/ 1944303 h 4620126"/>
              <a:gd name="connsiteX216" fmla="*/ 8258476 w 8460606"/>
              <a:gd name="connsiteY216" fmla="*/ 1925053 h 4620126"/>
              <a:gd name="connsiteX217" fmla="*/ 8277726 w 8460606"/>
              <a:gd name="connsiteY217" fmla="*/ 1896177 h 4620126"/>
              <a:gd name="connsiteX218" fmla="*/ 8306602 w 8460606"/>
              <a:gd name="connsiteY218" fmla="*/ 1886552 h 4620126"/>
              <a:gd name="connsiteX219" fmla="*/ 8364354 w 8460606"/>
              <a:gd name="connsiteY219" fmla="*/ 1857676 h 4620126"/>
              <a:gd name="connsiteX220" fmla="*/ 8383604 w 8460606"/>
              <a:gd name="connsiteY220" fmla="*/ 1828800 h 4620126"/>
              <a:gd name="connsiteX221" fmla="*/ 8460606 w 8460606"/>
              <a:gd name="connsiteY22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013735 w 8460606"/>
              <a:gd name="connsiteY92" fmla="*/ 3291840 h 4620126"/>
              <a:gd name="connsiteX93" fmla="*/ 4100362 w 8460606"/>
              <a:gd name="connsiteY93" fmla="*/ 3243714 h 4620126"/>
              <a:gd name="connsiteX94" fmla="*/ 4129238 w 8460606"/>
              <a:gd name="connsiteY94" fmla="*/ 3234088 h 4620126"/>
              <a:gd name="connsiteX95" fmla="*/ 4331369 w 8460606"/>
              <a:gd name="connsiteY95" fmla="*/ 3051208 h 4620126"/>
              <a:gd name="connsiteX96" fmla="*/ 4350619 w 8460606"/>
              <a:gd name="connsiteY96" fmla="*/ 3022333 h 4620126"/>
              <a:gd name="connsiteX97" fmla="*/ 4437246 w 8460606"/>
              <a:gd name="connsiteY97" fmla="*/ 2954956 h 4620126"/>
              <a:gd name="connsiteX98" fmla="*/ 4687503 w 8460606"/>
              <a:gd name="connsiteY98" fmla="*/ 2579571 h 4620126"/>
              <a:gd name="connsiteX99" fmla="*/ 4697129 w 8460606"/>
              <a:gd name="connsiteY99" fmla="*/ 2550695 h 4620126"/>
              <a:gd name="connsiteX100" fmla="*/ 4735630 w 8460606"/>
              <a:gd name="connsiteY100" fmla="*/ 2464067 h 4620126"/>
              <a:gd name="connsiteX101" fmla="*/ 4754880 w 8460606"/>
              <a:gd name="connsiteY101" fmla="*/ 2406316 h 4620126"/>
              <a:gd name="connsiteX102" fmla="*/ 4764505 w 8460606"/>
              <a:gd name="connsiteY102" fmla="*/ 2377440 h 4620126"/>
              <a:gd name="connsiteX103" fmla="*/ 4822257 w 8460606"/>
              <a:gd name="connsiteY103" fmla="*/ 2252312 h 4620126"/>
              <a:gd name="connsiteX104" fmla="*/ 4908884 w 8460606"/>
              <a:gd name="connsiteY104" fmla="*/ 1982804 h 4620126"/>
              <a:gd name="connsiteX105" fmla="*/ 4918510 w 8460606"/>
              <a:gd name="connsiteY105" fmla="*/ 1876926 h 4620126"/>
              <a:gd name="connsiteX106" fmla="*/ 4937760 w 8460606"/>
              <a:gd name="connsiteY106" fmla="*/ 1809549 h 4620126"/>
              <a:gd name="connsiteX107" fmla="*/ 4957011 w 8460606"/>
              <a:gd name="connsiteY107" fmla="*/ 1626669 h 4620126"/>
              <a:gd name="connsiteX108" fmla="*/ 4966636 w 8460606"/>
              <a:gd name="connsiteY108" fmla="*/ 1578543 h 4620126"/>
              <a:gd name="connsiteX109" fmla="*/ 4976261 w 8460606"/>
              <a:gd name="connsiteY109" fmla="*/ 1463040 h 4620126"/>
              <a:gd name="connsiteX110" fmla="*/ 5014762 w 8460606"/>
              <a:gd name="connsiteY110" fmla="*/ 1366787 h 4620126"/>
              <a:gd name="connsiteX111" fmla="*/ 5024388 w 8460606"/>
              <a:gd name="connsiteY111" fmla="*/ 1328286 h 4620126"/>
              <a:gd name="connsiteX112" fmla="*/ 5062889 w 8460606"/>
              <a:gd name="connsiteY112" fmla="*/ 1241659 h 4620126"/>
              <a:gd name="connsiteX113" fmla="*/ 5072514 w 8460606"/>
              <a:gd name="connsiteY113" fmla="*/ 1203158 h 4620126"/>
              <a:gd name="connsiteX114" fmla="*/ 5091764 w 8460606"/>
              <a:gd name="connsiteY114" fmla="*/ 1155032 h 4620126"/>
              <a:gd name="connsiteX115" fmla="*/ 5101390 w 8460606"/>
              <a:gd name="connsiteY115" fmla="*/ 1126156 h 4620126"/>
              <a:gd name="connsiteX116" fmla="*/ 5120640 w 8460606"/>
              <a:gd name="connsiteY116" fmla="*/ 1097280 h 4620126"/>
              <a:gd name="connsiteX117" fmla="*/ 5149516 w 8460606"/>
              <a:gd name="connsiteY117" fmla="*/ 1029903 h 4620126"/>
              <a:gd name="connsiteX118" fmla="*/ 5178392 w 8460606"/>
              <a:gd name="connsiteY118" fmla="*/ 1001027 h 4620126"/>
              <a:gd name="connsiteX119" fmla="*/ 5216893 w 8460606"/>
              <a:gd name="connsiteY119" fmla="*/ 943276 h 4620126"/>
              <a:gd name="connsiteX120" fmla="*/ 5236143 w 8460606"/>
              <a:gd name="connsiteY120" fmla="*/ 914400 h 4620126"/>
              <a:gd name="connsiteX121" fmla="*/ 5274644 w 8460606"/>
              <a:gd name="connsiteY121" fmla="*/ 827773 h 4620126"/>
              <a:gd name="connsiteX122" fmla="*/ 5303520 w 8460606"/>
              <a:gd name="connsiteY122" fmla="*/ 770021 h 4620126"/>
              <a:gd name="connsiteX123" fmla="*/ 5361272 w 8460606"/>
              <a:gd name="connsiteY123" fmla="*/ 741145 h 4620126"/>
              <a:gd name="connsiteX124" fmla="*/ 5390148 w 8460606"/>
              <a:gd name="connsiteY124" fmla="*/ 750771 h 4620126"/>
              <a:gd name="connsiteX125" fmla="*/ 5447899 w 8460606"/>
              <a:gd name="connsiteY125" fmla="*/ 731520 h 4620126"/>
              <a:gd name="connsiteX126" fmla="*/ 5505651 w 8460606"/>
              <a:gd name="connsiteY126" fmla="*/ 770021 h 4620126"/>
              <a:gd name="connsiteX127" fmla="*/ 5515276 w 8460606"/>
              <a:gd name="connsiteY127" fmla="*/ 798897 h 4620126"/>
              <a:gd name="connsiteX128" fmla="*/ 5553777 w 8460606"/>
              <a:gd name="connsiteY128" fmla="*/ 875899 h 4620126"/>
              <a:gd name="connsiteX129" fmla="*/ 5582653 w 8460606"/>
              <a:gd name="connsiteY129" fmla="*/ 962526 h 4620126"/>
              <a:gd name="connsiteX130" fmla="*/ 5592278 w 8460606"/>
              <a:gd name="connsiteY130" fmla="*/ 991402 h 4620126"/>
              <a:gd name="connsiteX131" fmla="*/ 5611529 w 8460606"/>
              <a:gd name="connsiteY131" fmla="*/ 1029903 h 4620126"/>
              <a:gd name="connsiteX132" fmla="*/ 5630779 w 8460606"/>
              <a:gd name="connsiteY132" fmla="*/ 1087655 h 4620126"/>
              <a:gd name="connsiteX133" fmla="*/ 5640404 w 8460606"/>
              <a:gd name="connsiteY133" fmla="*/ 1116531 h 4620126"/>
              <a:gd name="connsiteX134" fmla="*/ 5678905 w 8460606"/>
              <a:gd name="connsiteY134" fmla="*/ 1174282 h 4620126"/>
              <a:gd name="connsiteX135" fmla="*/ 5698156 w 8460606"/>
              <a:gd name="connsiteY135" fmla="*/ 1203158 h 4620126"/>
              <a:gd name="connsiteX136" fmla="*/ 5717406 w 8460606"/>
              <a:gd name="connsiteY136" fmla="*/ 1260909 h 4620126"/>
              <a:gd name="connsiteX137" fmla="*/ 5727032 w 8460606"/>
              <a:gd name="connsiteY137" fmla="*/ 1289785 h 4620126"/>
              <a:gd name="connsiteX138" fmla="*/ 5736657 w 8460606"/>
              <a:gd name="connsiteY138" fmla="*/ 1328286 h 4620126"/>
              <a:gd name="connsiteX139" fmla="*/ 5755908 w 8460606"/>
              <a:gd name="connsiteY139" fmla="*/ 1376413 h 4620126"/>
              <a:gd name="connsiteX140" fmla="*/ 5765533 w 8460606"/>
              <a:gd name="connsiteY140" fmla="*/ 1491916 h 4620126"/>
              <a:gd name="connsiteX141" fmla="*/ 5775158 w 8460606"/>
              <a:gd name="connsiteY141" fmla="*/ 1540042 h 4620126"/>
              <a:gd name="connsiteX142" fmla="*/ 5784783 w 8460606"/>
              <a:gd name="connsiteY142" fmla="*/ 1636295 h 4620126"/>
              <a:gd name="connsiteX143" fmla="*/ 5823284 w 8460606"/>
              <a:gd name="connsiteY143" fmla="*/ 1626669 h 4620126"/>
              <a:gd name="connsiteX144" fmla="*/ 5842535 w 8460606"/>
              <a:gd name="connsiteY144" fmla="*/ 1597794 h 4620126"/>
              <a:gd name="connsiteX145" fmla="*/ 5871411 w 8460606"/>
              <a:gd name="connsiteY145" fmla="*/ 1578543 h 4620126"/>
              <a:gd name="connsiteX146" fmla="*/ 5909912 w 8460606"/>
              <a:gd name="connsiteY146" fmla="*/ 1520792 h 4620126"/>
              <a:gd name="connsiteX147" fmla="*/ 5929162 w 8460606"/>
              <a:gd name="connsiteY147" fmla="*/ 1491916 h 4620126"/>
              <a:gd name="connsiteX148" fmla="*/ 5958038 w 8460606"/>
              <a:gd name="connsiteY148" fmla="*/ 1434164 h 4620126"/>
              <a:gd name="connsiteX149" fmla="*/ 5977289 w 8460606"/>
              <a:gd name="connsiteY149" fmla="*/ 1232034 h 4620126"/>
              <a:gd name="connsiteX150" fmla="*/ 5986914 w 8460606"/>
              <a:gd name="connsiteY150" fmla="*/ 1145406 h 4620126"/>
              <a:gd name="connsiteX151" fmla="*/ 6006164 w 8460606"/>
              <a:gd name="connsiteY151" fmla="*/ 1078029 h 4620126"/>
              <a:gd name="connsiteX152" fmla="*/ 6035040 w 8460606"/>
              <a:gd name="connsiteY152" fmla="*/ 808522 h 4620126"/>
              <a:gd name="connsiteX153" fmla="*/ 6054291 w 8460606"/>
              <a:gd name="connsiteY153" fmla="*/ 741145 h 4620126"/>
              <a:gd name="connsiteX154" fmla="*/ 6073541 w 8460606"/>
              <a:gd name="connsiteY154" fmla="*/ 683394 h 4620126"/>
              <a:gd name="connsiteX155" fmla="*/ 6092792 w 8460606"/>
              <a:gd name="connsiteY155" fmla="*/ 596766 h 4620126"/>
              <a:gd name="connsiteX156" fmla="*/ 6131293 w 8460606"/>
              <a:gd name="connsiteY156" fmla="*/ 462013 h 4620126"/>
              <a:gd name="connsiteX157" fmla="*/ 6150543 w 8460606"/>
              <a:gd name="connsiteY157" fmla="*/ 423512 h 4620126"/>
              <a:gd name="connsiteX158" fmla="*/ 6179419 w 8460606"/>
              <a:gd name="connsiteY158" fmla="*/ 317634 h 4620126"/>
              <a:gd name="connsiteX159" fmla="*/ 6198670 w 8460606"/>
              <a:gd name="connsiteY159" fmla="*/ 279133 h 4620126"/>
              <a:gd name="connsiteX160" fmla="*/ 6217920 w 8460606"/>
              <a:gd name="connsiteY160" fmla="*/ 221381 h 4620126"/>
              <a:gd name="connsiteX161" fmla="*/ 6275672 w 8460606"/>
              <a:gd name="connsiteY161" fmla="*/ 115503 h 4620126"/>
              <a:gd name="connsiteX162" fmla="*/ 6294922 w 8460606"/>
              <a:gd name="connsiteY162" fmla="*/ 57752 h 4620126"/>
              <a:gd name="connsiteX163" fmla="*/ 6304548 w 8460606"/>
              <a:gd name="connsiteY163" fmla="*/ 28876 h 4620126"/>
              <a:gd name="connsiteX164" fmla="*/ 6323798 w 8460606"/>
              <a:gd name="connsiteY164" fmla="*/ 0 h 4620126"/>
              <a:gd name="connsiteX165" fmla="*/ 6352674 w 8460606"/>
              <a:gd name="connsiteY165" fmla="*/ 9625 h 4620126"/>
              <a:gd name="connsiteX166" fmla="*/ 6371924 w 8460606"/>
              <a:gd name="connsiteY166" fmla="*/ 38501 h 4620126"/>
              <a:gd name="connsiteX167" fmla="*/ 6400800 w 8460606"/>
              <a:gd name="connsiteY167" fmla="*/ 67377 h 4620126"/>
              <a:gd name="connsiteX168" fmla="*/ 6420051 w 8460606"/>
              <a:gd name="connsiteY168" fmla="*/ 125128 h 4620126"/>
              <a:gd name="connsiteX169" fmla="*/ 6458552 w 8460606"/>
              <a:gd name="connsiteY169" fmla="*/ 182880 h 4620126"/>
              <a:gd name="connsiteX170" fmla="*/ 6477802 w 8460606"/>
              <a:gd name="connsiteY170" fmla="*/ 211756 h 4620126"/>
              <a:gd name="connsiteX171" fmla="*/ 6516303 w 8460606"/>
              <a:gd name="connsiteY171" fmla="*/ 298383 h 4620126"/>
              <a:gd name="connsiteX172" fmla="*/ 6545179 w 8460606"/>
              <a:gd name="connsiteY172" fmla="*/ 442762 h 4620126"/>
              <a:gd name="connsiteX173" fmla="*/ 6564430 w 8460606"/>
              <a:gd name="connsiteY173" fmla="*/ 471638 h 4620126"/>
              <a:gd name="connsiteX174" fmla="*/ 6593305 w 8460606"/>
              <a:gd name="connsiteY174" fmla="*/ 529389 h 4620126"/>
              <a:gd name="connsiteX175" fmla="*/ 6602931 w 8460606"/>
              <a:gd name="connsiteY175" fmla="*/ 558265 h 4620126"/>
              <a:gd name="connsiteX176" fmla="*/ 6631806 w 8460606"/>
              <a:gd name="connsiteY176" fmla="*/ 567891 h 4620126"/>
              <a:gd name="connsiteX177" fmla="*/ 6651057 w 8460606"/>
              <a:gd name="connsiteY177" fmla="*/ 596766 h 4620126"/>
              <a:gd name="connsiteX178" fmla="*/ 6699183 w 8460606"/>
              <a:gd name="connsiteY178" fmla="*/ 654518 h 4620126"/>
              <a:gd name="connsiteX179" fmla="*/ 6728059 w 8460606"/>
              <a:gd name="connsiteY179" fmla="*/ 712269 h 4620126"/>
              <a:gd name="connsiteX180" fmla="*/ 6737684 w 8460606"/>
              <a:gd name="connsiteY180" fmla="*/ 750771 h 4620126"/>
              <a:gd name="connsiteX181" fmla="*/ 6766560 w 8460606"/>
              <a:gd name="connsiteY181" fmla="*/ 808522 h 4620126"/>
              <a:gd name="connsiteX182" fmla="*/ 6776185 w 8460606"/>
              <a:gd name="connsiteY182" fmla="*/ 847023 h 4620126"/>
              <a:gd name="connsiteX183" fmla="*/ 6785811 w 8460606"/>
              <a:gd name="connsiteY183" fmla="*/ 904775 h 4620126"/>
              <a:gd name="connsiteX184" fmla="*/ 6805061 w 8460606"/>
              <a:gd name="connsiteY184" fmla="*/ 933651 h 4620126"/>
              <a:gd name="connsiteX185" fmla="*/ 6824312 w 8460606"/>
              <a:gd name="connsiteY185" fmla="*/ 1010653 h 4620126"/>
              <a:gd name="connsiteX186" fmla="*/ 6833937 w 8460606"/>
              <a:gd name="connsiteY186" fmla="*/ 1049154 h 4620126"/>
              <a:gd name="connsiteX187" fmla="*/ 6853188 w 8460606"/>
              <a:gd name="connsiteY187" fmla="*/ 1116531 h 4620126"/>
              <a:gd name="connsiteX188" fmla="*/ 6862813 w 8460606"/>
              <a:gd name="connsiteY188" fmla="*/ 1174282 h 4620126"/>
              <a:gd name="connsiteX189" fmla="*/ 6872438 w 8460606"/>
              <a:gd name="connsiteY189" fmla="*/ 1655545 h 4620126"/>
              <a:gd name="connsiteX190" fmla="*/ 6882063 w 8460606"/>
              <a:gd name="connsiteY190" fmla="*/ 1684421 h 4620126"/>
              <a:gd name="connsiteX191" fmla="*/ 6891689 w 8460606"/>
              <a:gd name="connsiteY191" fmla="*/ 1751798 h 4620126"/>
              <a:gd name="connsiteX192" fmla="*/ 6910939 w 8460606"/>
              <a:gd name="connsiteY192" fmla="*/ 1780674 h 4620126"/>
              <a:gd name="connsiteX193" fmla="*/ 6939815 w 8460606"/>
              <a:gd name="connsiteY193" fmla="*/ 1848051 h 4620126"/>
              <a:gd name="connsiteX194" fmla="*/ 6959065 w 8460606"/>
              <a:gd name="connsiteY194" fmla="*/ 1876926 h 4620126"/>
              <a:gd name="connsiteX195" fmla="*/ 6978316 w 8460606"/>
              <a:gd name="connsiteY195" fmla="*/ 1934678 h 4620126"/>
              <a:gd name="connsiteX196" fmla="*/ 7016817 w 8460606"/>
              <a:gd name="connsiteY196" fmla="*/ 1992429 h 4620126"/>
              <a:gd name="connsiteX197" fmla="*/ 7036068 w 8460606"/>
              <a:gd name="connsiteY197" fmla="*/ 2021305 h 4620126"/>
              <a:gd name="connsiteX198" fmla="*/ 7045693 w 8460606"/>
              <a:gd name="connsiteY198" fmla="*/ 2050181 h 4620126"/>
              <a:gd name="connsiteX199" fmla="*/ 7141945 w 8460606"/>
              <a:gd name="connsiteY199" fmla="*/ 2146434 h 4620126"/>
              <a:gd name="connsiteX200" fmla="*/ 7209322 w 8460606"/>
              <a:gd name="connsiteY200" fmla="*/ 2165684 h 4620126"/>
              <a:gd name="connsiteX201" fmla="*/ 7267074 w 8460606"/>
              <a:gd name="connsiteY201" fmla="*/ 2204185 h 4620126"/>
              <a:gd name="connsiteX202" fmla="*/ 7295950 w 8460606"/>
              <a:gd name="connsiteY202" fmla="*/ 2223436 h 4620126"/>
              <a:gd name="connsiteX203" fmla="*/ 7575082 w 8460606"/>
              <a:gd name="connsiteY203" fmla="*/ 2213811 h 4620126"/>
              <a:gd name="connsiteX204" fmla="*/ 7661710 w 8460606"/>
              <a:gd name="connsiteY204" fmla="*/ 2165684 h 4620126"/>
              <a:gd name="connsiteX205" fmla="*/ 7748337 w 8460606"/>
              <a:gd name="connsiteY205" fmla="*/ 2136808 h 4620126"/>
              <a:gd name="connsiteX206" fmla="*/ 7777213 w 8460606"/>
              <a:gd name="connsiteY206" fmla="*/ 2127183 h 4620126"/>
              <a:gd name="connsiteX207" fmla="*/ 7806089 w 8460606"/>
              <a:gd name="connsiteY207" fmla="*/ 2107933 h 4620126"/>
              <a:gd name="connsiteX208" fmla="*/ 7834964 w 8460606"/>
              <a:gd name="connsiteY208" fmla="*/ 2079057 h 4620126"/>
              <a:gd name="connsiteX209" fmla="*/ 7950468 w 8460606"/>
              <a:gd name="connsiteY209" fmla="*/ 2050181 h 4620126"/>
              <a:gd name="connsiteX210" fmla="*/ 7979343 w 8460606"/>
              <a:gd name="connsiteY210" fmla="*/ 2040556 h 4620126"/>
              <a:gd name="connsiteX211" fmla="*/ 8075596 w 8460606"/>
              <a:gd name="connsiteY211" fmla="*/ 2021305 h 4620126"/>
              <a:gd name="connsiteX212" fmla="*/ 8114097 w 8460606"/>
              <a:gd name="connsiteY212" fmla="*/ 2002055 h 4620126"/>
              <a:gd name="connsiteX213" fmla="*/ 8171849 w 8460606"/>
              <a:gd name="connsiteY213" fmla="*/ 1982804 h 4620126"/>
              <a:gd name="connsiteX214" fmla="*/ 8229600 w 8460606"/>
              <a:gd name="connsiteY214" fmla="*/ 1944303 h 4620126"/>
              <a:gd name="connsiteX215" fmla="*/ 8258476 w 8460606"/>
              <a:gd name="connsiteY215" fmla="*/ 1925053 h 4620126"/>
              <a:gd name="connsiteX216" fmla="*/ 8277726 w 8460606"/>
              <a:gd name="connsiteY216" fmla="*/ 1896177 h 4620126"/>
              <a:gd name="connsiteX217" fmla="*/ 8306602 w 8460606"/>
              <a:gd name="connsiteY217" fmla="*/ 1886552 h 4620126"/>
              <a:gd name="connsiteX218" fmla="*/ 8364354 w 8460606"/>
              <a:gd name="connsiteY218" fmla="*/ 1857676 h 4620126"/>
              <a:gd name="connsiteX219" fmla="*/ 8383604 w 8460606"/>
              <a:gd name="connsiteY219" fmla="*/ 1828800 h 4620126"/>
              <a:gd name="connsiteX220" fmla="*/ 8460606 w 8460606"/>
              <a:gd name="connsiteY220"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3667225 w 8460606"/>
              <a:gd name="connsiteY91" fmla="*/ 3301465 h 4620126"/>
              <a:gd name="connsiteX92" fmla="*/ 4100362 w 8460606"/>
              <a:gd name="connsiteY92" fmla="*/ 3243714 h 4620126"/>
              <a:gd name="connsiteX93" fmla="*/ 4129238 w 8460606"/>
              <a:gd name="connsiteY93" fmla="*/ 3234088 h 4620126"/>
              <a:gd name="connsiteX94" fmla="*/ 4331369 w 8460606"/>
              <a:gd name="connsiteY94" fmla="*/ 3051208 h 4620126"/>
              <a:gd name="connsiteX95" fmla="*/ 4350619 w 8460606"/>
              <a:gd name="connsiteY95" fmla="*/ 3022333 h 4620126"/>
              <a:gd name="connsiteX96" fmla="*/ 4437246 w 8460606"/>
              <a:gd name="connsiteY96" fmla="*/ 2954956 h 4620126"/>
              <a:gd name="connsiteX97" fmla="*/ 4687503 w 8460606"/>
              <a:gd name="connsiteY97" fmla="*/ 2579571 h 4620126"/>
              <a:gd name="connsiteX98" fmla="*/ 4697129 w 8460606"/>
              <a:gd name="connsiteY98" fmla="*/ 2550695 h 4620126"/>
              <a:gd name="connsiteX99" fmla="*/ 4735630 w 8460606"/>
              <a:gd name="connsiteY99" fmla="*/ 2464067 h 4620126"/>
              <a:gd name="connsiteX100" fmla="*/ 4754880 w 8460606"/>
              <a:gd name="connsiteY100" fmla="*/ 2406316 h 4620126"/>
              <a:gd name="connsiteX101" fmla="*/ 4764505 w 8460606"/>
              <a:gd name="connsiteY101" fmla="*/ 2377440 h 4620126"/>
              <a:gd name="connsiteX102" fmla="*/ 4822257 w 8460606"/>
              <a:gd name="connsiteY102" fmla="*/ 2252312 h 4620126"/>
              <a:gd name="connsiteX103" fmla="*/ 4908884 w 8460606"/>
              <a:gd name="connsiteY103" fmla="*/ 1982804 h 4620126"/>
              <a:gd name="connsiteX104" fmla="*/ 4918510 w 8460606"/>
              <a:gd name="connsiteY104" fmla="*/ 1876926 h 4620126"/>
              <a:gd name="connsiteX105" fmla="*/ 4937760 w 8460606"/>
              <a:gd name="connsiteY105" fmla="*/ 1809549 h 4620126"/>
              <a:gd name="connsiteX106" fmla="*/ 4957011 w 8460606"/>
              <a:gd name="connsiteY106" fmla="*/ 1626669 h 4620126"/>
              <a:gd name="connsiteX107" fmla="*/ 4966636 w 8460606"/>
              <a:gd name="connsiteY107" fmla="*/ 1578543 h 4620126"/>
              <a:gd name="connsiteX108" fmla="*/ 4976261 w 8460606"/>
              <a:gd name="connsiteY108" fmla="*/ 1463040 h 4620126"/>
              <a:gd name="connsiteX109" fmla="*/ 5014762 w 8460606"/>
              <a:gd name="connsiteY109" fmla="*/ 1366787 h 4620126"/>
              <a:gd name="connsiteX110" fmla="*/ 5024388 w 8460606"/>
              <a:gd name="connsiteY110" fmla="*/ 1328286 h 4620126"/>
              <a:gd name="connsiteX111" fmla="*/ 5062889 w 8460606"/>
              <a:gd name="connsiteY111" fmla="*/ 1241659 h 4620126"/>
              <a:gd name="connsiteX112" fmla="*/ 5072514 w 8460606"/>
              <a:gd name="connsiteY112" fmla="*/ 1203158 h 4620126"/>
              <a:gd name="connsiteX113" fmla="*/ 5091764 w 8460606"/>
              <a:gd name="connsiteY113" fmla="*/ 1155032 h 4620126"/>
              <a:gd name="connsiteX114" fmla="*/ 5101390 w 8460606"/>
              <a:gd name="connsiteY114" fmla="*/ 1126156 h 4620126"/>
              <a:gd name="connsiteX115" fmla="*/ 5120640 w 8460606"/>
              <a:gd name="connsiteY115" fmla="*/ 1097280 h 4620126"/>
              <a:gd name="connsiteX116" fmla="*/ 5149516 w 8460606"/>
              <a:gd name="connsiteY116" fmla="*/ 1029903 h 4620126"/>
              <a:gd name="connsiteX117" fmla="*/ 5178392 w 8460606"/>
              <a:gd name="connsiteY117" fmla="*/ 1001027 h 4620126"/>
              <a:gd name="connsiteX118" fmla="*/ 5216893 w 8460606"/>
              <a:gd name="connsiteY118" fmla="*/ 943276 h 4620126"/>
              <a:gd name="connsiteX119" fmla="*/ 5236143 w 8460606"/>
              <a:gd name="connsiteY119" fmla="*/ 914400 h 4620126"/>
              <a:gd name="connsiteX120" fmla="*/ 5274644 w 8460606"/>
              <a:gd name="connsiteY120" fmla="*/ 827773 h 4620126"/>
              <a:gd name="connsiteX121" fmla="*/ 5303520 w 8460606"/>
              <a:gd name="connsiteY121" fmla="*/ 770021 h 4620126"/>
              <a:gd name="connsiteX122" fmla="*/ 5361272 w 8460606"/>
              <a:gd name="connsiteY122" fmla="*/ 741145 h 4620126"/>
              <a:gd name="connsiteX123" fmla="*/ 5390148 w 8460606"/>
              <a:gd name="connsiteY123" fmla="*/ 750771 h 4620126"/>
              <a:gd name="connsiteX124" fmla="*/ 5447899 w 8460606"/>
              <a:gd name="connsiteY124" fmla="*/ 731520 h 4620126"/>
              <a:gd name="connsiteX125" fmla="*/ 5505651 w 8460606"/>
              <a:gd name="connsiteY125" fmla="*/ 770021 h 4620126"/>
              <a:gd name="connsiteX126" fmla="*/ 5515276 w 8460606"/>
              <a:gd name="connsiteY126" fmla="*/ 798897 h 4620126"/>
              <a:gd name="connsiteX127" fmla="*/ 5553777 w 8460606"/>
              <a:gd name="connsiteY127" fmla="*/ 875899 h 4620126"/>
              <a:gd name="connsiteX128" fmla="*/ 5582653 w 8460606"/>
              <a:gd name="connsiteY128" fmla="*/ 962526 h 4620126"/>
              <a:gd name="connsiteX129" fmla="*/ 5592278 w 8460606"/>
              <a:gd name="connsiteY129" fmla="*/ 991402 h 4620126"/>
              <a:gd name="connsiteX130" fmla="*/ 5611529 w 8460606"/>
              <a:gd name="connsiteY130" fmla="*/ 1029903 h 4620126"/>
              <a:gd name="connsiteX131" fmla="*/ 5630779 w 8460606"/>
              <a:gd name="connsiteY131" fmla="*/ 1087655 h 4620126"/>
              <a:gd name="connsiteX132" fmla="*/ 5640404 w 8460606"/>
              <a:gd name="connsiteY132" fmla="*/ 1116531 h 4620126"/>
              <a:gd name="connsiteX133" fmla="*/ 5678905 w 8460606"/>
              <a:gd name="connsiteY133" fmla="*/ 1174282 h 4620126"/>
              <a:gd name="connsiteX134" fmla="*/ 5698156 w 8460606"/>
              <a:gd name="connsiteY134" fmla="*/ 1203158 h 4620126"/>
              <a:gd name="connsiteX135" fmla="*/ 5717406 w 8460606"/>
              <a:gd name="connsiteY135" fmla="*/ 1260909 h 4620126"/>
              <a:gd name="connsiteX136" fmla="*/ 5727032 w 8460606"/>
              <a:gd name="connsiteY136" fmla="*/ 1289785 h 4620126"/>
              <a:gd name="connsiteX137" fmla="*/ 5736657 w 8460606"/>
              <a:gd name="connsiteY137" fmla="*/ 1328286 h 4620126"/>
              <a:gd name="connsiteX138" fmla="*/ 5755908 w 8460606"/>
              <a:gd name="connsiteY138" fmla="*/ 1376413 h 4620126"/>
              <a:gd name="connsiteX139" fmla="*/ 5765533 w 8460606"/>
              <a:gd name="connsiteY139" fmla="*/ 1491916 h 4620126"/>
              <a:gd name="connsiteX140" fmla="*/ 5775158 w 8460606"/>
              <a:gd name="connsiteY140" fmla="*/ 1540042 h 4620126"/>
              <a:gd name="connsiteX141" fmla="*/ 5784783 w 8460606"/>
              <a:gd name="connsiteY141" fmla="*/ 1636295 h 4620126"/>
              <a:gd name="connsiteX142" fmla="*/ 5823284 w 8460606"/>
              <a:gd name="connsiteY142" fmla="*/ 1626669 h 4620126"/>
              <a:gd name="connsiteX143" fmla="*/ 5842535 w 8460606"/>
              <a:gd name="connsiteY143" fmla="*/ 1597794 h 4620126"/>
              <a:gd name="connsiteX144" fmla="*/ 5871411 w 8460606"/>
              <a:gd name="connsiteY144" fmla="*/ 1578543 h 4620126"/>
              <a:gd name="connsiteX145" fmla="*/ 5909912 w 8460606"/>
              <a:gd name="connsiteY145" fmla="*/ 1520792 h 4620126"/>
              <a:gd name="connsiteX146" fmla="*/ 5929162 w 8460606"/>
              <a:gd name="connsiteY146" fmla="*/ 1491916 h 4620126"/>
              <a:gd name="connsiteX147" fmla="*/ 5958038 w 8460606"/>
              <a:gd name="connsiteY147" fmla="*/ 1434164 h 4620126"/>
              <a:gd name="connsiteX148" fmla="*/ 5977289 w 8460606"/>
              <a:gd name="connsiteY148" fmla="*/ 1232034 h 4620126"/>
              <a:gd name="connsiteX149" fmla="*/ 5986914 w 8460606"/>
              <a:gd name="connsiteY149" fmla="*/ 1145406 h 4620126"/>
              <a:gd name="connsiteX150" fmla="*/ 6006164 w 8460606"/>
              <a:gd name="connsiteY150" fmla="*/ 1078029 h 4620126"/>
              <a:gd name="connsiteX151" fmla="*/ 6035040 w 8460606"/>
              <a:gd name="connsiteY151" fmla="*/ 808522 h 4620126"/>
              <a:gd name="connsiteX152" fmla="*/ 6054291 w 8460606"/>
              <a:gd name="connsiteY152" fmla="*/ 741145 h 4620126"/>
              <a:gd name="connsiteX153" fmla="*/ 6073541 w 8460606"/>
              <a:gd name="connsiteY153" fmla="*/ 683394 h 4620126"/>
              <a:gd name="connsiteX154" fmla="*/ 6092792 w 8460606"/>
              <a:gd name="connsiteY154" fmla="*/ 596766 h 4620126"/>
              <a:gd name="connsiteX155" fmla="*/ 6131293 w 8460606"/>
              <a:gd name="connsiteY155" fmla="*/ 462013 h 4620126"/>
              <a:gd name="connsiteX156" fmla="*/ 6150543 w 8460606"/>
              <a:gd name="connsiteY156" fmla="*/ 423512 h 4620126"/>
              <a:gd name="connsiteX157" fmla="*/ 6179419 w 8460606"/>
              <a:gd name="connsiteY157" fmla="*/ 317634 h 4620126"/>
              <a:gd name="connsiteX158" fmla="*/ 6198670 w 8460606"/>
              <a:gd name="connsiteY158" fmla="*/ 279133 h 4620126"/>
              <a:gd name="connsiteX159" fmla="*/ 6217920 w 8460606"/>
              <a:gd name="connsiteY159" fmla="*/ 221381 h 4620126"/>
              <a:gd name="connsiteX160" fmla="*/ 6275672 w 8460606"/>
              <a:gd name="connsiteY160" fmla="*/ 115503 h 4620126"/>
              <a:gd name="connsiteX161" fmla="*/ 6294922 w 8460606"/>
              <a:gd name="connsiteY161" fmla="*/ 57752 h 4620126"/>
              <a:gd name="connsiteX162" fmla="*/ 6304548 w 8460606"/>
              <a:gd name="connsiteY162" fmla="*/ 28876 h 4620126"/>
              <a:gd name="connsiteX163" fmla="*/ 6323798 w 8460606"/>
              <a:gd name="connsiteY163" fmla="*/ 0 h 4620126"/>
              <a:gd name="connsiteX164" fmla="*/ 6352674 w 8460606"/>
              <a:gd name="connsiteY164" fmla="*/ 9625 h 4620126"/>
              <a:gd name="connsiteX165" fmla="*/ 6371924 w 8460606"/>
              <a:gd name="connsiteY165" fmla="*/ 38501 h 4620126"/>
              <a:gd name="connsiteX166" fmla="*/ 6400800 w 8460606"/>
              <a:gd name="connsiteY166" fmla="*/ 67377 h 4620126"/>
              <a:gd name="connsiteX167" fmla="*/ 6420051 w 8460606"/>
              <a:gd name="connsiteY167" fmla="*/ 125128 h 4620126"/>
              <a:gd name="connsiteX168" fmla="*/ 6458552 w 8460606"/>
              <a:gd name="connsiteY168" fmla="*/ 182880 h 4620126"/>
              <a:gd name="connsiteX169" fmla="*/ 6477802 w 8460606"/>
              <a:gd name="connsiteY169" fmla="*/ 211756 h 4620126"/>
              <a:gd name="connsiteX170" fmla="*/ 6516303 w 8460606"/>
              <a:gd name="connsiteY170" fmla="*/ 298383 h 4620126"/>
              <a:gd name="connsiteX171" fmla="*/ 6545179 w 8460606"/>
              <a:gd name="connsiteY171" fmla="*/ 442762 h 4620126"/>
              <a:gd name="connsiteX172" fmla="*/ 6564430 w 8460606"/>
              <a:gd name="connsiteY172" fmla="*/ 471638 h 4620126"/>
              <a:gd name="connsiteX173" fmla="*/ 6593305 w 8460606"/>
              <a:gd name="connsiteY173" fmla="*/ 529389 h 4620126"/>
              <a:gd name="connsiteX174" fmla="*/ 6602931 w 8460606"/>
              <a:gd name="connsiteY174" fmla="*/ 558265 h 4620126"/>
              <a:gd name="connsiteX175" fmla="*/ 6631806 w 8460606"/>
              <a:gd name="connsiteY175" fmla="*/ 567891 h 4620126"/>
              <a:gd name="connsiteX176" fmla="*/ 6651057 w 8460606"/>
              <a:gd name="connsiteY176" fmla="*/ 596766 h 4620126"/>
              <a:gd name="connsiteX177" fmla="*/ 6699183 w 8460606"/>
              <a:gd name="connsiteY177" fmla="*/ 654518 h 4620126"/>
              <a:gd name="connsiteX178" fmla="*/ 6728059 w 8460606"/>
              <a:gd name="connsiteY178" fmla="*/ 712269 h 4620126"/>
              <a:gd name="connsiteX179" fmla="*/ 6737684 w 8460606"/>
              <a:gd name="connsiteY179" fmla="*/ 750771 h 4620126"/>
              <a:gd name="connsiteX180" fmla="*/ 6766560 w 8460606"/>
              <a:gd name="connsiteY180" fmla="*/ 808522 h 4620126"/>
              <a:gd name="connsiteX181" fmla="*/ 6776185 w 8460606"/>
              <a:gd name="connsiteY181" fmla="*/ 847023 h 4620126"/>
              <a:gd name="connsiteX182" fmla="*/ 6785811 w 8460606"/>
              <a:gd name="connsiteY182" fmla="*/ 904775 h 4620126"/>
              <a:gd name="connsiteX183" fmla="*/ 6805061 w 8460606"/>
              <a:gd name="connsiteY183" fmla="*/ 933651 h 4620126"/>
              <a:gd name="connsiteX184" fmla="*/ 6824312 w 8460606"/>
              <a:gd name="connsiteY184" fmla="*/ 1010653 h 4620126"/>
              <a:gd name="connsiteX185" fmla="*/ 6833937 w 8460606"/>
              <a:gd name="connsiteY185" fmla="*/ 1049154 h 4620126"/>
              <a:gd name="connsiteX186" fmla="*/ 6853188 w 8460606"/>
              <a:gd name="connsiteY186" fmla="*/ 1116531 h 4620126"/>
              <a:gd name="connsiteX187" fmla="*/ 6862813 w 8460606"/>
              <a:gd name="connsiteY187" fmla="*/ 1174282 h 4620126"/>
              <a:gd name="connsiteX188" fmla="*/ 6872438 w 8460606"/>
              <a:gd name="connsiteY188" fmla="*/ 1655545 h 4620126"/>
              <a:gd name="connsiteX189" fmla="*/ 6882063 w 8460606"/>
              <a:gd name="connsiteY189" fmla="*/ 1684421 h 4620126"/>
              <a:gd name="connsiteX190" fmla="*/ 6891689 w 8460606"/>
              <a:gd name="connsiteY190" fmla="*/ 1751798 h 4620126"/>
              <a:gd name="connsiteX191" fmla="*/ 6910939 w 8460606"/>
              <a:gd name="connsiteY191" fmla="*/ 1780674 h 4620126"/>
              <a:gd name="connsiteX192" fmla="*/ 6939815 w 8460606"/>
              <a:gd name="connsiteY192" fmla="*/ 1848051 h 4620126"/>
              <a:gd name="connsiteX193" fmla="*/ 6959065 w 8460606"/>
              <a:gd name="connsiteY193" fmla="*/ 1876926 h 4620126"/>
              <a:gd name="connsiteX194" fmla="*/ 6978316 w 8460606"/>
              <a:gd name="connsiteY194" fmla="*/ 1934678 h 4620126"/>
              <a:gd name="connsiteX195" fmla="*/ 7016817 w 8460606"/>
              <a:gd name="connsiteY195" fmla="*/ 1992429 h 4620126"/>
              <a:gd name="connsiteX196" fmla="*/ 7036068 w 8460606"/>
              <a:gd name="connsiteY196" fmla="*/ 2021305 h 4620126"/>
              <a:gd name="connsiteX197" fmla="*/ 7045693 w 8460606"/>
              <a:gd name="connsiteY197" fmla="*/ 2050181 h 4620126"/>
              <a:gd name="connsiteX198" fmla="*/ 7141945 w 8460606"/>
              <a:gd name="connsiteY198" fmla="*/ 2146434 h 4620126"/>
              <a:gd name="connsiteX199" fmla="*/ 7209322 w 8460606"/>
              <a:gd name="connsiteY199" fmla="*/ 2165684 h 4620126"/>
              <a:gd name="connsiteX200" fmla="*/ 7267074 w 8460606"/>
              <a:gd name="connsiteY200" fmla="*/ 2204185 h 4620126"/>
              <a:gd name="connsiteX201" fmla="*/ 7295950 w 8460606"/>
              <a:gd name="connsiteY201" fmla="*/ 2223436 h 4620126"/>
              <a:gd name="connsiteX202" fmla="*/ 7575082 w 8460606"/>
              <a:gd name="connsiteY202" fmla="*/ 2213811 h 4620126"/>
              <a:gd name="connsiteX203" fmla="*/ 7661710 w 8460606"/>
              <a:gd name="connsiteY203" fmla="*/ 2165684 h 4620126"/>
              <a:gd name="connsiteX204" fmla="*/ 7748337 w 8460606"/>
              <a:gd name="connsiteY204" fmla="*/ 2136808 h 4620126"/>
              <a:gd name="connsiteX205" fmla="*/ 7777213 w 8460606"/>
              <a:gd name="connsiteY205" fmla="*/ 2127183 h 4620126"/>
              <a:gd name="connsiteX206" fmla="*/ 7806089 w 8460606"/>
              <a:gd name="connsiteY206" fmla="*/ 2107933 h 4620126"/>
              <a:gd name="connsiteX207" fmla="*/ 7834964 w 8460606"/>
              <a:gd name="connsiteY207" fmla="*/ 2079057 h 4620126"/>
              <a:gd name="connsiteX208" fmla="*/ 7950468 w 8460606"/>
              <a:gd name="connsiteY208" fmla="*/ 2050181 h 4620126"/>
              <a:gd name="connsiteX209" fmla="*/ 7979343 w 8460606"/>
              <a:gd name="connsiteY209" fmla="*/ 2040556 h 4620126"/>
              <a:gd name="connsiteX210" fmla="*/ 8075596 w 8460606"/>
              <a:gd name="connsiteY210" fmla="*/ 2021305 h 4620126"/>
              <a:gd name="connsiteX211" fmla="*/ 8114097 w 8460606"/>
              <a:gd name="connsiteY211" fmla="*/ 2002055 h 4620126"/>
              <a:gd name="connsiteX212" fmla="*/ 8171849 w 8460606"/>
              <a:gd name="connsiteY212" fmla="*/ 1982804 h 4620126"/>
              <a:gd name="connsiteX213" fmla="*/ 8229600 w 8460606"/>
              <a:gd name="connsiteY213" fmla="*/ 1944303 h 4620126"/>
              <a:gd name="connsiteX214" fmla="*/ 8258476 w 8460606"/>
              <a:gd name="connsiteY214" fmla="*/ 1925053 h 4620126"/>
              <a:gd name="connsiteX215" fmla="*/ 8277726 w 8460606"/>
              <a:gd name="connsiteY215" fmla="*/ 1896177 h 4620126"/>
              <a:gd name="connsiteX216" fmla="*/ 8306602 w 8460606"/>
              <a:gd name="connsiteY216" fmla="*/ 1886552 h 4620126"/>
              <a:gd name="connsiteX217" fmla="*/ 8364354 w 8460606"/>
              <a:gd name="connsiteY217" fmla="*/ 1857676 h 4620126"/>
              <a:gd name="connsiteX218" fmla="*/ 8383604 w 8460606"/>
              <a:gd name="connsiteY218" fmla="*/ 1828800 h 4620126"/>
              <a:gd name="connsiteX219" fmla="*/ 8460606 w 8460606"/>
              <a:gd name="connsiteY219"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349592 w 8460606"/>
              <a:gd name="connsiteY85" fmla="*/ 3166712 h 4620126"/>
              <a:gd name="connsiteX86" fmla="*/ 3445844 w 8460606"/>
              <a:gd name="connsiteY86" fmla="*/ 3205213 h 4620126"/>
              <a:gd name="connsiteX87" fmla="*/ 3474720 w 8460606"/>
              <a:gd name="connsiteY87" fmla="*/ 3224463 h 4620126"/>
              <a:gd name="connsiteX88" fmla="*/ 3532472 w 8460606"/>
              <a:gd name="connsiteY88" fmla="*/ 3243714 h 4620126"/>
              <a:gd name="connsiteX89" fmla="*/ 3599849 w 8460606"/>
              <a:gd name="connsiteY89" fmla="*/ 3282215 h 4620126"/>
              <a:gd name="connsiteX90" fmla="*/ 3638350 w 8460606"/>
              <a:gd name="connsiteY90" fmla="*/ 3291840 h 4620126"/>
              <a:gd name="connsiteX91" fmla="*/ 4100362 w 8460606"/>
              <a:gd name="connsiteY91" fmla="*/ 3243714 h 4620126"/>
              <a:gd name="connsiteX92" fmla="*/ 4129238 w 8460606"/>
              <a:gd name="connsiteY92" fmla="*/ 3234088 h 4620126"/>
              <a:gd name="connsiteX93" fmla="*/ 4331369 w 8460606"/>
              <a:gd name="connsiteY93" fmla="*/ 3051208 h 4620126"/>
              <a:gd name="connsiteX94" fmla="*/ 4350619 w 8460606"/>
              <a:gd name="connsiteY94" fmla="*/ 3022333 h 4620126"/>
              <a:gd name="connsiteX95" fmla="*/ 4437246 w 8460606"/>
              <a:gd name="connsiteY95" fmla="*/ 2954956 h 4620126"/>
              <a:gd name="connsiteX96" fmla="*/ 4687503 w 8460606"/>
              <a:gd name="connsiteY96" fmla="*/ 2579571 h 4620126"/>
              <a:gd name="connsiteX97" fmla="*/ 4697129 w 8460606"/>
              <a:gd name="connsiteY97" fmla="*/ 2550695 h 4620126"/>
              <a:gd name="connsiteX98" fmla="*/ 4735630 w 8460606"/>
              <a:gd name="connsiteY98" fmla="*/ 2464067 h 4620126"/>
              <a:gd name="connsiteX99" fmla="*/ 4754880 w 8460606"/>
              <a:gd name="connsiteY99" fmla="*/ 2406316 h 4620126"/>
              <a:gd name="connsiteX100" fmla="*/ 4764505 w 8460606"/>
              <a:gd name="connsiteY100" fmla="*/ 2377440 h 4620126"/>
              <a:gd name="connsiteX101" fmla="*/ 4822257 w 8460606"/>
              <a:gd name="connsiteY101" fmla="*/ 2252312 h 4620126"/>
              <a:gd name="connsiteX102" fmla="*/ 4908884 w 8460606"/>
              <a:gd name="connsiteY102" fmla="*/ 1982804 h 4620126"/>
              <a:gd name="connsiteX103" fmla="*/ 4918510 w 8460606"/>
              <a:gd name="connsiteY103" fmla="*/ 1876926 h 4620126"/>
              <a:gd name="connsiteX104" fmla="*/ 4937760 w 8460606"/>
              <a:gd name="connsiteY104" fmla="*/ 1809549 h 4620126"/>
              <a:gd name="connsiteX105" fmla="*/ 4957011 w 8460606"/>
              <a:gd name="connsiteY105" fmla="*/ 1626669 h 4620126"/>
              <a:gd name="connsiteX106" fmla="*/ 4966636 w 8460606"/>
              <a:gd name="connsiteY106" fmla="*/ 1578543 h 4620126"/>
              <a:gd name="connsiteX107" fmla="*/ 4976261 w 8460606"/>
              <a:gd name="connsiteY107" fmla="*/ 1463040 h 4620126"/>
              <a:gd name="connsiteX108" fmla="*/ 5014762 w 8460606"/>
              <a:gd name="connsiteY108" fmla="*/ 1366787 h 4620126"/>
              <a:gd name="connsiteX109" fmla="*/ 5024388 w 8460606"/>
              <a:gd name="connsiteY109" fmla="*/ 1328286 h 4620126"/>
              <a:gd name="connsiteX110" fmla="*/ 5062889 w 8460606"/>
              <a:gd name="connsiteY110" fmla="*/ 1241659 h 4620126"/>
              <a:gd name="connsiteX111" fmla="*/ 5072514 w 8460606"/>
              <a:gd name="connsiteY111" fmla="*/ 1203158 h 4620126"/>
              <a:gd name="connsiteX112" fmla="*/ 5091764 w 8460606"/>
              <a:gd name="connsiteY112" fmla="*/ 1155032 h 4620126"/>
              <a:gd name="connsiteX113" fmla="*/ 5101390 w 8460606"/>
              <a:gd name="connsiteY113" fmla="*/ 1126156 h 4620126"/>
              <a:gd name="connsiteX114" fmla="*/ 5120640 w 8460606"/>
              <a:gd name="connsiteY114" fmla="*/ 1097280 h 4620126"/>
              <a:gd name="connsiteX115" fmla="*/ 5149516 w 8460606"/>
              <a:gd name="connsiteY115" fmla="*/ 1029903 h 4620126"/>
              <a:gd name="connsiteX116" fmla="*/ 5178392 w 8460606"/>
              <a:gd name="connsiteY116" fmla="*/ 1001027 h 4620126"/>
              <a:gd name="connsiteX117" fmla="*/ 5216893 w 8460606"/>
              <a:gd name="connsiteY117" fmla="*/ 943276 h 4620126"/>
              <a:gd name="connsiteX118" fmla="*/ 5236143 w 8460606"/>
              <a:gd name="connsiteY118" fmla="*/ 914400 h 4620126"/>
              <a:gd name="connsiteX119" fmla="*/ 5274644 w 8460606"/>
              <a:gd name="connsiteY119" fmla="*/ 827773 h 4620126"/>
              <a:gd name="connsiteX120" fmla="*/ 5303520 w 8460606"/>
              <a:gd name="connsiteY120" fmla="*/ 770021 h 4620126"/>
              <a:gd name="connsiteX121" fmla="*/ 5361272 w 8460606"/>
              <a:gd name="connsiteY121" fmla="*/ 741145 h 4620126"/>
              <a:gd name="connsiteX122" fmla="*/ 5390148 w 8460606"/>
              <a:gd name="connsiteY122" fmla="*/ 750771 h 4620126"/>
              <a:gd name="connsiteX123" fmla="*/ 5447899 w 8460606"/>
              <a:gd name="connsiteY123" fmla="*/ 731520 h 4620126"/>
              <a:gd name="connsiteX124" fmla="*/ 5505651 w 8460606"/>
              <a:gd name="connsiteY124" fmla="*/ 770021 h 4620126"/>
              <a:gd name="connsiteX125" fmla="*/ 5515276 w 8460606"/>
              <a:gd name="connsiteY125" fmla="*/ 798897 h 4620126"/>
              <a:gd name="connsiteX126" fmla="*/ 5553777 w 8460606"/>
              <a:gd name="connsiteY126" fmla="*/ 875899 h 4620126"/>
              <a:gd name="connsiteX127" fmla="*/ 5582653 w 8460606"/>
              <a:gd name="connsiteY127" fmla="*/ 962526 h 4620126"/>
              <a:gd name="connsiteX128" fmla="*/ 5592278 w 8460606"/>
              <a:gd name="connsiteY128" fmla="*/ 991402 h 4620126"/>
              <a:gd name="connsiteX129" fmla="*/ 5611529 w 8460606"/>
              <a:gd name="connsiteY129" fmla="*/ 1029903 h 4620126"/>
              <a:gd name="connsiteX130" fmla="*/ 5630779 w 8460606"/>
              <a:gd name="connsiteY130" fmla="*/ 1087655 h 4620126"/>
              <a:gd name="connsiteX131" fmla="*/ 5640404 w 8460606"/>
              <a:gd name="connsiteY131" fmla="*/ 1116531 h 4620126"/>
              <a:gd name="connsiteX132" fmla="*/ 5678905 w 8460606"/>
              <a:gd name="connsiteY132" fmla="*/ 1174282 h 4620126"/>
              <a:gd name="connsiteX133" fmla="*/ 5698156 w 8460606"/>
              <a:gd name="connsiteY133" fmla="*/ 1203158 h 4620126"/>
              <a:gd name="connsiteX134" fmla="*/ 5717406 w 8460606"/>
              <a:gd name="connsiteY134" fmla="*/ 1260909 h 4620126"/>
              <a:gd name="connsiteX135" fmla="*/ 5727032 w 8460606"/>
              <a:gd name="connsiteY135" fmla="*/ 1289785 h 4620126"/>
              <a:gd name="connsiteX136" fmla="*/ 5736657 w 8460606"/>
              <a:gd name="connsiteY136" fmla="*/ 1328286 h 4620126"/>
              <a:gd name="connsiteX137" fmla="*/ 5755908 w 8460606"/>
              <a:gd name="connsiteY137" fmla="*/ 1376413 h 4620126"/>
              <a:gd name="connsiteX138" fmla="*/ 5765533 w 8460606"/>
              <a:gd name="connsiteY138" fmla="*/ 1491916 h 4620126"/>
              <a:gd name="connsiteX139" fmla="*/ 5775158 w 8460606"/>
              <a:gd name="connsiteY139" fmla="*/ 1540042 h 4620126"/>
              <a:gd name="connsiteX140" fmla="*/ 5784783 w 8460606"/>
              <a:gd name="connsiteY140" fmla="*/ 1636295 h 4620126"/>
              <a:gd name="connsiteX141" fmla="*/ 5823284 w 8460606"/>
              <a:gd name="connsiteY141" fmla="*/ 1626669 h 4620126"/>
              <a:gd name="connsiteX142" fmla="*/ 5842535 w 8460606"/>
              <a:gd name="connsiteY142" fmla="*/ 1597794 h 4620126"/>
              <a:gd name="connsiteX143" fmla="*/ 5871411 w 8460606"/>
              <a:gd name="connsiteY143" fmla="*/ 1578543 h 4620126"/>
              <a:gd name="connsiteX144" fmla="*/ 5909912 w 8460606"/>
              <a:gd name="connsiteY144" fmla="*/ 1520792 h 4620126"/>
              <a:gd name="connsiteX145" fmla="*/ 5929162 w 8460606"/>
              <a:gd name="connsiteY145" fmla="*/ 1491916 h 4620126"/>
              <a:gd name="connsiteX146" fmla="*/ 5958038 w 8460606"/>
              <a:gd name="connsiteY146" fmla="*/ 1434164 h 4620126"/>
              <a:gd name="connsiteX147" fmla="*/ 5977289 w 8460606"/>
              <a:gd name="connsiteY147" fmla="*/ 1232034 h 4620126"/>
              <a:gd name="connsiteX148" fmla="*/ 5986914 w 8460606"/>
              <a:gd name="connsiteY148" fmla="*/ 1145406 h 4620126"/>
              <a:gd name="connsiteX149" fmla="*/ 6006164 w 8460606"/>
              <a:gd name="connsiteY149" fmla="*/ 1078029 h 4620126"/>
              <a:gd name="connsiteX150" fmla="*/ 6035040 w 8460606"/>
              <a:gd name="connsiteY150" fmla="*/ 808522 h 4620126"/>
              <a:gd name="connsiteX151" fmla="*/ 6054291 w 8460606"/>
              <a:gd name="connsiteY151" fmla="*/ 741145 h 4620126"/>
              <a:gd name="connsiteX152" fmla="*/ 6073541 w 8460606"/>
              <a:gd name="connsiteY152" fmla="*/ 683394 h 4620126"/>
              <a:gd name="connsiteX153" fmla="*/ 6092792 w 8460606"/>
              <a:gd name="connsiteY153" fmla="*/ 596766 h 4620126"/>
              <a:gd name="connsiteX154" fmla="*/ 6131293 w 8460606"/>
              <a:gd name="connsiteY154" fmla="*/ 462013 h 4620126"/>
              <a:gd name="connsiteX155" fmla="*/ 6150543 w 8460606"/>
              <a:gd name="connsiteY155" fmla="*/ 423512 h 4620126"/>
              <a:gd name="connsiteX156" fmla="*/ 6179419 w 8460606"/>
              <a:gd name="connsiteY156" fmla="*/ 317634 h 4620126"/>
              <a:gd name="connsiteX157" fmla="*/ 6198670 w 8460606"/>
              <a:gd name="connsiteY157" fmla="*/ 279133 h 4620126"/>
              <a:gd name="connsiteX158" fmla="*/ 6217920 w 8460606"/>
              <a:gd name="connsiteY158" fmla="*/ 221381 h 4620126"/>
              <a:gd name="connsiteX159" fmla="*/ 6275672 w 8460606"/>
              <a:gd name="connsiteY159" fmla="*/ 115503 h 4620126"/>
              <a:gd name="connsiteX160" fmla="*/ 6294922 w 8460606"/>
              <a:gd name="connsiteY160" fmla="*/ 57752 h 4620126"/>
              <a:gd name="connsiteX161" fmla="*/ 6304548 w 8460606"/>
              <a:gd name="connsiteY161" fmla="*/ 28876 h 4620126"/>
              <a:gd name="connsiteX162" fmla="*/ 6323798 w 8460606"/>
              <a:gd name="connsiteY162" fmla="*/ 0 h 4620126"/>
              <a:gd name="connsiteX163" fmla="*/ 6352674 w 8460606"/>
              <a:gd name="connsiteY163" fmla="*/ 9625 h 4620126"/>
              <a:gd name="connsiteX164" fmla="*/ 6371924 w 8460606"/>
              <a:gd name="connsiteY164" fmla="*/ 38501 h 4620126"/>
              <a:gd name="connsiteX165" fmla="*/ 6400800 w 8460606"/>
              <a:gd name="connsiteY165" fmla="*/ 67377 h 4620126"/>
              <a:gd name="connsiteX166" fmla="*/ 6420051 w 8460606"/>
              <a:gd name="connsiteY166" fmla="*/ 125128 h 4620126"/>
              <a:gd name="connsiteX167" fmla="*/ 6458552 w 8460606"/>
              <a:gd name="connsiteY167" fmla="*/ 182880 h 4620126"/>
              <a:gd name="connsiteX168" fmla="*/ 6477802 w 8460606"/>
              <a:gd name="connsiteY168" fmla="*/ 211756 h 4620126"/>
              <a:gd name="connsiteX169" fmla="*/ 6516303 w 8460606"/>
              <a:gd name="connsiteY169" fmla="*/ 298383 h 4620126"/>
              <a:gd name="connsiteX170" fmla="*/ 6545179 w 8460606"/>
              <a:gd name="connsiteY170" fmla="*/ 442762 h 4620126"/>
              <a:gd name="connsiteX171" fmla="*/ 6564430 w 8460606"/>
              <a:gd name="connsiteY171" fmla="*/ 471638 h 4620126"/>
              <a:gd name="connsiteX172" fmla="*/ 6593305 w 8460606"/>
              <a:gd name="connsiteY172" fmla="*/ 529389 h 4620126"/>
              <a:gd name="connsiteX173" fmla="*/ 6602931 w 8460606"/>
              <a:gd name="connsiteY173" fmla="*/ 558265 h 4620126"/>
              <a:gd name="connsiteX174" fmla="*/ 6631806 w 8460606"/>
              <a:gd name="connsiteY174" fmla="*/ 567891 h 4620126"/>
              <a:gd name="connsiteX175" fmla="*/ 6651057 w 8460606"/>
              <a:gd name="connsiteY175" fmla="*/ 596766 h 4620126"/>
              <a:gd name="connsiteX176" fmla="*/ 6699183 w 8460606"/>
              <a:gd name="connsiteY176" fmla="*/ 654518 h 4620126"/>
              <a:gd name="connsiteX177" fmla="*/ 6728059 w 8460606"/>
              <a:gd name="connsiteY177" fmla="*/ 712269 h 4620126"/>
              <a:gd name="connsiteX178" fmla="*/ 6737684 w 8460606"/>
              <a:gd name="connsiteY178" fmla="*/ 750771 h 4620126"/>
              <a:gd name="connsiteX179" fmla="*/ 6766560 w 8460606"/>
              <a:gd name="connsiteY179" fmla="*/ 808522 h 4620126"/>
              <a:gd name="connsiteX180" fmla="*/ 6776185 w 8460606"/>
              <a:gd name="connsiteY180" fmla="*/ 847023 h 4620126"/>
              <a:gd name="connsiteX181" fmla="*/ 6785811 w 8460606"/>
              <a:gd name="connsiteY181" fmla="*/ 904775 h 4620126"/>
              <a:gd name="connsiteX182" fmla="*/ 6805061 w 8460606"/>
              <a:gd name="connsiteY182" fmla="*/ 933651 h 4620126"/>
              <a:gd name="connsiteX183" fmla="*/ 6824312 w 8460606"/>
              <a:gd name="connsiteY183" fmla="*/ 1010653 h 4620126"/>
              <a:gd name="connsiteX184" fmla="*/ 6833937 w 8460606"/>
              <a:gd name="connsiteY184" fmla="*/ 1049154 h 4620126"/>
              <a:gd name="connsiteX185" fmla="*/ 6853188 w 8460606"/>
              <a:gd name="connsiteY185" fmla="*/ 1116531 h 4620126"/>
              <a:gd name="connsiteX186" fmla="*/ 6862813 w 8460606"/>
              <a:gd name="connsiteY186" fmla="*/ 1174282 h 4620126"/>
              <a:gd name="connsiteX187" fmla="*/ 6872438 w 8460606"/>
              <a:gd name="connsiteY187" fmla="*/ 1655545 h 4620126"/>
              <a:gd name="connsiteX188" fmla="*/ 6882063 w 8460606"/>
              <a:gd name="connsiteY188" fmla="*/ 1684421 h 4620126"/>
              <a:gd name="connsiteX189" fmla="*/ 6891689 w 8460606"/>
              <a:gd name="connsiteY189" fmla="*/ 1751798 h 4620126"/>
              <a:gd name="connsiteX190" fmla="*/ 6910939 w 8460606"/>
              <a:gd name="connsiteY190" fmla="*/ 1780674 h 4620126"/>
              <a:gd name="connsiteX191" fmla="*/ 6939815 w 8460606"/>
              <a:gd name="connsiteY191" fmla="*/ 1848051 h 4620126"/>
              <a:gd name="connsiteX192" fmla="*/ 6959065 w 8460606"/>
              <a:gd name="connsiteY192" fmla="*/ 1876926 h 4620126"/>
              <a:gd name="connsiteX193" fmla="*/ 6978316 w 8460606"/>
              <a:gd name="connsiteY193" fmla="*/ 1934678 h 4620126"/>
              <a:gd name="connsiteX194" fmla="*/ 7016817 w 8460606"/>
              <a:gd name="connsiteY194" fmla="*/ 1992429 h 4620126"/>
              <a:gd name="connsiteX195" fmla="*/ 7036068 w 8460606"/>
              <a:gd name="connsiteY195" fmla="*/ 2021305 h 4620126"/>
              <a:gd name="connsiteX196" fmla="*/ 7045693 w 8460606"/>
              <a:gd name="connsiteY196" fmla="*/ 2050181 h 4620126"/>
              <a:gd name="connsiteX197" fmla="*/ 7141945 w 8460606"/>
              <a:gd name="connsiteY197" fmla="*/ 2146434 h 4620126"/>
              <a:gd name="connsiteX198" fmla="*/ 7209322 w 8460606"/>
              <a:gd name="connsiteY198" fmla="*/ 2165684 h 4620126"/>
              <a:gd name="connsiteX199" fmla="*/ 7267074 w 8460606"/>
              <a:gd name="connsiteY199" fmla="*/ 2204185 h 4620126"/>
              <a:gd name="connsiteX200" fmla="*/ 7295950 w 8460606"/>
              <a:gd name="connsiteY200" fmla="*/ 2223436 h 4620126"/>
              <a:gd name="connsiteX201" fmla="*/ 7575082 w 8460606"/>
              <a:gd name="connsiteY201" fmla="*/ 2213811 h 4620126"/>
              <a:gd name="connsiteX202" fmla="*/ 7661710 w 8460606"/>
              <a:gd name="connsiteY202" fmla="*/ 2165684 h 4620126"/>
              <a:gd name="connsiteX203" fmla="*/ 7748337 w 8460606"/>
              <a:gd name="connsiteY203" fmla="*/ 2136808 h 4620126"/>
              <a:gd name="connsiteX204" fmla="*/ 7777213 w 8460606"/>
              <a:gd name="connsiteY204" fmla="*/ 2127183 h 4620126"/>
              <a:gd name="connsiteX205" fmla="*/ 7806089 w 8460606"/>
              <a:gd name="connsiteY205" fmla="*/ 2107933 h 4620126"/>
              <a:gd name="connsiteX206" fmla="*/ 7834964 w 8460606"/>
              <a:gd name="connsiteY206" fmla="*/ 2079057 h 4620126"/>
              <a:gd name="connsiteX207" fmla="*/ 7950468 w 8460606"/>
              <a:gd name="connsiteY207" fmla="*/ 2050181 h 4620126"/>
              <a:gd name="connsiteX208" fmla="*/ 7979343 w 8460606"/>
              <a:gd name="connsiteY208" fmla="*/ 2040556 h 4620126"/>
              <a:gd name="connsiteX209" fmla="*/ 8075596 w 8460606"/>
              <a:gd name="connsiteY209" fmla="*/ 2021305 h 4620126"/>
              <a:gd name="connsiteX210" fmla="*/ 8114097 w 8460606"/>
              <a:gd name="connsiteY210" fmla="*/ 2002055 h 4620126"/>
              <a:gd name="connsiteX211" fmla="*/ 8171849 w 8460606"/>
              <a:gd name="connsiteY211" fmla="*/ 1982804 h 4620126"/>
              <a:gd name="connsiteX212" fmla="*/ 8229600 w 8460606"/>
              <a:gd name="connsiteY212" fmla="*/ 1944303 h 4620126"/>
              <a:gd name="connsiteX213" fmla="*/ 8258476 w 8460606"/>
              <a:gd name="connsiteY213" fmla="*/ 1925053 h 4620126"/>
              <a:gd name="connsiteX214" fmla="*/ 8277726 w 8460606"/>
              <a:gd name="connsiteY214" fmla="*/ 1896177 h 4620126"/>
              <a:gd name="connsiteX215" fmla="*/ 8306602 w 8460606"/>
              <a:gd name="connsiteY215" fmla="*/ 1886552 h 4620126"/>
              <a:gd name="connsiteX216" fmla="*/ 8364354 w 8460606"/>
              <a:gd name="connsiteY216" fmla="*/ 1857676 h 4620126"/>
              <a:gd name="connsiteX217" fmla="*/ 8383604 w 8460606"/>
              <a:gd name="connsiteY217" fmla="*/ 1828800 h 4620126"/>
              <a:gd name="connsiteX218" fmla="*/ 8460606 w 8460606"/>
              <a:gd name="connsiteY21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330341 w 8460606"/>
              <a:gd name="connsiteY84" fmla="*/ 3137836 h 4620126"/>
              <a:gd name="connsiteX85" fmla="*/ 3445844 w 8460606"/>
              <a:gd name="connsiteY85" fmla="*/ 3205213 h 4620126"/>
              <a:gd name="connsiteX86" fmla="*/ 3474720 w 8460606"/>
              <a:gd name="connsiteY86" fmla="*/ 3224463 h 4620126"/>
              <a:gd name="connsiteX87" fmla="*/ 3532472 w 8460606"/>
              <a:gd name="connsiteY87" fmla="*/ 3243714 h 4620126"/>
              <a:gd name="connsiteX88" fmla="*/ 3599849 w 8460606"/>
              <a:gd name="connsiteY88" fmla="*/ 3282215 h 4620126"/>
              <a:gd name="connsiteX89" fmla="*/ 3638350 w 8460606"/>
              <a:gd name="connsiteY89" fmla="*/ 3291840 h 4620126"/>
              <a:gd name="connsiteX90" fmla="*/ 4100362 w 8460606"/>
              <a:gd name="connsiteY90" fmla="*/ 3243714 h 4620126"/>
              <a:gd name="connsiteX91" fmla="*/ 4129238 w 8460606"/>
              <a:gd name="connsiteY91" fmla="*/ 3234088 h 4620126"/>
              <a:gd name="connsiteX92" fmla="*/ 4331369 w 8460606"/>
              <a:gd name="connsiteY92" fmla="*/ 3051208 h 4620126"/>
              <a:gd name="connsiteX93" fmla="*/ 4350619 w 8460606"/>
              <a:gd name="connsiteY93" fmla="*/ 3022333 h 4620126"/>
              <a:gd name="connsiteX94" fmla="*/ 4437246 w 8460606"/>
              <a:gd name="connsiteY94" fmla="*/ 2954956 h 4620126"/>
              <a:gd name="connsiteX95" fmla="*/ 4687503 w 8460606"/>
              <a:gd name="connsiteY95" fmla="*/ 2579571 h 4620126"/>
              <a:gd name="connsiteX96" fmla="*/ 4697129 w 8460606"/>
              <a:gd name="connsiteY96" fmla="*/ 2550695 h 4620126"/>
              <a:gd name="connsiteX97" fmla="*/ 4735630 w 8460606"/>
              <a:gd name="connsiteY97" fmla="*/ 2464067 h 4620126"/>
              <a:gd name="connsiteX98" fmla="*/ 4754880 w 8460606"/>
              <a:gd name="connsiteY98" fmla="*/ 2406316 h 4620126"/>
              <a:gd name="connsiteX99" fmla="*/ 4764505 w 8460606"/>
              <a:gd name="connsiteY99" fmla="*/ 2377440 h 4620126"/>
              <a:gd name="connsiteX100" fmla="*/ 4822257 w 8460606"/>
              <a:gd name="connsiteY100" fmla="*/ 2252312 h 4620126"/>
              <a:gd name="connsiteX101" fmla="*/ 4908884 w 8460606"/>
              <a:gd name="connsiteY101" fmla="*/ 1982804 h 4620126"/>
              <a:gd name="connsiteX102" fmla="*/ 4918510 w 8460606"/>
              <a:gd name="connsiteY102" fmla="*/ 1876926 h 4620126"/>
              <a:gd name="connsiteX103" fmla="*/ 4937760 w 8460606"/>
              <a:gd name="connsiteY103" fmla="*/ 1809549 h 4620126"/>
              <a:gd name="connsiteX104" fmla="*/ 4957011 w 8460606"/>
              <a:gd name="connsiteY104" fmla="*/ 1626669 h 4620126"/>
              <a:gd name="connsiteX105" fmla="*/ 4966636 w 8460606"/>
              <a:gd name="connsiteY105" fmla="*/ 1578543 h 4620126"/>
              <a:gd name="connsiteX106" fmla="*/ 4976261 w 8460606"/>
              <a:gd name="connsiteY106" fmla="*/ 1463040 h 4620126"/>
              <a:gd name="connsiteX107" fmla="*/ 5014762 w 8460606"/>
              <a:gd name="connsiteY107" fmla="*/ 1366787 h 4620126"/>
              <a:gd name="connsiteX108" fmla="*/ 5024388 w 8460606"/>
              <a:gd name="connsiteY108" fmla="*/ 1328286 h 4620126"/>
              <a:gd name="connsiteX109" fmla="*/ 5062889 w 8460606"/>
              <a:gd name="connsiteY109" fmla="*/ 1241659 h 4620126"/>
              <a:gd name="connsiteX110" fmla="*/ 5072514 w 8460606"/>
              <a:gd name="connsiteY110" fmla="*/ 1203158 h 4620126"/>
              <a:gd name="connsiteX111" fmla="*/ 5091764 w 8460606"/>
              <a:gd name="connsiteY111" fmla="*/ 1155032 h 4620126"/>
              <a:gd name="connsiteX112" fmla="*/ 5101390 w 8460606"/>
              <a:gd name="connsiteY112" fmla="*/ 1126156 h 4620126"/>
              <a:gd name="connsiteX113" fmla="*/ 5120640 w 8460606"/>
              <a:gd name="connsiteY113" fmla="*/ 1097280 h 4620126"/>
              <a:gd name="connsiteX114" fmla="*/ 5149516 w 8460606"/>
              <a:gd name="connsiteY114" fmla="*/ 1029903 h 4620126"/>
              <a:gd name="connsiteX115" fmla="*/ 5178392 w 8460606"/>
              <a:gd name="connsiteY115" fmla="*/ 1001027 h 4620126"/>
              <a:gd name="connsiteX116" fmla="*/ 5216893 w 8460606"/>
              <a:gd name="connsiteY116" fmla="*/ 943276 h 4620126"/>
              <a:gd name="connsiteX117" fmla="*/ 5236143 w 8460606"/>
              <a:gd name="connsiteY117" fmla="*/ 914400 h 4620126"/>
              <a:gd name="connsiteX118" fmla="*/ 5274644 w 8460606"/>
              <a:gd name="connsiteY118" fmla="*/ 827773 h 4620126"/>
              <a:gd name="connsiteX119" fmla="*/ 5303520 w 8460606"/>
              <a:gd name="connsiteY119" fmla="*/ 770021 h 4620126"/>
              <a:gd name="connsiteX120" fmla="*/ 5361272 w 8460606"/>
              <a:gd name="connsiteY120" fmla="*/ 741145 h 4620126"/>
              <a:gd name="connsiteX121" fmla="*/ 5390148 w 8460606"/>
              <a:gd name="connsiteY121" fmla="*/ 750771 h 4620126"/>
              <a:gd name="connsiteX122" fmla="*/ 5447899 w 8460606"/>
              <a:gd name="connsiteY122" fmla="*/ 731520 h 4620126"/>
              <a:gd name="connsiteX123" fmla="*/ 5505651 w 8460606"/>
              <a:gd name="connsiteY123" fmla="*/ 770021 h 4620126"/>
              <a:gd name="connsiteX124" fmla="*/ 5515276 w 8460606"/>
              <a:gd name="connsiteY124" fmla="*/ 798897 h 4620126"/>
              <a:gd name="connsiteX125" fmla="*/ 5553777 w 8460606"/>
              <a:gd name="connsiteY125" fmla="*/ 875899 h 4620126"/>
              <a:gd name="connsiteX126" fmla="*/ 5582653 w 8460606"/>
              <a:gd name="connsiteY126" fmla="*/ 962526 h 4620126"/>
              <a:gd name="connsiteX127" fmla="*/ 5592278 w 8460606"/>
              <a:gd name="connsiteY127" fmla="*/ 991402 h 4620126"/>
              <a:gd name="connsiteX128" fmla="*/ 5611529 w 8460606"/>
              <a:gd name="connsiteY128" fmla="*/ 1029903 h 4620126"/>
              <a:gd name="connsiteX129" fmla="*/ 5630779 w 8460606"/>
              <a:gd name="connsiteY129" fmla="*/ 1087655 h 4620126"/>
              <a:gd name="connsiteX130" fmla="*/ 5640404 w 8460606"/>
              <a:gd name="connsiteY130" fmla="*/ 1116531 h 4620126"/>
              <a:gd name="connsiteX131" fmla="*/ 5678905 w 8460606"/>
              <a:gd name="connsiteY131" fmla="*/ 1174282 h 4620126"/>
              <a:gd name="connsiteX132" fmla="*/ 5698156 w 8460606"/>
              <a:gd name="connsiteY132" fmla="*/ 1203158 h 4620126"/>
              <a:gd name="connsiteX133" fmla="*/ 5717406 w 8460606"/>
              <a:gd name="connsiteY133" fmla="*/ 1260909 h 4620126"/>
              <a:gd name="connsiteX134" fmla="*/ 5727032 w 8460606"/>
              <a:gd name="connsiteY134" fmla="*/ 1289785 h 4620126"/>
              <a:gd name="connsiteX135" fmla="*/ 5736657 w 8460606"/>
              <a:gd name="connsiteY135" fmla="*/ 1328286 h 4620126"/>
              <a:gd name="connsiteX136" fmla="*/ 5755908 w 8460606"/>
              <a:gd name="connsiteY136" fmla="*/ 1376413 h 4620126"/>
              <a:gd name="connsiteX137" fmla="*/ 5765533 w 8460606"/>
              <a:gd name="connsiteY137" fmla="*/ 1491916 h 4620126"/>
              <a:gd name="connsiteX138" fmla="*/ 5775158 w 8460606"/>
              <a:gd name="connsiteY138" fmla="*/ 1540042 h 4620126"/>
              <a:gd name="connsiteX139" fmla="*/ 5784783 w 8460606"/>
              <a:gd name="connsiteY139" fmla="*/ 1636295 h 4620126"/>
              <a:gd name="connsiteX140" fmla="*/ 5823284 w 8460606"/>
              <a:gd name="connsiteY140" fmla="*/ 1626669 h 4620126"/>
              <a:gd name="connsiteX141" fmla="*/ 5842535 w 8460606"/>
              <a:gd name="connsiteY141" fmla="*/ 1597794 h 4620126"/>
              <a:gd name="connsiteX142" fmla="*/ 5871411 w 8460606"/>
              <a:gd name="connsiteY142" fmla="*/ 1578543 h 4620126"/>
              <a:gd name="connsiteX143" fmla="*/ 5909912 w 8460606"/>
              <a:gd name="connsiteY143" fmla="*/ 1520792 h 4620126"/>
              <a:gd name="connsiteX144" fmla="*/ 5929162 w 8460606"/>
              <a:gd name="connsiteY144" fmla="*/ 1491916 h 4620126"/>
              <a:gd name="connsiteX145" fmla="*/ 5958038 w 8460606"/>
              <a:gd name="connsiteY145" fmla="*/ 1434164 h 4620126"/>
              <a:gd name="connsiteX146" fmla="*/ 5977289 w 8460606"/>
              <a:gd name="connsiteY146" fmla="*/ 1232034 h 4620126"/>
              <a:gd name="connsiteX147" fmla="*/ 5986914 w 8460606"/>
              <a:gd name="connsiteY147" fmla="*/ 1145406 h 4620126"/>
              <a:gd name="connsiteX148" fmla="*/ 6006164 w 8460606"/>
              <a:gd name="connsiteY148" fmla="*/ 1078029 h 4620126"/>
              <a:gd name="connsiteX149" fmla="*/ 6035040 w 8460606"/>
              <a:gd name="connsiteY149" fmla="*/ 808522 h 4620126"/>
              <a:gd name="connsiteX150" fmla="*/ 6054291 w 8460606"/>
              <a:gd name="connsiteY150" fmla="*/ 741145 h 4620126"/>
              <a:gd name="connsiteX151" fmla="*/ 6073541 w 8460606"/>
              <a:gd name="connsiteY151" fmla="*/ 683394 h 4620126"/>
              <a:gd name="connsiteX152" fmla="*/ 6092792 w 8460606"/>
              <a:gd name="connsiteY152" fmla="*/ 596766 h 4620126"/>
              <a:gd name="connsiteX153" fmla="*/ 6131293 w 8460606"/>
              <a:gd name="connsiteY153" fmla="*/ 462013 h 4620126"/>
              <a:gd name="connsiteX154" fmla="*/ 6150543 w 8460606"/>
              <a:gd name="connsiteY154" fmla="*/ 423512 h 4620126"/>
              <a:gd name="connsiteX155" fmla="*/ 6179419 w 8460606"/>
              <a:gd name="connsiteY155" fmla="*/ 317634 h 4620126"/>
              <a:gd name="connsiteX156" fmla="*/ 6198670 w 8460606"/>
              <a:gd name="connsiteY156" fmla="*/ 279133 h 4620126"/>
              <a:gd name="connsiteX157" fmla="*/ 6217920 w 8460606"/>
              <a:gd name="connsiteY157" fmla="*/ 221381 h 4620126"/>
              <a:gd name="connsiteX158" fmla="*/ 6275672 w 8460606"/>
              <a:gd name="connsiteY158" fmla="*/ 115503 h 4620126"/>
              <a:gd name="connsiteX159" fmla="*/ 6294922 w 8460606"/>
              <a:gd name="connsiteY159" fmla="*/ 57752 h 4620126"/>
              <a:gd name="connsiteX160" fmla="*/ 6304548 w 8460606"/>
              <a:gd name="connsiteY160" fmla="*/ 28876 h 4620126"/>
              <a:gd name="connsiteX161" fmla="*/ 6323798 w 8460606"/>
              <a:gd name="connsiteY161" fmla="*/ 0 h 4620126"/>
              <a:gd name="connsiteX162" fmla="*/ 6352674 w 8460606"/>
              <a:gd name="connsiteY162" fmla="*/ 9625 h 4620126"/>
              <a:gd name="connsiteX163" fmla="*/ 6371924 w 8460606"/>
              <a:gd name="connsiteY163" fmla="*/ 38501 h 4620126"/>
              <a:gd name="connsiteX164" fmla="*/ 6400800 w 8460606"/>
              <a:gd name="connsiteY164" fmla="*/ 67377 h 4620126"/>
              <a:gd name="connsiteX165" fmla="*/ 6420051 w 8460606"/>
              <a:gd name="connsiteY165" fmla="*/ 125128 h 4620126"/>
              <a:gd name="connsiteX166" fmla="*/ 6458552 w 8460606"/>
              <a:gd name="connsiteY166" fmla="*/ 182880 h 4620126"/>
              <a:gd name="connsiteX167" fmla="*/ 6477802 w 8460606"/>
              <a:gd name="connsiteY167" fmla="*/ 211756 h 4620126"/>
              <a:gd name="connsiteX168" fmla="*/ 6516303 w 8460606"/>
              <a:gd name="connsiteY168" fmla="*/ 298383 h 4620126"/>
              <a:gd name="connsiteX169" fmla="*/ 6545179 w 8460606"/>
              <a:gd name="connsiteY169" fmla="*/ 442762 h 4620126"/>
              <a:gd name="connsiteX170" fmla="*/ 6564430 w 8460606"/>
              <a:gd name="connsiteY170" fmla="*/ 471638 h 4620126"/>
              <a:gd name="connsiteX171" fmla="*/ 6593305 w 8460606"/>
              <a:gd name="connsiteY171" fmla="*/ 529389 h 4620126"/>
              <a:gd name="connsiteX172" fmla="*/ 6602931 w 8460606"/>
              <a:gd name="connsiteY172" fmla="*/ 558265 h 4620126"/>
              <a:gd name="connsiteX173" fmla="*/ 6631806 w 8460606"/>
              <a:gd name="connsiteY173" fmla="*/ 567891 h 4620126"/>
              <a:gd name="connsiteX174" fmla="*/ 6651057 w 8460606"/>
              <a:gd name="connsiteY174" fmla="*/ 596766 h 4620126"/>
              <a:gd name="connsiteX175" fmla="*/ 6699183 w 8460606"/>
              <a:gd name="connsiteY175" fmla="*/ 654518 h 4620126"/>
              <a:gd name="connsiteX176" fmla="*/ 6728059 w 8460606"/>
              <a:gd name="connsiteY176" fmla="*/ 712269 h 4620126"/>
              <a:gd name="connsiteX177" fmla="*/ 6737684 w 8460606"/>
              <a:gd name="connsiteY177" fmla="*/ 750771 h 4620126"/>
              <a:gd name="connsiteX178" fmla="*/ 6766560 w 8460606"/>
              <a:gd name="connsiteY178" fmla="*/ 808522 h 4620126"/>
              <a:gd name="connsiteX179" fmla="*/ 6776185 w 8460606"/>
              <a:gd name="connsiteY179" fmla="*/ 847023 h 4620126"/>
              <a:gd name="connsiteX180" fmla="*/ 6785811 w 8460606"/>
              <a:gd name="connsiteY180" fmla="*/ 904775 h 4620126"/>
              <a:gd name="connsiteX181" fmla="*/ 6805061 w 8460606"/>
              <a:gd name="connsiteY181" fmla="*/ 933651 h 4620126"/>
              <a:gd name="connsiteX182" fmla="*/ 6824312 w 8460606"/>
              <a:gd name="connsiteY182" fmla="*/ 1010653 h 4620126"/>
              <a:gd name="connsiteX183" fmla="*/ 6833937 w 8460606"/>
              <a:gd name="connsiteY183" fmla="*/ 1049154 h 4620126"/>
              <a:gd name="connsiteX184" fmla="*/ 6853188 w 8460606"/>
              <a:gd name="connsiteY184" fmla="*/ 1116531 h 4620126"/>
              <a:gd name="connsiteX185" fmla="*/ 6862813 w 8460606"/>
              <a:gd name="connsiteY185" fmla="*/ 1174282 h 4620126"/>
              <a:gd name="connsiteX186" fmla="*/ 6872438 w 8460606"/>
              <a:gd name="connsiteY186" fmla="*/ 1655545 h 4620126"/>
              <a:gd name="connsiteX187" fmla="*/ 6882063 w 8460606"/>
              <a:gd name="connsiteY187" fmla="*/ 1684421 h 4620126"/>
              <a:gd name="connsiteX188" fmla="*/ 6891689 w 8460606"/>
              <a:gd name="connsiteY188" fmla="*/ 1751798 h 4620126"/>
              <a:gd name="connsiteX189" fmla="*/ 6910939 w 8460606"/>
              <a:gd name="connsiteY189" fmla="*/ 1780674 h 4620126"/>
              <a:gd name="connsiteX190" fmla="*/ 6939815 w 8460606"/>
              <a:gd name="connsiteY190" fmla="*/ 1848051 h 4620126"/>
              <a:gd name="connsiteX191" fmla="*/ 6959065 w 8460606"/>
              <a:gd name="connsiteY191" fmla="*/ 1876926 h 4620126"/>
              <a:gd name="connsiteX192" fmla="*/ 6978316 w 8460606"/>
              <a:gd name="connsiteY192" fmla="*/ 1934678 h 4620126"/>
              <a:gd name="connsiteX193" fmla="*/ 7016817 w 8460606"/>
              <a:gd name="connsiteY193" fmla="*/ 1992429 h 4620126"/>
              <a:gd name="connsiteX194" fmla="*/ 7036068 w 8460606"/>
              <a:gd name="connsiteY194" fmla="*/ 2021305 h 4620126"/>
              <a:gd name="connsiteX195" fmla="*/ 7045693 w 8460606"/>
              <a:gd name="connsiteY195" fmla="*/ 2050181 h 4620126"/>
              <a:gd name="connsiteX196" fmla="*/ 7141945 w 8460606"/>
              <a:gd name="connsiteY196" fmla="*/ 2146434 h 4620126"/>
              <a:gd name="connsiteX197" fmla="*/ 7209322 w 8460606"/>
              <a:gd name="connsiteY197" fmla="*/ 2165684 h 4620126"/>
              <a:gd name="connsiteX198" fmla="*/ 7267074 w 8460606"/>
              <a:gd name="connsiteY198" fmla="*/ 2204185 h 4620126"/>
              <a:gd name="connsiteX199" fmla="*/ 7295950 w 8460606"/>
              <a:gd name="connsiteY199" fmla="*/ 2223436 h 4620126"/>
              <a:gd name="connsiteX200" fmla="*/ 7575082 w 8460606"/>
              <a:gd name="connsiteY200" fmla="*/ 2213811 h 4620126"/>
              <a:gd name="connsiteX201" fmla="*/ 7661710 w 8460606"/>
              <a:gd name="connsiteY201" fmla="*/ 2165684 h 4620126"/>
              <a:gd name="connsiteX202" fmla="*/ 7748337 w 8460606"/>
              <a:gd name="connsiteY202" fmla="*/ 2136808 h 4620126"/>
              <a:gd name="connsiteX203" fmla="*/ 7777213 w 8460606"/>
              <a:gd name="connsiteY203" fmla="*/ 2127183 h 4620126"/>
              <a:gd name="connsiteX204" fmla="*/ 7806089 w 8460606"/>
              <a:gd name="connsiteY204" fmla="*/ 2107933 h 4620126"/>
              <a:gd name="connsiteX205" fmla="*/ 7834964 w 8460606"/>
              <a:gd name="connsiteY205" fmla="*/ 2079057 h 4620126"/>
              <a:gd name="connsiteX206" fmla="*/ 7950468 w 8460606"/>
              <a:gd name="connsiteY206" fmla="*/ 2050181 h 4620126"/>
              <a:gd name="connsiteX207" fmla="*/ 7979343 w 8460606"/>
              <a:gd name="connsiteY207" fmla="*/ 2040556 h 4620126"/>
              <a:gd name="connsiteX208" fmla="*/ 8075596 w 8460606"/>
              <a:gd name="connsiteY208" fmla="*/ 2021305 h 4620126"/>
              <a:gd name="connsiteX209" fmla="*/ 8114097 w 8460606"/>
              <a:gd name="connsiteY209" fmla="*/ 2002055 h 4620126"/>
              <a:gd name="connsiteX210" fmla="*/ 8171849 w 8460606"/>
              <a:gd name="connsiteY210" fmla="*/ 1982804 h 4620126"/>
              <a:gd name="connsiteX211" fmla="*/ 8229600 w 8460606"/>
              <a:gd name="connsiteY211" fmla="*/ 1944303 h 4620126"/>
              <a:gd name="connsiteX212" fmla="*/ 8258476 w 8460606"/>
              <a:gd name="connsiteY212" fmla="*/ 1925053 h 4620126"/>
              <a:gd name="connsiteX213" fmla="*/ 8277726 w 8460606"/>
              <a:gd name="connsiteY213" fmla="*/ 1896177 h 4620126"/>
              <a:gd name="connsiteX214" fmla="*/ 8306602 w 8460606"/>
              <a:gd name="connsiteY214" fmla="*/ 1886552 h 4620126"/>
              <a:gd name="connsiteX215" fmla="*/ 8364354 w 8460606"/>
              <a:gd name="connsiteY215" fmla="*/ 1857676 h 4620126"/>
              <a:gd name="connsiteX216" fmla="*/ 8383604 w 8460606"/>
              <a:gd name="connsiteY216" fmla="*/ 1828800 h 4620126"/>
              <a:gd name="connsiteX217" fmla="*/ 8460606 w 8460606"/>
              <a:gd name="connsiteY21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05213 w 8460606"/>
              <a:gd name="connsiteY81" fmla="*/ 3031958 h 4620126"/>
              <a:gd name="connsiteX82" fmla="*/ 3262964 w 8460606"/>
              <a:gd name="connsiteY82" fmla="*/ 3070459 h 4620126"/>
              <a:gd name="connsiteX83" fmla="*/ 3301465 w 8460606"/>
              <a:gd name="connsiteY83" fmla="*/ 3128211 h 4620126"/>
              <a:gd name="connsiteX84" fmla="*/ 3445844 w 8460606"/>
              <a:gd name="connsiteY84" fmla="*/ 3205213 h 4620126"/>
              <a:gd name="connsiteX85" fmla="*/ 3474720 w 8460606"/>
              <a:gd name="connsiteY85" fmla="*/ 3224463 h 4620126"/>
              <a:gd name="connsiteX86" fmla="*/ 3532472 w 8460606"/>
              <a:gd name="connsiteY86" fmla="*/ 3243714 h 4620126"/>
              <a:gd name="connsiteX87" fmla="*/ 3599849 w 8460606"/>
              <a:gd name="connsiteY87" fmla="*/ 3282215 h 4620126"/>
              <a:gd name="connsiteX88" fmla="*/ 3638350 w 8460606"/>
              <a:gd name="connsiteY88" fmla="*/ 3291840 h 4620126"/>
              <a:gd name="connsiteX89" fmla="*/ 4100362 w 8460606"/>
              <a:gd name="connsiteY89" fmla="*/ 3243714 h 4620126"/>
              <a:gd name="connsiteX90" fmla="*/ 4129238 w 8460606"/>
              <a:gd name="connsiteY90" fmla="*/ 3234088 h 4620126"/>
              <a:gd name="connsiteX91" fmla="*/ 4331369 w 8460606"/>
              <a:gd name="connsiteY91" fmla="*/ 3051208 h 4620126"/>
              <a:gd name="connsiteX92" fmla="*/ 4350619 w 8460606"/>
              <a:gd name="connsiteY92" fmla="*/ 3022333 h 4620126"/>
              <a:gd name="connsiteX93" fmla="*/ 4437246 w 8460606"/>
              <a:gd name="connsiteY93" fmla="*/ 2954956 h 4620126"/>
              <a:gd name="connsiteX94" fmla="*/ 4687503 w 8460606"/>
              <a:gd name="connsiteY94" fmla="*/ 2579571 h 4620126"/>
              <a:gd name="connsiteX95" fmla="*/ 4697129 w 8460606"/>
              <a:gd name="connsiteY95" fmla="*/ 2550695 h 4620126"/>
              <a:gd name="connsiteX96" fmla="*/ 4735630 w 8460606"/>
              <a:gd name="connsiteY96" fmla="*/ 2464067 h 4620126"/>
              <a:gd name="connsiteX97" fmla="*/ 4754880 w 8460606"/>
              <a:gd name="connsiteY97" fmla="*/ 2406316 h 4620126"/>
              <a:gd name="connsiteX98" fmla="*/ 4764505 w 8460606"/>
              <a:gd name="connsiteY98" fmla="*/ 2377440 h 4620126"/>
              <a:gd name="connsiteX99" fmla="*/ 4822257 w 8460606"/>
              <a:gd name="connsiteY99" fmla="*/ 2252312 h 4620126"/>
              <a:gd name="connsiteX100" fmla="*/ 4908884 w 8460606"/>
              <a:gd name="connsiteY100" fmla="*/ 1982804 h 4620126"/>
              <a:gd name="connsiteX101" fmla="*/ 4918510 w 8460606"/>
              <a:gd name="connsiteY101" fmla="*/ 1876926 h 4620126"/>
              <a:gd name="connsiteX102" fmla="*/ 4937760 w 8460606"/>
              <a:gd name="connsiteY102" fmla="*/ 1809549 h 4620126"/>
              <a:gd name="connsiteX103" fmla="*/ 4957011 w 8460606"/>
              <a:gd name="connsiteY103" fmla="*/ 1626669 h 4620126"/>
              <a:gd name="connsiteX104" fmla="*/ 4966636 w 8460606"/>
              <a:gd name="connsiteY104" fmla="*/ 1578543 h 4620126"/>
              <a:gd name="connsiteX105" fmla="*/ 4976261 w 8460606"/>
              <a:gd name="connsiteY105" fmla="*/ 1463040 h 4620126"/>
              <a:gd name="connsiteX106" fmla="*/ 5014762 w 8460606"/>
              <a:gd name="connsiteY106" fmla="*/ 1366787 h 4620126"/>
              <a:gd name="connsiteX107" fmla="*/ 5024388 w 8460606"/>
              <a:gd name="connsiteY107" fmla="*/ 1328286 h 4620126"/>
              <a:gd name="connsiteX108" fmla="*/ 5062889 w 8460606"/>
              <a:gd name="connsiteY108" fmla="*/ 1241659 h 4620126"/>
              <a:gd name="connsiteX109" fmla="*/ 5072514 w 8460606"/>
              <a:gd name="connsiteY109" fmla="*/ 1203158 h 4620126"/>
              <a:gd name="connsiteX110" fmla="*/ 5091764 w 8460606"/>
              <a:gd name="connsiteY110" fmla="*/ 1155032 h 4620126"/>
              <a:gd name="connsiteX111" fmla="*/ 5101390 w 8460606"/>
              <a:gd name="connsiteY111" fmla="*/ 1126156 h 4620126"/>
              <a:gd name="connsiteX112" fmla="*/ 5120640 w 8460606"/>
              <a:gd name="connsiteY112" fmla="*/ 1097280 h 4620126"/>
              <a:gd name="connsiteX113" fmla="*/ 5149516 w 8460606"/>
              <a:gd name="connsiteY113" fmla="*/ 1029903 h 4620126"/>
              <a:gd name="connsiteX114" fmla="*/ 5178392 w 8460606"/>
              <a:gd name="connsiteY114" fmla="*/ 1001027 h 4620126"/>
              <a:gd name="connsiteX115" fmla="*/ 5216893 w 8460606"/>
              <a:gd name="connsiteY115" fmla="*/ 943276 h 4620126"/>
              <a:gd name="connsiteX116" fmla="*/ 5236143 w 8460606"/>
              <a:gd name="connsiteY116" fmla="*/ 914400 h 4620126"/>
              <a:gd name="connsiteX117" fmla="*/ 5274644 w 8460606"/>
              <a:gd name="connsiteY117" fmla="*/ 827773 h 4620126"/>
              <a:gd name="connsiteX118" fmla="*/ 5303520 w 8460606"/>
              <a:gd name="connsiteY118" fmla="*/ 770021 h 4620126"/>
              <a:gd name="connsiteX119" fmla="*/ 5361272 w 8460606"/>
              <a:gd name="connsiteY119" fmla="*/ 741145 h 4620126"/>
              <a:gd name="connsiteX120" fmla="*/ 5390148 w 8460606"/>
              <a:gd name="connsiteY120" fmla="*/ 750771 h 4620126"/>
              <a:gd name="connsiteX121" fmla="*/ 5447899 w 8460606"/>
              <a:gd name="connsiteY121" fmla="*/ 731520 h 4620126"/>
              <a:gd name="connsiteX122" fmla="*/ 5505651 w 8460606"/>
              <a:gd name="connsiteY122" fmla="*/ 770021 h 4620126"/>
              <a:gd name="connsiteX123" fmla="*/ 5515276 w 8460606"/>
              <a:gd name="connsiteY123" fmla="*/ 798897 h 4620126"/>
              <a:gd name="connsiteX124" fmla="*/ 5553777 w 8460606"/>
              <a:gd name="connsiteY124" fmla="*/ 875899 h 4620126"/>
              <a:gd name="connsiteX125" fmla="*/ 5582653 w 8460606"/>
              <a:gd name="connsiteY125" fmla="*/ 962526 h 4620126"/>
              <a:gd name="connsiteX126" fmla="*/ 5592278 w 8460606"/>
              <a:gd name="connsiteY126" fmla="*/ 991402 h 4620126"/>
              <a:gd name="connsiteX127" fmla="*/ 5611529 w 8460606"/>
              <a:gd name="connsiteY127" fmla="*/ 1029903 h 4620126"/>
              <a:gd name="connsiteX128" fmla="*/ 5630779 w 8460606"/>
              <a:gd name="connsiteY128" fmla="*/ 1087655 h 4620126"/>
              <a:gd name="connsiteX129" fmla="*/ 5640404 w 8460606"/>
              <a:gd name="connsiteY129" fmla="*/ 1116531 h 4620126"/>
              <a:gd name="connsiteX130" fmla="*/ 5678905 w 8460606"/>
              <a:gd name="connsiteY130" fmla="*/ 1174282 h 4620126"/>
              <a:gd name="connsiteX131" fmla="*/ 5698156 w 8460606"/>
              <a:gd name="connsiteY131" fmla="*/ 1203158 h 4620126"/>
              <a:gd name="connsiteX132" fmla="*/ 5717406 w 8460606"/>
              <a:gd name="connsiteY132" fmla="*/ 1260909 h 4620126"/>
              <a:gd name="connsiteX133" fmla="*/ 5727032 w 8460606"/>
              <a:gd name="connsiteY133" fmla="*/ 1289785 h 4620126"/>
              <a:gd name="connsiteX134" fmla="*/ 5736657 w 8460606"/>
              <a:gd name="connsiteY134" fmla="*/ 1328286 h 4620126"/>
              <a:gd name="connsiteX135" fmla="*/ 5755908 w 8460606"/>
              <a:gd name="connsiteY135" fmla="*/ 1376413 h 4620126"/>
              <a:gd name="connsiteX136" fmla="*/ 5765533 w 8460606"/>
              <a:gd name="connsiteY136" fmla="*/ 1491916 h 4620126"/>
              <a:gd name="connsiteX137" fmla="*/ 5775158 w 8460606"/>
              <a:gd name="connsiteY137" fmla="*/ 1540042 h 4620126"/>
              <a:gd name="connsiteX138" fmla="*/ 5784783 w 8460606"/>
              <a:gd name="connsiteY138" fmla="*/ 1636295 h 4620126"/>
              <a:gd name="connsiteX139" fmla="*/ 5823284 w 8460606"/>
              <a:gd name="connsiteY139" fmla="*/ 1626669 h 4620126"/>
              <a:gd name="connsiteX140" fmla="*/ 5842535 w 8460606"/>
              <a:gd name="connsiteY140" fmla="*/ 1597794 h 4620126"/>
              <a:gd name="connsiteX141" fmla="*/ 5871411 w 8460606"/>
              <a:gd name="connsiteY141" fmla="*/ 1578543 h 4620126"/>
              <a:gd name="connsiteX142" fmla="*/ 5909912 w 8460606"/>
              <a:gd name="connsiteY142" fmla="*/ 1520792 h 4620126"/>
              <a:gd name="connsiteX143" fmla="*/ 5929162 w 8460606"/>
              <a:gd name="connsiteY143" fmla="*/ 1491916 h 4620126"/>
              <a:gd name="connsiteX144" fmla="*/ 5958038 w 8460606"/>
              <a:gd name="connsiteY144" fmla="*/ 1434164 h 4620126"/>
              <a:gd name="connsiteX145" fmla="*/ 5977289 w 8460606"/>
              <a:gd name="connsiteY145" fmla="*/ 1232034 h 4620126"/>
              <a:gd name="connsiteX146" fmla="*/ 5986914 w 8460606"/>
              <a:gd name="connsiteY146" fmla="*/ 1145406 h 4620126"/>
              <a:gd name="connsiteX147" fmla="*/ 6006164 w 8460606"/>
              <a:gd name="connsiteY147" fmla="*/ 1078029 h 4620126"/>
              <a:gd name="connsiteX148" fmla="*/ 6035040 w 8460606"/>
              <a:gd name="connsiteY148" fmla="*/ 808522 h 4620126"/>
              <a:gd name="connsiteX149" fmla="*/ 6054291 w 8460606"/>
              <a:gd name="connsiteY149" fmla="*/ 741145 h 4620126"/>
              <a:gd name="connsiteX150" fmla="*/ 6073541 w 8460606"/>
              <a:gd name="connsiteY150" fmla="*/ 683394 h 4620126"/>
              <a:gd name="connsiteX151" fmla="*/ 6092792 w 8460606"/>
              <a:gd name="connsiteY151" fmla="*/ 596766 h 4620126"/>
              <a:gd name="connsiteX152" fmla="*/ 6131293 w 8460606"/>
              <a:gd name="connsiteY152" fmla="*/ 462013 h 4620126"/>
              <a:gd name="connsiteX153" fmla="*/ 6150543 w 8460606"/>
              <a:gd name="connsiteY153" fmla="*/ 423512 h 4620126"/>
              <a:gd name="connsiteX154" fmla="*/ 6179419 w 8460606"/>
              <a:gd name="connsiteY154" fmla="*/ 317634 h 4620126"/>
              <a:gd name="connsiteX155" fmla="*/ 6198670 w 8460606"/>
              <a:gd name="connsiteY155" fmla="*/ 279133 h 4620126"/>
              <a:gd name="connsiteX156" fmla="*/ 6217920 w 8460606"/>
              <a:gd name="connsiteY156" fmla="*/ 221381 h 4620126"/>
              <a:gd name="connsiteX157" fmla="*/ 6275672 w 8460606"/>
              <a:gd name="connsiteY157" fmla="*/ 115503 h 4620126"/>
              <a:gd name="connsiteX158" fmla="*/ 6294922 w 8460606"/>
              <a:gd name="connsiteY158" fmla="*/ 57752 h 4620126"/>
              <a:gd name="connsiteX159" fmla="*/ 6304548 w 8460606"/>
              <a:gd name="connsiteY159" fmla="*/ 28876 h 4620126"/>
              <a:gd name="connsiteX160" fmla="*/ 6323798 w 8460606"/>
              <a:gd name="connsiteY160" fmla="*/ 0 h 4620126"/>
              <a:gd name="connsiteX161" fmla="*/ 6352674 w 8460606"/>
              <a:gd name="connsiteY161" fmla="*/ 9625 h 4620126"/>
              <a:gd name="connsiteX162" fmla="*/ 6371924 w 8460606"/>
              <a:gd name="connsiteY162" fmla="*/ 38501 h 4620126"/>
              <a:gd name="connsiteX163" fmla="*/ 6400800 w 8460606"/>
              <a:gd name="connsiteY163" fmla="*/ 67377 h 4620126"/>
              <a:gd name="connsiteX164" fmla="*/ 6420051 w 8460606"/>
              <a:gd name="connsiteY164" fmla="*/ 125128 h 4620126"/>
              <a:gd name="connsiteX165" fmla="*/ 6458552 w 8460606"/>
              <a:gd name="connsiteY165" fmla="*/ 182880 h 4620126"/>
              <a:gd name="connsiteX166" fmla="*/ 6477802 w 8460606"/>
              <a:gd name="connsiteY166" fmla="*/ 211756 h 4620126"/>
              <a:gd name="connsiteX167" fmla="*/ 6516303 w 8460606"/>
              <a:gd name="connsiteY167" fmla="*/ 298383 h 4620126"/>
              <a:gd name="connsiteX168" fmla="*/ 6545179 w 8460606"/>
              <a:gd name="connsiteY168" fmla="*/ 442762 h 4620126"/>
              <a:gd name="connsiteX169" fmla="*/ 6564430 w 8460606"/>
              <a:gd name="connsiteY169" fmla="*/ 471638 h 4620126"/>
              <a:gd name="connsiteX170" fmla="*/ 6593305 w 8460606"/>
              <a:gd name="connsiteY170" fmla="*/ 529389 h 4620126"/>
              <a:gd name="connsiteX171" fmla="*/ 6602931 w 8460606"/>
              <a:gd name="connsiteY171" fmla="*/ 558265 h 4620126"/>
              <a:gd name="connsiteX172" fmla="*/ 6631806 w 8460606"/>
              <a:gd name="connsiteY172" fmla="*/ 567891 h 4620126"/>
              <a:gd name="connsiteX173" fmla="*/ 6651057 w 8460606"/>
              <a:gd name="connsiteY173" fmla="*/ 596766 h 4620126"/>
              <a:gd name="connsiteX174" fmla="*/ 6699183 w 8460606"/>
              <a:gd name="connsiteY174" fmla="*/ 654518 h 4620126"/>
              <a:gd name="connsiteX175" fmla="*/ 6728059 w 8460606"/>
              <a:gd name="connsiteY175" fmla="*/ 712269 h 4620126"/>
              <a:gd name="connsiteX176" fmla="*/ 6737684 w 8460606"/>
              <a:gd name="connsiteY176" fmla="*/ 750771 h 4620126"/>
              <a:gd name="connsiteX177" fmla="*/ 6766560 w 8460606"/>
              <a:gd name="connsiteY177" fmla="*/ 808522 h 4620126"/>
              <a:gd name="connsiteX178" fmla="*/ 6776185 w 8460606"/>
              <a:gd name="connsiteY178" fmla="*/ 847023 h 4620126"/>
              <a:gd name="connsiteX179" fmla="*/ 6785811 w 8460606"/>
              <a:gd name="connsiteY179" fmla="*/ 904775 h 4620126"/>
              <a:gd name="connsiteX180" fmla="*/ 6805061 w 8460606"/>
              <a:gd name="connsiteY180" fmla="*/ 933651 h 4620126"/>
              <a:gd name="connsiteX181" fmla="*/ 6824312 w 8460606"/>
              <a:gd name="connsiteY181" fmla="*/ 1010653 h 4620126"/>
              <a:gd name="connsiteX182" fmla="*/ 6833937 w 8460606"/>
              <a:gd name="connsiteY182" fmla="*/ 1049154 h 4620126"/>
              <a:gd name="connsiteX183" fmla="*/ 6853188 w 8460606"/>
              <a:gd name="connsiteY183" fmla="*/ 1116531 h 4620126"/>
              <a:gd name="connsiteX184" fmla="*/ 6862813 w 8460606"/>
              <a:gd name="connsiteY184" fmla="*/ 1174282 h 4620126"/>
              <a:gd name="connsiteX185" fmla="*/ 6872438 w 8460606"/>
              <a:gd name="connsiteY185" fmla="*/ 1655545 h 4620126"/>
              <a:gd name="connsiteX186" fmla="*/ 6882063 w 8460606"/>
              <a:gd name="connsiteY186" fmla="*/ 1684421 h 4620126"/>
              <a:gd name="connsiteX187" fmla="*/ 6891689 w 8460606"/>
              <a:gd name="connsiteY187" fmla="*/ 1751798 h 4620126"/>
              <a:gd name="connsiteX188" fmla="*/ 6910939 w 8460606"/>
              <a:gd name="connsiteY188" fmla="*/ 1780674 h 4620126"/>
              <a:gd name="connsiteX189" fmla="*/ 6939815 w 8460606"/>
              <a:gd name="connsiteY189" fmla="*/ 1848051 h 4620126"/>
              <a:gd name="connsiteX190" fmla="*/ 6959065 w 8460606"/>
              <a:gd name="connsiteY190" fmla="*/ 1876926 h 4620126"/>
              <a:gd name="connsiteX191" fmla="*/ 6978316 w 8460606"/>
              <a:gd name="connsiteY191" fmla="*/ 1934678 h 4620126"/>
              <a:gd name="connsiteX192" fmla="*/ 7016817 w 8460606"/>
              <a:gd name="connsiteY192" fmla="*/ 1992429 h 4620126"/>
              <a:gd name="connsiteX193" fmla="*/ 7036068 w 8460606"/>
              <a:gd name="connsiteY193" fmla="*/ 2021305 h 4620126"/>
              <a:gd name="connsiteX194" fmla="*/ 7045693 w 8460606"/>
              <a:gd name="connsiteY194" fmla="*/ 2050181 h 4620126"/>
              <a:gd name="connsiteX195" fmla="*/ 7141945 w 8460606"/>
              <a:gd name="connsiteY195" fmla="*/ 2146434 h 4620126"/>
              <a:gd name="connsiteX196" fmla="*/ 7209322 w 8460606"/>
              <a:gd name="connsiteY196" fmla="*/ 2165684 h 4620126"/>
              <a:gd name="connsiteX197" fmla="*/ 7267074 w 8460606"/>
              <a:gd name="connsiteY197" fmla="*/ 2204185 h 4620126"/>
              <a:gd name="connsiteX198" fmla="*/ 7295950 w 8460606"/>
              <a:gd name="connsiteY198" fmla="*/ 2223436 h 4620126"/>
              <a:gd name="connsiteX199" fmla="*/ 7575082 w 8460606"/>
              <a:gd name="connsiteY199" fmla="*/ 2213811 h 4620126"/>
              <a:gd name="connsiteX200" fmla="*/ 7661710 w 8460606"/>
              <a:gd name="connsiteY200" fmla="*/ 2165684 h 4620126"/>
              <a:gd name="connsiteX201" fmla="*/ 7748337 w 8460606"/>
              <a:gd name="connsiteY201" fmla="*/ 2136808 h 4620126"/>
              <a:gd name="connsiteX202" fmla="*/ 7777213 w 8460606"/>
              <a:gd name="connsiteY202" fmla="*/ 2127183 h 4620126"/>
              <a:gd name="connsiteX203" fmla="*/ 7806089 w 8460606"/>
              <a:gd name="connsiteY203" fmla="*/ 2107933 h 4620126"/>
              <a:gd name="connsiteX204" fmla="*/ 7834964 w 8460606"/>
              <a:gd name="connsiteY204" fmla="*/ 2079057 h 4620126"/>
              <a:gd name="connsiteX205" fmla="*/ 7950468 w 8460606"/>
              <a:gd name="connsiteY205" fmla="*/ 2050181 h 4620126"/>
              <a:gd name="connsiteX206" fmla="*/ 7979343 w 8460606"/>
              <a:gd name="connsiteY206" fmla="*/ 2040556 h 4620126"/>
              <a:gd name="connsiteX207" fmla="*/ 8075596 w 8460606"/>
              <a:gd name="connsiteY207" fmla="*/ 2021305 h 4620126"/>
              <a:gd name="connsiteX208" fmla="*/ 8114097 w 8460606"/>
              <a:gd name="connsiteY208" fmla="*/ 2002055 h 4620126"/>
              <a:gd name="connsiteX209" fmla="*/ 8171849 w 8460606"/>
              <a:gd name="connsiteY209" fmla="*/ 1982804 h 4620126"/>
              <a:gd name="connsiteX210" fmla="*/ 8229600 w 8460606"/>
              <a:gd name="connsiteY210" fmla="*/ 1944303 h 4620126"/>
              <a:gd name="connsiteX211" fmla="*/ 8258476 w 8460606"/>
              <a:gd name="connsiteY211" fmla="*/ 1925053 h 4620126"/>
              <a:gd name="connsiteX212" fmla="*/ 8277726 w 8460606"/>
              <a:gd name="connsiteY212" fmla="*/ 1896177 h 4620126"/>
              <a:gd name="connsiteX213" fmla="*/ 8306602 w 8460606"/>
              <a:gd name="connsiteY213" fmla="*/ 1886552 h 4620126"/>
              <a:gd name="connsiteX214" fmla="*/ 8364354 w 8460606"/>
              <a:gd name="connsiteY214" fmla="*/ 1857676 h 4620126"/>
              <a:gd name="connsiteX215" fmla="*/ 8383604 w 8460606"/>
              <a:gd name="connsiteY215" fmla="*/ 1828800 h 4620126"/>
              <a:gd name="connsiteX216" fmla="*/ 8460606 w 8460606"/>
              <a:gd name="connsiteY21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080084 w 8460606"/>
              <a:gd name="connsiteY78" fmla="*/ 2868328 h 4620126"/>
              <a:gd name="connsiteX79" fmla="*/ 3128211 w 8460606"/>
              <a:gd name="connsiteY79" fmla="*/ 2954956 h 4620126"/>
              <a:gd name="connsiteX80" fmla="*/ 3157086 w 8460606"/>
              <a:gd name="connsiteY80" fmla="*/ 2974206 h 4620126"/>
              <a:gd name="connsiteX81" fmla="*/ 3262964 w 8460606"/>
              <a:gd name="connsiteY81" fmla="*/ 3070459 h 4620126"/>
              <a:gd name="connsiteX82" fmla="*/ 3301465 w 8460606"/>
              <a:gd name="connsiteY82" fmla="*/ 3128211 h 4620126"/>
              <a:gd name="connsiteX83" fmla="*/ 3445844 w 8460606"/>
              <a:gd name="connsiteY83" fmla="*/ 3205213 h 4620126"/>
              <a:gd name="connsiteX84" fmla="*/ 3474720 w 8460606"/>
              <a:gd name="connsiteY84" fmla="*/ 3224463 h 4620126"/>
              <a:gd name="connsiteX85" fmla="*/ 3532472 w 8460606"/>
              <a:gd name="connsiteY85" fmla="*/ 3243714 h 4620126"/>
              <a:gd name="connsiteX86" fmla="*/ 3599849 w 8460606"/>
              <a:gd name="connsiteY86" fmla="*/ 3282215 h 4620126"/>
              <a:gd name="connsiteX87" fmla="*/ 3638350 w 8460606"/>
              <a:gd name="connsiteY87" fmla="*/ 3291840 h 4620126"/>
              <a:gd name="connsiteX88" fmla="*/ 4100362 w 8460606"/>
              <a:gd name="connsiteY88" fmla="*/ 3243714 h 4620126"/>
              <a:gd name="connsiteX89" fmla="*/ 4129238 w 8460606"/>
              <a:gd name="connsiteY89" fmla="*/ 3234088 h 4620126"/>
              <a:gd name="connsiteX90" fmla="*/ 4331369 w 8460606"/>
              <a:gd name="connsiteY90" fmla="*/ 3051208 h 4620126"/>
              <a:gd name="connsiteX91" fmla="*/ 4350619 w 8460606"/>
              <a:gd name="connsiteY91" fmla="*/ 3022333 h 4620126"/>
              <a:gd name="connsiteX92" fmla="*/ 4437246 w 8460606"/>
              <a:gd name="connsiteY92" fmla="*/ 2954956 h 4620126"/>
              <a:gd name="connsiteX93" fmla="*/ 4687503 w 8460606"/>
              <a:gd name="connsiteY93" fmla="*/ 2579571 h 4620126"/>
              <a:gd name="connsiteX94" fmla="*/ 4697129 w 8460606"/>
              <a:gd name="connsiteY94" fmla="*/ 2550695 h 4620126"/>
              <a:gd name="connsiteX95" fmla="*/ 4735630 w 8460606"/>
              <a:gd name="connsiteY95" fmla="*/ 2464067 h 4620126"/>
              <a:gd name="connsiteX96" fmla="*/ 4754880 w 8460606"/>
              <a:gd name="connsiteY96" fmla="*/ 2406316 h 4620126"/>
              <a:gd name="connsiteX97" fmla="*/ 4764505 w 8460606"/>
              <a:gd name="connsiteY97" fmla="*/ 2377440 h 4620126"/>
              <a:gd name="connsiteX98" fmla="*/ 4822257 w 8460606"/>
              <a:gd name="connsiteY98" fmla="*/ 2252312 h 4620126"/>
              <a:gd name="connsiteX99" fmla="*/ 4908884 w 8460606"/>
              <a:gd name="connsiteY99" fmla="*/ 1982804 h 4620126"/>
              <a:gd name="connsiteX100" fmla="*/ 4918510 w 8460606"/>
              <a:gd name="connsiteY100" fmla="*/ 1876926 h 4620126"/>
              <a:gd name="connsiteX101" fmla="*/ 4937760 w 8460606"/>
              <a:gd name="connsiteY101" fmla="*/ 1809549 h 4620126"/>
              <a:gd name="connsiteX102" fmla="*/ 4957011 w 8460606"/>
              <a:gd name="connsiteY102" fmla="*/ 1626669 h 4620126"/>
              <a:gd name="connsiteX103" fmla="*/ 4966636 w 8460606"/>
              <a:gd name="connsiteY103" fmla="*/ 1578543 h 4620126"/>
              <a:gd name="connsiteX104" fmla="*/ 4976261 w 8460606"/>
              <a:gd name="connsiteY104" fmla="*/ 1463040 h 4620126"/>
              <a:gd name="connsiteX105" fmla="*/ 5014762 w 8460606"/>
              <a:gd name="connsiteY105" fmla="*/ 1366787 h 4620126"/>
              <a:gd name="connsiteX106" fmla="*/ 5024388 w 8460606"/>
              <a:gd name="connsiteY106" fmla="*/ 1328286 h 4620126"/>
              <a:gd name="connsiteX107" fmla="*/ 5062889 w 8460606"/>
              <a:gd name="connsiteY107" fmla="*/ 1241659 h 4620126"/>
              <a:gd name="connsiteX108" fmla="*/ 5072514 w 8460606"/>
              <a:gd name="connsiteY108" fmla="*/ 1203158 h 4620126"/>
              <a:gd name="connsiteX109" fmla="*/ 5091764 w 8460606"/>
              <a:gd name="connsiteY109" fmla="*/ 1155032 h 4620126"/>
              <a:gd name="connsiteX110" fmla="*/ 5101390 w 8460606"/>
              <a:gd name="connsiteY110" fmla="*/ 1126156 h 4620126"/>
              <a:gd name="connsiteX111" fmla="*/ 5120640 w 8460606"/>
              <a:gd name="connsiteY111" fmla="*/ 1097280 h 4620126"/>
              <a:gd name="connsiteX112" fmla="*/ 5149516 w 8460606"/>
              <a:gd name="connsiteY112" fmla="*/ 1029903 h 4620126"/>
              <a:gd name="connsiteX113" fmla="*/ 5178392 w 8460606"/>
              <a:gd name="connsiteY113" fmla="*/ 1001027 h 4620126"/>
              <a:gd name="connsiteX114" fmla="*/ 5216893 w 8460606"/>
              <a:gd name="connsiteY114" fmla="*/ 943276 h 4620126"/>
              <a:gd name="connsiteX115" fmla="*/ 5236143 w 8460606"/>
              <a:gd name="connsiteY115" fmla="*/ 914400 h 4620126"/>
              <a:gd name="connsiteX116" fmla="*/ 5274644 w 8460606"/>
              <a:gd name="connsiteY116" fmla="*/ 827773 h 4620126"/>
              <a:gd name="connsiteX117" fmla="*/ 5303520 w 8460606"/>
              <a:gd name="connsiteY117" fmla="*/ 770021 h 4620126"/>
              <a:gd name="connsiteX118" fmla="*/ 5361272 w 8460606"/>
              <a:gd name="connsiteY118" fmla="*/ 741145 h 4620126"/>
              <a:gd name="connsiteX119" fmla="*/ 5390148 w 8460606"/>
              <a:gd name="connsiteY119" fmla="*/ 750771 h 4620126"/>
              <a:gd name="connsiteX120" fmla="*/ 5447899 w 8460606"/>
              <a:gd name="connsiteY120" fmla="*/ 731520 h 4620126"/>
              <a:gd name="connsiteX121" fmla="*/ 5505651 w 8460606"/>
              <a:gd name="connsiteY121" fmla="*/ 770021 h 4620126"/>
              <a:gd name="connsiteX122" fmla="*/ 5515276 w 8460606"/>
              <a:gd name="connsiteY122" fmla="*/ 798897 h 4620126"/>
              <a:gd name="connsiteX123" fmla="*/ 5553777 w 8460606"/>
              <a:gd name="connsiteY123" fmla="*/ 875899 h 4620126"/>
              <a:gd name="connsiteX124" fmla="*/ 5582653 w 8460606"/>
              <a:gd name="connsiteY124" fmla="*/ 962526 h 4620126"/>
              <a:gd name="connsiteX125" fmla="*/ 5592278 w 8460606"/>
              <a:gd name="connsiteY125" fmla="*/ 991402 h 4620126"/>
              <a:gd name="connsiteX126" fmla="*/ 5611529 w 8460606"/>
              <a:gd name="connsiteY126" fmla="*/ 1029903 h 4620126"/>
              <a:gd name="connsiteX127" fmla="*/ 5630779 w 8460606"/>
              <a:gd name="connsiteY127" fmla="*/ 1087655 h 4620126"/>
              <a:gd name="connsiteX128" fmla="*/ 5640404 w 8460606"/>
              <a:gd name="connsiteY128" fmla="*/ 1116531 h 4620126"/>
              <a:gd name="connsiteX129" fmla="*/ 5678905 w 8460606"/>
              <a:gd name="connsiteY129" fmla="*/ 1174282 h 4620126"/>
              <a:gd name="connsiteX130" fmla="*/ 5698156 w 8460606"/>
              <a:gd name="connsiteY130" fmla="*/ 1203158 h 4620126"/>
              <a:gd name="connsiteX131" fmla="*/ 5717406 w 8460606"/>
              <a:gd name="connsiteY131" fmla="*/ 1260909 h 4620126"/>
              <a:gd name="connsiteX132" fmla="*/ 5727032 w 8460606"/>
              <a:gd name="connsiteY132" fmla="*/ 1289785 h 4620126"/>
              <a:gd name="connsiteX133" fmla="*/ 5736657 w 8460606"/>
              <a:gd name="connsiteY133" fmla="*/ 1328286 h 4620126"/>
              <a:gd name="connsiteX134" fmla="*/ 5755908 w 8460606"/>
              <a:gd name="connsiteY134" fmla="*/ 1376413 h 4620126"/>
              <a:gd name="connsiteX135" fmla="*/ 5765533 w 8460606"/>
              <a:gd name="connsiteY135" fmla="*/ 1491916 h 4620126"/>
              <a:gd name="connsiteX136" fmla="*/ 5775158 w 8460606"/>
              <a:gd name="connsiteY136" fmla="*/ 1540042 h 4620126"/>
              <a:gd name="connsiteX137" fmla="*/ 5784783 w 8460606"/>
              <a:gd name="connsiteY137" fmla="*/ 1636295 h 4620126"/>
              <a:gd name="connsiteX138" fmla="*/ 5823284 w 8460606"/>
              <a:gd name="connsiteY138" fmla="*/ 1626669 h 4620126"/>
              <a:gd name="connsiteX139" fmla="*/ 5842535 w 8460606"/>
              <a:gd name="connsiteY139" fmla="*/ 1597794 h 4620126"/>
              <a:gd name="connsiteX140" fmla="*/ 5871411 w 8460606"/>
              <a:gd name="connsiteY140" fmla="*/ 1578543 h 4620126"/>
              <a:gd name="connsiteX141" fmla="*/ 5909912 w 8460606"/>
              <a:gd name="connsiteY141" fmla="*/ 1520792 h 4620126"/>
              <a:gd name="connsiteX142" fmla="*/ 5929162 w 8460606"/>
              <a:gd name="connsiteY142" fmla="*/ 1491916 h 4620126"/>
              <a:gd name="connsiteX143" fmla="*/ 5958038 w 8460606"/>
              <a:gd name="connsiteY143" fmla="*/ 1434164 h 4620126"/>
              <a:gd name="connsiteX144" fmla="*/ 5977289 w 8460606"/>
              <a:gd name="connsiteY144" fmla="*/ 1232034 h 4620126"/>
              <a:gd name="connsiteX145" fmla="*/ 5986914 w 8460606"/>
              <a:gd name="connsiteY145" fmla="*/ 1145406 h 4620126"/>
              <a:gd name="connsiteX146" fmla="*/ 6006164 w 8460606"/>
              <a:gd name="connsiteY146" fmla="*/ 1078029 h 4620126"/>
              <a:gd name="connsiteX147" fmla="*/ 6035040 w 8460606"/>
              <a:gd name="connsiteY147" fmla="*/ 808522 h 4620126"/>
              <a:gd name="connsiteX148" fmla="*/ 6054291 w 8460606"/>
              <a:gd name="connsiteY148" fmla="*/ 741145 h 4620126"/>
              <a:gd name="connsiteX149" fmla="*/ 6073541 w 8460606"/>
              <a:gd name="connsiteY149" fmla="*/ 683394 h 4620126"/>
              <a:gd name="connsiteX150" fmla="*/ 6092792 w 8460606"/>
              <a:gd name="connsiteY150" fmla="*/ 596766 h 4620126"/>
              <a:gd name="connsiteX151" fmla="*/ 6131293 w 8460606"/>
              <a:gd name="connsiteY151" fmla="*/ 462013 h 4620126"/>
              <a:gd name="connsiteX152" fmla="*/ 6150543 w 8460606"/>
              <a:gd name="connsiteY152" fmla="*/ 423512 h 4620126"/>
              <a:gd name="connsiteX153" fmla="*/ 6179419 w 8460606"/>
              <a:gd name="connsiteY153" fmla="*/ 317634 h 4620126"/>
              <a:gd name="connsiteX154" fmla="*/ 6198670 w 8460606"/>
              <a:gd name="connsiteY154" fmla="*/ 279133 h 4620126"/>
              <a:gd name="connsiteX155" fmla="*/ 6217920 w 8460606"/>
              <a:gd name="connsiteY155" fmla="*/ 221381 h 4620126"/>
              <a:gd name="connsiteX156" fmla="*/ 6275672 w 8460606"/>
              <a:gd name="connsiteY156" fmla="*/ 115503 h 4620126"/>
              <a:gd name="connsiteX157" fmla="*/ 6294922 w 8460606"/>
              <a:gd name="connsiteY157" fmla="*/ 57752 h 4620126"/>
              <a:gd name="connsiteX158" fmla="*/ 6304548 w 8460606"/>
              <a:gd name="connsiteY158" fmla="*/ 28876 h 4620126"/>
              <a:gd name="connsiteX159" fmla="*/ 6323798 w 8460606"/>
              <a:gd name="connsiteY159" fmla="*/ 0 h 4620126"/>
              <a:gd name="connsiteX160" fmla="*/ 6352674 w 8460606"/>
              <a:gd name="connsiteY160" fmla="*/ 9625 h 4620126"/>
              <a:gd name="connsiteX161" fmla="*/ 6371924 w 8460606"/>
              <a:gd name="connsiteY161" fmla="*/ 38501 h 4620126"/>
              <a:gd name="connsiteX162" fmla="*/ 6400800 w 8460606"/>
              <a:gd name="connsiteY162" fmla="*/ 67377 h 4620126"/>
              <a:gd name="connsiteX163" fmla="*/ 6420051 w 8460606"/>
              <a:gd name="connsiteY163" fmla="*/ 125128 h 4620126"/>
              <a:gd name="connsiteX164" fmla="*/ 6458552 w 8460606"/>
              <a:gd name="connsiteY164" fmla="*/ 182880 h 4620126"/>
              <a:gd name="connsiteX165" fmla="*/ 6477802 w 8460606"/>
              <a:gd name="connsiteY165" fmla="*/ 211756 h 4620126"/>
              <a:gd name="connsiteX166" fmla="*/ 6516303 w 8460606"/>
              <a:gd name="connsiteY166" fmla="*/ 298383 h 4620126"/>
              <a:gd name="connsiteX167" fmla="*/ 6545179 w 8460606"/>
              <a:gd name="connsiteY167" fmla="*/ 442762 h 4620126"/>
              <a:gd name="connsiteX168" fmla="*/ 6564430 w 8460606"/>
              <a:gd name="connsiteY168" fmla="*/ 471638 h 4620126"/>
              <a:gd name="connsiteX169" fmla="*/ 6593305 w 8460606"/>
              <a:gd name="connsiteY169" fmla="*/ 529389 h 4620126"/>
              <a:gd name="connsiteX170" fmla="*/ 6602931 w 8460606"/>
              <a:gd name="connsiteY170" fmla="*/ 558265 h 4620126"/>
              <a:gd name="connsiteX171" fmla="*/ 6631806 w 8460606"/>
              <a:gd name="connsiteY171" fmla="*/ 567891 h 4620126"/>
              <a:gd name="connsiteX172" fmla="*/ 6651057 w 8460606"/>
              <a:gd name="connsiteY172" fmla="*/ 596766 h 4620126"/>
              <a:gd name="connsiteX173" fmla="*/ 6699183 w 8460606"/>
              <a:gd name="connsiteY173" fmla="*/ 654518 h 4620126"/>
              <a:gd name="connsiteX174" fmla="*/ 6728059 w 8460606"/>
              <a:gd name="connsiteY174" fmla="*/ 712269 h 4620126"/>
              <a:gd name="connsiteX175" fmla="*/ 6737684 w 8460606"/>
              <a:gd name="connsiteY175" fmla="*/ 750771 h 4620126"/>
              <a:gd name="connsiteX176" fmla="*/ 6766560 w 8460606"/>
              <a:gd name="connsiteY176" fmla="*/ 808522 h 4620126"/>
              <a:gd name="connsiteX177" fmla="*/ 6776185 w 8460606"/>
              <a:gd name="connsiteY177" fmla="*/ 847023 h 4620126"/>
              <a:gd name="connsiteX178" fmla="*/ 6785811 w 8460606"/>
              <a:gd name="connsiteY178" fmla="*/ 904775 h 4620126"/>
              <a:gd name="connsiteX179" fmla="*/ 6805061 w 8460606"/>
              <a:gd name="connsiteY179" fmla="*/ 933651 h 4620126"/>
              <a:gd name="connsiteX180" fmla="*/ 6824312 w 8460606"/>
              <a:gd name="connsiteY180" fmla="*/ 1010653 h 4620126"/>
              <a:gd name="connsiteX181" fmla="*/ 6833937 w 8460606"/>
              <a:gd name="connsiteY181" fmla="*/ 1049154 h 4620126"/>
              <a:gd name="connsiteX182" fmla="*/ 6853188 w 8460606"/>
              <a:gd name="connsiteY182" fmla="*/ 1116531 h 4620126"/>
              <a:gd name="connsiteX183" fmla="*/ 6862813 w 8460606"/>
              <a:gd name="connsiteY183" fmla="*/ 1174282 h 4620126"/>
              <a:gd name="connsiteX184" fmla="*/ 6872438 w 8460606"/>
              <a:gd name="connsiteY184" fmla="*/ 1655545 h 4620126"/>
              <a:gd name="connsiteX185" fmla="*/ 6882063 w 8460606"/>
              <a:gd name="connsiteY185" fmla="*/ 1684421 h 4620126"/>
              <a:gd name="connsiteX186" fmla="*/ 6891689 w 8460606"/>
              <a:gd name="connsiteY186" fmla="*/ 1751798 h 4620126"/>
              <a:gd name="connsiteX187" fmla="*/ 6910939 w 8460606"/>
              <a:gd name="connsiteY187" fmla="*/ 1780674 h 4620126"/>
              <a:gd name="connsiteX188" fmla="*/ 6939815 w 8460606"/>
              <a:gd name="connsiteY188" fmla="*/ 1848051 h 4620126"/>
              <a:gd name="connsiteX189" fmla="*/ 6959065 w 8460606"/>
              <a:gd name="connsiteY189" fmla="*/ 1876926 h 4620126"/>
              <a:gd name="connsiteX190" fmla="*/ 6978316 w 8460606"/>
              <a:gd name="connsiteY190" fmla="*/ 1934678 h 4620126"/>
              <a:gd name="connsiteX191" fmla="*/ 7016817 w 8460606"/>
              <a:gd name="connsiteY191" fmla="*/ 1992429 h 4620126"/>
              <a:gd name="connsiteX192" fmla="*/ 7036068 w 8460606"/>
              <a:gd name="connsiteY192" fmla="*/ 2021305 h 4620126"/>
              <a:gd name="connsiteX193" fmla="*/ 7045693 w 8460606"/>
              <a:gd name="connsiteY193" fmla="*/ 2050181 h 4620126"/>
              <a:gd name="connsiteX194" fmla="*/ 7141945 w 8460606"/>
              <a:gd name="connsiteY194" fmla="*/ 2146434 h 4620126"/>
              <a:gd name="connsiteX195" fmla="*/ 7209322 w 8460606"/>
              <a:gd name="connsiteY195" fmla="*/ 2165684 h 4620126"/>
              <a:gd name="connsiteX196" fmla="*/ 7267074 w 8460606"/>
              <a:gd name="connsiteY196" fmla="*/ 2204185 h 4620126"/>
              <a:gd name="connsiteX197" fmla="*/ 7295950 w 8460606"/>
              <a:gd name="connsiteY197" fmla="*/ 2223436 h 4620126"/>
              <a:gd name="connsiteX198" fmla="*/ 7575082 w 8460606"/>
              <a:gd name="connsiteY198" fmla="*/ 2213811 h 4620126"/>
              <a:gd name="connsiteX199" fmla="*/ 7661710 w 8460606"/>
              <a:gd name="connsiteY199" fmla="*/ 2165684 h 4620126"/>
              <a:gd name="connsiteX200" fmla="*/ 7748337 w 8460606"/>
              <a:gd name="connsiteY200" fmla="*/ 2136808 h 4620126"/>
              <a:gd name="connsiteX201" fmla="*/ 7777213 w 8460606"/>
              <a:gd name="connsiteY201" fmla="*/ 2127183 h 4620126"/>
              <a:gd name="connsiteX202" fmla="*/ 7806089 w 8460606"/>
              <a:gd name="connsiteY202" fmla="*/ 2107933 h 4620126"/>
              <a:gd name="connsiteX203" fmla="*/ 7834964 w 8460606"/>
              <a:gd name="connsiteY203" fmla="*/ 2079057 h 4620126"/>
              <a:gd name="connsiteX204" fmla="*/ 7950468 w 8460606"/>
              <a:gd name="connsiteY204" fmla="*/ 2050181 h 4620126"/>
              <a:gd name="connsiteX205" fmla="*/ 7979343 w 8460606"/>
              <a:gd name="connsiteY205" fmla="*/ 2040556 h 4620126"/>
              <a:gd name="connsiteX206" fmla="*/ 8075596 w 8460606"/>
              <a:gd name="connsiteY206" fmla="*/ 2021305 h 4620126"/>
              <a:gd name="connsiteX207" fmla="*/ 8114097 w 8460606"/>
              <a:gd name="connsiteY207" fmla="*/ 2002055 h 4620126"/>
              <a:gd name="connsiteX208" fmla="*/ 8171849 w 8460606"/>
              <a:gd name="connsiteY208" fmla="*/ 1982804 h 4620126"/>
              <a:gd name="connsiteX209" fmla="*/ 8229600 w 8460606"/>
              <a:gd name="connsiteY209" fmla="*/ 1944303 h 4620126"/>
              <a:gd name="connsiteX210" fmla="*/ 8258476 w 8460606"/>
              <a:gd name="connsiteY210" fmla="*/ 1925053 h 4620126"/>
              <a:gd name="connsiteX211" fmla="*/ 8277726 w 8460606"/>
              <a:gd name="connsiteY211" fmla="*/ 1896177 h 4620126"/>
              <a:gd name="connsiteX212" fmla="*/ 8306602 w 8460606"/>
              <a:gd name="connsiteY212" fmla="*/ 1886552 h 4620126"/>
              <a:gd name="connsiteX213" fmla="*/ 8364354 w 8460606"/>
              <a:gd name="connsiteY213" fmla="*/ 1857676 h 4620126"/>
              <a:gd name="connsiteX214" fmla="*/ 8383604 w 8460606"/>
              <a:gd name="connsiteY214" fmla="*/ 1828800 h 4620126"/>
              <a:gd name="connsiteX215" fmla="*/ 8460606 w 8460606"/>
              <a:gd name="connsiteY21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2993457 w 8460606"/>
              <a:gd name="connsiteY73" fmla="*/ 2656573 h 4620126"/>
              <a:gd name="connsiteX74" fmla="*/ 3022333 w 8460606"/>
              <a:gd name="connsiteY74" fmla="*/ 2714324 h 4620126"/>
              <a:gd name="connsiteX75" fmla="*/ 3041583 w 8460606"/>
              <a:gd name="connsiteY75" fmla="*/ 2772076 h 4620126"/>
              <a:gd name="connsiteX76" fmla="*/ 3051209 w 8460606"/>
              <a:gd name="connsiteY76" fmla="*/ 2800952 h 4620126"/>
              <a:gd name="connsiteX77" fmla="*/ 3060834 w 8460606"/>
              <a:gd name="connsiteY77" fmla="*/ 2829827 h 4620126"/>
              <a:gd name="connsiteX78" fmla="*/ 3128211 w 8460606"/>
              <a:gd name="connsiteY78" fmla="*/ 2954956 h 4620126"/>
              <a:gd name="connsiteX79" fmla="*/ 3157086 w 8460606"/>
              <a:gd name="connsiteY79" fmla="*/ 2974206 h 4620126"/>
              <a:gd name="connsiteX80" fmla="*/ 3262964 w 8460606"/>
              <a:gd name="connsiteY80" fmla="*/ 3070459 h 4620126"/>
              <a:gd name="connsiteX81" fmla="*/ 3301465 w 8460606"/>
              <a:gd name="connsiteY81" fmla="*/ 3128211 h 4620126"/>
              <a:gd name="connsiteX82" fmla="*/ 3445844 w 8460606"/>
              <a:gd name="connsiteY82" fmla="*/ 3205213 h 4620126"/>
              <a:gd name="connsiteX83" fmla="*/ 3474720 w 8460606"/>
              <a:gd name="connsiteY83" fmla="*/ 3224463 h 4620126"/>
              <a:gd name="connsiteX84" fmla="*/ 3532472 w 8460606"/>
              <a:gd name="connsiteY84" fmla="*/ 3243714 h 4620126"/>
              <a:gd name="connsiteX85" fmla="*/ 3599849 w 8460606"/>
              <a:gd name="connsiteY85" fmla="*/ 3282215 h 4620126"/>
              <a:gd name="connsiteX86" fmla="*/ 3638350 w 8460606"/>
              <a:gd name="connsiteY86" fmla="*/ 3291840 h 4620126"/>
              <a:gd name="connsiteX87" fmla="*/ 4100362 w 8460606"/>
              <a:gd name="connsiteY87" fmla="*/ 3243714 h 4620126"/>
              <a:gd name="connsiteX88" fmla="*/ 4129238 w 8460606"/>
              <a:gd name="connsiteY88" fmla="*/ 3234088 h 4620126"/>
              <a:gd name="connsiteX89" fmla="*/ 4331369 w 8460606"/>
              <a:gd name="connsiteY89" fmla="*/ 3051208 h 4620126"/>
              <a:gd name="connsiteX90" fmla="*/ 4350619 w 8460606"/>
              <a:gd name="connsiteY90" fmla="*/ 3022333 h 4620126"/>
              <a:gd name="connsiteX91" fmla="*/ 4437246 w 8460606"/>
              <a:gd name="connsiteY91" fmla="*/ 2954956 h 4620126"/>
              <a:gd name="connsiteX92" fmla="*/ 4687503 w 8460606"/>
              <a:gd name="connsiteY92" fmla="*/ 2579571 h 4620126"/>
              <a:gd name="connsiteX93" fmla="*/ 4697129 w 8460606"/>
              <a:gd name="connsiteY93" fmla="*/ 2550695 h 4620126"/>
              <a:gd name="connsiteX94" fmla="*/ 4735630 w 8460606"/>
              <a:gd name="connsiteY94" fmla="*/ 2464067 h 4620126"/>
              <a:gd name="connsiteX95" fmla="*/ 4754880 w 8460606"/>
              <a:gd name="connsiteY95" fmla="*/ 2406316 h 4620126"/>
              <a:gd name="connsiteX96" fmla="*/ 4764505 w 8460606"/>
              <a:gd name="connsiteY96" fmla="*/ 2377440 h 4620126"/>
              <a:gd name="connsiteX97" fmla="*/ 4822257 w 8460606"/>
              <a:gd name="connsiteY97" fmla="*/ 2252312 h 4620126"/>
              <a:gd name="connsiteX98" fmla="*/ 4908884 w 8460606"/>
              <a:gd name="connsiteY98" fmla="*/ 1982804 h 4620126"/>
              <a:gd name="connsiteX99" fmla="*/ 4918510 w 8460606"/>
              <a:gd name="connsiteY99" fmla="*/ 1876926 h 4620126"/>
              <a:gd name="connsiteX100" fmla="*/ 4937760 w 8460606"/>
              <a:gd name="connsiteY100" fmla="*/ 1809549 h 4620126"/>
              <a:gd name="connsiteX101" fmla="*/ 4957011 w 8460606"/>
              <a:gd name="connsiteY101" fmla="*/ 1626669 h 4620126"/>
              <a:gd name="connsiteX102" fmla="*/ 4966636 w 8460606"/>
              <a:gd name="connsiteY102" fmla="*/ 1578543 h 4620126"/>
              <a:gd name="connsiteX103" fmla="*/ 4976261 w 8460606"/>
              <a:gd name="connsiteY103" fmla="*/ 1463040 h 4620126"/>
              <a:gd name="connsiteX104" fmla="*/ 5014762 w 8460606"/>
              <a:gd name="connsiteY104" fmla="*/ 1366787 h 4620126"/>
              <a:gd name="connsiteX105" fmla="*/ 5024388 w 8460606"/>
              <a:gd name="connsiteY105" fmla="*/ 1328286 h 4620126"/>
              <a:gd name="connsiteX106" fmla="*/ 5062889 w 8460606"/>
              <a:gd name="connsiteY106" fmla="*/ 1241659 h 4620126"/>
              <a:gd name="connsiteX107" fmla="*/ 5072514 w 8460606"/>
              <a:gd name="connsiteY107" fmla="*/ 1203158 h 4620126"/>
              <a:gd name="connsiteX108" fmla="*/ 5091764 w 8460606"/>
              <a:gd name="connsiteY108" fmla="*/ 1155032 h 4620126"/>
              <a:gd name="connsiteX109" fmla="*/ 5101390 w 8460606"/>
              <a:gd name="connsiteY109" fmla="*/ 1126156 h 4620126"/>
              <a:gd name="connsiteX110" fmla="*/ 5120640 w 8460606"/>
              <a:gd name="connsiteY110" fmla="*/ 1097280 h 4620126"/>
              <a:gd name="connsiteX111" fmla="*/ 5149516 w 8460606"/>
              <a:gd name="connsiteY111" fmla="*/ 1029903 h 4620126"/>
              <a:gd name="connsiteX112" fmla="*/ 5178392 w 8460606"/>
              <a:gd name="connsiteY112" fmla="*/ 1001027 h 4620126"/>
              <a:gd name="connsiteX113" fmla="*/ 5216893 w 8460606"/>
              <a:gd name="connsiteY113" fmla="*/ 943276 h 4620126"/>
              <a:gd name="connsiteX114" fmla="*/ 5236143 w 8460606"/>
              <a:gd name="connsiteY114" fmla="*/ 914400 h 4620126"/>
              <a:gd name="connsiteX115" fmla="*/ 5274644 w 8460606"/>
              <a:gd name="connsiteY115" fmla="*/ 827773 h 4620126"/>
              <a:gd name="connsiteX116" fmla="*/ 5303520 w 8460606"/>
              <a:gd name="connsiteY116" fmla="*/ 770021 h 4620126"/>
              <a:gd name="connsiteX117" fmla="*/ 5361272 w 8460606"/>
              <a:gd name="connsiteY117" fmla="*/ 741145 h 4620126"/>
              <a:gd name="connsiteX118" fmla="*/ 5390148 w 8460606"/>
              <a:gd name="connsiteY118" fmla="*/ 750771 h 4620126"/>
              <a:gd name="connsiteX119" fmla="*/ 5447899 w 8460606"/>
              <a:gd name="connsiteY119" fmla="*/ 731520 h 4620126"/>
              <a:gd name="connsiteX120" fmla="*/ 5505651 w 8460606"/>
              <a:gd name="connsiteY120" fmla="*/ 770021 h 4620126"/>
              <a:gd name="connsiteX121" fmla="*/ 5515276 w 8460606"/>
              <a:gd name="connsiteY121" fmla="*/ 798897 h 4620126"/>
              <a:gd name="connsiteX122" fmla="*/ 5553777 w 8460606"/>
              <a:gd name="connsiteY122" fmla="*/ 875899 h 4620126"/>
              <a:gd name="connsiteX123" fmla="*/ 5582653 w 8460606"/>
              <a:gd name="connsiteY123" fmla="*/ 962526 h 4620126"/>
              <a:gd name="connsiteX124" fmla="*/ 5592278 w 8460606"/>
              <a:gd name="connsiteY124" fmla="*/ 991402 h 4620126"/>
              <a:gd name="connsiteX125" fmla="*/ 5611529 w 8460606"/>
              <a:gd name="connsiteY125" fmla="*/ 1029903 h 4620126"/>
              <a:gd name="connsiteX126" fmla="*/ 5630779 w 8460606"/>
              <a:gd name="connsiteY126" fmla="*/ 1087655 h 4620126"/>
              <a:gd name="connsiteX127" fmla="*/ 5640404 w 8460606"/>
              <a:gd name="connsiteY127" fmla="*/ 1116531 h 4620126"/>
              <a:gd name="connsiteX128" fmla="*/ 5678905 w 8460606"/>
              <a:gd name="connsiteY128" fmla="*/ 1174282 h 4620126"/>
              <a:gd name="connsiteX129" fmla="*/ 5698156 w 8460606"/>
              <a:gd name="connsiteY129" fmla="*/ 1203158 h 4620126"/>
              <a:gd name="connsiteX130" fmla="*/ 5717406 w 8460606"/>
              <a:gd name="connsiteY130" fmla="*/ 1260909 h 4620126"/>
              <a:gd name="connsiteX131" fmla="*/ 5727032 w 8460606"/>
              <a:gd name="connsiteY131" fmla="*/ 1289785 h 4620126"/>
              <a:gd name="connsiteX132" fmla="*/ 5736657 w 8460606"/>
              <a:gd name="connsiteY132" fmla="*/ 1328286 h 4620126"/>
              <a:gd name="connsiteX133" fmla="*/ 5755908 w 8460606"/>
              <a:gd name="connsiteY133" fmla="*/ 1376413 h 4620126"/>
              <a:gd name="connsiteX134" fmla="*/ 5765533 w 8460606"/>
              <a:gd name="connsiteY134" fmla="*/ 1491916 h 4620126"/>
              <a:gd name="connsiteX135" fmla="*/ 5775158 w 8460606"/>
              <a:gd name="connsiteY135" fmla="*/ 1540042 h 4620126"/>
              <a:gd name="connsiteX136" fmla="*/ 5784783 w 8460606"/>
              <a:gd name="connsiteY136" fmla="*/ 1636295 h 4620126"/>
              <a:gd name="connsiteX137" fmla="*/ 5823284 w 8460606"/>
              <a:gd name="connsiteY137" fmla="*/ 1626669 h 4620126"/>
              <a:gd name="connsiteX138" fmla="*/ 5842535 w 8460606"/>
              <a:gd name="connsiteY138" fmla="*/ 1597794 h 4620126"/>
              <a:gd name="connsiteX139" fmla="*/ 5871411 w 8460606"/>
              <a:gd name="connsiteY139" fmla="*/ 1578543 h 4620126"/>
              <a:gd name="connsiteX140" fmla="*/ 5909912 w 8460606"/>
              <a:gd name="connsiteY140" fmla="*/ 1520792 h 4620126"/>
              <a:gd name="connsiteX141" fmla="*/ 5929162 w 8460606"/>
              <a:gd name="connsiteY141" fmla="*/ 1491916 h 4620126"/>
              <a:gd name="connsiteX142" fmla="*/ 5958038 w 8460606"/>
              <a:gd name="connsiteY142" fmla="*/ 1434164 h 4620126"/>
              <a:gd name="connsiteX143" fmla="*/ 5977289 w 8460606"/>
              <a:gd name="connsiteY143" fmla="*/ 1232034 h 4620126"/>
              <a:gd name="connsiteX144" fmla="*/ 5986914 w 8460606"/>
              <a:gd name="connsiteY144" fmla="*/ 1145406 h 4620126"/>
              <a:gd name="connsiteX145" fmla="*/ 6006164 w 8460606"/>
              <a:gd name="connsiteY145" fmla="*/ 1078029 h 4620126"/>
              <a:gd name="connsiteX146" fmla="*/ 6035040 w 8460606"/>
              <a:gd name="connsiteY146" fmla="*/ 808522 h 4620126"/>
              <a:gd name="connsiteX147" fmla="*/ 6054291 w 8460606"/>
              <a:gd name="connsiteY147" fmla="*/ 741145 h 4620126"/>
              <a:gd name="connsiteX148" fmla="*/ 6073541 w 8460606"/>
              <a:gd name="connsiteY148" fmla="*/ 683394 h 4620126"/>
              <a:gd name="connsiteX149" fmla="*/ 6092792 w 8460606"/>
              <a:gd name="connsiteY149" fmla="*/ 596766 h 4620126"/>
              <a:gd name="connsiteX150" fmla="*/ 6131293 w 8460606"/>
              <a:gd name="connsiteY150" fmla="*/ 462013 h 4620126"/>
              <a:gd name="connsiteX151" fmla="*/ 6150543 w 8460606"/>
              <a:gd name="connsiteY151" fmla="*/ 423512 h 4620126"/>
              <a:gd name="connsiteX152" fmla="*/ 6179419 w 8460606"/>
              <a:gd name="connsiteY152" fmla="*/ 317634 h 4620126"/>
              <a:gd name="connsiteX153" fmla="*/ 6198670 w 8460606"/>
              <a:gd name="connsiteY153" fmla="*/ 279133 h 4620126"/>
              <a:gd name="connsiteX154" fmla="*/ 6217920 w 8460606"/>
              <a:gd name="connsiteY154" fmla="*/ 221381 h 4620126"/>
              <a:gd name="connsiteX155" fmla="*/ 6275672 w 8460606"/>
              <a:gd name="connsiteY155" fmla="*/ 115503 h 4620126"/>
              <a:gd name="connsiteX156" fmla="*/ 6294922 w 8460606"/>
              <a:gd name="connsiteY156" fmla="*/ 57752 h 4620126"/>
              <a:gd name="connsiteX157" fmla="*/ 6304548 w 8460606"/>
              <a:gd name="connsiteY157" fmla="*/ 28876 h 4620126"/>
              <a:gd name="connsiteX158" fmla="*/ 6323798 w 8460606"/>
              <a:gd name="connsiteY158" fmla="*/ 0 h 4620126"/>
              <a:gd name="connsiteX159" fmla="*/ 6352674 w 8460606"/>
              <a:gd name="connsiteY159" fmla="*/ 9625 h 4620126"/>
              <a:gd name="connsiteX160" fmla="*/ 6371924 w 8460606"/>
              <a:gd name="connsiteY160" fmla="*/ 38501 h 4620126"/>
              <a:gd name="connsiteX161" fmla="*/ 6400800 w 8460606"/>
              <a:gd name="connsiteY161" fmla="*/ 67377 h 4620126"/>
              <a:gd name="connsiteX162" fmla="*/ 6420051 w 8460606"/>
              <a:gd name="connsiteY162" fmla="*/ 125128 h 4620126"/>
              <a:gd name="connsiteX163" fmla="*/ 6458552 w 8460606"/>
              <a:gd name="connsiteY163" fmla="*/ 182880 h 4620126"/>
              <a:gd name="connsiteX164" fmla="*/ 6477802 w 8460606"/>
              <a:gd name="connsiteY164" fmla="*/ 211756 h 4620126"/>
              <a:gd name="connsiteX165" fmla="*/ 6516303 w 8460606"/>
              <a:gd name="connsiteY165" fmla="*/ 298383 h 4620126"/>
              <a:gd name="connsiteX166" fmla="*/ 6545179 w 8460606"/>
              <a:gd name="connsiteY166" fmla="*/ 442762 h 4620126"/>
              <a:gd name="connsiteX167" fmla="*/ 6564430 w 8460606"/>
              <a:gd name="connsiteY167" fmla="*/ 471638 h 4620126"/>
              <a:gd name="connsiteX168" fmla="*/ 6593305 w 8460606"/>
              <a:gd name="connsiteY168" fmla="*/ 529389 h 4620126"/>
              <a:gd name="connsiteX169" fmla="*/ 6602931 w 8460606"/>
              <a:gd name="connsiteY169" fmla="*/ 558265 h 4620126"/>
              <a:gd name="connsiteX170" fmla="*/ 6631806 w 8460606"/>
              <a:gd name="connsiteY170" fmla="*/ 567891 h 4620126"/>
              <a:gd name="connsiteX171" fmla="*/ 6651057 w 8460606"/>
              <a:gd name="connsiteY171" fmla="*/ 596766 h 4620126"/>
              <a:gd name="connsiteX172" fmla="*/ 6699183 w 8460606"/>
              <a:gd name="connsiteY172" fmla="*/ 654518 h 4620126"/>
              <a:gd name="connsiteX173" fmla="*/ 6728059 w 8460606"/>
              <a:gd name="connsiteY173" fmla="*/ 712269 h 4620126"/>
              <a:gd name="connsiteX174" fmla="*/ 6737684 w 8460606"/>
              <a:gd name="connsiteY174" fmla="*/ 750771 h 4620126"/>
              <a:gd name="connsiteX175" fmla="*/ 6766560 w 8460606"/>
              <a:gd name="connsiteY175" fmla="*/ 808522 h 4620126"/>
              <a:gd name="connsiteX176" fmla="*/ 6776185 w 8460606"/>
              <a:gd name="connsiteY176" fmla="*/ 847023 h 4620126"/>
              <a:gd name="connsiteX177" fmla="*/ 6785811 w 8460606"/>
              <a:gd name="connsiteY177" fmla="*/ 904775 h 4620126"/>
              <a:gd name="connsiteX178" fmla="*/ 6805061 w 8460606"/>
              <a:gd name="connsiteY178" fmla="*/ 933651 h 4620126"/>
              <a:gd name="connsiteX179" fmla="*/ 6824312 w 8460606"/>
              <a:gd name="connsiteY179" fmla="*/ 1010653 h 4620126"/>
              <a:gd name="connsiteX180" fmla="*/ 6833937 w 8460606"/>
              <a:gd name="connsiteY180" fmla="*/ 1049154 h 4620126"/>
              <a:gd name="connsiteX181" fmla="*/ 6853188 w 8460606"/>
              <a:gd name="connsiteY181" fmla="*/ 1116531 h 4620126"/>
              <a:gd name="connsiteX182" fmla="*/ 6862813 w 8460606"/>
              <a:gd name="connsiteY182" fmla="*/ 1174282 h 4620126"/>
              <a:gd name="connsiteX183" fmla="*/ 6872438 w 8460606"/>
              <a:gd name="connsiteY183" fmla="*/ 1655545 h 4620126"/>
              <a:gd name="connsiteX184" fmla="*/ 6882063 w 8460606"/>
              <a:gd name="connsiteY184" fmla="*/ 1684421 h 4620126"/>
              <a:gd name="connsiteX185" fmla="*/ 6891689 w 8460606"/>
              <a:gd name="connsiteY185" fmla="*/ 1751798 h 4620126"/>
              <a:gd name="connsiteX186" fmla="*/ 6910939 w 8460606"/>
              <a:gd name="connsiteY186" fmla="*/ 1780674 h 4620126"/>
              <a:gd name="connsiteX187" fmla="*/ 6939815 w 8460606"/>
              <a:gd name="connsiteY187" fmla="*/ 1848051 h 4620126"/>
              <a:gd name="connsiteX188" fmla="*/ 6959065 w 8460606"/>
              <a:gd name="connsiteY188" fmla="*/ 1876926 h 4620126"/>
              <a:gd name="connsiteX189" fmla="*/ 6978316 w 8460606"/>
              <a:gd name="connsiteY189" fmla="*/ 1934678 h 4620126"/>
              <a:gd name="connsiteX190" fmla="*/ 7016817 w 8460606"/>
              <a:gd name="connsiteY190" fmla="*/ 1992429 h 4620126"/>
              <a:gd name="connsiteX191" fmla="*/ 7036068 w 8460606"/>
              <a:gd name="connsiteY191" fmla="*/ 2021305 h 4620126"/>
              <a:gd name="connsiteX192" fmla="*/ 7045693 w 8460606"/>
              <a:gd name="connsiteY192" fmla="*/ 2050181 h 4620126"/>
              <a:gd name="connsiteX193" fmla="*/ 7141945 w 8460606"/>
              <a:gd name="connsiteY193" fmla="*/ 2146434 h 4620126"/>
              <a:gd name="connsiteX194" fmla="*/ 7209322 w 8460606"/>
              <a:gd name="connsiteY194" fmla="*/ 2165684 h 4620126"/>
              <a:gd name="connsiteX195" fmla="*/ 7267074 w 8460606"/>
              <a:gd name="connsiteY195" fmla="*/ 2204185 h 4620126"/>
              <a:gd name="connsiteX196" fmla="*/ 7295950 w 8460606"/>
              <a:gd name="connsiteY196" fmla="*/ 2223436 h 4620126"/>
              <a:gd name="connsiteX197" fmla="*/ 7575082 w 8460606"/>
              <a:gd name="connsiteY197" fmla="*/ 2213811 h 4620126"/>
              <a:gd name="connsiteX198" fmla="*/ 7661710 w 8460606"/>
              <a:gd name="connsiteY198" fmla="*/ 2165684 h 4620126"/>
              <a:gd name="connsiteX199" fmla="*/ 7748337 w 8460606"/>
              <a:gd name="connsiteY199" fmla="*/ 2136808 h 4620126"/>
              <a:gd name="connsiteX200" fmla="*/ 7777213 w 8460606"/>
              <a:gd name="connsiteY200" fmla="*/ 2127183 h 4620126"/>
              <a:gd name="connsiteX201" fmla="*/ 7806089 w 8460606"/>
              <a:gd name="connsiteY201" fmla="*/ 2107933 h 4620126"/>
              <a:gd name="connsiteX202" fmla="*/ 7834964 w 8460606"/>
              <a:gd name="connsiteY202" fmla="*/ 2079057 h 4620126"/>
              <a:gd name="connsiteX203" fmla="*/ 7950468 w 8460606"/>
              <a:gd name="connsiteY203" fmla="*/ 2050181 h 4620126"/>
              <a:gd name="connsiteX204" fmla="*/ 7979343 w 8460606"/>
              <a:gd name="connsiteY204" fmla="*/ 2040556 h 4620126"/>
              <a:gd name="connsiteX205" fmla="*/ 8075596 w 8460606"/>
              <a:gd name="connsiteY205" fmla="*/ 2021305 h 4620126"/>
              <a:gd name="connsiteX206" fmla="*/ 8114097 w 8460606"/>
              <a:gd name="connsiteY206" fmla="*/ 2002055 h 4620126"/>
              <a:gd name="connsiteX207" fmla="*/ 8171849 w 8460606"/>
              <a:gd name="connsiteY207" fmla="*/ 1982804 h 4620126"/>
              <a:gd name="connsiteX208" fmla="*/ 8229600 w 8460606"/>
              <a:gd name="connsiteY208" fmla="*/ 1944303 h 4620126"/>
              <a:gd name="connsiteX209" fmla="*/ 8258476 w 8460606"/>
              <a:gd name="connsiteY209" fmla="*/ 1925053 h 4620126"/>
              <a:gd name="connsiteX210" fmla="*/ 8277726 w 8460606"/>
              <a:gd name="connsiteY210" fmla="*/ 1896177 h 4620126"/>
              <a:gd name="connsiteX211" fmla="*/ 8306602 w 8460606"/>
              <a:gd name="connsiteY211" fmla="*/ 1886552 h 4620126"/>
              <a:gd name="connsiteX212" fmla="*/ 8364354 w 8460606"/>
              <a:gd name="connsiteY212" fmla="*/ 1857676 h 4620126"/>
              <a:gd name="connsiteX213" fmla="*/ 8383604 w 8460606"/>
              <a:gd name="connsiteY213" fmla="*/ 1828800 h 4620126"/>
              <a:gd name="connsiteX214" fmla="*/ 8460606 w 8460606"/>
              <a:gd name="connsiteY21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877954 w 8460606"/>
              <a:gd name="connsiteY70" fmla="*/ 2425566 h 4620126"/>
              <a:gd name="connsiteX71" fmla="*/ 2916455 w 8460606"/>
              <a:gd name="connsiteY71" fmla="*/ 2483318 h 4620126"/>
              <a:gd name="connsiteX72" fmla="*/ 2954956 w 8460606"/>
              <a:gd name="connsiteY72" fmla="*/ 2569945 h 4620126"/>
              <a:gd name="connsiteX73" fmla="*/ 3022333 w 8460606"/>
              <a:gd name="connsiteY73" fmla="*/ 2714324 h 4620126"/>
              <a:gd name="connsiteX74" fmla="*/ 3041583 w 8460606"/>
              <a:gd name="connsiteY74" fmla="*/ 2772076 h 4620126"/>
              <a:gd name="connsiteX75" fmla="*/ 3051209 w 8460606"/>
              <a:gd name="connsiteY75" fmla="*/ 2800952 h 4620126"/>
              <a:gd name="connsiteX76" fmla="*/ 3060834 w 8460606"/>
              <a:gd name="connsiteY76" fmla="*/ 2829827 h 4620126"/>
              <a:gd name="connsiteX77" fmla="*/ 3128211 w 8460606"/>
              <a:gd name="connsiteY77" fmla="*/ 2954956 h 4620126"/>
              <a:gd name="connsiteX78" fmla="*/ 3157086 w 8460606"/>
              <a:gd name="connsiteY78" fmla="*/ 2974206 h 4620126"/>
              <a:gd name="connsiteX79" fmla="*/ 3262964 w 8460606"/>
              <a:gd name="connsiteY79" fmla="*/ 3070459 h 4620126"/>
              <a:gd name="connsiteX80" fmla="*/ 3301465 w 8460606"/>
              <a:gd name="connsiteY80" fmla="*/ 3128211 h 4620126"/>
              <a:gd name="connsiteX81" fmla="*/ 3445844 w 8460606"/>
              <a:gd name="connsiteY81" fmla="*/ 3205213 h 4620126"/>
              <a:gd name="connsiteX82" fmla="*/ 3474720 w 8460606"/>
              <a:gd name="connsiteY82" fmla="*/ 3224463 h 4620126"/>
              <a:gd name="connsiteX83" fmla="*/ 3532472 w 8460606"/>
              <a:gd name="connsiteY83" fmla="*/ 3243714 h 4620126"/>
              <a:gd name="connsiteX84" fmla="*/ 3599849 w 8460606"/>
              <a:gd name="connsiteY84" fmla="*/ 3282215 h 4620126"/>
              <a:gd name="connsiteX85" fmla="*/ 3638350 w 8460606"/>
              <a:gd name="connsiteY85" fmla="*/ 3291840 h 4620126"/>
              <a:gd name="connsiteX86" fmla="*/ 4100362 w 8460606"/>
              <a:gd name="connsiteY86" fmla="*/ 3243714 h 4620126"/>
              <a:gd name="connsiteX87" fmla="*/ 4129238 w 8460606"/>
              <a:gd name="connsiteY87" fmla="*/ 3234088 h 4620126"/>
              <a:gd name="connsiteX88" fmla="*/ 4331369 w 8460606"/>
              <a:gd name="connsiteY88" fmla="*/ 3051208 h 4620126"/>
              <a:gd name="connsiteX89" fmla="*/ 4350619 w 8460606"/>
              <a:gd name="connsiteY89" fmla="*/ 3022333 h 4620126"/>
              <a:gd name="connsiteX90" fmla="*/ 4437246 w 8460606"/>
              <a:gd name="connsiteY90" fmla="*/ 2954956 h 4620126"/>
              <a:gd name="connsiteX91" fmla="*/ 4687503 w 8460606"/>
              <a:gd name="connsiteY91" fmla="*/ 2579571 h 4620126"/>
              <a:gd name="connsiteX92" fmla="*/ 4697129 w 8460606"/>
              <a:gd name="connsiteY92" fmla="*/ 2550695 h 4620126"/>
              <a:gd name="connsiteX93" fmla="*/ 4735630 w 8460606"/>
              <a:gd name="connsiteY93" fmla="*/ 2464067 h 4620126"/>
              <a:gd name="connsiteX94" fmla="*/ 4754880 w 8460606"/>
              <a:gd name="connsiteY94" fmla="*/ 2406316 h 4620126"/>
              <a:gd name="connsiteX95" fmla="*/ 4764505 w 8460606"/>
              <a:gd name="connsiteY95" fmla="*/ 2377440 h 4620126"/>
              <a:gd name="connsiteX96" fmla="*/ 4822257 w 8460606"/>
              <a:gd name="connsiteY96" fmla="*/ 2252312 h 4620126"/>
              <a:gd name="connsiteX97" fmla="*/ 4908884 w 8460606"/>
              <a:gd name="connsiteY97" fmla="*/ 1982804 h 4620126"/>
              <a:gd name="connsiteX98" fmla="*/ 4918510 w 8460606"/>
              <a:gd name="connsiteY98" fmla="*/ 1876926 h 4620126"/>
              <a:gd name="connsiteX99" fmla="*/ 4937760 w 8460606"/>
              <a:gd name="connsiteY99" fmla="*/ 1809549 h 4620126"/>
              <a:gd name="connsiteX100" fmla="*/ 4957011 w 8460606"/>
              <a:gd name="connsiteY100" fmla="*/ 1626669 h 4620126"/>
              <a:gd name="connsiteX101" fmla="*/ 4966636 w 8460606"/>
              <a:gd name="connsiteY101" fmla="*/ 1578543 h 4620126"/>
              <a:gd name="connsiteX102" fmla="*/ 4976261 w 8460606"/>
              <a:gd name="connsiteY102" fmla="*/ 1463040 h 4620126"/>
              <a:gd name="connsiteX103" fmla="*/ 5014762 w 8460606"/>
              <a:gd name="connsiteY103" fmla="*/ 1366787 h 4620126"/>
              <a:gd name="connsiteX104" fmla="*/ 5024388 w 8460606"/>
              <a:gd name="connsiteY104" fmla="*/ 1328286 h 4620126"/>
              <a:gd name="connsiteX105" fmla="*/ 5062889 w 8460606"/>
              <a:gd name="connsiteY105" fmla="*/ 1241659 h 4620126"/>
              <a:gd name="connsiteX106" fmla="*/ 5072514 w 8460606"/>
              <a:gd name="connsiteY106" fmla="*/ 1203158 h 4620126"/>
              <a:gd name="connsiteX107" fmla="*/ 5091764 w 8460606"/>
              <a:gd name="connsiteY107" fmla="*/ 1155032 h 4620126"/>
              <a:gd name="connsiteX108" fmla="*/ 5101390 w 8460606"/>
              <a:gd name="connsiteY108" fmla="*/ 1126156 h 4620126"/>
              <a:gd name="connsiteX109" fmla="*/ 5120640 w 8460606"/>
              <a:gd name="connsiteY109" fmla="*/ 1097280 h 4620126"/>
              <a:gd name="connsiteX110" fmla="*/ 5149516 w 8460606"/>
              <a:gd name="connsiteY110" fmla="*/ 1029903 h 4620126"/>
              <a:gd name="connsiteX111" fmla="*/ 5178392 w 8460606"/>
              <a:gd name="connsiteY111" fmla="*/ 1001027 h 4620126"/>
              <a:gd name="connsiteX112" fmla="*/ 5216893 w 8460606"/>
              <a:gd name="connsiteY112" fmla="*/ 943276 h 4620126"/>
              <a:gd name="connsiteX113" fmla="*/ 5236143 w 8460606"/>
              <a:gd name="connsiteY113" fmla="*/ 914400 h 4620126"/>
              <a:gd name="connsiteX114" fmla="*/ 5274644 w 8460606"/>
              <a:gd name="connsiteY114" fmla="*/ 827773 h 4620126"/>
              <a:gd name="connsiteX115" fmla="*/ 5303520 w 8460606"/>
              <a:gd name="connsiteY115" fmla="*/ 770021 h 4620126"/>
              <a:gd name="connsiteX116" fmla="*/ 5361272 w 8460606"/>
              <a:gd name="connsiteY116" fmla="*/ 741145 h 4620126"/>
              <a:gd name="connsiteX117" fmla="*/ 5390148 w 8460606"/>
              <a:gd name="connsiteY117" fmla="*/ 750771 h 4620126"/>
              <a:gd name="connsiteX118" fmla="*/ 5447899 w 8460606"/>
              <a:gd name="connsiteY118" fmla="*/ 731520 h 4620126"/>
              <a:gd name="connsiteX119" fmla="*/ 5505651 w 8460606"/>
              <a:gd name="connsiteY119" fmla="*/ 770021 h 4620126"/>
              <a:gd name="connsiteX120" fmla="*/ 5515276 w 8460606"/>
              <a:gd name="connsiteY120" fmla="*/ 798897 h 4620126"/>
              <a:gd name="connsiteX121" fmla="*/ 5553777 w 8460606"/>
              <a:gd name="connsiteY121" fmla="*/ 875899 h 4620126"/>
              <a:gd name="connsiteX122" fmla="*/ 5582653 w 8460606"/>
              <a:gd name="connsiteY122" fmla="*/ 962526 h 4620126"/>
              <a:gd name="connsiteX123" fmla="*/ 5592278 w 8460606"/>
              <a:gd name="connsiteY123" fmla="*/ 991402 h 4620126"/>
              <a:gd name="connsiteX124" fmla="*/ 5611529 w 8460606"/>
              <a:gd name="connsiteY124" fmla="*/ 1029903 h 4620126"/>
              <a:gd name="connsiteX125" fmla="*/ 5630779 w 8460606"/>
              <a:gd name="connsiteY125" fmla="*/ 1087655 h 4620126"/>
              <a:gd name="connsiteX126" fmla="*/ 5640404 w 8460606"/>
              <a:gd name="connsiteY126" fmla="*/ 1116531 h 4620126"/>
              <a:gd name="connsiteX127" fmla="*/ 5678905 w 8460606"/>
              <a:gd name="connsiteY127" fmla="*/ 1174282 h 4620126"/>
              <a:gd name="connsiteX128" fmla="*/ 5698156 w 8460606"/>
              <a:gd name="connsiteY128" fmla="*/ 1203158 h 4620126"/>
              <a:gd name="connsiteX129" fmla="*/ 5717406 w 8460606"/>
              <a:gd name="connsiteY129" fmla="*/ 1260909 h 4620126"/>
              <a:gd name="connsiteX130" fmla="*/ 5727032 w 8460606"/>
              <a:gd name="connsiteY130" fmla="*/ 1289785 h 4620126"/>
              <a:gd name="connsiteX131" fmla="*/ 5736657 w 8460606"/>
              <a:gd name="connsiteY131" fmla="*/ 1328286 h 4620126"/>
              <a:gd name="connsiteX132" fmla="*/ 5755908 w 8460606"/>
              <a:gd name="connsiteY132" fmla="*/ 1376413 h 4620126"/>
              <a:gd name="connsiteX133" fmla="*/ 5765533 w 8460606"/>
              <a:gd name="connsiteY133" fmla="*/ 1491916 h 4620126"/>
              <a:gd name="connsiteX134" fmla="*/ 5775158 w 8460606"/>
              <a:gd name="connsiteY134" fmla="*/ 1540042 h 4620126"/>
              <a:gd name="connsiteX135" fmla="*/ 5784783 w 8460606"/>
              <a:gd name="connsiteY135" fmla="*/ 1636295 h 4620126"/>
              <a:gd name="connsiteX136" fmla="*/ 5823284 w 8460606"/>
              <a:gd name="connsiteY136" fmla="*/ 1626669 h 4620126"/>
              <a:gd name="connsiteX137" fmla="*/ 5842535 w 8460606"/>
              <a:gd name="connsiteY137" fmla="*/ 1597794 h 4620126"/>
              <a:gd name="connsiteX138" fmla="*/ 5871411 w 8460606"/>
              <a:gd name="connsiteY138" fmla="*/ 1578543 h 4620126"/>
              <a:gd name="connsiteX139" fmla="*/ 5909912 w 8460606"/>
              <a:gd name="connsiteY139" fmla="*/ 1520792 h 4620126"/>
              <a:gd name="connsiteX140" fmla="*/ 5929162 w 8460606"/>
              <a:gd name="connsiteY140" fmla="*/ 1491916 h 4620126"/>
              <a:gd name="connsiteX141" fmla="*/ 5958038 w 8460606"/>
              <a:gd name="connsiteY141" fmla="*/ 1434164 h 4620126"/>
              <a:gd name="connsiteX142" fmla="*/ 5977289 w 8460606"/>
              <a:gd name="connsiteY142" fmla="*/ 1232034 h 4620126"/>
              <a:gd name="connsiteX143" fmla="*/ 5986914 w 8460606"/>
              <a:gd name="connsiteY143" fmla="*/ 1145406 h 4620126"/>
              <a:gd name="connsiteX144" fmla="*/ 6006164 w 8460606"/>
              <a:gd name="connsiteY144" fmla="*/ 1078029 h 4620126"/>
              <a:gd name="connsiteX145" fmla="*/ 6035040 w 8460606"/>
              <a:gd name="connsiteY145" fmla="*/ 808522 h 4620126"/>
              <a:gd name="connsiteX146" fmla="*/ 6054291 w 8460606"/>
              <a:gd name="connsiteY146" fmla="*/ 741145 h 4620126"/>
              <a:gd name="connsiteX147" fmla="*/ 6073541 w 8460606"/>
              <a:gd name="connsiteY147" fmla="*/ 683394 h 4620126"/>
              <a:gd name="connsiteX148" fmla="*/ 6092792 w 8460606"/>
              <a:gd name="connsiteY148" fmla="*/ 596766 h 4620126"/>
              <a:gd name="connsiteX149" fmla="*/ 6131293 w 8460606"/>
              <a:gd name="connsiteY149" fmla="*/ 462013 h 4620126"/>
              <a:gd name="connsiteX150" fmla="*/ 6150543 w 8460606"/>
              <a:gd name="connsiteY150" fmla="*/ 423512 h 4620126"/>
              <a:gd name="connsiteX151" fmla="*/ 6179419 w 8460606"/>
              <a:gd name="connsiteY151" fmla="*/ 317634 h 4620126"/>
              <a:gd name="connsiteX152" fmla="*/ 6198670 w 8460606"/>
              <a:gd name="connsiteY152" fmla="*/ 279133 h 4620126"/>
              <a:gd name="connsiteX153" fmla="*/ 6217920 w 8460606"/>
              <a:gd name="connsiteY153" fmla="*/ 221381 h 4620126"/>
              <a:gd name="connsiteX154" fmla="*/ 6275672 w 8460606"/>
              <a:gd name="connsiteY154" fmla="*/ 115503 h 4620126"/>
              <a:gd name="connsiteX155" fmla="*/ 6294922 w 8460606"/>
              <a:gd name="connsiteY155" fmla="*/ 57752 h 4620126"/>
              <a:gd name="connsiteX156" fmla="*/ 6304548 w 8460606"/>
              <a:gd name="connsiteY156" fmla="*/ 28876 h 4620126"/>
              <a:gd name="connsiteX157" fmla="*/ 6323798 w 8460606"/>
              <a:gd name="connsiteY157" fmla="*/ 0 h 4620126"/>
              <a:gd name="connsiteX158" fmla="*/ 6352674 w 8460606"/>
              <a:gd name="connsiteY158" fmla="*/ 9625 h 4620126"/>
              <a:gd name="connsiteX159" fmla="*/ 6371924 w 8460606"/>
              <a:gd name="connsiteY159" fmla="*/ 38501 h 4620126"/>
              <a:gd name="connsiteX160" fmla="*/ 6400800 w 8460606"/>
              <a:gd name="connsiteY160" fmla="*/ 67377 h 4620126"/>
              <a:gd name="connsiteX161" fmla="*/ 6420051 w 8460606"/>
              <a:gd name="connsiteY161" fmla="*/ 125128 h 4620126"/>
              <a:gd name="connsiteX162" fmla="*/ 6458552 w 8460606"/>
              <a:gd name="connsiteY162" fmla="*/ 182880 h 4620126"/>
              <a:gd name="connsiteX163" fmla="*/ 6477802 w 8460606"/>
              <a:gd name="connsiteY163" fmla="*/ 211756 h 4620126"/>
              <a:gd name="connsiteX164" fmla="*/ 6516303 w 8460606"/>
              <a:gd name="connsiteY164" fmla="*/ 298383 h 4620126"/>
              <a:gd name="connsiteX165" fmla="*/ 6545179 w 8460606"/>
              <a:gd name="connsiteY165" fmla="*/ 442762 h 4620126"/>
              <a:gd name="connsiteX166" fmla="*/ 6564430 w 8460606"/>
              <a:gd name="connsiteY166" fmla="*/ 471638 h 4620126"/>
              <a:gd name="connsiteX167" fmla="*/ 6593305 w 8460606"/>
              <a:gd name="connsiteY167" fmla="*/ 529389 h 4620126"/>
              <a:gd name="connsiteX168" fmla="*/ 6602931 w 8460606"/>
              <a:gd name="connsiteY168" fmla="*/ 558265 h 4620126"/>
              <a:gd name="connsiteX169" fmla="*/ 6631806 w 8460606"/>
              <a:gd name="connsiteY169" fmla="*/ 567891 h 4620126"/>
              <a:gd name="connsiteX170" fmla="*/ 6651057 w 8460606"/>
              <a:gd name="connsiteY170" fmla="*/ 596766 h 4620126"/>
              <a:gd name="connsiteX171" fmla="*/ 6699183 w 8460606"/>
              <a:gd name="connsiteY171" fmla="*/ 654518 h 4620126"/>
              <a:gd name="connsiteX172" fmla="*/ 6728059 w 8460606"/>
              <a:gd name="connsiteY172" fmla="*/ 712269 h 4620126"/>
              <a:gd name="connsiteX173" fmla="*/ 6737684 w 8460606"/>
              <a:gd name="connsiteY173" fmla="*/ 750771 h 4620126"/>
              <a:gd name="connsiteX174" fmla="*/ 6766560 w 8460606"/>
              <a:gd name="connsiteY174" fmla="*/ 808522 h 4620126"/>
              <a:gd name="connsiteX175" fmla="*/ 6776185 w 8460606"/>
              <a:gd name="connsiteY175" fmla="*/ 847023 h 4620126"/>
              <a:gd name="connsiteX176" fmla="*/ 6785811 w 8460606"/>
              <a:gd name="connsiteY176" fmla="*/ 904775 h 4620126"/>
              <a:gd name="connsiteX177" fmla="*/ 6805061 w 8460606"/>
              <a:gd name="connsiteY177" fmla="*/ 933651 h 4620126"/>
              <a:gd name="connsiteX178" fmla="*/ 6824312 w 8460606"/>
              <a:gd name="connsiteY178" fmla="*/ 1010653 h 4620126"/>
              <a:gd name="connsiteX179" fmla="*/ 6833937 w 8460606"/>
              <a:gd name="connsiteY179" fmla="*/ 1049154 h 4620126"/>
              <a:gd name="connsiteX180" fmla="*/ 6853188 w 8460606"/>
              <a:gd name="connsiteY180" fmla="*/ 1116531 h 4620126"/>
              <a:gd name="connsiteX181" fmla="*/ 6862813 w 8460606"/>
              <a:gd name="connsiteY181" fmla="*/ 1174282 h 4620126"/>
              <a:gd name="connsiteX182" fmla="*/ 6872438 w 8460606"/>
              <a:gd name="connsiteY182" fmla="*/ 1655545 h 4620126"/>
              <a:gd name="connsiteX183" fmla="*/ 6882063 w 8460606"/>
              <a:gd name="connsiteY183" fmla="*/ 1684421 h 4620126"/>
              <a:gd name="connsiteX184" fmla="*/ 6891689 w 8460606"/>
              <a:gd name="connsiteY184" fmla="*/ 1751798 h 4620126"/>
              <a:gd name="connsiteX185" fmla="*/ 6910939 w 8460606"/>
              <a:gd name="connsiteY185" fmla="*/ 1780674 h 4620126"/>
              <a:gd name="connsiteX186" fmla="*/ 6939815 w 8460606"/>
              <a:gd name="connsiteY186" fmla="*/ 1848051 h 4620126"/>
              <a:gd name="connsiteX187" fmla="*/ 6959065 w 8460606"/>
              <a:gd name="connsiteY187" fmla="*/ 1876926 h 4620126"/>
              <a:gd name="connsiteX188" fmla="*/ 6978316 w 8460606"/>
              <a:gd name="connsiteY188" fmla="*/ 1934678 h 4620126"/>
              <a:gd name="connsiteX189" fmla="*/ 7016817 w 8460606"/>
              <a:gd name="connsiteY189" fmla="*/ 1992429 h 4620126"/>
              <a:gd name="connsiteX190" fmla="*/ 7036068 w 8460606"/>
              <a:gd name="connsiteY190" fmla="*/ 2021305 h 4620126"/>
              <a:gd name="connsiteX191" fmla="*/ 7045693 w 8460606"/>
              <a:gd name="connsiteY191" fmla="*/ 2050181 h 4620126"/>
              <a:gd name="connsiteX192" fmla="*/ 7141945 w 8460606"/>
              <a:gd name="connsiteY192" fmla="*/ 2146434 h 4620126"/>
              <a:gd name="connsiteX193" fmla="*/ 7209322 w 8460606"/>
              <a:gd name="connsiteY193" fmla="*/ 2165684 h 4620126"/>
              <a:gd name="connsiteX194" fmla="*/ 7267074 w 8460606"/>
              <a:gd name="connsiteY194" fmla="*/ 2204185 h 4620126"/>
              <a:gd name="connsiteX195" fmla="*/ 7295950 w 8460606"/>
              <a:gd name="connsiteY195" fmla="*/ 2223436 h 4620126"/>
              <a:gd name="connsiteX196" fmla="*/ 7575082 w 8460606"/>
              <a:gd name="connsiteY196" fmla="*/ 2213811 h 4620126"/>
              <a:gd name="connsiteX197" fmla="*/ 7661710 w 8460606"/>
              <a:gd name="connsiteY197" fmla="*/ 2165684 h 4620126"/>
              <a:gd name="connsiteX198" fmla="*/ 7748337 w 8460606"/>
              <a:gd name="connsiteY198" fmla="*/ 2136808 h 4620126"/>
              <a:gd name="connsiteX199" fmla="*/ 7777213 w 8460606"/>
              <a:gd name="connsiteY199" fmla="*/ 2127183 h 4620126"/>
              <a:gd name="connsiteX200" fmla="*/ 7806089 w 8460606"/>
              <a:gd name="connsiteY200" fmla="*/ 2107933 h 4620126"/>
              <a:gd name="connsiteX201" fmla="*/ 7834964 w 8460606"/>
              <a:gd name="connsiteY201" fmla="*/ 2079057 h 4620126"/>
              <a:gd name="connsiteX202" fmla="*/ 7950468 w 8460606"/>
              <a:gd name="connsiteY202" fmla="*/ 2050181 h 4620126"/>
              <a:gd name="connsiteX203" fmla="*/ 7979343 w 8460606"/>
              <a:gd name="connsiteY203" fmla="*/ 2040556 h 4620126"/>
              <a:gd name="connsiteX204" fmla="*/ 8075596 w 8460606"/>
              <a:gd name="connsiteY204" fmla="*/ 2021305 h 4620126"/>
              <a:gd name="connsiteX205" fmla="*/ 8114097 w 8460606"/>
              <a:gd name="connsiteY205" fmla="*/ 2002055 h 4620126"/>
              <a:gd name="connsiteX206" fmla="*/ 8171849 w 8460606"/>
              <a:gd name="connsiteY206" fmla="*/ 1982804 h 4620126"/>
              <a:gd name="connsiteX207" fmla="*/ 8229600 w 8460606"/>
              <a:gd name="connsiteY207" fmla="*/ 1944303 h 4620126"/>
              <a:gd name="connsiteX208" fmla="*/ 8258476 w 8460606"/>
              <a:gd name="connsiteY208" fmla="*/ 1925053 h 4620126"/>
              <a:gd name="connsiteX209" fmla="*/ 8277726 w 8460606"/>
              <a:gd name="connsiteY209" fmla="*/ 1896177 h 4620126"/>
              <a:gd name="connsiteX210" fmla="*/ 8306602 w 8460606"/>
              <a:gd name="connsiteY210" fmla="*/ 1886552 h 4620126"/>
              <a:gd name="connsiteX211" fmla="*/ 8364354 w 8460606"/>
              <a:gd name="connsiteY211" fmla="*/ 1857676 h 4620126"/>
              <a:gd name="connsiteX212" fmla="*/ 8383604 w 8460606"/>
              <a:gd name="connsiteY212" fmla="*/ 1828800 h 4620126"/>
              <a:gd name="connsiteX213" fmla="*/ 8460606 w 8460606"/>
              <a:gd name="connsiteY21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849078 w 8460606"/>
              <a:gd name="connsiteY69" fmla="*/ 2406316 h 4620126"/>
              <a:gd name="connsiteX70" fmla="*/ 2916455 w 8460606"/>
              <a:gd name="connsiteY70" fmla="*/ 2483318 h 4620126"/>
              <a:gd name="connsiteX71" fmla="*/ 2954956 w 8460606"/>
              <a:gd name="connsiteY71" fmla="*/ 2569945 h 4620126"/>
              <a:gd name="connsiteX72" fmla="*/ 3022333 w 8460606"/>
              <a:gd name="connsiteY72" fmla="*/ 2714324 h 4620126"/>
              <a:gd name="connsiteX73" fmla="*/ 3041583 w 8460606"/>
              <a:gd name="connsiteY73" fmla="*/ 2772076 h 4620126"/>
              <a:gd name="connsiteX74" fmla="*/ 3051209 w 8460606"/>
              <a:gd name="connsiteY74" fmla="*/ 2800952 h 4620126"/>
              <a:gd name="connsiteX75" fmla="*/ 3060834 w 8460606"/>
              <a:gd name="connsiteY75" fmla="*/ 2829827 h 4620126"/>
              <a:gd name="connsiteX76" fmla="*/ 3128211 w 8460606"/>
              <a:gd name="connsiteY76" fmla="*/ 2954956 h 4620126"/>
              <a:gd name="connsiteX77" fmla="*/ 3157086 w 8460606"/>
              <a:gd name="connsiteY77" fmla="*/ 2974206 h 4620126"/>
              <a:gd name="connsiteX78" fmla="*/ 3262964 w 8460606"/>
              <a:gd name="connsiteY78" fmla="*/ 3070459 h 4620126"/>
              <a:gd name="connsiteX79" fmla="*/ 3301465 w 8460606"/>
              <a:gd name="connsiteY79" fmla="*/ 3128211 h 4620126"/>
              <a:gd name="connsiteX80" fmla="*/ 3445844 w 8460606"/>
              <a:gd name="connsiteY80" fmla="*/ 3205213 h 4620126"/>
              <a:gd name="connsiteX81" fmla="*/ 3474720 w 8460606"/>
              <a:gd name="connsiteY81" fmla="*/ 3224463 h 4620126"/>
              <a:gd name="connsiteX82" fmla="*/ 3532472 w 8460606"/>
              <a:gd name="connsiteY82" fmla="*/ 3243714 h 4620126"/>
              <a:gd name="connsiteX83" fmla="*/ 3599849 w 8460606"/>
              <a:gd name="connsiteY83" fmla="*/ 3282215 h 4620126"/>
              <a:gd name="connsiteX84" fmla="*/ 3638350 w 8460606"/>
              <a:gd name="connsiteY84" fmla="*/ 3291840 h 4620126"/>
              <a:gd name="connsiteX85" fmla="*/ 4100362 w 8460606"/>
              <a:gd name="connsiteY85" fmla="*/ 3243714 h 4620126"/>
              <a:gd name="connsiteX86" fmla="*/ 4129238 w 8460606"/>
              <a:gd name="connsiteY86" fmla="*/ 3234088 h 4620126"/>
              <a:gd name="connsiteX87" fmla="*/ 4331369 w 8460606"/>
              <a:gd name="connsiteY87" fmla="*/ 3051208 h 4620126"/>
              <a:gd name="connsiteX88" fmla="*/ 4350619 w 8460606"/>
              <a:gd name="connsiteY88" fmla="*/ 3022333 h 4620126"/>
              <a:gd name="connsiteX89" fmla="*/ 4437246 w 8460606"/>
              <a:gd name="connsiteY89" fmla="*/ 2954956 h 4620126"/>
              <a:gd name="connsiteX90" fmla="*/ 4687503 w 8460606"/>
              <a:gd name="connsiteY90" fmla="*/ 2579571 h 4620126"/>
              <a:gd name="connsiteX91" fmla="*/ 4697129 w 8460606"/>
              <a:gd name="connsiteY91" fmla="*/ 2550695 h 4620126"/>
              <a:gd name="connsiteX92" fmla="*/ 4735630 w 8460606"/>
              <a:gd name="connsiteY92" fmla="*/ 2464067 h 4620126"/>
              <a:gd name="connsiteX93" fmla="*/ 4754880 w 8460606"/>
              <a:gd name="connsiteY93" fmla="*/ 2406316 h 4620126"/>
              <a:gd name="connsiteX94" fmla="*/ 4764505 w 8460606"/>
              <a:gd name="connsiteY94" fmla="*/ 2377440 h 4620126"/>
              <a:gd name="connsiteX95" fmla="*/ 4822257 w 8460606"/>
              <a:gd name="connsiteY95" fmla="*/ 2252312 h 4620126"/>
              <a:gd name="connsiteX96" fmla="*/ 4908884 w 8460606"/>
              <a:gd name="connsiteY96" fmla="*/ 1982804 h 4620126"/>
              <a:gd name="connsiteX97" fmla="*/ 4918510 w 8460606"/>
              <a:gd name="connsiteY97" fmla="*/ 1876926 h 4620126"/>
              <a:gd name="connsiteX98" fmla="*/ 4937760 w 8460606"/>
              <a:gd name="connsiteY98" fmla="*/ 1809549 h 4620126"/>
              <a:gd name="connsiteX99" fmla="*/ 4957011 w 8460606"/>
              <a:gd name="connsiteY99" fmla="*/ 1626669 h 4620126"/>
              <a:gd name="connsiteX100" fmla="*/ 4966636 w 8460606"/>
              <a:gd name="connsiteY100" fmla="*/ 1578543 h 4620126"/>
              <a:gd name="connsiteX101" fmla="*/ 4976261 w 8460606"/>
              <a:gd name="connsiteY101" fmla="*/ 1463040 h 4620126"/>
              <a:gd name="connsiteX102" fmla="*/ 5014762 w 8460606"/>
              <a:gd name="connsiteY102" fmla="*/ 1366787 h 4620126"/>
              <a:gd name="connsiteX103" fmla="*/ 5024388 w 8460606"/>
              <a:gd name="connsiteY103" fmla="*/ 1328286 h 4620126"/>
              <a:gd name="connsiteX104" fmla="*/ 5062889 w 8460606"/>
              <a:gd name="connsiteY104" fmla="*/ 1241659 h 4620126"/>
              <a:gd name="connsiteX105" fmla="*/ 5072514 w 8460606"/>
              <a:gd name="connsiteY105" fmla="*/ 1203158 h 4620126"/>
              <a:gd name="connsiteX106" fmla="*/ 5091764 w 8460606"/>
              <a:gd name="connsiteY106" fmla="*/ 1155032 h 4620126"/>
              <a:gd name="connsiteX107" fmla="*/ 5101390 w 8460606"/>
              <a:gd name="connsiteY107" fmla="*/ 1126156 h 4620126"/>
              <a:gd name="connsiteX108" fmla="*/ 5120640 w 8460606"/>
              <a:gd name="connsiteY108" fmla="*/ 1097280 h 4620126"/>
              <a:gd name="connsiteX109" fmla="*/ 5149516 w 8460606"/>
              <a:gd name="connsiteY109" fmla="*/ 1029903 h 4620126"/>
              <a:gd name="connsiteX110" fmla="*/ 5178392 w 8460606"/>
              <a:gd name="connsiteY110" fmla="*/ 1001027 h 4620126"/>
              <a:gd name="connsiteX111" fmla="*/ 5216893 w 8460606"/>
              <a:gd name="connsiteY111" fmla="*/ 943276 h 4620126"/>
              <a:gd name="connsiteX112" fmla="*/ 5236143 w 8460606"/>
              <a:gd name="connsiteY112" fmla="*/ 914400 h 4620126"/>
              <a:gd name="connsiteX113" fmla="*/ 5274644 w 8460606"/>
              <a:gd name="connsiteY113" fmla="*/ 827773 h 4620126"/>
              <a:gd name="connsiteX114" fmla="*/ 5303520 w 8460606"/>
              <a:gd name="connsiteY114" fmla="*/ 770021 h 4620126"/>
              <a:gd name="connsiteX115" fmla="*/ 5361272 w 8460606"/>
              <a:gd name="connsiteY115" fmla="*/ 741145 h 4620126"/>
              <a:gd name="connsiteX116" fmla="*/ 5390148 w 8460606"/>
              <a:gd name="connsiteY116" fmla="*/ 750771 h 4620126"/>
              <a:gd name="connsiteX117" fmla="*/ 5447899 w 8460606"/>
              <a:gd name="connsiteY117" fmla="*/ 731520 h 4620126"/>
              <a:gd name="connsiteX118" fmla="*/ 5505651 w 8460606"/>
              <a:gd name="connsiteY118" fmla="*/ 770021 h 4620126"/>
              <a:gd name="connsiteX119" fmla="*/ 5515276 w 8460606"/>
              <a:gd name="connsiteY119" fmla="*/ 798897 h 4620126"/>
              <a:gd name="connsiteX120" fmla="*/ 5553777 w 8460606"/>
              <a:gd name="connsiteY120" fmla="*/ 875899 h 4620126"/>
              <a:gd name="connsiteX121" fmla="*/ 5582653 w 8460606"/>
              <a:gd name="connsiteY121" fmla="*/ 962526 h 4620126"/>
              <a:gd name="connsiteX122" fmla="*/ 5592278 w 8460606"/>
              <a:gd name="connsiteY122" fmla="*/ 991402 h 4620126"/>
              <a:gd name="connsiteX123" fmla="*/ 5611529 w 8460606"/>
              <a:gd name="connsiteY123" fmla="*/ 1029903 h 4620126"/>
              <a:gd name="connsiteX124" fmla="*/ 5630779 w 8460606"/>
              <a:gd name="connsiteY124" fmla="*/ 1087655 h 4620126"/>
              <a:gd name="connsiteX125" fmla="*/ 5640404 w 8460606"/>
              <a:gd name="connsiteY125" fmla="*/ 1116531 h 4620126"/>
              <a:gd name="connsiteX126" fmla="*/ 5678905 w 8460606"/>
              <a:gd name="connsiteY126" fmla="*/ 1174282 h 4620126"/>
              <a:gd name="connsiteX127" fmla="*/ 5698156 w 8460606"/>
              <a:gd name="connsiteY127" fmla="*/ 1203158 h 4620126"/>
              <a:gd name="connsiteX128" fmla="*/ 5717406 w 8460606"/>
              <a:gd name="connsiteY128" fmla="*/ 1260909 h 4620126"/>
              <a:gd name="connsiteX129" fmla="*/ 5727032 w 8460606"/>
              <a:gd name="connsiteY129" fmla="*/ 1289785 h 4620126"/>
              <a:gd name="connsiteX130" fmla="*/ 5736657 w 8460606"/>
              <a:gd name="connsiteY130" fmla="*/ 1328286 h 4620126"/>
              <a:gd name="connsiteX131" fmla="*/ 5755908 w 8460606"/>
              <a:gd name="connsiteY131" fmla="*/ 1376413 h 4620126"/>
              <a:gd name="connsiteX132" fmla="*/ 5765533 w 8460606"/>
              <a:gd name="connsiteY132" fmla="*/ 1491916 h 4620126"/>
              <a:gd name="connsiteX133" fmla="*/ 5775158 w 8460606"/>
              <a:gd name="connsiteY133" fmla="*/ 1540042 h 4620126"/>
              <a:gd name="connsiteX134" fmla="*/ 5784783 w 8460606"/>
              <a:gd name="connsiteY134" fmla="*/ 1636295 h 4620126"/>
              <a:gd name="connsiteX135" fmla="*/ 5823284 w 8460606"/>
              <a:gd name="connsiteY135" fmla="*/ 1626669 h 4620126"/>
              <a:gd name="connsiteX136" fmla="*/ 5842535 w 8460606"/>
              <a:gd name="connsiteY136" fmla="*/ 1597794 h 4620126"/>
              <a:gd name="connsiteX137" fmla="*/ 5871411 w 8460606"/>
              <a:gd name="connsiteY137" fmla="*/ 1578543 h 4620126"/>
              <a:gd name="connsiteX138" fmla="*/ 5909912 w 8460606"/>
              <a:gd name="connsiteY138" fmla="*/ 1520792 h 4620126"/>
              <a:gd name="connsiteX139" fmla="*/ 5929162 w 8460606"/>
              <a:gd name="connsiteY139" fmla="*/ 1491916 h 4620126"/>
              <a:gd name="connsiteX140" fmla="*/ 5958038 w 8460606"/>
              <a:gd name="connsiteY140" fmla="*/ 1434164 h 4620126"/>
              <a:gd name="connsiteX141" fmla="*/ 5977289 w 8460606"/>
              <a:gd name="connsiteY141" fmla="*/ 1232034 h 4620126"/>
              <a:gd name="connsiteX142" fmla="*/ 5986914 w 8460606"/>
              <a:gd name="connsiteY142" fmla="*/ 1145406 h 4620126"/>
              <a:gd name="connsiteX143" fmla="*/ 6006164 w 8460606"/>
              <a:gd name="connsiteY143" fmla="*/ 1078029 h 4620126"/>
              <a:gd name="connsiteX144" fmla="*/ 6035040 w 8460606"/>
              <a:gd name="connsiteY144" fmla="*/ 808522 h 4620126"/>
              <a:gd name="connsiteX145" fmla="*/ 6054291 w 8460606"/>
              <a:gd name="connsiteY145" fmla="*/ 741145 h 4620126"/>
              <a:gd name="connsiteX146" fmla="*/ 6073541 w 8460606"/>
              <a:gd name="connsiteY146" fmla="*/ 683394 h 4620126"/>
              <a:gd name="connsiteX147" fmla="*/ 6092792 w 8460606"/>
              <a:gd name="connsiteY147" fmla="*/ 596766 h 4620126"/>
              <a:gd name="connsiteX148" fmla="*/ 6131293 w 8460606"/>
              <a:gd name="connsiteY148" fmla="*/ 462013 h 4620126"/>
              <a:gd name="connsiteX149" fmla="*/ 6150543 w 8460606"/>
              <a:gd name="connsiteY149" fmla="*/ 423512 h 4620126"/>
              <a:gd name="connsiteX150" fmla="*/ 6179419 w 8460606"/>
              <a:gd name="connsiteY150" fmla="*/ 317634 h 4620126"/>
              <a:gd name="connsiteX151" fmla="*/ 6198670 w 8460606"/>
              <a:gd name="connsiteY151" fmla="*/ 279133 h 4620126"/>
              <a:gd name="connsiteX152" fmla="*/ 6217920 w 8460606"/>
              <a:gd name="connsiteY152" fmla="*/ 221381 h 4620126"/>
              <a:gd name="connsiteX153" fmla="*/ 6275672 w 8460606"/>
              <a:gd name="connsiteY153" fmla="*/ 115503 h 4620126"/>
              <a:gd name="connsiteX154" fmla="*/ 6294922 w 8460606"/>
              <a:gd name="connsiteY154" fmla="*/ 57752 h 4620126"/>
              <a:gd name="connsiteX155" fmla="*/ 6304548 w 8460606"/>
              <a:gd name="connsiteY155" fmla="*/ 28876 h 4620126"/>
              <a:gd name="connsiteX156" fmla="*/ 6323798 w 8460606"/>
              <a:gd name="connsiteY156" fmla="*/ 0 h 4620126"/>
              <a:gd name="connsiteX157" fmla="*/ 6352674 w 8460606"/>
              <a:gd name="connsiteY157" fmla="*/ 9625 h 4620126"/>
              <a:gd name="connsiteX158" fmla="*/ 6371924 w 8460606"/>
              <a:gd name="connsiteY158" fmla="*/ 38501 h 4620126"/>
              <a:gd name="connsiteX159" fmla="*/ 6400800 w 8460606"/>
              <a:gd name="connsiteY159" fmla="*/ 67377 h 4620126"/>
              <a:gd name="connsiteX160" fmla="*/ 6420051 w 8460606"/>
              <a:gd name="connsiteY160" fmla="*/ 125128 h 4620126"/>
              <a:gd name="connsiteX161" fmla="*/ 6458552 w 8460606"/>
              <a:gd name="connsiteY161" fmla="*/ 182880 h 4620126"/>
              <a:gd name="connsiteX162" fmla="*/ 6477802 w 8460606"/>
              <a:gd name="connsiteY162" fmla="*/ 211756 h 4620126"/>
              <a:gd name="connsiteX163" fmla="*/ 6516303 w 8460606"/>
              <a:gd name="connsiteY163" fmla="*/ 298383 h 4620126"/>
              <a:gd name="connsiteX164" fmla="*/ 6545179 w 8460606"/>
              <a:gd name="connsiteY164" fmla="*/ 442762 h 4620126"/>
              <a:gd name="connsiteX165" fmla="*/ 6564430 w 8460606"/>
              <a:gd name="connsiteY165" fmla="*/ 471638 h 4620126"/>
              <a:gd name="connsiteX166" fmla="*/ 6593305 w 8460606"/>
              <a:gd name="connsiteY166" fmla="*/ 529389 h 4620126"/>
              <a:gd name="connsiteX167" fmla="*/ 6602931 w 8460606"/>
              <a:gd name="connsiteY167" fmla="*/ 558265 h 4620126"/>
              <a:gd name="connsiteX168" fmla="*/ 6631806 w 8460606"/>
              <a:gd name="connsiteY168" fmla="*/ 567891 h 4620126"/>
              <a:gd name="connsiteX169" fmla="*/ 6651057 w 8460606"/>
              <a:gd name="connsiteY169" fmla="*/ 596766 h 4620126"/>
              <a:gd name="connsiteX170" fmla="*/ 6699183 w 8460606"/>
              <a:gd name="connsiteY170" fmla="*/ 654518 h 4620126"/>
              <a:gd name="connsiteX171" fmla="*/ 6728059 w 8460606"/>
              <a:gd name="connsiteY171" fmla="*/ 712269 h 4620126"/>
              <a:gd name="connsiteX172" fmla="*/ 6737684 w 8460606"/>
              <a:gd name="connsiteY172" fmla="*/ 750771 h 4620126"/>
              <a:gd name="connsiteX173" fmla="*/ 6766560 w 8460606"/>
              <a:gd name="connsiteY173" fmla="*/ 808522 h 4620126"/>
              <a:gd name="connsiteX174" fmla="*/ 6776185 w 8460606"/>
              <a:gd name="connsiteY174" fmla="*/ 847023 h 4620126"/>
              <a:gd name="connsiteX175" fmla="*/ 6785811 w 8460606"/>
              <a:gd name="connsiteY175" fmla="*/ 904775 h 4620126"/>
              <a:gd name="connsiteX176" fmla="*/ 6805061 w 8460606"/>
              <a:gd name="connsiteY176" fmla="*/ 933651 h 4620126"/>
              <a:gd name="connsiteX177" fmla="*/ 6824312 w 8460606"/>
              <a:gd name="connsiteY177" fmla="*/ 1010653 h 4620126"/>
              <a:gd name="connsiteX178" fmla="*/ 6833937 w 8460606"/>
              <a:gd name="connsiteY178" fmla="*/ 1049154 h 4620126"/>
              <a:gd name="connsiteX179" fmla="*/ 6853188 w 8460606"/>
              <a:gd name="connsiteY179" fmla="*/ 1116531 h 4620126"/>
              <a:gd name="connsiteX180" fmla="*/ 6862813 w 8460606"/>
              <a:gd name="connsiteY180" fmla="*/ 1174282 h 4620126"/>
              <a:gd name="connsiteX181" fmla="*/ 6872438 w 8460606"/>
              <a:gd name="connsiteY181" fmla="*/ 1655545 h 4620126"/>
              <a:gd name="connsiteX182" fmla="*/ 6882063 w 8460606"/>
              <a:gd name="connsiteY182" fmla="*/ 1684421 h 4620126"/>
              <a:gd name="connsiteX183" fmla="*/ 6891689 w 8460606"/>
              <a:gd name="connsiteY183" fmla="*/ 1751798 h 4620126"/>
              <a:gd name="connsiteX184" fmla="*/ 6910939 w 8460606"/>
              <a:gd name="connsiteY184" fmla="*/ 1780674 h 4620126"/>
              <a:gd name="connsiteX185" fmla="*/ 6939815 w 8460606"/>
              <a:gd name="connsiteY185" fmla="*/ 1848051 h 4620126"/>
              <a:gd name="connsiteX186" fmla="*/ 6959065 w 8460606"/>
              <a:gd name="connsiteY186" fmla="*/ 1876926 h 4620126"/>
              <a:gd name="connsiteX187" fmla="*/ 6978316 w 8460606"/>
              <a:gd name="connsiteY187" fmla="*/ 1934678 h 4620126"/>
              <a:gd name="connsiteX188" fmla="*/ 7016817 w 8460606"/>
              <a:gd name="connsiteY188" fmla="*/ 1992429 h 4620126"/>
              <a:gd name="connsiteX189" fmla="*/ 7036068 w 8460606"/>
              <a:gd name="connsiteY189" fmla="*/ 2021305 h 4620126"/>
              <a:gd name="connsiteX190" fmla="*/ 7045693 w 8460606"/>
              <a:gd name="connsiteY190" fmla="*/ 2050181 h 4620126"/>
              <a:gd name="connsiteX191" fmla="*/ 7141945 w 8460606"/>
              <a:gd name="connsiteY191" fmla="*/ 2146434 h 4620126"/>
              <a:gd name="connsiteX192" fmla="*/ 7209322 w 8460606"/>
              <a:gd name="connsiteY192" fmla="*/ 2165684 h 4620126"/>
              <a:gd name="connsiteX193" fmla="*/ 7267074 w 8460606"/>
              <a:gd name="connsiteY193" fmla="*/ 2204185 h 4620126"/>
              <a:gd name="connsiteX194" fmla="*/ 7295950 w 8460606"/>
              <a:gd name="connsiteY194" fmla="*/ 2223436 h 4620126"/>
              <a:gd name="connsiteX195" fmla="*/ 7575082 w 8460606"/>
              <a:gd name="connsiteY195" fmla="*/ 2213811 h 4620126"/>
              <a:gd name="connsiteX196" fmla="*/ 7661710 w 8460606"/>
              <a:gd name="connsiteY196" fmla="*/ 2165684 h 4620126"/>
              <a:gd name="connsiteX197" fmla="*/ 7748337 w 8460606"/>
              <a:gd name="connsiteY197" fmla="*/ 2136808 h 4620126"/>
              <a:gd name="connsiteX198" fmla="*/ 7777213 w 8460606"/>
              <a:gd name="connsiteY198" fmla="*/ 2127183 h 4620126"/>
              <a:gd name="connsiteX199" fmla="*/ 7806089 w 8460606"/>
              <a:gd name="connsiteY199" fmla="*/ 2107933 h 4620126"/>
              <a:gd name="connsiteX200" fmla="*/ 7834964 w 8460606"/>
              <a:gd name="connsiteY200" fmla="*/ 2079057 h 4620126"/>
              <a:gd name="connsiteX201" fmla="*/ 7950468 w 8460606"/>
              <a:gd name="connsiteY201" fmla="*/ 2050181 h 4620126"/>
              <a:gd name="connsiteX202" fmla="*/ 7979343 w 8460606"/>
              <a:gd name="connsiteY202" fmla="*/ 2040556 h 4620126"/>
              <a:gd name="connsiteX203" fmla="*/ 8075596 w 8460606"/>
              <a:gd name="connsiteY203" fmla="*/ 2021305 h 4620126"/>
              <a:gd name="connsiteX204" fmla="*/ 8114097 w 8460606"/>
              <a:gd name="connsiteY204" fmla="*/ 2002055 h 4620126"/>
              <a:gd name="connsiteX205" fmla="*/ 8171849 w 8460606"/>
              <a:gd name="connsiteY205" fmla="*/ 1982804 h 4620126"/>
              <a:gd name="connsiteX206" fmla="*/ 8229600 w 8460606"/>
              <a:gd name="connsiteY206" fmla="*/ 1944303 h 4620126"/>
              <a:gd name="connsiteX207" fmla="*/ 8258476 w 8460606"/>
              <a:gd name="connsiteY207" fmla="*/ 1925053 h 4620126"/>
              <a:gd name="connsiteX208" fmla="*/ 8277726 w 8460606"/>
              <a:gd name="connsiteY208" fmla="*/ 1896177 h 4620126"/>
              <a:gd name="connsiteX209" fmla="*/ 8306602 w 8460606"/>
              <a:gd name="connsiteY209" fmla="*/ 1886552 h 4620126"/>
              <a:gd name="connsiteX210" fmla="*/ 8364354 w 8460606"/>
              <a:gd name="connsiteY210" fmla="*/ 1857676 h 4620126"/>
              <a:gd name="connsiteX211" fmla="*/ 8383604 w 8460606"/>
              <a:gd name="connsiteY211" fmla="*/ 1828800 h 4620126"/>
              <a:gd name="connsiteX212" fmla="*/ 8460606 w 8460606"/>
              <a:gd name="connsiteY21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62451 w 8460606"/>
              <a:gd name="connsiteY67" fmla="*/ 2358189 h 4620126"/>
              <a:gd name="connsiteX68" fmla="*/ 2791326 w 8460606"/>
              <a:gd name="connsiteY68" fmla="*/ 2367815 h 4620126"/>
              <a:gd name="connsiteX69" fmla="*/ 2916455 w 8460606"/>
              <a:gd name="connsiteY69" fmla="*/ 2483318 h 4620126"/>
              <a:gd name="connsiteX70" fmla="*/ 2954956 w 8460606"/>
              <a:gd name="connsiteY70" fmla="*/ 2569945 h 4620126"/>
              <a:gd name="connsiteX71" fmla="*/ 3022333 w 8460606"/>
              <a:gd name="connsiteY71" fmla="*/ 2714324 h 4620126"/>
              <a:gd name="connsiteX72" fmla="*/ 3041583 w 8460606"/>
              <a:gd name="connsiteY72" fmla="*/ 2772076 h 4620126"/>
              <a:gd name="connsiteX73" fmla="*/ 3051209 w 8460606"/>
              <a:gd name="connsiteY73" fmla="*/ 2800952 h 4620126"/>
              <a:gd name="connsiteX74" fmla="*/ 3060834 w 8460606"/>
              <a:gd name="connsiteY74" fmla="*/ 2829827 h 4620126"/>
              <a:gd name="connsiteX75" fmla="*/ 3128211 w 8460606"/>
              <a:gd name="connsiteY75" fmla="*/ 2954956 h 4620126"/>
              <a:gd name="connsiteX76" fmla="*/ 3157086 w 8460606"/>
              <a:gd name="connsiteY76" fmla="*/ 2974206 h 4620126"/>
              <a:gd name="connsiteX77" fmla="*/ 3262964 w 8460606"/>
              <a:gd name="connsiteY77" fmla="*/ 3070459 h 4620126"/>
              <a:gd name="connsiteX78" fmla="*/ 3301465 w 8460606"/>
              <a:gd name="connsiteY78" fmla="*/ 3128211 h 4620126"/>
              <a:gd name="connsiteX79" fmla="*/ 3445844 w 8460606"/>
              <a:gd name="connsiteY79" fmla="*/ 3205213 h 4620126"/>
              <a:gd name="connsiteX80" fmla="*/ 3474720 w 8460606"/>
              <a:gd name="connsiteY80" fmla="*/ 3224463 h 4620126"/>
              <a:gd name="connsiteX81" fmla="*/ 3532472 w 8460606"/>
              <a:gd name="connsiteY81" fmla="*/ 3243714 h 4620126"/>
              <a:gd name="connsiteX82" fmla="*/ 3599849 w 8460606"/>
              <a:gd name="connsiteY82" fmla="*/ 3282215 h 4620126"/>
              <a:gd name="connsiteX83" fmla="*/ 3638350 w 8460606"/>
              <a:gd name="connsiteY83" fmla="*/ 3291840 h 4620126"/>
              <a:gd name="connsiteX84" fmla="*/ 4100362 w 8460606"/>
              <a:gd name="connsiteY84" fmla="*/ 3243714 h 4620126"/>
              <a:gd name="connsiteX85" fmla="*/ 4129238 w 8460606"/>
              <a:gd name="connsiteY85" fmla="*/ 3234088 h 4620126"/>
              <a:gd name="connsiteX86" fmla="*/ 4331369 w 8460606"/>
              <a:gd name="connsiteY86" fmla="*/ 3051208 h 4620126"/>
              <a:gd name="connsiteX87" fmla="*/ 4350619 w 8460606"/>
              <a:gd name="connsiteY87" fmla="*/ 3022333 h 4620126"/>
              <a:gd name="connsiteX88" fmla="*/ 4437246 w 8460606"/>
              <a:gd name="connsiteY88" fmla="*/ 2954956 h 4620126"/>
              <a:gd name="connsiteX89" fmla="*/ 4687503 w 8460606"/>
              <a:gd name="connsiteY89" fmla="*/ 2579571 h 4620126"/>
              <a:gd name="connsiteX90" fmla="*/ 4697129 w 8460606"/>
              <a:gd name="connsiteY90" fmla="*/ 2550695 h 4620126"/>
              <a:gd name="connsiteX91" fmla="*/ 4735630 w 8460606"/>
              <a:gd name="connsiteY91" fmla="*/ 2464067 h 4620126"/>
              <a:gd name="connsiteX92" fmla="*/ 4754880 w 8460606"/>
              <a:gd name="connsiteY92" fmla="*/ 2406316 h 4620126"/>
              <a:gd name="connsiteX93" fmla="*/ 4764505 w 8460606"/>
              <a:gd name="connsiteY93" fmla="*/ 2377440 h 4620126"/>
              <a:gd name="connsiteX94" fmla="*/ 4822257 w 8460606"/>
              <a:gd name="connsiteY94" fmla="*/ 2252312 h 4620126"/>
              <a:gd name="connsiteX95" fmla="*/ 4908884 w 8460606"/>
              <a:gd name="connsiteY95" fmla="*/ 1982804 h 4620126"/>
              <a:gd name="connsiteX96" fmla="*/ 4918510 w 8460606"/>
              <a:gd name="connsiteY96" fmla="*/ 1876926 h 4620126"/>
              <a:gd name="connsiteX97" fmla="*/ 4937760 w 8460606"/>
              <a:gd name="connsiteY97" fmla="*/ 1809549 h 4620126"/>
              <a:gd name="connsiteX98" fmla="*/ 4957011 w 8460606"/>
              <a:gd name="connsiteY98" fmla="*/ 1626669 h 4620126"/>
              <a:gd name="connsiteX99" fmla="*/ 4966636 w 8460606"/>
              <a:gd name="connsiteY99" fmla="*/ 1578543 h 4620126"/>
              <a:gd name="connsiteX100" fmla="*/ 4976261 w 8460606"/>
              <a:gd name="connsiteY100" fmla="*/ 1463040 h 4620126"/>
              <a:gd name="connsiteX101" fmla="*/ 5014762 w 8460606"/>
              <a:gd name="connsiteY101" fmla="*/ 1366787 h 4620126"/>
              <a:gd name="connsiteX102" fmla="*/ 5024388 w 8460606"/>
              <a:gd name="connsiteY102" fmla="*/ 1328286 h 4620126"/>
              <a:gd name="connsiteX103" fmla="*/ 5062889 w 8460606"/>
              <a:gd name="connsiteY103" fmla="*/ 1241659 h 4620126"/>
              <a:gd name="connsiteX104" fmla="*/ 5072514 w 8460606"/>
              <a:gd name="connsiteY104" fmla="*/ 1203158 h 4620126"/>
              <a:gd name="connsiteX105" fmla="*/ 5091764 w 8460606"/>
              <a:gd name="connsiteY105" fmla="*/ 1155032 h 4620126"/>
              <a:gd name="connsiteX106" fmla="*/ 5101390 w 8460606"/>
              <a:gd name="connsiteY106" fmla="*/ 1126156 h 4620126"/>
              <a:gd name="connsiteX107" fmla="*/ 5120640 w 8460606"/>
              <a:gd name="connsiteY107" fmla="*/ 1097280 h 4620126"/>
              <a:gd name="connsiteX108" fmla="*/ 5149516 w 8460606"/>
              <a:gd name="connsiteY108" fmla="*/ 1029903 h 4620126"/>
              <a:gd name="connsiteX109" fmla="*/ 5178392 w 8460606"/>
              <a:gd name="connsiteY109" fmla="*/ 1001027 h 4620126"/>
              <a:gd name="connsiteX110" fmla="*/ 5216893 w 8460606"/>
              <a:gd name="connsiteY110" fmla="*/ 943276 h 4620126"/>
              <a:gd name="connsiteX111" fmla="*/ 5236143 w 8460606"/>
              <a:gd name="connsiteY111" fmla="*/ 914400 h 4620126"/>
              <a:gd name="connsiteX112" fmla="*/ 5274644 w 8460606"/>
              <a:gd name="connsiteY112" fmla="*/ 827773 h 4620126"/>
              <a:gd name="connsiteX113" fmla="*/ 5303520 w 8460606"/>
              <a:gd name="connsiteY113" fmla="*/ 770021 h 4620126"/>
              <a:gd name="connsiteX114" fmla="*/ 5361272 w 8460606"/>
              <a:gd name="connsiteY114" fmla="*/ 741145 h 4620126"/>
              <a:gd name="connsiteX115" fmla="*/ 5390148 w 8460606"/>
              <a:gd name="connsiteY115" fmla="*/ 750771 h 4620126"/>
              <a:gd name="connsiteX116" fmla="*/ 5447899 w 8460606"/>
              <a:gd name="connsiteY116" fmla="*/ 731520 h 4620126"/>
              <a:gd name="connsiteX117" fmla="*/ 5505651 w 8460606"/>
              <a:gd name="connsiteY117" fmla="*/ 770021 h 4620126"/>
              <a:gd name="connsiteX118" fmla="*/ 5515276 w 8460606"/>
              <a:gd name="connsiteY118" fmla="*/ 798897 h 4620126"/>
              <a:gd name="connsiteX119" fmla="*/ 5553777 w 8460606"/>
              <a:gd name="connsiteY119" fmla="*/ 875899 h 4620126"/>
              <a:gd name="connsiteX120" fmla="*/ 5582653 w 8460606"/>
              <a:gd name="connsiteY120" fmla="*/ 962526 h 4620126"/>
              <a:gd name="connsiteX121" fmla="*/ 5592278 w 8460606"/>
              <a:gd name="connsiteY121" fmla="*/ 991402 h 4620126"/>
              <a:gd name="connsiteX122" fmla="*/ 5611529 w 8460606"/>
              <a:gd name="connsiteY122" fmla="*/ 1029903 h 4620126"/>
              <a:gd name="connsiteX123" fmla="*/ 5630779 w 8460606"/>
              <a:gd name="connsiteY123" fmla="*/ 1087655 h 4620126"/>
              <a:gd name="connsiteX124" fmla="*/ 5640404 w 8460606"/>
              <a:gd name="connsiteY124" fmla="*/ 1116531 h 4620126"/>
              <a:gd name="connsiteX125" fmla="*/ 5678905 w 8460606"/>
              <a:gd name="connsiteY125" fmla="*/ 1174282 h 4620126"/>
              <a:gd name="connsiteX126" fmla="*/ 5698156 w 8460606"/>
              <a:gd name="connsiteY126" fmla="*/ 1203158 h 4620126"/>
              <a:gd name="connsiteX127" fmla="*/ 5717406 w 8460606"/>
              <a:gd name="connsiteY127" fmla="*/ 1260909 h 4620126"/>
              <a:gd name="connsiteX128" fmla="*/ 5727032 w 8460606"/>
              <a:gd name="connsiteY128" fmla="*/ 1289785 h 4620126"/>
              <a:gd name="connsiteX129" fmla="*/ 5736657 w 8460606"/>
              <a:gd name="connsiteY129" fmla="*/ 1328286 h 4620126"/>
              <a:gd name="connsiteX130" fmla="*/ 5755908 w 8460606"/>
              <a:gd name="connsiteY130" fmla="*/ 1376413 h 4620126"/>
              <a:gd name="connsiteX131" fmla="*/ 5765533 w 8460606"/>
              <a:gd name="connsiteY131" fmla="*/ 1491916 h 4620126"/>
              <a:gd name="connsiteX132" fmla="*/ 5775158 w 8460606"/>
              <a:gd name="connsiteY132" fmla="*/ 1540042 h 4620126"/>
              <a:gd name="connsiteX133" fmla="*/ 5784783 w 8460606"/>
              <a:gd name="connsiteY133" fmla="*/ 1636295 h 4620126"/>
              <a:gd name="connsiteX134" fmla="*/ 5823284 w 8460606"/>
              <a:gd name="connsiteY134" fmla="*/ 1626669 h 4620126"/>
              <a:gd name="connsiteX135" fmla="*/ 5842535 w 8460606"/>
              <a:gd name="connsiteY135" fmla="*/ 1597794 h 4620126"/>
              <a:gd name="connsiteX136" fmla="*/ 5871411 w 8460606"/>
              <a:gd name="connsiteY136" fmla="*/ 1578543 h 4620126"/>
              <a:gd name="connsiteX137" fmla="*/ 5909912 w 8460606"/>
              <a:gd name="connsiteY137" fmla="*/ 1520792 h 4620126"/>
              <a:gd name="connsiteX138" fmla="*/ 5929162 w 8460606"/>
              <a:gd name="connsiteY138" fmla="*/ 1491916 h 4620126"/>
              <a:gd name="connsiteX139" fmla="*/ 5958038 w 8460606"/>
              <a:gd name="connsiteY139" fmla="*/ 1434164 h 4620126"/>
              <a:gd name="connsiteX140" fmla="*/ 5977289 w 8460606"/>
              <a:gd name="connsiteY140" fmla="*/ 1232034 h 4620126"/>
              <a:gd name="connsiteX141" fmla="*/ 5986914 w 8460606"/>
              <a:gd name="connsiteY141" fmla="*/ 1145406 h 4620126"/>
              <a:gd name="connsiteX142" fmla="*/ 6006164 w 8460606"/>
              <a:gd name="connsiteY142" fmla="*/ 1078029 h 4620126"/>
              <a:gd name="connsiteX143" fmla="*/ 6035040 w 8460606"/>
              <a:gd name="connsiteY143" fmla="*/ 808522 h 4620126"/>
              <a:gd name="connsiteX144" fmla="*/ 6054291 w 8460606"/>
              <a:gd name="connsiteY144" fmla="*/ 741145 h 4620126"/>
              <a:gd name="connsiteX145" fmla="*/ 6073541 w 8460606"/>
              <a:gd name="connsiteY145" fmla="*/ 683394 h 4620126"/>
              <a:gd name="connsiteX146" fmla="*/ 6092792 w 8460606"/>
              <a:gd name="connsiteY146" fmla="*/ 596766 h 4620126"/>
              <a:gd name="connsiteX147" fmla="*/ 6131293 w 8460606"/>
              <a:gd name="connsiteY147" fmla="*/ 462013 h 4620126"/>
              <a:gd name="connsiteX148" fmla="*/ 6150543 w 8460606"/>
              <a:gd name="connsiteY148" fmla="*/ 423512 h 4620126"/>
              <a:gd name="connsiteX149" fmla="*/ 6179419 w 8460606"/>
              <a:gd name="connsiteY149" fmla="*/ 317634 h 4620126"/>
              <a:gd name="connsiteX150" fmla="*/ 6198670 w 8460606"/>
              <a:gd name="connsiteY150" fmla="*/ 279133 h 4620126"/>
              <a:gd name="connsiteX151" fmla="*/ 6217920 w 8460606"/>
              <a:gd name="connsiteY151" fmla="*/ 221381 h 4620126"/>
              <a:gd name="connsiteX152" fmla="*/ 6275672 w 8460606"/>
              <a:gd name="connsiteY152" fmla="*/ 115503 h 4620126"/>
              <a:gd name="connsiteX153" fmla="*/ 6294922 w 8460606"/>
              <a:gd name="connsiteY153" fmla="*/ 57752 h 4620126"/>
              <a:gd name="connsiteX154" fmla="*/ 6304548 w 8460606"/>
              <a:gd name="connsiteY154" fmla="*/ 28876 h 4620126"/>
              <a:gd name="connsiteX155" fmla="*/ 6323798 w 8460606"/>
              <a:gd name="connsiteY155" fmla="*/ 0 h 4620126"/>
              <a:gd name="connsiteX156" fmla="*/ 6352674 w 8460606"/>
              <a:gd name="connsiteY156" fmla="*/ 9625 h 4620126"/>
              <a:gd name="connsiteX157" fmla="*/ 6371924 w 8460606"/>
              <a:gd name="connsiteY157" fmla="*/ 38501 h 4620126"/>
              <a:gd name="connsiteX158" fmla="*/ 6400800 w 8460606"/>
              <a:gd name="connsiteY158" fmla="*/ 67377 h 4620126"/>
              <a:gd name="connsiteX159" fmla="*/ 6420051 w 8460606"/>
              <a:gd name="connsiteY159" fmla="*/ 125128 h 4620126"/>
              <a:gd name="connsiteX160" fmla="*/ 6458552 w 8460606"/>
              <a:gd name="connsiteY160" fmla="*/ 182880 h 4620126"/>
              <a:gd name="connsiteX161" fmla="*/ 6477802 w 8460606"/>
              <a:gd name="connsiteY161" fmla="*/ 211756 h 4620126"/>
              <a:gd name="connsiteX162" fmla="*/ 6516303 w 8460606"/>
              <a:gd name="connsiteY162" fmla="*/ 298383 h 4620126"/>
              <a:gd name="connsiteX163" fmla="*/ 6545179 w 8460606"/>
              <a:gd name="connsiteY163" fmla="*/ 442762 h 4620126"/>
              <a:gd name="connsiteX164" fmla="*/ 6564430 w 8460606"/>
              <a:gd name="connsiteY164" fmla="*/ 471638 h 4620126"/>
              <a:gd name="connsiteX165" fmla="*/ 6593305 w 8460606"/>
              <a:gd name="connsiteY165" fmla="*/ 529389 h 4620126"/>
              <a:gd name="connsiteX166" fmla="*/ 6602931 w 8460606"/>
              <a:gd name="connsiteY166" fmla="*/ 558265 h 4620126"/>
              <a:gd name="connsiteX167" fmla="*/ 6631806 w 8460606"/>
              <a:gd name="connsiteY167" fmla="*/ 567891 h 4620126"/>
              <a:gd name="connsiteX168" fmla="*/ 6651057 w 8460606"/>
              <a:gd name="connsiteY168" fmla="*/ 596766 h 4620126"/>
              <a:gd name="connsiteX169" fmla="*/ 6699183 w 8460606"/>
              <a:gd name="connsiteY169" fmla="*/ 654518 h 4620126"/>
              <a:gd name="connsiteX170" fmla="*/ 6728059 w 8460606"/>
              <a:gd name="connsiteY170" fmla="*/ 712269 h 4620126"/>
              <a:gd name="connsiteX171" fmla="*/ 6737684 w 8460606"/>
              <a:gd name="connsiteY171" fmla="*/ 750771 h 4620126"/>
              <a:gd name="connsiteX172" fmla="*/ 6766560 w 8460606"/>
              <a:gd name="connsiteY172" fmla="*/ 808522 h 4620126"/>
              <a:gd name="connsiteX173" fmla="*/ 6776185 w 8460606"/>
              <a:gd name="connsiteY173" fmla="*/ 847023 h 4620126"/>
              <a:gd name="connsiteX174" fmla="*/ 6785811 w 8460606"/>
              <a:gd name="connsiteY174" fmla="*/ 904775 h 4620126"/>
              <a:gd name="connsiteX175" fmla="*/ 6805061 w 8460606"/>
              <a:gd name="connsiteY175" fmla="*/ 933651 h 4620126"/>
              <a:gd name="connsiteX176" fmla="*/ 6824312 w 8460606"/>
              <a:gd name="connsiteY176" fmla="*/ 1010653 h 4620126"/>
              <a:gd name="connsiteX177" fmla="*/ 6833937 w 8460606"/>
              <a:gd name="connsiteY177" fmla="*/ 1049154 h 4620126"/>
              <a:gd name="connsiteX178" fmla="*/ 6853188 w 8460606"/>
              <a:gd name="connsiteY178" fmla="*/ 1116531 h 4620126"/>
              <a:gd name="connsiteX179" fmla="*/ 6862813 w 8460606"/>
              <a:gd name="connsiteY179" fmla="*/ 1174282 h 4620126"/>
              <a:gd name="connsiteX180" fmla="*/ 6872438 w 8460606"/>
              <a:gd name="connsiteY180" fmla="*/ 1655545 h 4620126"/>
              <a:gd name="connsiteX181" fmla="*/ 6882063 w 8460606"/>
              <a:gd name="connsiteY181" fmla="*/ 1684421 h 4620126"/>
              <a:gd name="connsiteX182" fmla="*/ 6891689 w 8460606"/>
              <a:gd name="connsiteY182" fmla="*/ 1751798 h 4620126"/>
              <a:gd name="connsiteX183" fmla="*/ 6910939 w 8460606"/>
              <a:gd name="connsiteY183" fmla="*/ 1780674 h 4620126"/>
              <a:gd name="connsiteX184" fmla="*/ 6939815 w 8460606"/>
              <a:gd name="connsiteY184" fmla="*/ 1848051 h 4620126"/>
              <a:gd name="connsiteX185" fmla="*/ 6959065 w 8460606"/>
              <a:gd name="connsiteY185" fmla="*/ 1876926 h 4620126"/>
              <a:gd name="connsiteX186" fmla="*/ 6978316 w 8460606"/>
              <a:gd name="connsiteY186" fmla="*/ 1934678 h 4620126"/>
              <a:gd name="connsiteX187" fmla="*/ 7016817 w 8460606"/>
              <a:gd name="connsiteY187" fmla="*/ 1992429 h 4620126"/>
              <a:gd name="connsiteX188" fmla="*/ 7036068 w 8460606"/>
              <a:gd name="connsiteY188" fmla="*/ 2021305 h 4620126"/>
              <a:gd name="connsiteX189" fmla="*/ 7045693 w 8460606"/>
              <a:gd name="connsiteY189" fmla="*/ 2050181 h 4620126"/>
              <a:gd name="connsiteX190" fmla="*/ 7141945 w 8460606"/>
              <a:gd name="connsiteY190" fmla="*/ 2146434 h 4620126"/>
              <a:gd name="connsiteX191" fmla="*/ 7209322 w 8460606"/>
              <a:gd name="connsiteY191" fmla="*/ 2165684 h 4620126"/>
              <a:gd name="connsiteX192" fmla="*/ 7267074 w 8460606"/>
              <a:gd name="connsiteY192" fmla="*/ 2204185 h 4620126"/>
              <a:gd name="connsiteX193" fmla="*/ 7295950 w 8460606"/>
              <a:gd name="connsiteY193" fmla="*/ 2223436 h 4620126"/>
              <a:gd name="connsiteX194" fmla="*/ 7575082 w 8460606"/>
              <a:gd name="connsiteY194" fmla="*/ 2213811 h 4620126"/>
              <a:gd name="connsiteX195" fmla="*/ 7661710 w 8460606"/>
              <a:gd name="connsiteY195" fmla="*/ 2165684 h 4620126"/>
              <a:gd name="connsiteX196" fmla="*/ 7748337 w 8460606"/>
              <a:gd name="connsiteY196" fmla="*/ 2136808 h 4620126"/>
              <a:gd name="connsiteX197" fmla="*/ 7777213 w 8460606"/>
              <a:gd name="connsiteY197" fmla="*/ 2127183 h 4620126"/>
              <a:gd name="connsiteX198" fmla="*/ 7806089 w 8460606"/>
              <a:gd name="connsiteY198" fmla="*/ 2107933 h 4620126"/>
              <a:gd name="connsiteX199" fmla="*/ 7834964 w 8460606"/>
              <a:gd name="connsiteY199" fmla="*/ 2079057 h 4620126"/>
              <a:gd name="connsiteX200" fmla="*/ 7950468 w 8460606"/>
              <a:gd name="connsiteY200" fmla="*/ 2050181 h 4620126"/>
              <a:gd name="connsiteX201" fmla="*/ 7979343 w 8460606"/>
              <a:gd name="connsiteY201" fmla="*/ 2040556 h 4620126"/>
              <a:gd name="connsiteX202" fmla="*/ 8075596 w 8460606"/>
              <a:gd name="connsiteY202" fmla="*/ 2021305 h 4620126"/>
              <a:gd name="connsiteX203" fmla="*/ 8114097 w 8460606"/>
              <a:gd name="connsiteY203" fmla="*/ 2002055 h 4620126"/>
              <a:gd name="connsiteX204" fmla="*/ 8171849 w 8460606"/>
              <a:gd name="connsiteY204" fmla="*/ 1982804 h 4620126"/>
              <a:gd name="connsiteX205" fmla="*/ 8229600 w 8460606"/>
              <a:gd name="connsiteY205" fmla="*/ 1944303 h 4620126"/>
              <a:gd name="connsiteX206" fmla="*/ 8258476 w 8460606"/>
              <a:gd name="connsiteY206" fmla="*/ 1925053 h 4620126"/>
              <a:gd name="connsiteX207" fmla="*/ 8277726 w 8460606"/>
              <a:gd name="connsiteY207" fmla="*/ 1896177 h 4620126"/>
              <a:gd name="connsiteX208" fmla="*/ 8306602 w 8460606"/>
              <a:gd name="connsiteY208" fmla="*/ 1886552 h 4620126"/>
              <a:gd name="connsiteX209" fmla="*/ 8364354 w 8460606"/>
              <a:gd name="connsiteY209" fmla="*/ 1857676 h 4620126"/>
              <a:gd name="connsiteX210" fmla="*/ 8383604 w 8460606"/>
              <a:gd name="connsiteY210" fmla="*/ 1828800 h 4620126"/>
              <a:gd name="connsiteX211" fmla="*/ 8460606 w 8460606"/>
              <a:gd name="connsiteY21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675823 w 8460606"/>
              <a:gd name="connsiteY64" fmla="*/ 2310063 h 4620126"/>
              <a:gd name="connsiteX65" fmla="*/ 2704699 w 8460606"/>
              <a:gd name="connsiteY65" fmla="*/ 2329314 h 4620126"/>
              <a:gd name="connsiteX66" fmla="*/ 2733575 w 8460606"/>
              <a:gd name="connsiteY66" fmla="*/ 2338939 h 4620126"/>
              <a:gd name="connsiteX67" fmla="*/ 2791326 w 8460606"/>
              <a:gd name="connsiteY67" fmla="*/ 2367815 h 4620126"/>
              <a:gd name="connsiteX68" fmla="*/ 2916455 w 8460606"/>
              <a:gd name="connsiteY68" fmla="*/ 2483318 h 4620126"/>
              <a:gd name="connsiteX69" fmla="*/ 2954956 w 8460606"/>
              <a:gd name="connsiteY69" fmla="*/ 2569945 h 4620126"/>
              <a:gd name="connsiteX70" fmla="*/ 3022333 w 8460606"/>
              <a:gd name="connsiteY70" fmla="*/ 2714324 h 4620126"/>
              <a:gd name="connsiteX71" fmla="*/ 3041583 w 8460606"/>
              <a:gd name="connsiteY71" fmla="*/ 2772076 h 4620126"/>
              <a:gd name="connsiteX72" fmla="*/ 3051209 w 8460606"/>
              <a:gd name="connsiteY72" fmla="*/ 2800952 h 4620126"/>
              <a:gd name="connsiteX73" fmla="*/ 3060834 w 8460606"/>
              <a:gd name="connsiteY73" fmla="*/ 2829827 h 4620126"/>
              <a:gd name="connsiteX74" fmla="*/ 3128211 w 8460606"/>
              <a:gd name="connsiteY74" fmla="*/ 2954956 h 4620126"/>
              <a:gd name="connsiteX75" fmla="*/ 3157086 w 8460606"/>
              <a:gd name="connsiteY75" fmla="*/ 2974206 h 4620126"/>
              <a:gd name="connsiteX76" fmla="*/ 3262964 w 8460606"/>
              <a:gd name="connsiteY76" fmla="*/ 3070459 h 4620126"/>
              <a:gd name="connsiteX77" fmla="*/ 3301465 w 8460606"/>
              <a:gd name="connsiteY77" fmla="*/ 3128211 h 4620126"/>
              <a:gd name="connsiteX78" fmla="*/ 3445844 w 8460606"/>
              <a:gd name="connsiteY78" fmla="*/ 3205213 h 4620126"/>
              <a:gd name="connsiteX79" fmla="*/ 3474720 w 8460606"/>
              <a:gd name="connsiteY79" fmla="*/ 3224463 h 4620126"/>
              <a:gd name="connsiteX80" fmla="*/ 3532472 w 8460606"/>
              <a:gd name="connsiteY80" fmla="*/ 3243714 h 4620126"/>
              <a:gd name="connsiteX81" fmla="*/ 3599849 w 8460606"/>
              <a:gd name="connsiteY81" fmla="*/ 3282215 h 4620126"/>
              <a:gd name="connsiteX82" fmla="*/ 3638350 w 8460606"/>
              <a:gd name="connsiteY82" fmla="*/ 3291840 h 4620126"/>
              <a:gd name="connsiteX83" fmla="*/ 4100362 w 8460606"/>
              <a:gd name="connsiteY83" fmla="*/ 3243714 h 4620126"/>
              <a:gd name="connsiteX84" fmla="*/ 4129238 w 8460606"/>
              <a:gd name="connsiteY84" fmla="*/ 3234088 h 4620126"/>
              <a:gd name="connsiteX85" fmla="*/ 4331369 w 8460606"/>
              <a:gd name="connsiteY85" fmla="*/ 3051208 h 4620126"/>
              <a:gd name="connsiteX86" fmla="*/ 4350619 w 8460606"/>
              <a:gd name="connsiteY86" fmla="*/ 3022333 h 4620126"/>
              <a:gd name="connsiteX87" fmla="*/ 4437246 w 8460606"/>
              <a:gd name="connsiteY87" fmla="*/ 2954956 h 4620126"/>
              <a:gd name="connsiteX88" fmla="*/ 4687503 w 8460606"/>
              <a:gd name="connsiteY88" fmla="*/ 2579571 h 4620126"/>
              <a:gd name="connsiteX89" fmla="*/ 4697129 w 8460606"/>
              <a:gd name="connsiteY89" fmla="*/ 2550695 h 4620126"/>
              <a:gd name="connsiteX90" fmla="*/ 4735630 w 8460606"/>
              <a:gd name="connsiteY90" fmla="*/ 2464067 h 4620126"/>
              <a:gd name="connsiteX91" fmla="*/ 4754880 w 8460606"/>
              <a:gd name="connsiteY91" fmla="*/ 2406316 h 4620126"/>
              <a:gd name="connsiteX92" fmla="*/ 4764505 w 8460606"/>
              <a:gd name="connsiteY92" fmla="*/ 2377440 h 4620126"/>
              <a:gd name="connsiteX93" fmla="*/ 4822257 w 8460606"/>
              <a:gd name="connsiteY93" fmla="*/ 2252312 h 4620126"/>
              <a:gd name="connsiteX94" fmla="*/ 4908884 w 8460606"/>
              <a:gd name="connsiteY94" fmla="*/ 1982804 h 4620126"/>
              <a:gd name="connsiteX95" fmla="*/ 4918510 w 8460606"/>
              <a:gd name="connsiteY95" fmla="*/ 1876926 h 4620126"/>
              <a:gd name="connsiteX96" fmla="*/ 4937760 w 8460606"/>
              <a:gd name="connsiteY96" fmla="*/ 1809549 h 4620126"/>
              <a:gd name="connsiteX97" fmla="*/ 4957011 w 8460606"/>
              <a:gd name="connsiteY97" fmla="*/ 1626669 h 4620126"/>
              <a:gd name="connsiteX98" fmla="*/ 4966636 w 8460606"/>
              <a:gd name="connsiteY98" fmla="*/ 1578543 h 4620126"/>
              <a:gd name="connsiteX99" fmla="*/ 4976261 w 8460606"/>
              <a:gd name="connsiteY99" fmla="*/ 1463040 h 4620126"/>
              <a:gd name="connsiteX100" fmla="*/ 5014762 w 8460606"/>
              <a:gd name="connsiteY100" fmla="*/ 1366787 h 4620126"/>
              <a:gd name="connsiteX101" fmla="*/ 5024388 w 8460606"/>
              <a:gd name="connsiteY101" fmla="*/ 1328286 h 4620126"/>
              <a:gd name="connsiteX102" fmla="*/ 5062889 w 8460606"/>
              <a:gd name="connsiteY102" fmla="*/ 1241659 h 4620126"/>
              <a:gd name="connsiteX103" fmla="*/ 5072514 w 8460606"/>
              <a:gd name="connsiteY103" fmla="*/ 1203158 h 4620126"/>
              <a:gd name="connsiteX104" fmla="*/ 5091764 w 8460606"/>
              <a:gd name="connsiteY104" fmla="*/ 1155032 h 4620126"/>
              <a:gd name="connsiteX105" fmla="*/ 5101390 w 8460606"/>
              <a:gd name="connsiteY105" fmla="*/ 1126156 h 4620126"/>
              <a:gd name="connsiteX106" fmla="*/ 5120640 w 8460606"/>
              <a:gd name="connsiteY106" fmla="*/ 1097280 h 4620126"/>
              <a:gd name="connsiteX107" fmla="*/ 5149516 w 8460606"/>
              <a:gd name="connsiteY107" fmla="*/ 1029903 h 4620126"/>
              <a:gd name="connsiteX108" fmla="*/ 5178392 w 8460606"/>
              <a:gd name="connsiteY108" fmla="*/ 1001027 h 4620126"/>
              <a:gd name="connsiteX109" fmla="*/ 5216893 w 8460606"/>
              <a:gd name="connsiteY109" fmla="*/ 943276 h 4620126"/>
              <a:gd name="connsiteX110" fmla="*/ 5236143 w 8460606"/>
              <a:gd name="connsiteY110" fmla="*/ 914400 h 4620126"/>
              <a:gd name="connsiteX111" fmla="*/ 5274644 w 8460606"/>
              <a:gd name="connsiteY111" fmla="*/ 827773 h 4620126"/>
              <a:gd name="connsiteX112" fmla="*/ 5303520 w 8460606"/>
              <a:gd name="connsiteY112" fmla="*/ 770021 h 4620126"/>
              <a:gd name="connsiteX113" fmla="*/ 5361272 w 8460606"/>
              <a:gd name="connsiteY113" fmla="*/ 741145 h 4620126"/>
              <a:gd name="connsiteX114" fmla="*/ 5390148 w 8460606"/>
              <a:gd name="connsiteY114" fmla="*/ 750771 h 4620126"/>
              <a:gd name="connsiteX115" fmla="*/ 5447899 w 8460606"/>
              <a:gd name="connsiteY115" fmla="*/ 731520 h 4620126"/>
              <a:gd name="connsiteX116" fmla="*/ 5505651 w 8460606"/>
              <a:gd name="connsiteY116" fmla="*/ 770021 h 4620126"/>
              <a:gd name="connsiteX117" fmla="*/ 5515276 w 8460606"/>
              <a:gd name="connsiteY117" fmla="*/ 798897 h 4620126"/>
              <a:gd name="connsiteX118" fmla="*/ 5553777 w 8460606"/>
              <a:gd name="connsiteY118" fmla="*/ 875899 h 4620126"/>
              <a:gd name="connsiteX119" fmla="*/ 5582653 w 8460606"/>
              <a:gd name="connsiteY119" fmla="*/ 962526 h 4620126"/>
              <a:gd name="connsiteX120" fmla="*/ 5592278 w 8460606"/>
              <a:gd name="connsiteY120" fmla="*/ 991402 h 4620126"/>
              <a:gd name="connsiteX121" fmla="*/ 5611529 w 8460606"/>
              <a:gd name="connsiteY121" fmla="*/ 1029903 h 4620126"/>
              <a:gd name="connsiteX122" fmla="*/ 5630779 w 8460606"/>
              <a:gd name="connsiteY122" fmla="*/ 1087655 h 4620126"/>
              <a:gd name="connsiteX123" fmla="*/ 5640404 w 8460606"/>
              <a:gd name="connsiteY123" fmla="*/ 1116531 h 4620126"/>
              <a:gd name="connsiteX124" fmla="*/ 5678905 w 8460606"/>
              <a:gd name="connsiteY124" fmla="*/ 1174282 h 4620126"/>
              <a:gd name="connsiteX125" fmla="*/ 5698156 w 8460606"/>
              <a:gd name="connsiteY125" fmla="*/ 1203158 h 4620126"/>
              <a:gd name="connsiteX126" fmla="*/ 5717406 w 8460606"/>
              <a:gd name="connsiteY126" fmla="*/ 1260909 h 4620126"/>
              <a:gd name="connsiteX127" fmla="*/ 5727032 w 8460606"/>
              <a:gd name="connsiteY127" fmla="*/ 1289785 h 4620126"/>
              <a:gd name="connsiteX128" fmla="*/ 5736657 w 8460606"/>
              <a:gd name="connsiteY128" fmla="*/ 1328286 h 4620126"/>
              <a:gd name="connsiteX129" fmla="*/ 5755908 w 8460606"/>
              <a:gd name="connsiteY129" fmla="*/ 1376413 h 4620126"/>
              <a:gd name="connsiteX130" fmla="*/ 5765533 w 8460606"/>
              <a:gd name="connsiteY130" fmla="*/ 1491916 h 4620126"/>
              <a:gd name="connsiteX131" fmla="*/ 5775158 w 8460606"/>
              <a:gd name="connsiteY131" fmla="*/ 1540042 h 4620126"/>
              <a:gd name="connsiteX132" fmla="*/ 5784783 w 8460606"/>
              <a:gd name="connsiteY132" fmla="*/ 1636295 h 4620126"/>
              <a:gd name="connsiteX133" fmla="*/ 5823284 w 8460606"/>
              <a:gd name="connsiteY133" fmla="*/ 1626669 h 4620126"/>
              <a:gd name="connsiteX134" fmla="*/ 5842535 w 8460606"/>
              <a:gd name="connsiteY134" fmla="*/ 1597794 h 4620126"/>
              <a:gd name="connsiteX135" fmla="*/ 5871411 w 8460606"/>
              <a:gd name="connsiteY135" fmla="*/ 1578543 h 4620126"/>
              <a:gd name="connsiteX136" fmla="*/ 5909912 w 8460606"/>
              <a:gd name="connsiteY136" fmla="*/ 1520792 h 4620126"/>
              <a:gd name="connsiteX137" fmla="*/ 5929162 w 8460606"/>
              <a:gd name="connsiteY137" fmla="*/ 1491916 h 4620126"/>
              <a:gd name="connsiteX138" fmla="*/ 5958038 w 8460606"/>
              <a:gd name="connsiteY138" fmla="*/ 1434164 h 4620126"/>
              <a:gd name="connsiteX139" fmla="*/ 5977289 w 8460606"/>
              <a:gd name="connsiteY139" fmla="*/ 1232034 h 4620126"/>
              <a:gd name="connsiteX140" fmla="*/ 5986914 w 8460606"/>
              <a:gd name="connsiteY140" fmla="*/ 1145406 h 4620126"/>
              <a:gd name="connsiteX141" fmla="*/ 6006164 w 8460606"/>
              <a:gd name="connsiteY141" fmla="*/ 1078029 h 4620126"/>
              <a:gd name="connsiteX142" fmla="*/ 6035040 w 8460606"/>
              <a:gd name="connsiteY142" fmla="*/ 808522 h 4620126"/>
              <a:gd name="connsiteX143" fmla="*/ 6054291 w 8460606"/>
              <a:gd name="connsiteY143" fmla="*/ 741145 h 4620126"/>
              <a:gd name="connsiteX144" fmla="*/ 6073541 w 8460606"/>
              <a:gd name="connsiteY144" fmla="*/ 683394 h 4620126"/>
              <a:gd name="connsiteX145" fmla="*/ 6092792 w 8460606"/>
              <a:gd name="connsiteY145" fmla="*/ 596766 h 4620126"/>
              <a:gd name="connsiteX146" fmla="*/ 6131293 w 8460606"/>
              <a:gd name="connsiteY146" fmla="*/ 462013 h 4620126"/>
              <a:gd name="connsiteX147" fmla="*/ 6150543 w 8460606"/>
              <a:gd name="connsiteY147" fmla="*/ 423512 h 4620126"/>
              <a:gd name="connsiteX148" fmla="*/ 6179419 w 8460606"/>
              <a:gd name="connsiteY148" fmla="*/ 317634 h 4620126"/>
              <a:gd name="connsiteX149" fmla="*/ 6198670 w 8460606"/>
              <a:gd name="connsiteY149" fmla="*/ 279133 h 4620126"/>
              <a:gd name="connsiteX150" fmla="*/ 6217920 w 8460606"/>
              <a:gd name="connsiteY150" fmla="*/ 221381 h 4620126"/>
              <a:gd name="connsiteX151" fmla="*/ 6275672 w 8460606"/>
              <a:gd name="connsiteY151" fmla="*/ 115503 h 4620126"/>
              <a:gd name="connsiteX152" fmla="*/ 6294922 w 8460606"/>
              <a:gd name="connsiteY152" fmla="*/ 57752 h 4620126"/>
              <a:gd name="connsiteX153" fmla="*/ 6304548 w 8460606"/>
              <a:gd name="connsiteY153" fmla="*/ 28876 h 4620126"/>
              <a:gd name="connsiteX154" fmla="*/ 6323798 w 8460606"/>
              <a:gd name="connsiteY154" fmla="*/ 0 h 4620126"/>
              <a:gd name="connsiteX155" fmla="*/ 6352674 w 8460606"/>
              <a:gd name="connsiteY155" fmla="*/ 9625 h 4620126"/>
              <a:gd name="connsiteX156" fmla="*/ 6371924 w 8460606"/>
              <a:gd name="connsiteY156" fmla="*/ 38501 h 4620126"/>
              <a:gd name="connsiteX157" fmla="*/ 6400800 w 8460606"/>
              <a:gd name="connsiteY157" fmla="*/ 67377 h 4620126"/>
              <a:gd name="connsiteX158" fmla="*/ 6420051 w 8460606"/>
              <a:gd name="connsiteY158" fmla="*/ 125128 h 4620126"/>
              <a:gd name="connsiteX159" fmla="*/ 6458552 w 8460606"/>
              <a:gd name="connsiteY159" fmla="*/ 182880 h 4620126"/>
              <a:gd name="connsiteX160" fmla="*/ 6477802 w 8460606"/>
              <a:gd name="connsiteY160" fmla="*/ 211756 h 4620126"/>
              <a:gd name="connsiteX161" fmla="*/ 6516303 w 8460606"/>
              <a:gd name="connsiteY161" fmla="*/ 298383 h 4620126"/>
              <a:gd name="connsiteX162" fmla="*/ 6545179 w 8460606"/>
              <a:gd name="connsiteY162" fmla="*/ 442762 h 4620126"/>
              <a:gd name="connsiteX163" fmla="*/ 6564430 w 8460606"/>
              <a:gd name="connsiteY163" fmla="*/ 471638 h 4620126"/>
              <a:gd name="connsiteX164" fmla="*/ 6593305 w 8460606"/>
              <a:gd name="connsiteY164" fmla="*/ 529389 h 4620126"/>
              <a:gd name="connsiteX165" fmla="*/ 6602931 w 8460606"/>
              <a:gd name="connsiteY165" fmla="*/ 558265 h 4620126"/>
              <a:gd name="connsiteX166" fmla="*/ 6631806 w 8460606"/>
              <a:gd name="connsiteY166" fmla="*/ 567891 h 4620126"/>
              <a:gd name="connsiteX167" fmla="*/ 6651057 w 8460606"/>
              <a:gd name="connsiteY167" fmla="*/ 596766 h 4620126"/>
              <a:gd name="connsiteX168" fmla="*/ 6699183 w 8460606"/>
              <a:gd name="connsiteY168" fmla="*/ 654518 h 4620126"/>
              <a:gd name="connsiteX169" fmla="*/ 6728059 w 8460606"/>
              <a:gd name="connsiteY169" fmla="*/ 712269 h 4620126"/>
              <a:gd name="connsiteX170" fmla="*/ 6737684 w 8460606"/>
              <a:gd name="connsiteY170" fmla="*/ 750771 h 4620126"/>
              <a:gd name="connsiteX171" fmla="*/ 6766560 w 8460606"/>
              <a:gd name="connsiteY171" fmla="*/ 808522 h 4620126"/>
              <a:gd name="connsiteX172" fmla="*/ 6776185 w 8460606"/>
              <a:gd name="connsiteY172" fmla="*/ 847023 h 4620126"/>
              <a:gd name="connsiteX173" fmla="*/ 6785811 w 8460606"/>
              <a:gd name="connsiteY173" fmla="*/ 904775 h 4620126"/>
              <a:gd name="connsiteX174" fmla="*/ 6805061 w 8460606"/>
              <a:gd name="connsiteY174" fmla="*/ 933651 h 4620126"/>
              <a:gd name="connsiteX175" fmla="*/ 6824312 w 8460606"/>
              <a:gd name="connsiteY175" fmla="*/ 1010653 h 4620126"/>
              <a:gd name="connsiteX176" fmla="*/ 6833937 w 8460606"/>
              <a:gd name="connsiteY176" fmla="*/ 1049154 h 4620126"/>
              <a:gd name="connsiteX177" fmla="*/ 6853188 w 8460606"/>
              <a:gd name="connsiteY177" fmla="*/ 1116531 h 4620126"/>
              <a:gd name="connsiteX178" fmla="*/ 6862813 w 8460606"/>
              <a:gd name="connsiteY178" fmla="*/ 1174282 h 4620126"/>
              <a:gd name="connsiteX179" fmla="*/ 6872438 w 8460606"/>
              <a:gd name="connsiteY179" fmla="*/ 1655545 h 4620126"/>
              <a:gd name="connsiteX180" fmla="*/ 6882063 w 8460606"/>
              <a:gd name="connsiteY180" fmla="*/ 1684421 h 4620126"/>
              <a:gd name="connsiteX181" fmla="*/ 6891689 w 8460606"/>
              <a:gd name="connsiteY181" fmla="*/ 1751798 h 4620126"/>
              <a:gd name="connsiteX182" fmla="*/ 6910939 w 8460606"/>
              <a:gd name="connsiteY182" fmla="*/ 1780674 h 4620126"/>
              <a:gd name="connsiteX183" fmla="*/ 6939815 w 8460606"/>
              <a:gd name="connsiteY183" fmla="*/ 1848051 h 4620126"/>
              <a:gd name="connsiteX184" fmla="*/ 6959065 w 8460606"/>
              <a:gd name="connsiteY184" fmla="*/ 1876926 h 4620126"/>
              <a:gd name="connsiteX185" fmla="*/ 6978316 w 8460606"/>
              <a:gd name="connsiteY185" fmla="*/ 1934678 h 4620126"/>
              <a:gd name="connsiteX186" fmla="*/ 7016817 w 8460606"/>
              <a:gd name="connsiteY186" fmla="*/ 1992429 h 4620126"/>
              <a:gd name="connsiteX187" fmla="*/ 7036068 w 8460606"/>
              <a:gd name="connsiteY187" fmla="*/ 2021305 h 4620126"/>
              <a:gd name="connsiteX188" fmla="*/ 7045693 w 8460606"/>
              <a:gd name="connsiteY188" fmla="*/ 2050181 h 4620126"/>
              <a:gd name="connsiteX189" fmla="*/ 7141945 w 8460606"/>
              <a:gd name="connsiteY189" fmla="*/ 2146434 h 4620126"/>
              <a:gd name="connsiteX190" fmla="*/ 7209322 w 8460606"/>
              <a:gd name="connsiteY190" fmla="*/ 2165684 h 4620126"/>
              <a:gd name="connsiteX191" fmla="*/ 7267074 w 8460606"/>
              <a:gd name="connsiteY191" fmla="*/ 2204185 h 4620126"/>
              <a:gd name="connsiteX192" fmla="*/ 7295950 w 8460606"/>
              <a:gd name="connsiteY192" fmla="*/ 2223436 h 4620126"/>
              <a:gd name="connsiteX193" fmla="*/ 7575082 w 8460606"/>
              <a:gd name="connsiteY193" fmla="*/ 2213811 h 4620126"/>
              <a:gd name="connsiteX194" fmla="*/ 7661710 w 8460606"/>
              <a:gd name="connsiteY194" fmla="*/ 2165684 h 4620126"/>
              <a:gd name="connsiteX195" fmla="*/ 7748337 w 8460606"/>
              <a:gd name="connsiteY195" fmla="*/ 2136808 h 4620126"/>
              <a:gd name="connsiteX196" fmla="*/ 7777213 w 8460606"/>
              <a:gd name="connsiteY196" fmla="*/ 2127183 h 4620126"/>
              <a:gd name="connsiteX197" fmla="*/ 7806089 w 8460606"/>
              <a:gd name="connsiteY197" fmla="*/ 2107933 h 4620126"/>
              <a:gd name="connsiteX198" fmla="*/ 7834964 w 8460606"/>
              <a:gd name="connsiteY198" fmla="*/ 2079057 h 4620126"/>
              <a:gd name="connsiteX199" fmla="*/ 7950468 w 8460606"/>
              <a:gd name="connsiteY199" fmla="*/ 2050181 h 4620126"/>
              <a:gd name="connsiteX200" fmla="*/ 7979343 w 8460606"/>
              <a:gd name="connsiteY200" fmla="*/ 2040556 h 4620126"/>
              <a:gd name="connsiteX201" fmla="*/ 8075596 w 8460606"/>
              <a:gd name="connsiteY201" fmla="*/ 2021305 h 4620126"/>
              <a:gd name="connsiteX202" fmla="*/ 8114097 w 8460606"/>
              <a:gd name="connsiteY202" fmla="*/ 2002055 h 4620126"/>
              <a:gd name="connsiteX203" fmla="*/ 8171849 w 8460606"/>
              <a:gd name="connsiteY203" fmla="*/ 1982804 h 4620126"/>
              <a:gd name="connsiteX204" fmla="*/ 8229600 w 8460606"/>
              <a:gd name="connsiteY204" fmla="*/ 1944303 h 4620126"/>
              <a:gd name="connsiteX205" fmla="*/ 8258476 w 8460606"/>
              <a:gd name="connsiteY205" fmla="*/ 1925053 h 4620126"/>
              <a:gd name="connsiteX206" fmla="*/ 8277726 w 8460606"/>
              <a:gd name="connsiteY206" fmla="*/ 1896177 h 4620126"/>
              <a:gd name="connsiteX207" fmla="*/ 8306602 w 8460606"/>
              <a:gd name="connsiteY207" fmla="*/ 1886552 h 4620126"/>
              <a:gd name="connsiteX208" fmla="*/ 8364354 w 8460606"/>
              <a:gd name="connsiteY208" fmla="*/ 1857676 h 4620126"/>
              <a:gd name="connsiteX209" fmla="*/ 8383604 w 8460606"/>
              <a:gd name="connsiteY209" fmla="*/ 1828800 h 4620126"/>
              <a:gd name="connsiteX210" fmla="*/ 8460606 w 8460606"/>
              <a:gd name="connsiteY210"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521819 w 8460606"/>
              <a:gd name="connsiteY62" fmla="*/ 2338939 h 4620126"/>
              <a:gd name="connsiteX63" fmla="*/ 2608446 w 8460606"/>
              <a:gd name="connsiteY63" fmla="*/ 2290813 h 4620126"/>
              <a:gd name="connsiteX64" fmla="*/ 2704699 w 8460606"/>
              <a:gd name="connsiteY64" fmla="*/ 2329314 h 4620126"/>
              <a:gd name="connsiteX65" fmla="*/ 2733575 w 8460606"/>
              <a:gd name="connsiteY65" fmla="*/ 2338939 h 4620126"/>
              <a:gd name="connsiteX66" fmla="*/ 2791326 w 8460606"/>
              <a:gd name="connsiteY66" fmla="*/ 2367815 h 4620126"/>
              <a:gd name="connsiteX67" fmla="*/ 2916455 w 8460606"/>
              <a:gd name="connsiteY67" fmla="*/ 2483318 h 4620126"/>
              <a:gd name="connsiteX68" fmla="*/ 2954956 w 8460606"/>
              <a:gd name="connsiteY68" fmla="*/ 2569945 h 4620126"/>
              <a:gd name="connsiteX69" fmla="*/ 3022333 w 8460606"/>
              <a:gd name="connsiteY69" fmla="*/ 2714324 h 4620126"/>
              <a:gd name="connsiteX70" fmla="*/ 3041583 w 8460606"/>
              <a:gd name="connsiteY70" fmla="*/ 2772076 h 4620126"/>
              <a:gd name="connsiteX71" fmla="*/ 3051209 w 8460606"/>
              <a:gd name="connsiteY71" fmla="*/ 2800952 h 4620126"/>
              <a:gd name="connsiteX72" fmla="*/ 3060834 w 8460606"/>
              <a:gd name="connsiteY72" fmla="*/ 2829827 h 4620126"/>
              <a:gd name="connsiteX73" fmla="*/ 3128211 w 8460606"/>
              <a:gd name="connsiteY73" fmla="*/ 2954956 h 4620126"/>
              <a:gd name="connsiteX74" fmla="*/ 3157086 w 8460606"/>
              <a:gd name="connsiteY74" fmla="*/ 2974206 h 4620126"/>
              <a:gd name="connsiteX75" fmla="*/ 3262964 w 8460606"/>
              <a:gd name="connsiteY75" fmla="*/ 3070459 h 4620126"/>
              <a:gd name="connsiteX76" fmla="*/ 3301465 w 8460606"/>
              <a:gd name="connsiteY76" fmla="*/ 3128211 h 4620126"/>
              <a:gd name="connsiteX77" fmla="*/ 3445844 w 8460606"/>
              <a:gd name="connsiteY77" fmla="*/ 3205213 h 4620126"/>
              <a:gd name="connsiteX78" fmla="*/ 3474720 w 8460606"/>
              <a:gd name="connsiteY78" fmla="*/ 3224463 h 4620126"/>
              <a:gd name="connsiteX79" fmla="*/ 3532472 w 8460606"/>
              <a:gd name="connsiteY79" fmla="*/ 3243714 h 4620126"/>
              <a:gd name="connsiteX80" fmla="*/ 3599849 w 8460606"/>
              <a:gd name="connsiteY80" fmla="*/ 3282215 h 4620126"/>
              <a:gd name="connsiteX81" fmla="*/ 3638350 w 8460606"/>
              <a:gd name="connsiteY81" fmla="*/ 3291840 h 4620126"/>
              <a:gd name="connsiteX82" fmla="*/ 4100362 w 8460606"/>
              <a:gd name="connsiteY82" fmla="*/ 3243714 h 4620126"/>
              <a:gd name="connsiteX83" fmla="*/ 4129238 w 8460606"/>
              <a:gd name="connsiteY83" fmla="*/ 3234088 h 4620126"/>
              <a:gd name="connsiteX84" fmla="*/ 4331369 w 8460606"/>
              <a:gd name="connsiteY84" fmla="*/ 3051208 h 4620126"/>
              <a:gd name="connsiteX85" fmla="*/ 4350619 w 8460606"/>
              <a:gd name="connsiteY85" fmla="*/ 3022333 h 4620126"/>
              <a:gd name="connsiteX86" fmla="*/ 4437246 w 8460606"/>
              <a:gd name="connsiteY86" fmla="*/ 2954956 h 4620126"/>
              <a:gd name="connsiteX87" fmla="*/ 4687503 w 8460606"/>
              <a:gd name="connsiteY87" fmla="*/ 2579571 h 4620126"/>
              <a:gd name="connsiteX88" fmla="*/ 4697129 w 8460606"/>
              <a:gd name="connsiteY88" fmla="*/ 2550695 h 4620126"/>
              <a:gd name="connsiteX89" fmla="*/ 4735630 w 8460606"/>
              <a:gd name="connsiteY89" fmla="*/ 2464067 h 4620126"/>
              <a:gd name="connsiteX90" fmla="*/ 4754880 w 8460606"/>
              <a:gd name="connsiteY90" fmla="*/ 2406316 h 4620126"/>
              <a:gd name="connsiteX91" fmla="*/ 4764505 w 8460606"/>
              <a:gd name="connsiteY91" fmla="*/ 2377440 h 4620126"/>
              <a:gd name="connsiteX92" fmla="*/ 4822257 w 8460606"/>
              <a:gd name="connsiteY92" fmla="*/ 2252312 h 4620126"/>
              <a:gd name="connsiteX93" fmla="*/ 4908884 w 8460606"/>
              <a:gd name="connsiteY93" fmla="*/ 1982804 h 4620126"/>
              <a:gd name="connsiteX94" fmla="*/ 4918510 w 8460606"/>
              <a:gd name="connsiteY94" fmla="*/ 1876926 h 4620126"/>
              <a:gd name="connsiteX95" fmla="*/ 4937760 w 8460606"/>
              <a:gd name="connsiteY95" fmla="*/ 1809549 h 4620126"/>
              <a:gd name="connsiteX96" fmla="*/ 4957011 w 8460606"/>
              <a:gd name="connsiteY96" fmla="*/ 1626669 h 4620126"/>
              <a:gd name="connsiteX97" fmla="*/ 4966636 w 8460606"/>
              <a:gd name="connsiteY97" fmla="*/ 1578543 h 4620126"/>
              <a:gd name="connsiteX98" fmla="*/ 4976261 w 8460606"/>
              <a:gd name="connsiteY98" fmla="*/ 1463040 h 4620126"/>
              <a:gd name="connsiteX99" fmla="*/ 5014762 w 8460606"/>
              <a:gd name="connsiteY99" fmla="*/ 1366787 h 4620126"/>
              <a:gd name="connsiteX100" fmla="*/ 5024388 w 8460606"/>
              <a:gd name="connsiteY100" fmla="*/ 1328286 h 4620126"/>
              <a:gd name="connsiteX101" fmla="*/ 5062889 w 8460606"/>
              <a:gd name="connsiteY101" fmla="*/ 1241659 h 4620126"/>
              <a:gd name="connsiteX102" fmla="*/ 5072514 w 8460606"/>
              <a:gd name="connsiteY102" fmla="*/ 1203158 h 4620126"/>
              <a:gd name="connsiteX103" fmla="*/ 5091764 w 8460606"/>
              <a:gd name="connsiteY103" fmla="*/ 1155032 h 4620126"/>
              <a:gd name="connsiteX104" fmla="*/ 5101390 w 8460606"/>
              <a:gd name="connsiteY104" fmla="*/ 1126156 h 4620126"/>
              <a:gd name="connsiteX105" fmla="*/ 5120640 w 8460606"/>
              <a:gd name="connsiteY105" fmla="*/ 1097280 h 4620126"/>
              <a:gd name="connsiteX106" fmla="*/ 5149516 w 8460606"/>
              <a:gd name="connsiteY106" fmla="*/ 1029903 h 4620126"/>
              <a:gd name="connsiteX107" fmla="*/ 5178392 w 8460606"/>
              <a:gd name="connsiteY107" fmla="*/ 1001027 h 4620126"/>
              <a:gd name="connsiteX108" fmla="*/ 5216893 w 8460606"/>
              <a:gd name="connsiteY108" fmla="*/ 943276 h 4620126"/>
              <a:gd name="connsiteX109" fmla="*/ 5236143 w 8460606"/>
              <a:gd name="connsiteY109" fmla="*/ 914400 h 4620126"/>
              <a:gd name="connsiteX110" fmla="*/ 5274644 w 8460606"/>
              <a:gd name="connsiteY110" fmla="*/ 827773 h 4620126"/>
              <a:gd name="connsiteX111" fmla="*/ 5303520 w 8460606"/>
              <a:gd name="connsiteY111" fmla="*/ 770021 h 4620126"/>
              <a:gd name="connsiteX112" fmla="*/ 5361272 w 8460606"/>
              <a:gd name="connsiteY112" fmla="*/ 741145 h 4620126"/>
              <a:gd name="connsiteX113" fmla="*/ 5390148 w 8460606"/>
              <a:gd name="connsiteY113" fmla="*/ 750771 h 4620126"/>
              <a:gd name="connsiteX114" fmla="*/ 5447899 w 8460606"/>
              <a:gd name="connsiteY114" fmla="*/ 731520 h 4620126"/>
              <a:gd name="connsiteX115" fmla="*/ 5505651 w 8460606"/>
              <a:gd name="connsiteY115" fmla="*/ 770021 h 4620126"/>
              <a:gd name="connsiteX116" fmla="*/ 5515276 w 8460606"/>
              <a:gd name="connsiteY116" fmla="*/ 798897 h 4620126"/>
              <a:gd name="connsiteX117" fmla="*/ 5553777 w 8460606"/>
              <a:gd name="connsiteY117" fmla="*/ 875899 h 4620126"/>
              <a:gd name="connsiteX118" fmla="*/ 5582653 w 8460606"/>
              <a:gd name="connsiteY118" fmla="*/ 962526 h 4620126"/>
              <a:gd name="connsiteX119" fmla="*/ 5592278 w 8460606"/>
              <a:gd name="connsiteY119" fmla="*/ 991402 h 4620126"/>
              <a:gd name="connsiteX120" fmla="*/ 5611529 w 8460606"/>
              <a:gd name="connsiteY120" fmla="*/ 1029903 h 4620126"/>
              <a:gd name="connsiteX121" fmla="*/ 5630779 w 8460606"/>
              <a:gd name="connsiteY121" fmla="*/ 1087655 h 4620126"/>
              <a:gd name="connsiteX122" fmla="*/ 5640404 w 8460606"/>
              <a:gd name="connsiteY122" fmla="*/ 1116531 h 4620126"/>
              <a:gd name="connsiteX123" fmla="*/ 5678905 w 8460606"/>
              <a:gd name="connsiteY123" fmla="*/ 1174282 h 4620126"/>
              <a:gd name="connsiteX124" fmla="*/ 5698156 w 8460606"/>
              <a:gd name="connsiteY124" fmla="*/ 1203158 h 4620126"/>
              <a:gd name="connsiteX125" fmla="*/ 5717406 w 8460606"/>
              <a:gd name="connsiteY125" fmla="*/ 1260909 h 4620126"/>
              <a:gd name="connsiteX126" fmla="*/ 5727032 w 8460606"/>
              <a:gd name="connsiteY126" fmla="*/ 1289785 h 4620126"/>
              <a:gd name="connsiteX127" fmla="*/ 5736657 w 8460606"/>
              <a:gd name="connsiteY127" fmla="*/ 1328286 h 4620126"/>
              <a:gd name="connsiteX128" fmla="*/ 5755908 w 8460606"/>
              <a:gd name="connsiteY128" fmla="*/ 1376413 h 4620126"/>
              <a:gd name="connsiteX129" fmla="*/ 5765533 w 8460606"/>
              <a:gd name="connsiteY129" fmla="*/ 1491916 h 4620126"/>
              <a:gd name="connsiteX130" fmla="*/ 5775158 w 8460606"/>
              <a:gd name="connsiteY130" fmla="*/ 1540042 h 4620126"/>
              <a:gd name="connsiteX131" fmla="*/ 5784783 w 8460606"/>
              <a:gd name="connsiteY131" fmla="*/ 1636295 h 4620126"/>
              <a:gd name="connsiteX132" fmla="*/ 5823284 w 8460606"/>
              <a:gd name="connsiteY132" fmla="*/ 1626669 h 4620126"/>
              <a:gd name="connsiteX133" fmla="*/ 5842535 w 8460606"/>
              <a:gd name="connsiteY133" fmla="*/ 1597794 h 4620126"/>
              <a:gd name="connsiteX134" fmla="*/ 5871411 w 8460606"/>
              <a:gd name="connsiteY134" fmla="*/ 1578543 h 4620126"/>
              <a:gd name="connsiteX135" fmla="*/ 5909912 w 8460606"/>
              <a:gd name="connsiteY135" fmla="*/ 1520792 h 4620126"/>
              <a:gd name="connsiteX136" fmla="*/ 5929162 w 8460606"/>
              <a:gd name="connsiteY136" fmla="*/ 1491916 h 4620126"/>
              <a:gd name="connsiteX137" fmla="*/ 5958038 w 8460606"/>
              <a:gd name="connsiteY137" fmla="*/ 1434164 h 4620126"/>
              <a:gd name="connsiteX138" fmla="*/ 5977289 w 8460606"/>
              <a:gd name="connsiteY138" fmla="*/ 1232034 h 4620126"/>
              <a:gd name="connsiteX139" fmla="*/ 5986914 w 8460606"/>
              <a:gd name="connsiteY139" fmla="*/ 1145406 h 4620126"/>
              <a:gd name="connsiteX140" fmla="*/ 6006164 w 8460606"/>
              <a:gd name="connsiteY140" fmla="*/ 1078029 h 4620126"/>
              <a:gd name="connsiteX141" fmla="*/ 6035040 w 8460606"/>
              <a:gd name="connsiteY141" fmla="*/ 808522 h 4620126"/>
              <a:gd name="connsiteX142" fmla="*/ 6054291 w 8460606"/>
              <a:gd name="connsiteY142" fmla="*/ 741145 h 4620126"/>
              <a:gd name="connsiteX143" fmla="*/ 6073541 w 8460606"/>
              <a:gd name="connsiteY143" fmla="*/ 683394 h 4620126"/>
              <a:gd name="connsiteX144" fmla="*/ 6092792 w 8460606"/>
              <a:gd name="connsiteY144" fmla="*/ 596766 h 4620126"/>
              <a:gd name="connsiteX145" fmla="*/ 6131293 w 8460606"/>
              <a:gd name="connsiteY145" fmla="*/ 462013 h 4620126"/>
              <a:gd name="connsiteX146" fmla="*/ 6150543 w 8460606"/>
              <a:gd name="connsiteY146" fmla="*/ 423512 h 4620126"/>
              <a:gd name="connsiteX147" fmla="*/ 6179419 w 8460606"/>
              <a:gd name="connsiteY147" fmla="*/ 317634 h 4620126"/>
              <a:gd name="connsiteX148" fmla="*/ 6198670 w 8460606"/>
              <a:gd name="connsiteY148" fmla="*/ 279133 h 4620126"/>
              <a:gd name="connsiteX149" fmla="*/ 6217920 w 8460606"/>
              <a:gd name="connsiteY149" fmla="*/ 221381 h 4620126"/>
              <a:gd name="connsiteX150" fmla="*/ 6275672 w 8460606"/>
              <a:gd name="connsiteY150" fmla="*/ 115503 h 4620126"/>
              <a:gd name="connsiteX151" fmla="*/ 6294922 w 8460606"/>
              <a:gd name="connsiteY151" fmla="*/ 57752 h 4620126"/>
              <a:gd name="connsiteX152" fmla="*/ 6304548 w 8460606"/>
              <a:gd name="connsiteY152" fmla="*/ 28876 h 4620126"/>
              <a:gd name="connsiteX153" fmla="*/ 6323798 w 8460606"/>
              <a:gd name="connsiteY153" fmla="*/ 0 h 4620126"/>
              <a:gd name="connsiteX154" fmla="*/ 6352674 w 8460606"/>
              <a:gd name="connsiteY154" fmla="*/ 9625 h 4620126"/>
              <a:gd name="connsiteX155" fmla="*/ 6371924 w 8460606"/>
              <a:gd name="connsiteY155" fmla="*/ 38501 h 4620126"/>
              <a:gd name="connsiteX156" fmla="*/ 6400800 w 8460606"/>
              <a:gd name="connsiteY156" fmla="*/ 67377 h 4620126"/>
              <a:gd name="connsiteX157" fmla="*/ 6420051 w 8460606"/>
              <a:gd name="connsiteY157" fmla="*/ 125128 h 4620126"/>
              <a:gd name="connsiteX158" fmla="*/ 6458552 w 8460606"/>
              <a:gd name="connsiteY158" fmla="*/ 182880 h 4620126"/>
              <a:gd name="connsiteX159" fmla="*/ 6477802 w 8460606"/>
              <a:gd name="connsiteY159" fmla="*/ 211756 h 4620126"/>
              <a:gd name="connsiteX160" fmla="*/ 6516303 w 8460606"/>
              <a:gd name="connsiteY160" fmla="*/ 298383 h 4620126"/>
              <a:gd name="connsiteX161" fmla="*/ 6545179 w 8460606"/>
              <a:gd name="connsiteY161" fmla="*/ 442762 h 4620126"/>
              <a:gd name="connsiteX162" fmla="*/ 6564430 w 8460606"/>
              <a:gd name="connsiteY162" fmla="*/ 471638 h 4620126"/>
              <a:gd name="connsiteX163" fmla="*/ 6593305 w 8460606"/>
              <a:gd name="connsiteY163" fmla="*/ 529389 h 4620126"/>
              <a:gd name="connsiteX164" fmla="*/ 6602931 w 8460606"/>
              <a:gd name="connsiteY164" fmla="*/ 558265 h 4620126"/>
              <a:gd name="connsiteX165" fmla="*/ 6631806 w 8460606"/>
              <a:gd name="connsiteY165" fmla="*/ 567891 h 4620126"/>
              <a:gd name="connsiteX166" fmla="*/ 6651057 w 8460606"/>
              <a:gd name="connsiteY166" fmla="*/ 596766 h 4620126"/>
              <a:gd name="connsiteX167" fmla="*/ 6699183 w 8460606"/>
              <a:gd name="connsiteY167" fmla="*/ 654518 h 4620126"/>
              <a:gd name="connsiteX168" fmla="*/ 6728059 w 8460606"/>
              <a:gd name="connsiteY168" fmla="*/ 712269 h 4620126"/>
              <a:gd name="connsiteX169" fmla="*/ 6737684 w 8460606"/>
              <a:gd name="connsiteY169" fmla="*/ 750771 h 4620126"/>
              <a:gd name="connsiteX170" fmla="*/ 6766560 w 8460606"/>
              <a:gd name="connsiteY170" fmla="*/ 808522 h 4620126"/>
              <a:gd name="connsiteX171" fmla="*/ 6776185 w 8460606"/>
              <a:gd name="connsiteY171" fmla="*/ 847023 h 4620126"/>
              <a:gd name="connsiteX172" fmla="*/ 6785811 w 8460606"/>
              <a:gd name="connsiteY172" fmla="*/ 904775 h 4620126"/>
              <a:gd name="connsiteX173" fmla="*/ 6805061 w 8460606"/>
              <a:gd name="connsiteY173" fmla="*/ 933651 h 4620126"/>
              <a:gd name="connsiteX174" fmla="*/ 6824312 w 8460606"/>
              <a:gd name="connsiteY174" fmla="*/ 1010653 h 4620126"/>
              <a:gd name="connsiteX175" fmla="*/ 6833937 w 8460606"/>
              <a:gd name="connsiteY175" fmla="*/ 1049154 h 4620126"/>
              <a:gd name="connsiteX176" fmla="*/ 6853188 w 8460606"/>
              <a:gd name="connsiteY176" fmla="*/ 1116531 h 4620126"/>
              <a:gd name="connsiteX177" fmla="*/ 6862813 w 8460606"/>
              <a:gd name="connsiteY177" fmla="*/ 1174282 h 4620126"/>
              <a:gd name="connsiteX178" fmla="*/ 6872438 w 8460606"/>
              <a:gd name="connsiteY178" fmla="*/ 1655545 h 4620126"/>
              <a:gd name="connsiteX179" fmla="*/ 6882063 w 8460606"/>
              <a:gd name="connsiteY179" fmla="*/ 1684421 h 4620126"/>
              <a:gd name="connsiteX180" fmla="*/ 6891689 w 8460606"/>
              <a:gd name="connsiteY180" fmla="*/ 1751798 h 4620126"/>
              <a:gd name="connsiteX181" fmla="*/ 6910939 w 8460606"/>
              <a:gd name="connsiteY181" fmla="*/ 1780674 h 4620126"/>
              <a:gd name="connsiteX182" fmla="*/ 6939815 w 8460606"/>
              <a:gd name="connsiteY182" fmla="*/ 1848051 h 4620126"/>
              <a:gd name="connsiteX183" fmla="*/ 6959065 w 8460606"/>
              <a:gd name="connsiteY183" fmla="*/ 1876926 h 4620126"/>
              <a:gd name="connsiteX184" fmla="*/ 6978316 w 8460606"/>
              <a:gd name="connsiteY184" fmla="*/ 1934678 h 4620126"/>
              <a:gd name="connsiteX185" fmla="*/ 7016817 w 8460606"/>
              <a:gd name="connsiteY185" fmla="*/ 1992429 h 4620126"/>
              <a:gd name="connsiteX186" fmla="*/ 7036068 w 8460606"/>
              <a:gd name="connsiteY186" fmla="*/ 2021305 h 4620126"/>
              <a:gd name="connsiteX187" fmla="*/ 7045693 w 8460606"/>
              <a:gd name="connsiteY187" fmla="*/ 2050181 h 4620126"/>
              <a:gd name="connsiteX188" fmla="*/ 7141945 w 8460606"/>
              <a:gd name="connsiteY188" fmla="*/ 2146434 h 4620126"/>
              <a:gd name="connsiteX189" fmla="*/ 7209322 w 8460606"/>
              <a:gd name="connsiteY189" fmla="*/ 2165684 h 4620126"/>
              <a:gd name="connsiteX190" fmla="*/ 7267074 w 8460606"/>
              <a:gd name="connsiteY190" fmla="*/ 2204185 h 4620126"/>
              <a:gd name="connsiteX191" fmla="*/ 7295950 w 8460606"/>
              <a:gd name="connsiteY191" fmla="*/ 2223436 h 4620126"/>
              <a:gd name="connsiteX192" fmla="*/ 7575082 w 8460606"/>
              <a:gd name="connsiteY192" fmla="*/ 2213811 h 4620126"/>
              <a:gd name="connsiteX193" fmla="*/ 7661710 w 8460606"/>
              <a:gd name="connsiteY193" fmla="*/ 2165684 h 4620126"/>
              <a:gd name="connsiteX194" fmla="*/ 7748337 w 8460606"/>
              <a:gd name="connsiteY194" fmla="*/ 2136808 h 4620126"/>
              <a:gd name="connsiteX195" fmla="*/ 7777213 w 8460606"/>
              <a:gd name="connsiteY195" fmla="*/ 2127183 h 4620126"/>
              <a:gd name="connsiteX196" fmla="*/ 7806089 w 8460606"/>
              <a:gd name="connsiteY196" fmla="*/ 2107933 h 4620126"/>
              <a:gd name="connsiteX197" fmla="*/ 7834964 w 8460606"/>
              <a:gd name="connsiteY197" fmla="*/ 2079057 h 4620126"/>
              <a:gd name="connsiteX198" fmla="*/ 7950468 w 8460606"/>
              <a:gd name="connsiteY198" fmla="*/ 2050181 h 4620126"/>
              <a:gd name="connsiteX199" fmla="*/ 7979343 w 8460606"/>
              <a:gd name="connsiteY199" fmla="*/ 2040556 h 4620126"/>
              <a:gd name="connsiteX200" fmla="*/ 8075596 w 8460606"/>
              <a:gd name="connsiteY200" fmla="*/ 2021305 h 4620126"/>
              <a:gd name="connsiteX201" fmla="*/ 8114097 w 8460606"/>
              <a:gd name="connsiteY201" fmla="*/ 2002055 h 4620126"/>
              <a:gd name="connsiteX202" fmla="*/ 8171849 w 8460606"/>
              <a:gd name="connsiteY202" fmla="*/ 1982804 h 4620126"/>
              <a:gd name="connsiteX203" fmla="*/ 8229600 w 8460606"/>
              <a:gd name="connsiteY203" fmla="*/ 1944303 h 4620126"/>
              <a:gd name="connsiteX204" fmla="*/ 8258476 w 8460606"/>
              <a:gd name="connsiteY204" fmla="*/ 1925053 h 4620126"/>
              <a:gd name="connsiteX205" fmla="*/ 8277726 w 8460606"/>
              <a:gd name="connsiteY205" fmla="*/ 1896177 h 4620126"/>
              <a:gd name="connsiteX206" fmla="*/ 8306602 w 8460606"/>
              <a:gd name="connsiteY206" fmla="*/ 1886552 h 4620126"/>
              <a:gd name="connsiteX207" fmla="*/ 8364354 w 8460606"/>
              <a:gd name="connsiteY207" fmla="*/ 1857676 h 4620126"/>
              <a:gd name="connsiteX208" fmla="*/ 8383604 w 8460606"/>
              <a:gd name="connsiteY208" fmla="*/ 1828800 h 4620126"/>
              <a:gd name="connsiteX209" fmla="*/ 8460606 w 8460606"/>
              <a:gd name="connsiteY209"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502569 w 8460606"/>
              <a:gd name="connsiteY61" fmla="*/ 2367815 h 4620126"/>
              <a:gd name="connsiteX62" fmla="*/ 2608446 w 8460606"/>
              <a:gd name="connsiteY62" fmla="*/ 2290813 h 4620126"/>
              <a:gd name="connsiteX63" fmla="*/ 2704699 w 8460606"/>
              <a:gd name="connsiteY63" fmla="*/ 2329314 h 4620126"/>
              <a:gd name="connsiteX64" fmla="*/ 2733575 w 8460606"/>
              <a:gd name="connsiteY64" fmla="*/ 2338939 h 4620126"/>
              <a:gd name="connsiteX65" fmla="*/ 2791326 w 8460606"/>
              <a:gd name="connsiteY65" fmla="*/ 2367815 h 4620126"/>
              <a:gd name="connsiteX66" fmla="*/ 2916455 w 8460606"/>
              <a:gd name="connsiteY66" fmla="*/ 2483318 h 4620126"/>
              <a:gd name="connsiteX67" fmla="*/ 2954956 w 8460606"/>
              <a:gd name="connsiteY67" fmla="*/ 2569945 h 4620126"/>
              <a:gd name="connsiteX68" fmla="*/ 3022333 w 8460606"/>
              <a:gd name="connsiteY68" fmla="*/ 2714324 h 4620126"/>
              <a:gd name="connsiteX69" fmla="*/ 3041583 w 8460606"/>
              <a:gd name="connsiteY69" fmla="*/ 2772076 h 4620126"/>
              <a:gd name="connsiteX70" fmla="*/ 3051209 w 8460606"/>
              <a:gd name="connsiteY70" fmla="*/ 2800952 h 4620126"/>
              <a:gd name="connsiteX71" fmla="*/ 3060834 w 8460606"/>
              <a:gd name="connsiteY71" fmla="*/ 2829827 h 4620126"/>
              <a:gd name="connsiteX72" fmla="*/ 3128211 w 8460606"/>
              <a:gd name="connsiteY72" fmla="*/ 2954956 h 4620126"/>
              <a:gd name="connsiteX73" fmla="*/ 3157086 w 8460606"/>
              <a:gd name="connsiteY73" fmla="*/ 2974206 h 4620126"/>
              <a:gd name="connsiteX74" fmla="*/ 3262964 w 8460606"/>
              <a:gd name="connsiteY74" fmla="*/ 3070459 h 4620126"/>
              <a:gd name="connsiteX75" fmla="*/ 3301465 w 8460606"/>
              <a:gd name="connsiteY75" fmla="*/ 3128211 h 4620126"/>
              <a:gd name="connsiteX76" fmla="*/ 3445844 w 8460606"/>
              <a:gd name="connsiteY76" fmla="*/ 3205213 h 4620126"/>
              <a:gd name="connsiteX77" fmla="*/ 3474720 w 8460606"/>
              <a:gd name="connsiteY77" fmla="*/ 3224463 h 4620126"/>
              <a:gd name="connsiteX78" fmla="*/ 3532472 w 8460606"/>
              <a:gd name="connsiteY78" fmla="*/ 3243714 h 4620126"/>
              <a:gd name="connsiteX79" fmla="*/ 3599849 w 8460606"/>
              <a:gd name="connsiteY79" fmla="*/ 3282215 h 4620126"/>
              <a:gd name="connsiteX80" fmla="*/ 3638350 w 8460606"/>
              <a:gd name="connsiteY80" fmla="*/ 3291840 h 4620126"/>
              <a:gd name="connsiteX81" fmla="*/ 4100362 w 8460606"/>
              <a:gd name="connsiteY81" fmla="*/ 3243714 h 4620126"/>
              <a:gd name="connsiteX82" fmla="*/ 4129238 w 8460606"/>
              <a:gd name="connsiteY82" fmla="*/ 3234088 h 4620126"/>
              <a:gd name="connsiteX83" fmla="*/ 4331369 w 8460606"/>
              <a:gd name="connsiteY83" fmla="*/ 3051208 h 4620126"/>
              <a:gd name="connsiteX84" fmla="*/ 4350619 w 8460606"/>
              <a:gd name="connsiteY84" fmla="*/ 3022333 h 4620126"/>
              <a:gd name="connsiteX85" fmla="*/ 4437246 w 8460606"/>
              <a:gd name="connsiteY85" fmla="*/ 2954956 h 4620126"/>
              <a:gd name="connsiteX86" fmla="*/ 4687503 w 8460606"/>
              <a:gd name="connsiteY86" fmla="*/ 2579571 h 4620126"/>
              <a:gd name="connsiteX87" fmla="*/ 4697129 w 8460606"/>
              <a:gd name="connsiteY87" fmla="*/ 2550695 h 4620126"/>
              <a:gd name="connsiteX88" fmla="*/ 4735630 w 8460606"/>
              <a:gd name="connsiteY88" fmla="*/ 2464067 h 4620126"/>
              <a:gd name="connsiteX89" fmla="*/ 4754880 w 8460606"/>
              <a:gd name="connsiteY89" fmla="*/ 2406316 h 4620126"/>
              <a:gd name="connsiteX90" fmla="*/ 4764505 w 8460606"/>
              <a:gd name="connsiteY90" fmla="*/ 2377440 h 4620126"/>
              <a:gd name="connsiteX91" fmla="*/ 4822257 w 8460606"/>
              <a:gd name="connsiteY91" fmla="*/ 2252312 h 4620126"/>
              <a:gd name="connsiteX92" fmla="*/ 4908884 w 8460606"/>
              <a:gd name="connsiteY92" fmla="*/ 1982804 h 4620126"/>
              <a:gd name="connsiteX93" fmla="*/ 4918510 w 8460606"/>
              <a:gd name="connsiteY93" fmla="*/ 1876926 h 4620126"/>
              <a:gd name="connsiteX94" fmla="*/ 4937760 w 8460606"/>
              <a:gd name="connsiteY94" fmla="*/ 1809549 h 4620126"/>
              <a:gd name="connsiteX95" fmla="*/ 4957011 w 8460606"/>
              <a:gd name="connsiteY95" fmla="*/ 1626669 h 4620126"/>
              <a:gd name="connsiteX96" fmla="*/ 4966636 w 8460606"/>
              <a:gd name="connsiteY96" fmla="*/ 1578543 h 4620126"/>
              <a:gd name="connsiteX97" fmla="*/ 4976261 w 8460606"/>
              <a:gd name="connsiteY97" fmla="*/ 1463040 h 4620126"/>
              <a:gd name="connsiteX98" fmla="*/ 5014762 w 8460606"/>
              <a:gd name="connsiteY98" fmla="*/ 1366787 h 4620126"/>
              <a:gd name="connsiteX99" fmla="*/ 5024388 w 8460606"/>
              <a:gd name="connsiteY99" fmla="*/ 1328286 h 4620126"/>
              <a:gd name="connsiteX100" fmla="*/ 5062889 w 8460606"/>
              <a:gd name="connsiteY100" fmla="*/ 1241659 h 4620126"/>
              <a:gd name="connsiteX101" fmla="*/ 5072514 w 8460606"/>
              <a:gd name="connsiteY101" fmla="*/ 1203158 h 4620126"/>
              <a:gd name="connsiteX102" fmla="*/ 5091764 w 8460606"/>
              <a:gd name="connsiteY102" fmla="*/ 1155032 h 4620126"/>
              <a:gd name="connsiteX103" fmla="*/ 5101390 w 8460606"/>
              <a:gd name="connsiteY103" fmla="*/ 1126156 h 4620126"/>
              <a:gd name="connsiteX104" fmla="*/ 5120640 w 8460606"/>
              <a:gd name="connsiteY104" fmla="*/ 1097280 h 4620126"/>
              <a:gd name="connsiteX105" fmla="*/ 5149516 w 8460606"/>
              <a:gd name="connsiteY105" fmla="*/ 1029903 h 4620126"/>
              <a:gd name="connsiteX106" fmla="*/ 5178392 w 8460606"/>
              <a:gd name="connsiteY106" fmla="*/ 1001027 h 4620126"/>
              <a:gd name="connsiteX107" fmla="*/ 5216893 w 8460606"/>
              <a:gd name="connsiteY107" fmla="*/ 943276 h 4620126"/>
              <a:gd name="connsiteX108" fmla="*/ 5236143 w 8460606"/>
              <a:gd name="connsiteY108" fmla="*/ 914400 h 4620126"/>
              <a:gd name="connsiteX109" fmla="*/ 5274644 w 8460606"/>
              <a:gd name="connsiteY109" fmla="*/ 827773 h 4620126"/>
              <a:gd name="connsiteX110" fmla="*/ 5303520 w 8460606"/>
              <a:gd name="connsiteY110" fmla="*/ 770021 h 4620126"/>
              <a:gd name="connsiteX111" fmla="*/ 5361272 w 8460606"/>
              <a:gd name="connsiteY111" fmla="*/ 741145 h 4620126"/>
              <a:gd name="connsiteX112" fmla="*/ 5390148 w 8460606"/>
              <a:gd name="connsiteY112" fmla="*/ 750771 h 4620126"/>
              <a:gd name="connsiteX113" fmla="*/ 5447899 w 8460606"/>
              <a:gd name="connsiteY113" fmla="*/ 731520 h 4620126"/>
              <a:gd name="connsiteX114" fmla="*/ 5505651 w 8460606"/>
              <a:gd name="connsiteY114" fmla="*/ 770021 h 4620126"/>
              <a:gd name="connsiteX115" fmla="*/ 5515276 w 8460606"/>
              <a:gd name="connsiteY115" fmla="*/ 798897 h 4620126"/>
              <a:gd name="connsiteX116" fmla="*/ 5553777 w 8460606"/>
              <a:gd name="connsiteY116" fmla="*/ 875899 h 4620126"/>
              <a:gd name="connsiteX117" fmla="*/ 5582653 w 8460606"/>
              <a:gd name="connsiteY117" fmla="*/ 962526 h 4620126"/>
              <a:gd name="connsiteX118" fmla="*/ 5592278 w 8460606"/>
              <a:gd name="connsiteY118" fmla="*/ 991402 h 4620126"/>
              <a:gd name="connsiteX119" fmla="*/ 5611529 w 8460606"/>
              <a:gd name="connsiteY119" fmla="*/ 1029903 h 4620126"/>
              <a:gd name="connsiteX120" fmla="*/ 5630779 w 8460606"/>
              <a:gd name="connsiteY120" fmla="*/ 1087655 h 4620126"/>
              <a:gd name="connsiteX121" fmla="*/ 5640404 w 8460606"/>
              <a:gd name="connsiteY121" fmla="*/ 1116531 h 4620126"/>
              <a:gd name="connsiteX122" fmla="*/ 5678905 w 8460606"/>
              <a:gd name="connsiteY122" fmla="*/ 1174282 h 4620126"/>
              <a:gd name="connsiteX123" fmla="*/ 5698156 w 8460606"/>
              <a:gd name="connsiteY123" fmla="*/ 1203158 h 4620126"/>
              <a:gd name="connsiteX124" fmla="*/ 5717406 w 8460606"/>
              <a:gd name="connsiteY124" fmla="*/ 1260909 h 4620126"/>
              <a:gd name="connsiteX125" fmla="*/ 5727032 w 8460606"/>
              <a:gd name="connsiteY125" fmla="*/ 1289785 h 4620126"/>
              <a:gd name="connsiteX126" fmla="*/ 5736657 w 8460606"/>
              <a:gd name="connsiteY126" fmla="*/ 1328286 h 4620126"/>
              <a:gd name="connsiteX127" fmla="*/ 5755908 w 8460606"/>
              <a:gd name="connsiteY127" fmla="*/ 1376413 h 4620126"/>
              <a:gd name="connsiteX128" fmla="*/ 5765533 w 8460606"/>
              <a:gd name="connsiteY128" fmla="*/ 1491916 h 4620126"/>
              <a:gd name="connsiteX129" fmla="*/ 5775158 w 8460606"/>
              <a:gd name="connsiteY129" fmla="*/ 1540042 h 4620126"/>
              <a:gd name="connsiteX130" fmla="*/ 5784783 w 8460606"/>
              <a:gd name="connsiteY130" fmla="*/ 1636295 h 4620126"/>
              <a:gd name="connsiteX131" fmla="*/ 5823284 w 8460606"/>
              <a:gd name="connsiteY131" fmla="*/ 1626669 h 4620126"/>
              <a:gd name="connsiteX132" fmla="*/ 5842535 w 8460606"/>
              <a:gd name="connsiteY132" fmla="*/ 1597794 h 4620126"/>
              <a:gd name="connsiteX133" fmla="*/ 5871411 w 8460606"/>
              <a:gd name="connsiteY133" fmla="*/ 1578543 h 4620126"/>
              <a:gd name="connsiteX134" fmla="*/ 5909912 w 8460606"/>
              <a:gd name="connsiteY134" fmla="*/ 1520792 h 4620126"/>
              <a:gd name="connsiteX135" fmla="*/ 5929162 w 8460606"/>
              <a:gd name="connsiteY135" fmla="*/ 1491916 h 4620126"/>
              <a:gd name="connsiteX136" fmla="*/ 5958038 w 8460606"/>
              <a:gd name="connsiteY136" fmla="*/ 1434164 h 4620126"/>
              <a:gd name="connsiteX137" fmla="*/ 5977289 w 8460606"/>
              <a:gd name="connsiteY137" fmla="*/ 1232034 h 4620126"/>
              <a:gd name="connsiteX138" fmla="*/ 5986914 w 8460606"/>
              <a:gd name="connsiteY138" fmla="*/ 1145406 h 4620126"/>
              <a:gd name="connsiteX139" fmla="*/ 6006164 w 8460606"/>
              <a:gd name="connsiteY139" fmla="*/ 1078029 h 4620126"/>
              <a:gd name="connsiteX140" fmla="*/ 6035040 w 8460606"/>
              <a:gd name="connsiteY140" fmla="*/ 808522 h 4620126"/>
              <a:gd name="connsiteX141" fmla="*/ 6054291 w 8460606"/>
              <a:gd name="connsiteY141" fmla="*/ 741145 h 4620126"/>
              <a:gd name="connsiteX142" fmla="*/ 6073541 w 8460606"/>
              <a:gd name="connsiteY142" fmla="*/ 683394 h 4620126"/>
              <a:gd name="connsiteX143" fmla="*/ 6092792 w 8460606"/>
              <a:gd name="connsiteY143" fmla="*/ 596766 h 4620126"/>
              <a:gd name="connsiteX144" fmla="*/ 6131293 w 8460606"/>
              <a:gd name="connsiteY144" fmla="*/ 462013 h 4620126"/>
              <a:gd name="connsiteX145" fmla="*/ 6150543 w 8460606"/>
              <a:gd name="connsiteY145" fmla="*/ 423512 h 4620126"/>
              <a:gd name="connsiteX146" fmla="*/ 6179419 w 8460606"/>
              <a:gd name="connsiteY146" fmla="*/ 317634 h 4620126"/>
              <a:gd name="connsiteX147" fmla="*/ 6198670 w 8460606"/>
              <a:gd name="connsiteY147" fmla="*/ 279133 h 4620126"/>
              <a:gd name="connsiteX148" fmla="*/ 6217920 w 8460606"/>
              <a:gd name="connsiteY148" fmla="*/ 221381 h 4620126"/>
              <a:gd name="connsiteX149" fmla="*/ 6275672 w 8460606"/>
              <a:gd name="connsiteY149" fmla="*/ 115503 h 4620126"/>
              <a:gd name="connsiteX150" fmla="*/ 6294922 w 8460606"/>
              <a:gd name="connsiteY150" fmla="*/ 57752 h 4620126"/>
              <a:gd name="connsiteX151" fmla="*/ 6304548 w 8460606"/>
              <a:gd name="connsiteY151" fmla="*/ 28876 h 4620126"/>
              <a:gd name="connsiteX152" fmla="*/ 6323798 w 8460606"/>
              <a:gd name="connsiteY152" fmla="*/ 0 h 4620126"/>
              <a:gd name="connsiteX153" fmla="*/ 6352674 w 8460606"/>
              <a:gd name="connsiteY153" fmla="*/ 9625 h 4620126"/>
              <a:gd name="connsiteX154" fmla="*/ 6371924 w 8460606"/>
              <a:gd name="connsiteY154" fmla="*/ 38501 h 4620126"/>
              <a:gd name="connsiteX155" fmla="*/ 6400800 w 8460606"/>
              <a:gd name="connsiteY155" fmla="*/ 67377 h 4620126"/>
              <a:gd name="connsiteX156" fmla="*/ 6420051 w 8460606"/>
              <a:gd name="connsiteY156" fmla="*/ 125128 h 4620126"/>
              <a:gd name="connsiteX157" fmla="*/ 6458552 w 8460606"/>
              <a:gd name="connsiteY157" fmla="*/ 182880 h 4620126"/>
              <a:gd name="connsiteX158" fmla="*/ 6477802 w 8460606"/>
              <a:gd name="connsiteY158" fmla="*/ 211756 h 4620126"/>
              <a:gd name="connsiteX159" fmla="*/ 6516303 w 8460606"/>
              <a:gd name="connsiteY159" fmla="*/ 298383 h 4620126"/>
              <a:gd name="connsiteX160" fmla="*/ 6545179 w 8460606"/>
              <a:gd name="connsiteY160" fmla="*/ 442762 h 4620126"/>
              <a:gd name="connsiteX161" fmla="*/ 6564430 w 8460606"/>
              <a:gd name="connsiteY161" fmla="*/ 471638 h 4620126"/>
              <a:gd name="connsiteX162" fmla="*/ 6593305 w 8460606"/>
              <a:gd name="connsiteY162" fmla="*/ 529389 h 4620126"/>
              <a:gd name="connsiteX163" fmla="*/ 6602931 w 8460606"/>
              <a:gd name="connsiteY163" fmla="*/ 558265 h 4620126"/>
              <a:gd name="connsiteX164" fmla="*/ 6631806 w 8460606"/>
              <a:gd name="connsiteY164" fmla="*/ 567891 h 4620126"/>
              <a:gd name="connsiteX165" fmla="*/ 6651057 w 8460606"/>
              <a:gd name="connsiteY165" fmla="*/ 596766 h 4620126"/>
              <a:gd name="connsiteX166" fmla="*/ 6699183 w 8460606"/>
              <a:gd name="connsiteY166" fmla="*/ 654518 h 4620126"/>
              <a:gd name="connsiteX167" fmla="*/ 6728059 w 8460606"/>
              <a:gd name="connsiteY167" fmla="*/ 712269 h 4620126"/>
              <a:gd name="connsiteX168" fmla="*/ 6737684 w 8460606"/>
              <a:gd name="connsiteY168" fmla="*/ 750771 h 4620126"/>
              <a:gd name="connsiteX169" fmla="*/ 6766560 w 8460606"/>
              <a:gd name="connsiteY169" fmla="*/ 808522 h 4620126"/>
              <a:gd name="connsiteX170" fmla="*/ 6776185 w 8460606"/>
              <a:gd name="connsiteY170" fmla="*/ 847023 h 4620126"/>
              <a:gd name="connsiteX171" fmla="*/ 6785811 w 8460606"/>
              <a:gd name="connsiteY171" fmla="*/ 904775 h 4620126"/>
              <a:gd name="connsiteX172" fmla="*/ 6805061 w 8460606"/>
              <a:gd name="connsiteY172" fmla="*/ 933651 h 4620126"/>
              <a:gd name="connsiteX173" fmla="*/ 6824312 w 8460606"/>
              <a:gd name="connsiteY173" fmla="*/ 1010653 h 4620126"/>
              <a:gd name="connsiteX174" fmla="*/ 6833937 w 8460606"/>
              <a:gd name="connsiteY174" fmla="*/ 1049154 h 4620126"/>
              <a:gd name="connsiteX175" fmla="*/ 6853188 w 8460606"/>
              <a:gd name="connsiteY175" fmla="*/ 1116531 h 4620126"/>
              <a:gd name="connsiteX176" fmla="*/ 6862813 w 8460606"/>
              <a:gd name="connsiteY176" fmla="*/ 1174282 h 4620126"/>
              <a:gd name="connsiteX177" fmla="*/ 6872438 w 8460606"/>
              <a:gd name="connsiteY177" fmla="*/ 1655545 h 4620126"/>
              <a:gd name="connsiteX178" fmla="*/ 6882063 w 8460606"/>
              <a:gd name="connsiteY178" fmla="*/ 1684421 h 4620126"/>
              <a:gd name="connsiteX179" fmla="*/ 6891689 w 8460606"/>
              <a:gd name="connsiteY179" fmla="*/ 1751798 h 4620126"/>
              <a:gd name="connsiteX180" fmla="*/ 6910939 w 8460606"/>
              <a:gd name="connsiteY180" fmla="*/ 1780674 h 4620126"/>
              <a:gd name="connsiteX181" fmla="*/ 6939815 w 8460606"/>
              <a:gd name="connsiteY181" fmla="*/ 1848051 h 4620126"/>
              <a:gd name="connsiteX182" fmla="*/ 6959065 w 8460606"/>
              <a:gd name="connsiteY182" fmla="*/ 1876926 h 4620126"/>
              <a:gd name="connsiteX183" fmla="*/ 6978316 w 8460606"/>
              <a:gd name="connsiteY183" fmla="*/ 1934678 h 4620126"/>
              <a:gd name="connsiteX184" fmla="*/ 7016817 w 8460606"/>
              <a:gd name="connsiteY184" fmla="*/ 1992429 h 4620126"/>
              <a:gd name="connsiteX185" fmla="*/ 7036068 w 8460606"/>
              <a:gd name="connsiteY185" fmla="*/ 2021305 h 4620126"/>
              <a:gd name="connsiteX186" fmla="*/ 7045693 w 8460606"/>
              <a:gd name="connsiteY186" fmla="*/ 2050181 h 4620126"/>
              <a:gd name="connsiteX187" fmla="*/ 7141945 w 8460606"/>
              <a:gd name="connsiteY187" fmla="*/ 2146434 h 4620126"/>
              <a:gd name="connsiteX188" fmla="*/ 7209322 w 8460606"/>
              <a:gd name="connsiteY188" fmla="*/ 2165684 h 4620126"/>
              <a:gd name="connsiteX189" fmla="*/ 7267074 w 8460606"/>
              <a:gd name="connsiteY189" fmla="*/ 2204185 h 4620126"/>
              <a:gd name="connsiteX190" fmla="*/ 7295950 w 8460606"/>
              <a:gd name="connsiteY190" fmla="*/ 2223436 h 4620126"/>
              <a:gd name="connsiteX191" fmla="*/ 7575082 w 8460606"/>
              <a:gd name="connsiteY191" fmla="*/ 2213811 h 4620126"/>
              <a:gd name="connsiteX192" fmla="*/ 7661710 w 8460606"/>
              <a:gd name="connsiteY192" fmla="*/ 2165684 h 4620126"/>
              <a:gd name="connsiteX193" fmla="*/ 7748337 w 8460606"/>
              <a:gd name="connsiteY193" fmla="*/ 2136808 h 4620126"/>
              <a:gd name="connsiteX194" fmla="*/ 7777213 w 8460606"/>
              <a:gd name="connsiteY194" fmla="*/ 2127183 h 4620126"/>
              <a:gd name="connsiteX195" fmla="*/ 7806089 w 8460606"/>
              <a:gd name="connsiteY195" fmla="*/ 2107933 h 4620126"/>
              <a:gd name="connsiteX196" fmla="*/ 7834964 w 8460606"/>
              <a:gd name="connsiteY196" fmla="*/ 2079057 h 4620126"/>
              <a:gd name="connsiteX197" fmla="*/ 7950468 w 8460606"/>
              <a:gd name="connsiteY197" fmla="*/ 2050181 h 4620126"/>
              <a:gd name="connsiteX198" fmla="*/ 7979343 w 8460606"/>
              <a:gd name="connsiteY198" fmla="*/ 2040556 h 4620126"/>
              <a:gd name="connsiteX199" fmla="*/ 8075596 w 8460606"/>
              <a:gd name="connsiteY199" fmla="*/ 2021305 h 4620126"/>
              <a:gd name="connsiteX200" fmla="*/ 8114097 w 8460606"/>
              <a:gd name="connsiteY200" fmla="*/ 2002055 h 4620126"/>
              <a:gd name="connsiteX201" fmla="*/ 8171849 w 8460606"/>
              <a:gd name="connsiteY201" fmla="*/ 1982804 h 4620126"/>
              <a:gd name="connsiteX202" fmla="*/ 8229600 w 8460606"/>
              <a:gd name="connsiteY202" fmla="*/ 1944303 h 4620126"/>
              <a:gd name="connsiteX203" fmla="*/ 8258476 w 8460606"/>
              <a:gd name="connsiteY203" fmla="*/ 1925053 h 4620126"/>
              <a:gd name="connsiteX204" fmla="*/ 8277726 w 8460606"/>
              <a:gd name="connsiteY204" fmla="*/ 1896177 h 4620126"/>
              <a:gd name="connsiteX205" fmla="*/ 8306602 w 8460606"/>
              <a:gd name="connsiteY205" fmla="*/ 1886552 h 4620126"/>
              <a:gd name="connsiteX206" fmla="*/ 8364354 w 8460606"/>
              <a:gd name="connsiteY206" fmla="*/ 1857676 h 4620126"/>
              <a:gd name="connsiteX207" fmla="*/ 8383604 w 8460606"/>
              <a:gd name="connsiteY207" fmla="*/ 1828800 h 4620126"/>
              <a:gd name="connsiteX208" fmla="*/ 8460606 w 8460606"/>
              <a:gd name="connsiteY20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67815 w 8460606"/>
              <a:gd name="connsiteY57" fmla="*/ 2502568 h 4620126"/>
              <a:gd name="connsiteX58" fmla="*/ 2377440 w 8460606"/>
              <a:gd name="connsiteY58" fmla="*/ 2473693 h 4620126"/>
              <a:gd name="connsiteX59" fmla="*/ 2406316 w 8460606"/>
              <a:gd name="connsiteY59" fmla="*/ 2464067 h 4620126"/>
              <a:gd name="connsiteX60" fmla="*/ 2435192 w 8460606"/>
              <a:gd name="connsiteY60" fmla="*/ 2444817 h 4620126"/>
              <a:gd name="connsiteX61" fmla="*/ 2608446 w 8460606"/>
              <a:gd name="connsiteY61" fmla="*/ 2290813 h 4620126"/>
              <a:gd name="connsiteX62" fmla="*/ 2704699 w 8460606"/>
              <a:gd name="connsiteY62" fmla="*/ 2329314 h 4620126"/>
              <a:gd name="connsiteX63" fmla="*/ 2733575 w 8460606"/>
              <a:gd name="connsiteY63" fmla="*/ 2338939 h 4620126"/>
              <a:gd name="connsiteX64" fmla="*/ 2791326 w 8460606"/>
              <a:gd name="connsiteY64" fmla="*/ 2367815 h 4620126"/>
              <a:gd name="connsiteX65" fmla="*/ 2916455 w 8460606"/>
              <a:gd name="connsiteY65" fmla="*/ 2483318 h 4620126"/>
              <a:gd name="connsiteX66" fmla="*/ 2954956 w 8460606"/>
              <a:gd name="connsiteY66" fmla="*/ 2569945 h 4620126"/>
              <a:gd name="connsiteX67" fmla="*/ 3022333 w 8460606"/>
              <a:gd name="connsiteY67" fmla="*/ 2714324 h 4620126"/>
              <a:gd name="connsiteX68" fmla="*/ 3041583 w 8460606"/>
              <a:gd name="connsiteY68" fmla="*/ 2772076 h 4620126"/>
              <a:gd name="connsiteX69" fmla="*/ 3051209 w 8460606"/>
              <a:gd name="connsiteY69" fmla="*/ 2800952 h 4620126"/>
              <a:gd name="connsiteX70" fmla="*/ 3060834 w 8460606"/>
              <a:gd name="connsiteY70" fmla="*/ 2829827 h 4620126"/>
              <a:gd name="connsiteX71" fmla="*/ 3128211 w 8460606"/>
              <a:gd name="connsiteY71" fmla="*/ 2954956 h 4620126"/>
              <a:gd name="connsiteX72" fmla="*/ 3157086 w 8460606"/>
              <a:gd name="connsiteY72" fmla="*/ 2974206 h 4620126"/>
              <a:gd name="connsiteX73" fmla="*/ 3262964 w 8460606"/>
              <a:gd name="connsiteY73" fmla="*/ 3070459 h 4620126"/>
              <a:gd name="connsiteX74" fmla="*/ 3301465 w 8460606"/>
              <a:gd name="connsiteY74" fmla="*/ 3128211 h 4620126"/>
              <a:gd name="connsiteX75" fmla="*/ 3445844 w 8460606"/>
              <a:gd name="connsiteY75" fmla="*/ 3205213 h 4620126"/>
              <a:gd name="connsiteX76" fmla="*/ 3474720 w 8460606"/>
              <a:gd name="connsiteY76" fmla="*/ 3224463 h 4620126"/>
              <a:gd name="connsiteX77" fmla="*/ 3532472 w 8460606"/>
              <a:gd name="connsiteY77" fmla="*/ 3243714 h 4620126"/>
              <a:gd name="connsiteX78" fmla="*/ 3599849 w 8460606"/>
              <a:gd name="connsiteY78" fmla="*/ 3282215 h 4620126"/>
              <a:gd name="connsiteX79" fmla="*/ 3638350 w 8460606"/>
              <a:gd name="connsiteY79" fmla="*/ 3291840 h 4620126"/>
              <a:gd name="connsiteX80" fmla="*/ 4100362 w 8460606"/>
              <a:gd name="connsiteY80" fmla="*/ 3243714 h 4620126"/>
              <a:gd name="connsiteX81" fmla="*/ 4129238 w 8460606"/>
              <a:gd name="connsiteY81" fmla="*/ 3234088 h 4620126"/>
              <a:gd name="connsiteX82" fmla="*/ 4331369 w 8460606"/>
              <a:gd name="connsiteY82" fmla="*/ 3051208 h 4620126"/>
              <a:gd name="connsiteX83" fmla="*/ 4350619 w 8460606"/>
              <a:gd name="connsiteY83" fmla="*/ 3022333 h 4620126"/>
              <a:gd name="connsiteX84" fmla="*/ 4437246 w 8460606"/>
              <a:gd name="connsiteY84" fmla="*/ 2954956 h 4620126"/>
              <a:gd name="connsiteX85" fmla="*/ 4687503 w 8460606"/>
              <a:gd name="connsiteY85" fmla="*/ 2579571 h 4620126"/>
              <a:gd name="connsiteX86" fmla="*/ 4697129 w 8460606"/>
              <a:gd name="connsiteY86" fmla="*/ 2550695 h 4620126"/>
              <a:gd name="connsiteX87" fmla="*/ 4735630 w 8460606"/>
              <a:gd name="connsiteY87" fmla="*/ 2464067 h 4620126"/>
              <a:gd name="connsiteX88" fmla="*/ 4754880 w 8460606"/>
              <a:gd name="connsiteY88" fmla="*/ 2406316 h 4620126"/>
              <a:gd name="connsiteX89" fmla="*/ 4764505 w 8460606"/>
              <a:gd name="connsiteY89" fmla="*/ 2377440 h 4620126"/>
              <a:gd name="connsiteX90" fmla="*/ 4822257 w 8460606"/>
              <a:gd name="connsiteY90" fmla="*/ 2252312 h 4620126"/>
              <a:gd name="connsiteX91" fmla="*/ 4908884 w 8460606"/>
              <a:gd name="connsiteY91" fmla="*/ 1982804 h 4620126"/>
              <a:gd name="connsiteX92" fmla="*/ 4918510 w 8460606"/>
              <a:gd name="connsiteY92" fmla="*/ 1876926 h 4620126"/>
              <a:gd name="connsiteX93" fmla="*/ 4937760 w 8460606"/>
              <a:gd name="connsiteY93" fmla="*/ 1809549 h 4620126"/>
              <a:gd name="connsiteX94" fmla="*/ 4957011 w 8460606"/>
              <a:gd name="connsiteY94" fmla="*/ 1626669 h 4620126"/>
              <a:gd name="connsiteX95" fmla="*/ 4966636 w 8460606"/>
              <a:gd name="connsiteY95" fmla="*/ 1578543 h 4620126"/>
              <a:gd name="connsiteX96" fmla="*/ 4976261 w 8460606"/>
              <a:gd name="connsiteY96" fmla="*/ 1463040 h 4620126"/>
              <a:gd name="connsiteX97" fmla="*/ 5014762 w 8460606"/>
              <a:gd name="connsiteY97" fmla="*/ 1366787 h 4620126"/>
              <a:gd name="connsiteX98" fmla="*/ 5024388 w 8460606"/>
              <a:gd name="connsiteY98" fmla="*/ 1328286 h 4620126"/>
              <a:gd name="connsiteX99" fmla="*/ 5062889 w 8460606"/>
              <a:gd name="connsiteY99" fmla="*/ 1241659 h 4620126"/>
              <a:gd name="connsiteX100" fmla="*/ 5072514 w 8460606"/>
              <a:gd name="connsiteY100" fmla="*/ 1203158 h 4620126"/>
              <a:gd name="connsiteX101" fmla="*/ 5091764 w 8460606"/>
              <a:gd name="connsiteY101" fmla="*/ 1155032 h 4620126"/>
              <a:gd name="connsiteX102" fmla="*/ 5101390 w 8460606"/>
              <a:gd name="connsiteY102" fmla="*/ 1126156 h 4620126"/>
              <a:gd name="connsiteX103" fmla="*/ 5120640 w 8460606"/>
              <a:gd name="connsiteY103" fmla="*/ 1097280 h 4620126"/>
              <a:gd name="connsiteX104" fmla="*/ 5149516 w 8460606"/>
              <a:gd name="connsiteY104" fmla="*/ 1029903 h 4620126"/>
              <a:gd name="connsiteX105" fmla="*/ 5178392 w 8460606"/>
              <a:gd name="connsiteY105" fmla="*/ 1001027 h 4620126"/>
              <a:gd name="connsiteX106" fmla="*/ 5216893 w 8460606"/>
              <a:gd name="connsiteY106" fmla="*/ 943276 h 4620126"/>
              <a:gd name="connsiteX107" fmla="*/ 5236143 w 8460606"/>
              <a:gd name="connsiteY107" fmla="*/ 914400 h 4620126"/>
              <a:gd name="connsiteX108" fmla="*/ 5274644 w 8460606"/>
              <a:gd name="connsiteY108" fmla="*/ 827773 h 4620126"/>
              <a:gd name="connsiteX109" fmla="*/ 5303520 w 8460606"/>
              <a:gd name="connsiteY109" fmla="*/ 770021 h 4620126"/>
              <a:gd name="connsiteX110" fmla="*/ 5361272 w 8460606"/>
              <a:gd name="connsiteY110" fmla="*/ 741145 h 4620126"/>
              <a:gd name="connsiteX111" fmla="*/ 5390148 w 8460606"/>
              <a:gd name="connsiteY111" fmla="*/ 750771 h 4620126"/>
              <a:gd name="connsiteX112" fmla="*/ 5447899 w 8460606"/>
              <a:gd name="connsiteY112" fmla="*/ 731520 h 4620126"/>
              <a:gd name="connsiteX113" fmla="*/ 5505651 w 8460606"/>
              <a:gd name="connsiteY113" fmla="*/ 770021 h 4620126"/>
              <a:gd name="connsiteX114" fmla="*/ 5515276 w 8460606"/>
              <a:gd name="connsiteY114" fmla="*/ 798897 h 4620126"/>
              <a:gd name="connsiteX115" fmla="*/ 5553777 w 8460606"/>
              <a:gd name="connsiteY115" fmla="*/ 875899 h 4620126"/>
              <a:gd name="connsiteX116" fmla="*/ 5582653 w 8460606"/>
              <a:gd name="connsiteY116" fmla="*/ 962526 h 4620126"/>
              <a:gd name="connsiteX117" fmla="*/ 5592278 w 8460606"/>
              <a:gd name="connsiteY117" fmla="*/ 991402 h 4620126"/>
              <a:gd name="connsiteX118" fmla="*/ 5611529 w 8460606"/>
              <a:gd name="connsiteY118" fmla="*/ 1029903 h 4620126"/>
              <a:gd name="connsiteX119" fmla="*/ 5630779 w 8460606"/>
              <a:gd name="connsiteY119" fmla="*/ 1087655 h 4620126"/>
              <a:gd name="connsiteX120" fmla="*/ 5640404 w 8460606"/>
              <a:gd name="connsiteY120" fmla="*/ 1116531 h 4620126"/>
              <a:gd name="connsiteX121" fmla="*/ 5678905 w 8460606"/>
              <a:gd name="connsiteY121" fmla="*/ 1174282 h 4620126"/>
              <a:gd name="connsiteX122" fmla="*/ 5698156 w 8460606"/>
              <a:gd name="connsiteY122" fmla="*/ 1203158 h 4620126"/>
              <a:gd name="connsiteX123" fmla="*/ 5717406 w 8460606"/>
              <a:gd name="connsiteY123" fmla="*/ 1260909 h 4620126"/>
              <a:gd name="connsiteX124" fmla="*/ 5727032 w 8460606"/>
              <a:gd name="connsiteY124" fmla="*/ 1289785 h 4620126"/>
              <a:gd name="connsiteX125" fmla="*/ 5736657 w 8460606"/>
              <a:gd name="connsiteY125" fmla="*/ 1328286 h 4620126"/>
              <a:gd name="connsiteX126" fmla="*/ 5755908 w 8460606"/>
              <a:gd name="connsiteY126" fmla="*/ 1376413 h 4620126"/>
              <a:gd name="connsiteX127" fmla="*/ 5765533 w 8460606"/>
              <a:gd name="connsiteY127" fmla="*/ 1491916 h 4620126"/>
              <a:gd name="connsiteX128" fmla="*/ 5775158 w 8460606"/>
              <a:gd name="connsiteY128" fmla="*/ 1540042 h 4620126"/>
              <a:gd name="connsiteX129" fmla="*/ 5784783 w 8460606"/>
              <a:gd name="connsiteY129" fmla="*/ 1636295 h 4620126"/>
              <a:gd name="connsiteX130" fmla="*/ 5823284 w 8460606"/>
              <a:gd name="connsiteY130" fmla="*/ 1626669 h 4620126"/>
              <a:gd name="connsiteX131" fmla="*/ 5842535 w 8460606"/>
              <a:gd name="connsiteY131" fmla="*/ 1597794 h 4620126"/>
              <a:gd name="connsiteX132" fmla="*/ 5871411 w 8460606"/>
              <a:gd name="connsiteY132" fmla="*/ 1578543 h 4620126"/>
              <a:gd name="connsiteX133" fmla="*/ 5909912 w 8460606"/>
              <a:gd name="connsiteY133" fmla="*/ 1520792 h 4620126"/>
              <a:gd name="connsiteX134" fmla="*/ 5929162 w 8460606"/>
              <a:gd name="connsiteY134" fmla="*/ 1491916 h 4620126"/>
              <a:gd name="connsiteX135" fmla="*/ 5958038 w 8460606"/>
              <a:gd name="connsiteY135" fmla="*/ 1434164 h 4620126"/>
              <a:gd name="connsiteX136" fmla="*/ 5977289 w 8460606"/>
              <a:gd name="connsiteY136" fmla="*/ 1232034 h 4620126"/>
              <a:gd name="connsiteX137" fmla="*/ 5986914 w 8460606"/>
              <a:gd name="connsiteY137" fmla="*/ 1145406 h 4620126"/>
              <a:gd name="connsiteX138" fmla="*/ 6006164 w 8460606"/>
              <a:gd name="connsiteY138" fmla="*/ 1078029 h 4620126"/>
              <a:gd name="connsiteX139" fmla="*/ 6035040 w 8460606"/>
              <a:gd name="connsiteY139" fmla="*/ 808522 h 4620126"/>
              <a:gd name="connsiteX140" fmla="*/ 6054291 w 8460606"/>
              <a:gd name="connsiteY140" fmla="*/ 741145 h 4620126"/>
              <a:gd name="connsiteX141" fmla="*/ 6073541 w 8460606"/>
              <a:gd name="connsiteY141" fmla="*/ 683394 h 4620126"/>
              <a:gd name="connsiteX142" fmla="*/ 6092792 w 8460606"/>
              <a:gd name="connsiteY142" fmla="*/ 596766 h 4620126"/>
              <a:gd name="connsiteX143" fmla="*/ 6131293 w 8460606"/>
              <a:gd name="connsiteY143" fmla="*/ 462013 h 4620126"/>
              <a:gd name="connsiteX144" fmla="*/ 6150543 w 8460606"/>
              <a:gd name="connsiteY144" fmla="*/ 423512 h 4620126"/>
              <a:gd name="connsiteX145" fmla="*/ 6179419 w 8460606"/>
              <a:gd name="connsiteY145" fmla="*/ 317634 h 4620126"/>
              <a:gd name="connsiteX146" fmla="*/ 6198670 w 8460606"/>
              <a:gd name="connsiteY146" fmla="*/ 279133 h 4620126"/>
              <a:gd name="connsiteX147" fmla="*/ 6217920 w 8460606"/>
              <a:gd name="connsiteY147" fmla="*/ 221381 h 4620126"/>
              <a:gd name="connsiteX148" fmla="*/ 6275672 w 8460606"/>
              <a:gd name="connsiteY148" fmla="*/ 115503 h 4620126"/>
              <a:gd name="connsiteX149" fmla="*/ 6294922 w 8460606"/>
              <a:gd name="connsiteY149" fmla="*/ 57752 h 4620126"/>
              <a:gd name="connsiteX150" fmla="*/ 6304548 w 8460606"/>
              <a:gd name="connsiteY150" fmla="*/ 28876 h 4620126"/>
              <a:gd name="connsiteX151" fmla="*/ 6323798 w 8460606"/>
              <a:gd name="connsiteY151" fmla="*/ 0 h 4620126"/>
              <a:gd name="connsiteX152" fmla="*/ 6352674 w 8460606"/>
              <a:gd name="connsiteY152" fmla="*/ 9625 h 4620126"/>
              <a:gd name="connsiteX153" fmla="*/ 6371924 w 8460606"/>
              <a:gd name="connsiteY153" fmla="*/ 38501 h 4620126"/>
              <a:gd name="connsiteX154" fmla="*/ 6400800 w 8460606"/>
              <a:gd name="connsiteY154" fmla="*/ 67377 h 4620126"/>
              <a:gd name="connsiteX155" fmla="*/ 6420051 w 8460606"/>
              <a:gd name="connsiteY155" fmla="*/ 125128 h 4620126"/>
              <a:gd name="connsiteX156" fmla="*/ 6458552 w 8460606"/>
              <a:gd name="connsiteY156" fmla="*/ 182880 h 4620126"/>
              <a:gd name="connsiteX157" fmla="*/ 6477802 w 8460606"/>
              <a:gd name="connsiteY157" fmla="*/ 211756 h 4620126"/>
              <a:gd name="connsiteX158" fmla="*/ 6516303 w 8460606"/>
              <a:gd name="connsiteY158" fmla="*/ 298383 h 4620126"/>
              <a:gd name="connsiteX159" fmla="*/ 6545179 w 8460606"/>
              <a:gd name="connsiteY159" fmla="*/ 442762 h 4620126"/>
              <a:gd name="connsiteX160" fmla="*/ 6564430 w 8460606"/>
              <a:gd name="connsiteY160" fmla="*/ 471638 h 4620126"/>
              <a:gd name="connsiteX161" fmla="*/ 6593305 w 8460606"/>
              <a:gd name="connsiteY161" fmla="*/ 529389 h 4620126"/>
              <a:gd name="connsiteX162" fmla="*/ 6602931 w 8460606"/>
              <a:gd name="connsiteY162" fmla="*/ 558265 h 4620126"/>
              <a:gd name="connsiteX163" fmla="*/ 6631806 w 8460606"/>
              <a:gd name="connsiteY163" fmla="*/ 567891 h 4620126"/>
              <a:gd name="connsiteX164" fmla="*/ 6651057 w 8460606"/>
              <a:gd name="connsiteY164" fmla="*/ 596766 h 4620126"/>
              <a:gd name="connsiteX165" fmla="*/ 6699183 w 8460606"/>
              <a:gd name="connsiteY165" fmla="*/ 654518 h 4620126"/>
              <a:gd name="connsiteX166" fmla="*/ 6728059 w 8460606"/>
              <a:gd name="connsiteY166" fmla="*/ 712269 h 4620126"/>
              <a:gd name="connsiteX167" fmla="*/ 6737684 w 8460606"/>
              <a:gd name="connsiteY167" fmla="*/ 750771 h 4620126"/>
              <a:gd name="connsiteX168" fmla="*/ 6766560 w 8460606"/>
              <a:gd name="connsiteY168" fmla="*/ 808522 h 4620126"/>
              <a:gd name="connsiteX169" fmla="*/ 6776185 w 8460606"/>
              <a:gd name="connsiteY169" fmla="*/ 847023 h 4620126"/>
              <a:gd name="connsiteX170" fmla="*/ 6785811 w 8460606"/>
              <a:gd name="connsiteY170" fmla="*/ 904775 h 4620126"/>
              <a:gd name="connsiteX171" fmla="*/ 6805061 w 8460606"/>
              <a:gd name="connsiteY171" fmla="*/ 933651 h 4620126"/>
              <a:gd name="connsiteX172" fmla="*/ 6824312 w 8460606"/>
              <a:gd name="connsiteY172" fmla="*/ 1010653 h 4620126"/>
              <a:gd name="connsiteX173" fmla="*/ 6833937 w 8460606"/>
              <a:gd name="connsiteY173" fmla="*/ 1049154 h 4620126"/>
              <a:gd name="connsiteX174" fmla="*/ 6853188 w 8460606"/>
              <a:gd name="connsiteY174" fmla="*/ 1116531 h 4620126"/>
              <a:gd name="connsiteX175" fmla="*/ 6862813 w 8460606"/>
              <a:gd name="connsiteY175" fmla="*/ 1174282 h 4620126"/>
              <a:gd name="connsiteX176" fmla="*/ 6872438 w 8460606"/>
              <a:gd name="connsiteY176" fmla="*/ 1655545 h 4620126"/>
              <a:gd name="connsiteX177" fmla="*/ 6882063 w 8460606"/>
              <a:gd name="connsiteY177" fmla="*/ 1684421 h 4620126"/>
              <a:gd name="connsiteX178" fmla="*/ 6891689 w 8460606"/>
              <a:gd name="connsiteY178" fmla="*/ 1751798 h 4620126"/>
              <a:gd name="connsiteX179" fmla="*/ 6910939 w 8460606"/>
              <a:gd name="connsiteY179" fmla="*/ 1780674 h 4620126"/>
              <a:gd name="connsiteX180" fmla="*/ 6939815 w 8460606"/>
              <a:gd name="connsiteY180" fmla="*/ 1848051 h 4620126"/>
              <a:gd name="connsiteX181" fmla="*/ 6959065 w 8460606"/>
              <a:gd name="connsiteY181" fmla="*/ 1876926 h 4620126"/>
              <a:gd name="connsiteX182" fmla="*/ 6978316 w 8460606"/>
              <a:gd name="connsiteY182" fmla="*/ 1934678 h 4620126"/>
              <a:gd name="connsiteX183" fmla="*/ 7016817 w 8460606"/>
              <a:gd name="connsiteY183" fmla="*/ 1992429 h 4620126"/>
              <a:gd name="connsiteX184" fmla="*/ 7036068 w 8460606"/>
              <a:gd name="connsiteY184" fmla="*/ 2021305 h 4620126"/>
              <a:gd name="connsiteX185" fmla="*/ 7045693 w 8460606"/>
              <a:gd name="connsiteY185" fmla="*/ 2050181 h 4620126"/>
              <a:gd name="connsiteX186" fmla="*/ 7141945 w 8460606"/>
              <a:gd name="connsiteY186" fmla="*/ 2146434 h 4620126"/>
              <a:gd name="connsiteX187" fmla="*/ 7209322 w 8460606"/>
              <a:gd name="connsiteY187" fmla="*/ 2165684 h 4620126"/>
              <a:gd name="connsiteX188" fmla="*/ 7267074 w 8460606"/>
              <a:gd name="connsiteY188" fmla="*/ 2204185 h 4620126"/>
              <a:gd name="connsiteX189" fmla="*/ 7295950 w 8460606"/>
              <a:gd name="connsiteY189" fmla="*/ 2223436 h 4620126"/>
              <a:gd name="connsiteX190" fmla="*/ 7575082 w 8460606"/>
              <a:gd name="connsiteY190" fmla="*/ 2213811 h 4620126"/>
              <a:gd name="connsiteX191" fmla="*/ 7661710 w 8460606"/>
              <a:gd name="connsiteY191" fmla="*/ 2165684 h 4620126"/>
              <a:gd name="connsiteX192" fmla="*/ 7748337 w 8460606"/>
              <a:gd name="connsiteY192" fmla="*/ 2136808 h 4620126"/>
              <a:gd name="connsiteX193" fmla="*/ 7777213 w 8460606"/>
              <a:gd name="connsiteY193" fmla="*/ 2127183 h 4620126"/>
              <a:gd name="connsiteX194" fmla="*/ 7806089 w 8460606"/>
              <a:gd name="connsiteY194" fmla="*/ 2107933 h 4620126"/>
              <a:gd name="connsiteX195" fmla="*/ 7834964 w 8460606"/>
              <a:gd name="connsiteY195" fmla="*/ 2079057 h 4620126"/>
              <a:gd name="connsiteX196" fmla="*/ 7950468 w 8460606"/>
              <a:gd name="connsiteY196" fmla="*/ 2050181 h 4620126"/>
              <a:gd name="connsiteX197" fmla="*/ 7979343 w 8460606"/>
              <a:gd name="connsiteY197" fmla="*/ 2040556 h 4620126"/>
              <a:gd name="connsiteX198" fmla="*/ 8075596 w 8460606"/>
              <a:gd name="connsiteY198" fmla="*/ 2021305 h 4620126"/>
              <a:gd name="connsiteX199" fmla="*/ 8114097 w 8460606"/>
              <a:gd name="connsiteY199" fmla="*/ 2002055 h 4620126"/>
              <a:gd name="connsiteX200" fmla="*/ 8171849 w 8460606"/>
              <a:gd name="connsiteY200" fmla="*/ 1982804 h 4620126"/>
              <a:gd name="connsiteX201" fmla="*/ 8229600 w 8460606"/>
              <a:gd name="connsiteY201" fmla="*/ 1944303 h 4620126"/>
              <a:gd name="connsiteX202" fmla="*/ 8258476 w 8460606"/>
              <a:gd name="connsiteY202" fmla="*/ 1925053 h 4620126"/>
              <a:gd name="connsiteX203" fmla="*/ 8277726 w 8460606"/>
              <a:gd name="connsiteY203" fmla="*/ 1896177 h 4620126"/>
              <a:gd name="connsiteX204" fmla="*/ 8306602 w 8460606"/>
              <a:gd name="connsiteY204" fmla="*/ 1886552 h 4620126"/>
              <a:gd name="connsiteX205" fmla="*/ 8364354 w 8460606"/>
              <a:gd name="connsiteY205" fmla="*/ 1857676 h 4620126"/>
              <a:gd name="connsiteX206" fmla="*/ 8383604 w 8460606"/>
              <a:gd name="connsiteY206" fmla="*/ 1828800 h 4620126"/>
              <a:gd name="connsiteX207" fmla="*/ 8460606 w 8460606"/>
              <a:gd name="connsiteY20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71562 w 8460606"/>
              <a:gd name="connsiteY54" fmla="*/ 2627697 h 4620126"/>
              <a:gd name="connsiteX55" fmla="*/ 2281188 w 8460606"/>
              <a:gd name="connsiteY55" fmla="*/ 2598821 h 4620126"/>
              <a:gd name="connsiteX56" fmla="*/ 2310063 w 8460606"/>
              <a:gd name="connsiteY56" fmla="*/ 2531444 h 4620126"/>
              <a:gd name="connsiteX57" fmla="*/ 2377440 w 8460606"/>
              <a:gd name="connsiteY57" fmla="*/ 2473693 h 4620126"/>
              <a:gd name="connsiteX58" fmla="*/ 2406316 w 8460606"/>
              <a:gd name="connsiteY58" fmla="*/ 2464067 h 4620126"/>
              <a:gd name="connsiteX59" fmla="*/ 2435192 w 8460606"/>
              <a:gd name="connsiteY59" fmla="*/ 2444817 h 4620126"/>
              <a:gd name="connsiteX60" fmla="*/ 2608446 w 8460606"/>
              <a:gd name="connsiteY60" fmla="*/ 2290813 h 4620126"/>
              <a:gd name="connsiteX61" fmla="*/ 2704699 w 8460606"/>
              <a:gd name="connsiteY61" fmla="*/ 2329314 h 4620126"/>
              <a:gd name="connsiteX62" fmla="*/ 2733575 w 8460606"/>
              <a:gd name="connsiteY62" fmla="*/ 2338939 h 4620126"/>
              <a:gd name="connsiteX63" fmla="*/ 2791326 w 8460606"/>
              <a:gd name="connsiteY63" fmla="*/ 2367815 h 4620126"/>
              <a:gd name="connsiteX64" fmla="*/ 2916455 w 8460606"/>
              <a:gd name="connsiteY64" fmla="*/ 2483318 h 4620126"/>
              <a:gd name="connsiteX65" fmla="*/ 2954956 w 8460606"/>
              <a:gd name="connsiteY65" fmla="*/ 2569945 h 4620126"/>
              <a:gd name="connsiteX66" fmla="*/ 3022333 w 8460606"/>
              <a:gd name="connsiteY66" fmla="*/ 2714324 h 4620126"/>
              <a:gd name="connsiteX67" fmla="*/ 3041583 w 8460606"/>
              <a:gd name="connsiteY67" fmla="*/ 2772076 h 4620126"/>
              <a:gd name="connsiteX68" fmla="*/ 3051209 w 8460606"/>
              <a:gd name="connsiteY68" fmla="*/ 2800952 h 4620126"/>
              <a:gd name="connsiteX69" fmla="*/ 3060834 w 8460606"/>
              <a:gd name="connsiteY69" fmla="*/ 2829827 h 4620126"/>
              <a:gd name="connsiteX70" fmla="*/ 3128211 w 8460606"/>
              <a:gd name="connsiteY70" fmla="*/ 2954956 h 4620126"/>
              <a:gd name="connsiteX71" fmla="*/ 3157086 w 8460606"/>
              <a:gd name="connsiteY71" fmla="*/ 2974206 h 4620126"/>
              <a:gd name="connsiteX72" fmla="*/ 3262964 w 8460606"/>
              <a:gd name="connsiteY72" fmla="*/ 3070459 h 4620126"/>
              <a:gd name="connsiteX73" fmla="*/ 3301465 w 8460606"/>
              <a:gd name="connsiteY73" fmla="*/ 3128211 h 4620126"/>
              <a:gd name="connsiteX74" fmla="*/ 3445844 w 8460606"/>
              <a:gd name="connsiteY74" fmla="*/ 3205213 h 4620126"/>
              <a:gd name="connsiteX75" fmla="*/ 3474720 w 8460606"/>
              <a:gd name="connsiteY75" fmla="*/ 3224463 h 4620126"/>
              <a:gd name="connsiteX76" fmla="*/ 3532472 w 8460606"/>
              <a:gd name="connsiteY76" fmla="*/ 3243714 h 4620126"/>
              <a:gd name="connsiteX77" fmla="*/ 3599849 w 8460606"/>
              <a:gd name="connsiteY77" fmla="*/ 3282215 h 4620126"/>
              <a:gd name="connsiteX78" fmla="*/ 3638350 w 8460606"/>
              <a:gd name="connsiteY78" fmla="*/ 3291840 h 4620126"/>
              <a:gd name="connsiteX79" fmla="*/ 4100362 w 8460606"/>
              <a:gd name="connsiteY79" fmla="*/ 3243714 h 4620126"/>
              <a:gd name="connsiteX80" fmla="*/ 4129238 w 8460606"/>
              <a:gd name="connsiteY80" fmla="*/ 3234088 h 4620126"/>
              <a:gd name="connsiteX81" fmla="*/ 4331369 w 8460606"/>
              <a:gd name="connsiteY81" fmla="*/ 3051208 h 4620126"/>
              <a:gd name="connsiteX82" fmla="*/ 4350619 w 8460606"/>
              <a:gd name="connsiteY82" fmla="*/ 3022333 h 4620126"/>
              <a:gd name="connsiteX83" fmla="*/ 4437246 w 8460606"/>
              <a:gd name="connsiteY83" fmla="*/ 2954956 h 4620126"/>
              <a:gd name="connsiteX84" fmla="*/ 4687503 w 8460606"/>
              <a:gd name="connsiteY84" fmla="*/ 2579571 h 4620126"/>
              <a:gd name="connsiteX85" fmla="*/ 4697129 w 8460606"/>
              <a:gd name="connsiteY85" fmla="*/ 2550695 h 4620126"/>
              <a:gd name="connsiteX86" fmla="*/ 4735630 w 8460606"/>
              <a:gd name="connsiteY86" fmla="*/ 2464067 h 4620126"/>
              <a:gd name="connsiteX87" fmla="*/ 4754880 w 8460606"/>
              <a:gd name="connsiteY87" fmla="*/ 2406316 h 4620126"/>
              <a:gd name="connsiteX88" fmla="*/ 4764505 w 8460606"/>
              <a:gd name="connsiteY88" fmla="*/ 2377440 h 4620126"/>
              <a:gd name="connsiteX89" fmla="*/ 4822257 w 8460606"/>
              <a:gd name="connsiteY89" fmla="*/ 2252312 h 4620126"/>
              <a:gd name="connsiteX90" fmla="*/ 4908884 w 8460606"/>
              <a:gd name="connsiteY90" fmla="*/ 1982804 h 4620126"/>
              <a:gd name="connsiteX91" fmla="*/ 4918510 w 8460606"/>
              <a:gd name="connsiteY91" fmla="*/ 1876926 h 4620126"/>
              <a:gd name="connsiteX92" fmla="*/ 4937760 w 8460606"/>
              <a:gd name="connsiteY92" fmla="*/ 1809549 h 4620126"/>
              <a:gd name="connsiteX93" fmla="*/ 4957011 w 8460606"/>
              <a:gd name="connsiteY93" fmla="*/ 1626669 h 4620126"/>
              <a:gd name="connsiteX94" fmla="*/ 4966636 w 8460606"/>
              <a:gd name="connsiteY94" fmla="*/ 1578543 h 4620126"/>
              <a:gd name="connsiteX95" fmla="*/ 4976261 w 8460606"/>
              <a:gd name="connsiteY95" fmla="*/ 1463040 h 4620126"/>
              <a:gd name="connsiteX96" fmla="*/ 5014762 w 8460606"/>
              <a:gd name="connsiteY96" fmla="*/ 1366787 h 4620126"/>
              <a:gd name="connsiteX97" fmla="*/ 5024388 w 8460606"/>
              <a:gd name="connsiteY97" fmla="*/ 1328286 h 4620126"/>
              <a:gd name="connsiteX98" fmla="*/ 5062889 w 8460606"/>
              <a:gd name="connsiteY98" fmla="*/ 1241659 h 4620126"/>
              <a:gd name="connsiteX99" fmla="*/ 5072514 w 8460606"/>
              <a:gd name="connsiteY99" fmla="*/ 1203158 h 4620126"/>
              <a:gd name="connsiteX100" fmla="*/ 5091764 w 8460606"/>
              <a:gd name="connsiteY100" fmla="*/ 1155032 h 4620126"/>
              <a:gd name="connsiteX101" fmla="*/ 5101390 w 8460606"/>
              <a:gd name="connsiteY101" fmla="*/ 1126156 h 4620126"/>
              <a:gd name="connsiteX102" fmla="*/ 5120640 w 8460606"/>
              <a:gd name="connsiteY102" fmla="*/ 1097280 h 4620126"/>
              <a:gd name="connsiteX103" fmla="*/ 5149516 w 8460606"/>
              <a:gd name="connsiteY103" fmla="*/ 1029903 h 4620126"/>
              <a:gd name="connsiteX104" fmla="*/ 5178392 w 8460606"/>
              <a:gd name="connsiteY104" fmla="*/ 1001027 h 4620126"/>
              <a:gd name="connsiteX105" fmla="*/ 5216893 w 8460606"/>
              <a:gd name="connsiteY105" fmla="*/ 943276 h 4620126"/>
              <a:gd name="connsiteX106" fmla="*/ 5236143 w 8460606"/>
              <a:gd name="connsiteY106" fmla="*/ 914400 h 4620126"/>
              <a:gd name="connsiteX107" fmla="*/ 5274644 w 8460606"/>
              <a:gd name="connsiteY107" fmla="*/ 827773 h 4620126"/>
              <a:gd name="connsiteX108" fmla="*/ 5303520 w 8460606"/>
              <a:gd name="connsiteY108" fmla="*/ 770021 h 4620126"/>
              <a:gd name="connsiteX109" fmla="*/ 5361272 w 8460606"/>
              <a:gd name="connsiteY109" fmla="*/ 741145 h 4620126"/>
              <a:gd name="connsiteX110" fmla="*/ 5390148 w 8460606"/>
              <a:gd name="connsiteY110" fmla="*/ 750771 h 4620126"/>
              <a:gd name="connsiteX111" fmla="*/ 5447899 w 8460606"/>
              <a:gd name="connsiteY111" fmla="*/ 731520 h 4620126"/>
              <a:gd name="connsiteX112" fmla="*/ 5505651 w 8460606"/>
              <a:gd name="connsiteY112" fmla="*/ 770021 h 4620126"/>
              <a:gd name="connsiteX113" fmla="*/ 5515276 w 8460606"/>
              <a:gd name="connsiteY113" fmla="*/ 798897 h 4620126"/>
              <a:gd name="connsiteX114" fmla="*/ 5553777 w 8460606"/>
              <a:gd name="connsiteY114" fmla="*/ 875899 h 4620126"/>
              <a:gd name="connsiteX115" fmla="*/ 5582653 w 8460606"/>
              <a:gd name="connsiteY115" fmla="*/ 962526 h 4620126"/>
              <a:gd name="connsiteX116" fmla="*/ 5592278 w 8460606"/>
              <a:gd name="connsiteY116" fmla="*/ 991402 h 4620126"/>
              <a:gd name="connsiteX117" fmla="*/ 5611529 w 8460606"/>
              <a:gd name="connsiteY117" fmla="*/ 1029903 h 4620126"/>
              <a:gd name="connsiteX118" fmla="*/ 5630779 w 8460606"/>
              <a:gd name="connsiteY118" fmla="*/ 1087655 h 4620126"/>
              <a:gd name="connsiteX119" fmla="*/ 5640404 w 8460606"/>
              <a:gd name="connsiteY119" fmla="*/ 1116531 h 4620126"/>
              <a:gd name="connsiteX120" fmla="*/ 5678905 w 8460606"/>
              <a:gd name="connsiteY120" fmla="*/ 1174282 h 4620126"/>
              <a:gd name="connsiteX121" fmla="*/ 5698156 w 8460606"/>
              <a:gd name="connsiteY121" fmla="*/ 1203158 h 4620126"/>
              <a:gd name="connsiteX122" fmla="*/ 5717406 w 8460606"/>
              <a:gd name="connsiteY122" fmla="*/ 1260909 h 4620126"/>
              <a:gd name="connsiteX123" fmla="*/ 5727032 w 8460606"/>
              <a:gd name="connsiteY123" fmla="*/ 1289785 h 4620126"/>
              <a:gd name="connsiteX124" fmla="*/ 5736657 w 8460606"/>
              <a:gd name="connsiteY124" fmla="*/ 1328286 h 4620126"/>
              <a:gd name="connsiteX125" fmla="*/ 5755908 w 8460606"/>
              <a:gd name="connsiteY125" fmla="*/ 1376413 h 4620126"/>
              <a:gd name="connsiteX126" fmla="*/ 5765533 w 8460606"/>
              <a:gd name="connsiteY126" fmla="*/ 1491916 h 4620126"/>
              <a:gd name="connsiteX127" fmla="*/ 5775158 w 8460606"/>
              <a:gd name="connsiteY127" fmla="*/ 1540042 h 4620126"/>
              <a:gd name="connsiteX128" fmla="*/ 5784783 w 8460606"/>
              <a:gd name="connsiteY128" fmla="*/ 1636295 h 4620126"/>
              <a:gd name="connsiteX129" fmla="*/ 5823284 w 8460606"/>
              <a:gd name="connsiteY129" fmla="*/ 1626669 h 4620126"/>
              <a:gd name="connsiteX130" fmla="*/ 5842535 w 8460606"/>
              <a:gd name="connsiteY130" fmla="*/ 1597794 h 4620126"/>
              <a:gd name="connsiteX131" fmla="*/ 5871411 w 8460606"/>
              <a:gd name="connsiteY131" fmla="*/ 1578543 h 4620126"/>
              <a:gd name="connsiteX132" fmla="*/ 5909912 w 8460606"/>
              <a:gd name="connsiteY132" fmla="*/ 1520792 h 4620126"/>
              <a:gd name="connsiteX133" fmla="*/ 5929162 w 8460606"/>
              <a:gd name="connsiteY133" fmla="*/ 1491916 h 4620126"/>
              <a:gd name="connsiteX134" fmla="*/ 5958038 w 8460606"/>
              <a:gd name="connsiteY134" fmla="*/ 1434164 h 4620126"/>
              <a:gd name="connsiteX135" fmla="*/ 5977289 w 8460606"/>
              <a:gd name="connsiteY135" fmla="*/ 1232034 h 4620126"/>
              <a:gd name="connsiteX136" fmla="*/ 5986914 w 8460606"/>
              <a:gd name="connsiteY136" fmla="*/ 1145406 h 4620126"/>
              <a:gd name="connsiteX137" fmla="*/ 6006164 w 8460606"/>
              <a:gd name="connsiteY137" fmla="*/ 1078029 h 4620126"/>
              <a:gd name="connsiteX138" fmla="*/ 6035040 w 8460606"/>
              <a:gd name="connsiteY138" fmla="*/ 808522 h 4620126"/>
              <a:gd name="connsiteX139" fmla="*/ 6054291 w 8460606"/>
              <a:gd name="connsiteY139" fmla="*/ 741145 h 4620126"/>
              <a:gd name="connsiteX140" fmla="*/ 6073541 w 8460606"/>
              <a:gd name="connsiteY140" fmla="*/ 683394 h 4620126"/>
              <a:gd name="connsiteX141" fmla="*/ 6092792 w 8460606"/>
              <a:gd name="connsiteY141" fmla="*/ 596766 h 4620126"/>
              <a:gd name="connsiteX142" fmla="*/ 6131293 w 8460606"/>
              <a:gd name="connsiteY142" fmla="*/ 462013 h 4620126"/>
              <a:gd name="connsiteX143" fmla="*/ 6150543 w 8460606"/>
              <a:gd name="connsiteY143" fmla="*/ 423512 h 4620126"/>
              <a:gd name="connsiteX144" fmla="*/ 6179419 w 8460606"/>
              <a:gd name="connsiteY144" fmla="*/ 317634 h 4620126"/>
              <a:gd name="connsiteX145" fmla="*/ 6198670 w 8460606"/>
              <a:gd name="connsiteY145" fmla="*/ 279133 h 4620126"/>
              <a:gd name="connsiteX146" fmla="*/ 6217920 w 8460606"/>
              <a:gd name="connsiteY146" fmla="*/ 221381 h 4620126"/>
              <a:gd name="connsiteX147" fmla="*/ 6275672 w 8460606"/>
              <a:gd name="connsiteY147" fmla="*/ 115503 h 4620126"/>
              <a:gd name="connsiteX148" fmla="*/ 6294922 w 8460606"/>
              <a:gd name="connsiteY148" fmla="*/ 57752 h 4620126"/>
              <a:gd name="connsiteX149" fmla="*/ 6304548 w 8460606"/>
              <a:gd name="connsiteY149" fmla="*/ 28876 h 4620126"/>
              <a:gd name="connsiteX150" fmla="*/ 6323798 w 8460606"/>
              <a:gd name="connsiteY150" fmla="*/ 0 h 4620126"/>
              <a:gd name="connsiteX151" fmla="*/ 6352674 w 8460606"/>
              <a:gd name="connsiteY151" fmla="*/ 9625 h 4620126"/>
              <a:gd name="connsiteX152" fmla="*/ 6371924 w 8460606"/>
              <a:gd name="connsiteY152" fmla="*/ 38501 h 4620126"/>
              <a:gd name="connsiteX153" fmla="*/ 6400800 w 8460606"/>
              <a:gd name="connsiteY153" fmla="*/ 67377 h 4620126"/>
              <a:gd name="connsiteX154" fmla="*/ 6420051 w 8460606"/>
              <a:gd name="connsiteY154" fmla="*/ 125128 h 4620126"/>
              <a:gd name="connsiteX155" fmla="*/ 6458552 w 8460606"/>
              <a:gd name="connsiteY155" fmla="*/ 182880 h 4620126"/>
              <a:gd name="connsiteX156" fmla="*/ 6477802 w 8460606"/>
              <a:gd name="connsiteY156" fmla="*/ 211756 h 4620126"/>
              <a:gd name="connsiteX157" fmla="*/ 6516303 w 8460606"/>
              <a:gd name="connsiteY157" fmla="*/ 298383 h 4620126"/>
              <a:gd name="connsiteX158" fmla="*/ 6545179 w 8460606"/>
              <a:gd name="connsiteY158" fmla="*/ 442762 h 4620126"/>
              <a:gd name="connsiteX159" fmla="*/ 6564430 w 8460606"/>
              <a:gd name="connsiteY159" fmla="*/ 471638 h 4620126"/>
              <a:gd name="connsiteX160" fmla="*/ 6593305 w 8460606"/>
              <a:gd name="connsiteY160" fmla="*/ 529389 h 4620126"/>
              <a:gd name="connsiteX161" fmla="*/ 6602931 w 8460606"/>
              <a:gd name="connsiteY161" fmla="*/ 558265 h 4620126"/>
              <a:gd name="connsiteX162" fmla="*/ 6631806 w 8460606"/>
              <a:gd name="connsiteY162" fmla="*/ 567891 h 4620126"/>
              <a:gd name="connsiteX163" fmla="*/ 6651057 w 8460606"/>
              <a:gd name="connsiteY163" fmla="*/ 596766 h 4620126"/>
              <a:gd name="connsiteX164" fmla="*/ 6699183 w 8460606"/>
              <a:gd name="connsiteY164" fmla="*/ 654518 h 4620126"/>
              <a:gd name="connsiteX165" fmla="*/ 6728059 w 8460606"/>
              <a:gd name="connsiteY165" fmla="*/ 712269 h 4620126"/>
              <a:gd name="connsiteX166" fmla="*/ 6737684 w 8460606"/>
              <a:gd name="connsiteY166" fmla="*/ 750771 h 4620126"/>
              <a:gd name="connsiteX167" fmla="*/ 6766560 w 8460606"/>
              <a:gd name="connsiteY167" fmla="*/ 808522 h 4620126"/>
              <a:gd name="connsiteX168" fmla="*/ 6776185 w 8460606"/>
              <a:gd name="connsiteY168" fmla="*/ 847023 h 4620126"/>
              <a:gd name="connsiteX169" fmla="*/ 6785811 w 8460606"/>
              <a:gd name="connsiteY169" fmla="*/ 904775 h 4620126"/>
              <a:gd name="connsiteX170" fmla="*/ 6805061 w 8460606"/>
              <a:gd name="connsiteY170" fmla="*/ 933651 h 4620126"/>
              <a:gd name="connsiteX171" fmla="*/ 6824312 w 8460606"/>
              <a:gd name="connsiteY171" fmla="*/ 1010653 h 4620126"/>
              <a:gd name="connsiteX172" fmla="*/ 6833937 w 8460606"/>
              <a:gd name="connsiteY172" fmla="*/ 1049154 h 4620126"/>
              <a:gd name="connsiteX173" fmla="*/ 6853188 w 8460606"/>
              <a:gd name="connsiteY173" fmla="*/ 1116531 h 4620126"/>
              <a:gd name="connsiteX174" fmla="*/ 6862813 w 8460606"/>
              <a:gd name="connsiteY174" fmla="*/ 1174282 h 4620126"/>
              <a:gd name="connsiteX175" fmla="*/ 6872438 w 8460606"/>
              <a:gd name="connsiteY175" fmla="*/ 1655545 h 4620126"/>
              <a:gd name="connsiteX176" fmla="*/ 6882063 w 8460606"/>
              <a:gd name="connsiteY176" fmla="*/ 1684421 h 4620126"/>
              <a:gd name="connsiteX177" fmla="*/ 6891689 w 8460606"/>
              <a:gd name="connsiteY177" fmla="*/ 1751798 h 4620126"/>
              <a:gd name="connsiteX178" fmla="*/ 6910939 w 8460606"/>
              <a:gd name="connsiteY178" fmla="*/ 1780674 h 4620126"/>
              <a:gd name="connsiteX179" fmla="*/ 6939815 w 8460606"/>
              <a:gd name="connsiteY179" fmla="*/ 1848051 h 4620126"/>
              <a:gd name="connsiteX180" fmla="*/ 6959065 w 8460606"/>
              <a:gd name="connsiteY180" fmla="*/ 1876926 h 4620126"/>
              <a:gd name="connsiteX181" fmla="*/ 6978316 w 8460606"/>
              <a:gd name="connsiteY181" fmla="*/ 1934678 h 4620126"/>
              <a:gd name="connsiteX182" fmla="*/ 7016817 w 8460606"/>
              <a:gd name="connsiteY182" fmla="*/ 1992429 h 4620126"/>
              <a:gd name="connsiteX183" fmla="*/ 7036068 w 8460606"/>
              <a:gd name="connsiteY183" fmla="*/ 2021305 h 4620126"/>
              <a:gd name="connsiteX184" fmla="*/ 7045693 w 8460606"/>
              <a:gd name="connsiteY184" fmla="*/ 2050181 h 4620126"/>
              <a:gd name="connsiteX185" fmla="*/ 7141945 w 8460606"/>
              <a:gd name="connsiteY185" fmla="*/ 2146434 h 4620126"/>
              <a:gd name="connsiteX186" fmla="*/ 7209322 w 8460606"/>
              <a:gd name="connsiteY186" fmla="*/ 2165684 h 4620126"/>
              <a:gd name="connsiteX187" fmla="*/ 7267074 w 8460606"/>
              <a:gd name="connsiteY187" fmla="*/ 2204185 h 4620126"/>
              <a:gd name="connsiteX188" fmla="*/ 7295950 w 8460606"/>
              <a:gd name="connsiteY188" fmla="*/ 2223436 h 4620126"/>
              <a:gd name="connsiteX189" fmla="*/ 7575082 w 8460606"/>
              <a:gd name="connsiteY189" fmla="*/ 2213811 h 4620126"/>
              <a:gd name="connsiteX190" fmla="*/ 7661710 w 8460606"/>
              <a:gd name="connsiteY190" fmla="*/ 2165684 h 4620126"/>
              <a:gd name="connsiteX191" fmla="*/ 7748337 w 8460606"/>
              <a:gd name="connsiteY191" fmla="*/ 2136808 h 4620126"/>
              <a:gd name="connsiteX192" fmla="*/ 7777213 w 8460606"/>
              <a:gd name="connsiteY192" fmla="*/ 2127183 h 4620126"/>
              <a:gd name="connsiteX193" fmla="*/ 7806089 w 8460606"/>
              <a:gd name="connsiteY193" fmla="*/ 2107933 h 4620126"/>
              <a:gd name="connsiteX194" fmla="*/ 7834964 w 8460606"/>
              <a:gd name="connsiteY194" fmla="*/ 2079057 h 4620126"/>
              <a:gd name="connsiteX195" fmla="*/ 7950468 w 8460606"/>
              <a:gd name="connsiteY195" fmla="*/ 2050181 h 4620126"/>
              <a:gd name="connsiteX196" fmla="*/ 7979343 w 8460606"/>
              <a:gd name="connsiteY196" fmla="*/ 2040556 h 4620126"/>
              <a:gd name="connsiteX197" fmla="*/ 8075596 w 8460606"/>
              <a:gd name="connsiteY197" fmla="*/ 2021305 h 4620126"/>
              <a:gd name="connsiteX198" fmla="*/ 8114097 w 8460606"/>
              <a:gd name="connsiteY198" fmla="*/ 2002055 h 4620126"/>
              <a:gd name="connsiteX199" fmla="*/ 8171849 w 8460606"/>
              <a:gd name="connsiteY199" fmla="*/ 1982804 h 4620126"/>
              <a:gd name="connsiteX200" fmla="*/ 8229600 w 8460606"/>
              <a:gd name="connsiteY200" fmla="*/ 1944303 h 4620126"/>
              <a:gd name="connsiteX201" fmla="*/ 8258476 w 8460606"/>
              <a:gd name="connsiteY201" fmla="*/ 1925053 h 4620126"/>
              <a:gd name="connsiteX202" fmla="*/ 8277726 w 8460606"/>
              <a:gd name="connsiteY202" fmla="*/ 1896177 h 4620126"/>
              <a:gd name="connsiteX203" fmla="*/ 8306602 w 8460606"/>
              <a:gd name="connsiteY203" fmla="*/ 1886552 h 4620126"/>
              <a:gd name="connsiteX204" fmla="*/ 8364354 w 8460606"/>
              <a:gd name="connsiteY204" fmla="*/ 1857676 h 4620126"/>
              <a:gd name="connsiteX205" fmla="*/ 8383604 w 8460606"/>
              <a:gd name="connsiteY205" fmla="*/ 1828800 h 4620126"/>
              <a:gd name="connsiteX206" fmla="*/ 8460606 w 8460606"/>
              <a:gd name="connsiteY20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42686 w 8460606"/>
              <a:gd name="connsiteY52" fmla="*/ 2762451 h 4620126"/>
              <a:gd name="connsiteX53" fmla="*/ 2261937 w 8460606"/>
              <a:gd name="connsiteY53" fmla="*/ 2675823 h 4620126"/>
              <a:gd name="connsiteX54" fmla="*/ 2281188 w 8460606"/>
              <a:gd name="connsiteY54" fmla="*/ 2598821 h 4620126"/>
              <a:gd name="connsiteX55" fmla="*/ 2310063 w 8460606"/>
              <a:gd name="connsiteY55" fmla="*/ 2531444 h 4620126"/>
              <a:gd name="connsiteX56" fmla="*/ 2377440 w 8460606"/>
              <a:gd name="connsiteY56" fmla="*/ 2473693 h 4620126"/>
              <a:gd name="connsiteX57" fmla="*/ 2406316 w 8460606"/>
              <a:gd name="connsiteY57" fmla="*/ 2464067 h 4620126"/>
              <a:gd name="connsiteX58" fmla="*/ 2435192 w 8460606"/>
              <a:gd name="connsiteY58" fmla="*/ 2444817 h 4620126"/>
              <a:gd name="connsiteX59" fmla="*/ 2608446 w 8460606"/>
              <a:gd name="connsiteY59" fmla="*/ 2290813 h 4620126"/>
              <a:gd name="connsiteX60" fmla="*/ 2704699 w 8460606"/>
              <a:gd name="connsiteY60" fmla="*/ 2329314 h 4620126"/>
              <a:gd name="connsiteX61" fmla="*/ 2733575 w 8460606"/>
              <a:gd name="connsiteY61" fmla="*/ 2338939 h 4620126"/>
              <a:gd name="connsiteX62" fmla="*/ 2791326 w 8460606"/>
              <a:gd name="connsiteY62" fmla="*/ 2367815 h 4620126"/>
              <a:gd name="connsiteX63" fmla="*/ 2916455 w 8460606"/>
              <a:gd name="connsiteY63" fmla="*/ 2483318 h 4620126"/>
              <a:gd name="connsiteX64" fmla="*/ 2954956 w 8460606"/>
              <a:gd name="connsiteY64" fmla="*/ 2569945 h 4620126"/>
              <a:gd name="connsiteX65" fmla="*/ 3022333 w 8460606"/>
              <a:gd name="connsiteY65" fmla="*/ 2714324 h 4620126"/>
              <a:gd name="connsiteX66" fmla="*/ 3041583 w 8460606"/>
              <a:gd name="connsiteY66" fmla="*/ 2772076 h 4620126"/>
              <a:gd name="connsiteX67" fmla="*/ 3051209 w 8460606"/>
              <a:gd name="connsiteY67" fmla="*/ 2800952 h 4620126"/>
              <a:gd name="connsiteX68" fmla="*/ 3060834 w 8460606"/>
              <a:gd name="connsiteY68" fmla="*/ 2829827 h 4620126"/>
              <a:gd name="connsiteX69" fmla="*/ 3128211 w 8460606"/>
              <a:gd name="connsiteY69" fmla="*/ 2954956 h 4620126"/>
              <a:gd name="connsiteX70" fmla="*/ 3157086 w 8460606"/>
              <a:gd name="connsiteY70" fmla="*/ 2974206 h 4620126"/>
              <a:gd name="connsiteX71" fmla="*/ 3262964 w 8460606"/>
              <a:gd name="connsiteY71" fmla="*/ 3070459 h 4620126"/>
              <a:gd name="connsiteX72" fmla="*/ 3301465 w 8460606"/>
              <a:gd name="connsiteY72" fmla="*/ 3128211 h 4620126"/>
              <a:gd name="connsiteX73" fmla="*/ 3445844 w 8460606"/>
              <a:gd name="connsiteY73" fmla="*/ 3205213 h 4620126"/>
              <a:gd name="connsiteX74" fmla="*/ 3474720 w 8460606"/>
              <a:gd name="connsiteY74" fmla="*/ 3224463 h 4620126"/>
              <a:gd name="connsiteX75" fmla="*/ 3532472 w 8460606"/>
              <a:gd name="connsiteY75" fmla="*/ 3243714 h 4620126"/>
              <a:gd name="connsiteX76" fmla="*/ 3599849 w 8460606"/>
              <a:gd name="connsiteY76" fmla="*/ 3282215 h 4620126"/>
              <a:gd name="connsiteX77" fmla="*/ 3638350 w 8460606"/>
              <a:gd name="connsiteY77" fmla="*/ 3291840 h 4620126"/>
              <a:gd name="connsiteX78" fmla="*/ 4100362 w 8460606"/>
              <a:gd name="connsiteY78" fmla="*/ 3243714 h 4620126"/>
              <a:gd name="connsiteX79" fmla="*/ 4129238 w 8460606"/>
              <a:gd name="connsiteY79" fmla="*/ 3234088 h 4620126"/>
              <a:gd name="connsiteX80" fmla="*/ 4331369 w 8460606"/>
              <a:gd name="connsiteY80" fmla="*/ 3051208 h 4620126"/>
              <a:gd name="connsiteX81" fmla="*/ 4350619 w 8460606"/>
              <a:gd name="connsiteY81" fmla="*/ 3022333 h 4620126"/>
              <a:gd name="connsiteX82" fmla="*/ 4437246 w 8460606"/>
              <a:gd name="connsiteY82" fmla="*/ 2954956 h 4620126"/>
              <a:gd name="connsiteX83" fmla="*/ 4687503 w 8460606"/>
              <a:gd name="connsiteY83" fmla="*/ 2579571 h 4620126"/>
              <a:gd name="connsiteX84" fmla="*/ 4697129 w 8460606"/>
              <a:gd name="connsiteY84" fmla="*/ 2550695 h 4620126"/>
              <a:gd name="connsiteX85" fmla="*/ 4735630 w 8460606"/>
              <a:gd name="connsiteY85" fmla="*/ 2464067 h 4620126"/>
              <a:gd name="connsiteX86" fmla="*/ 4754880 w 8460606"/>
              <a:gd name="connsiteY86" fmla="*/ 2406316 h 4620126"/>
              <a:gd name="connsiteX87" fmla="*/ 4764505 w 8460606"/>
              <a:gd name="connsiteY87" fmla="*/ 2377440 h 4620126"/>
              <a:gd name="connsiteX88" fmla="*/ 4822257 w 8460606"/>
              <a:gd name="connsiteY88" fmla="*/ 2252312 h 4620126"/>
              <a:gd name="connsiteX89" fmla="*/ 4908884 w 8460606"/>
              <a:gd name="connsiteY89" fmla="*/ 1982804 h 4620126"/>
              <a:gd name="connsiteX90" fmla="*/ 4918510 w 8460606"/>
              <a:gd name="connsiteY90" fmla="*/ 1876926 h 4620126"/>
              <a:gd name="connsiteX91" fmla="*/ 4937760 w 8460606"/>
              <a:gd name="connsiteY91" fmla="*/ 1809549 h 4620126"/>
              <a:gd name="connsiteX92" fmla="*/ 4957011 w 8460606"/>
              <a:gd name="connsiteY92" fmla="*/ 1626669 h 4620126"/>
              <a:gd name="connsiteX93" fmla="*/ 4966636 w 8460606"/>
              <a:gd name="connsiteY93" fmla="*/ 1578543 h 4620126"/>
              <a:gd name="connsiteX94" fmla="*/ 4976261 w 8460606"/>
              <a:gd name="connsiteY94" fmla="*/ 1463040 h 4620126"/>
              <a:gd name="connsiteX95" fmla="*/ 5014762 w 8460606"/>
              <a:gd name="connsiteY95" fmla="*/ 1366787 h 4620126"/>
              <a:gd name="connsiteX96" fmla="*/ 5024388 w 8460606"/>
              <a:gd name="connsiteY96" fmla="*/ 1328286 h 4620126"/>
              <a:gd name="connsiteX97" fmla="*/ 5062889 w 8460606"/>
              <a:gd name="connsiteY97" fmla="*/ 1241659 h 4620126"/>
              <a:gd name="connsiteX98" fmla="*/ 5072514 w 8460606"/>
              <a:gd name="connsiteY98" fmla="*/ 1203158 h 4620126"/>
              <a:gd name="connsiteX99" fmla="*/ 5091764 w 8460606"/>
              <a:gd name="connsiteY99" fmla="*/ 1155032 h 4620126"/>
              <a:gd name="connsiteX100" fmla="*/ 5101390 w 8460606"/>
              <a:gd name="connsiteY100" fmla="*/ 1126156 h 4620126"/>
              <a:gd name="connsiteX101" fmla="*/ 5120640 w 8460606"/>
              <a:gd name="connsiteY101" fmla="*/ 1097280 h 4620126"/>
              <a:gd name="connsiteX102" fmla="*/ 5149516 w 8460606"/>
              <a:gd name="connsiteY102" fmla="*/ 1029903 h 4620126"/>
              <a:gd name="connsiteX103" fmla="*/ 5178392 w 8460606"/>
              <a:gd name="connsiteY103" fmla="*/ 1001027 h 4620126"/>
              <a:gd name="connsiteX104" fmla="*/ 5216893 w 8460606"/>
              <a:gd name="connsiteY104" fmla="*/ 943276 h 4620126"/>
              <a:gd name="connsiteX105" fmla="*/ 5236143 w 8460606"/>
              <a:gd name="connsiteY105" fmla="*/ 914400 h 4620126"/>
              <a:gd name="connsiteX106" fmla="*/ 5274644 w 8460606"/>
              <a:gd name="connsiteY106" fmla="*/ 827773 h 4620126"/>
              <a:gd name="connsiteX107" fmla="*/ 5303520 w 8460606"/>
              <a:gd name="connsiteY107" fmla="*/ 770021 h 4620126"/>
              <a:gd name="connsiteX108" fmla="*/ 5361272 w 8460606"/>
              <a:gd name="connsiteY108" fmla="*/ 741145 h 4620126"/>
              <a:gd name="connsiteX109" fmla="*/ 5390148 w 8460606"/>
              <a:gd name="connsiteY109" fmla="*/ 750771 h 4620126"/>
              <a:gd name="connsiteX110" fmla="*/ 5447899 w 8460606"/>
              <a:gd name="connsiteY110" fmla="*/ 731520 h 4620126"/>
              <a:gd name="connsiteX111" fmla="*/ 5505651 w 8460606"/>
              <a:gd name="connsiteY111" fmla="*/ 770021 h 4620126"/>
              <a:gd name="connsiteX112" fmla="*/ 5515276 w 8460606"/>
              <a:gd name="connsiteY112" fmla="*/ 798897 h 4620126"/>
              <a:gd name="connsiteX113" fmla="*/ 5553777 w 8460606"/>
              <a:gd name="connsiteY113" fmla="*/ 875899 h 4620126"/>
              <a:gd name="connsiteX114" fmla="*/ 5582653 w 8460606"/>
              <a:gd name="connsiteY114" fmla="*/ 962526 h 4620126"/>
              <a:gd name="connsiteX115" fmla="*/ 5592278 w 8460606"/>
              <a:gd name="connsiteY115" fmla="*/ 991402 h 4620126"/>
              <a:gd name="connsiteX116" fmla="*/ 5611529 w 8460606"/>
              <a:gd name="connsiteY116" fmla="*/ 1029903 h 4620126"/>
              <a:gd name="connsiteX117" fmla="*/ 5630779 w 8460606"/>
              <a:gd name="connsiteY117" fmla="*/ 1087655 h 4620126"/>
              <a:gd name="connsiteX118" fmla="*/ 5640404 w 8460606"/>
              <a:gd name="connsiteY118" fmla="*/ 1116531 h 4620126"/>
              <a:gd name="connsiteX119" fmla="*/ 5678905 w 8460606"/>
              <a:gd name="connsiteY119" fmla="*/ 1174282 h 4620126"/>
              <a:gd name="connsiteX120" fmla="*/ 5698156 w 8460606"/>
              <a:gd name="connsiteY120" fmla="*/ 1203158 h 4620126"/>
              <a:gd name="connsiteX121" fmla="*/ 5717406 w 8460606"/>
              <a:gd name="connsiteY121" fmla="*/ 1260909 h 4620126"/>
              <a:gd name="connsiteX122" fmla="*/ 5727032 w 8460606"/>
              <a:gd name="connsiteY122" fmla="*/ 1289785 h 4620126"/>
              <a:gd name="connsiteX123" fmla="*/ 5736657 w 8460606"/>
              <a:gd name="connsiteY123" fmla="*/ 1328286 h 4620126"/>
              <a:gd name="connsiteX124" fmla="*/ 5755908 w 8460606"/>
              <a:gd name="connsiteY124" fmla="*/ 1376413 h 4620126"/>
              <a:gd name="connsiteX125" fmla="*/ 5765533 w 8460606"/>
              <a:gd name="connsiteY125" fmla="*/ 1491916 h 4620126"/>
              <a:gd name="connsiteX126" fmla="*/ 5775158 w 8460606"/>
              <a:gd name="connsiteY126" fmla="*/ 1540042 h 4620126"/>
              <a:gd name="connsiteX127" fmla="*/ 5784783 w 8460606"/>
              <a:gd name="connsiteY127" fmla="*/ 1636295 h 4620126"/>
              <a:gd name="connsiteX128" fmla="*/ 5823284 w 8460606"/>
              <a:gd name="connsiteY128" fmla="*/ 1626669 h 4620126"/>
              <a:gd name="connsiteX129" fmla="*/ 5842535 w 8460606"/>
              <a:gd name="connsiteY129" fmla="*/ 1597794 h 4620126"/>
              <a:gd name="connsiteX130" fmla="*/ 5871411 w 8460606"/>
              <a:gd name="connsiteY130" fmla="*/ 1578543 h 4620126"/>
              <a:gd name="connsiteX131" fmla="*/ 5909912 w 8460606"/>
              <a:gd name="connsiteY131" fmla="*/ 1520792 h 4620126"/>
              <a:gd name="connsiteX132" fmla="*/ 5929162 w 8460606"/>
              <a:gd name="connsiteY132" fmla="*/ 1491916 h 4620126"/>
              <a:gd name="connsiteX133" fmla="*/ 5958038 w 8460606"/>
              <a:gd name="connsiteY133" fmla="*/ 1434164 h 4620126"/>
              <a:gd name="connsiteX134" fmla="*/ 5977289 w 8460606"/>
              <a:gd name="connsiteY134" fmla="*/ 1232034 h 4620126"/>
              <a:gd name="connsiteX135" fmla="*/ 5986914 w 8460606"/>
              <a:gd name="connsiteY135" fmla="*/ 1145406 h 4620126"/>
              <a:gd name="connsiteX136" fmla="*/ 6006164 w 8460606"/>
              <a:gd name="connsiteY136" fmla="*/ 1078029 h 4620126"/>
              <a:gd name="connsiteX137" fmla="*/ 6035040 w 8460606"/>
              <a:gd name="connsiteY137" fmla="*/ 808522 h 4620126"/>
              <a:gd name="connsiteX138" fmla="*/ 6054291 w 8460606"/>
              <a:gd name="connsiteY138" fmla="*/ 741145 h 4620126"/>
              <a:gd name="connsiteX139" fmla="*/ 6073541 w 8460606"/>
              <a:gd name="connsiteY139" fmla="*/ 683394 h 4620126"/>
              <a:gd name="connsiteX140" fmla="*/ 6092792 w 8460606"/>
              <a:gd name="connsiteY140" fmla="*/ 596766 h 4620126"/>
              <a:gd name="connsiteX141" fmla="*/ 6131293 w 8460606"/>
              <a:gd name="connsiteY141" fmla="*/ 462013 h 4620126"/>
              <a:gd name="connsiteX142" fmla="*/ 6150543 w 8460606"/>
              <a:gd name="connsiteY142" fmla="*/ 423512 h 4620126"/>
              <a:gd name="connsiteX143" fmla="*/ 6179419 w 8460606"/>
              <a:gd name="connsiteY143" fmla="*/ 317634 h 4620126"/>
              <a:gd name="connsiteX144" fmla="*/ 6198670 w 8460606"/>
              <a:gd name="connsiteY144" fmla="*/ 279133 h 4620126"/>
              <a:gd name="connsiteX145" fmla="*/ 6217920 w 8460606"/>
              <a:gd name="connsiteY145" fmla="*/ 221381 h 4620126"/>
              <a:gd name="connsiteX146" fmla="*/ 6275672 w 8460606"/>
              <a:gd name="connsiteY146" fmla="*/ 115503 h 4620126"/>
              <a:gd name="connsiteX147" fmla="*/ 6294922 w 8460606"/>
              <a:gd name="connsiteY147" fmla="*/ 57752 h 4620126"/>
              <a:gd name="connsiteX148" fmla="*/ 6304548 w 8460606"/>
              <a:gd name="connsiteY148" fmla="*/ 28876 h 4620126"/>
              <a:gd name="connsiteX149" fmla="*/ 6323798 w 8460606"/>
              <a:gd name="connsiteY149" fmla="*/ 0 h 4620126"/>
              <a:gd name="connsiteX150" fmla="*/ 6352674 w 8460606"/>
              <a:gd name="connsiteY150" fmla="*/ 9625 h 4620126"/>
              <a:gd name="connsiteX151" fmla="*/ 6371924 w 8460606"/>
              <a:gd name="connsiteY151" fmla="*/ 38501 h 4620126"/>
              <a:gd name="connsiteX152" fmla="*/ 6400800 w 8460606"/>
              <a:gd name="connsiteY152" fmla="*/ 67377 h 4620126"/>
              <a:gd name="connsiteX153" fmla="*/ 6420051 w 8460606"/>
              <a:gd name="connsiteY153" fmla="*/ 125128 h 4620126"/>
              <a:gd name="connsiteX154" fmla="*/ 6458552 w 8460606"/>
              <a:gd name="connsiteY154" fmla="*/ 182880 h 4620126"/>
              <a:gd name="connsiteX155" fmla="*/ 6477802 w 8460606"/>
              <a:gd name="connsiteY155" fmla="*/ 211756 h 4620126"/>
              <a:gd name="connsiteX156" fmla="*/ 6516303 w 8460606"/>
              <a:gd name="connsiteY156" fmla="*/ 298383 h 4620126"/>
              <a:gd name="connsiteX157" fmla="*/ 6545179 w 8460606"/>
              <a:gd name="connsiteY157" fmla="*/ 442762 h 4620126"/>
              <a:gd name="connsiteX158" fmla="*/ 6564430 w 8460606"/>
              <a:gd name="connsiteY158" fmla="*/ 471638 h 4620126"/>
              <a:gd name="connsiteX159" fmla="*/ 6593305 w 8460606"/>
              <a:gd name="connsiteY159" fmla="*/ 529389 h 4620126"/>
              <a:gd name="connsiteX160" fmla="*/ 6602931 w 8460606"/>
              <a:gd name="connsiteY160" fmla="*/ 558265 h 4620126"/>
              <a:gd name="connsiteX161" fmla="*/ 6631806 w 8460606"/>
              <a:gd name="connsiteY161" fmla="*/ 567891 h 4620126"/>
              <a:gd name="connsiteX162" fmla="*/ 6651057 w 8460606"/>
              <a:gd name="connsiteY162" fmla="*/ 596766 h 4620126"/>
              <a:gd name="connsiteX163" fmla="*/ 6699183 w 8460606"/>
              <a:gd name="connsiteY163" fmla="*/ 654518 h 4620126"/>
              <a:gd name="connsiteX164" fmla="*/ 6728059 w 8460606"/>
              <a:gd name="connsiteY164" fmla="*/ 712269 h 4620126"/>
              <a:gd name="connsiteX165" fmla="*/ 6737684 w 8460606"/>
              <a:gd name="connsiteY165" fmla="*/ 750771 h 4620126"/>
              <a:gd name="connsiteX166" fmla="*/ 6766560 w 8460606"/>
              <a:gd name="connsiteY166" fmla="*/ 808522 h 4620126"/>
              <a:gd name="connsiteX167" fmla="*/ 6776185 w 8460606"/>
              <a:gd name="connsiteY167" fmla="*/ 847023 h 4620126"/>
              <a:gd name="connsiteX168" fmla="*/ 6785811 w 8460606"/>
              <a:gd name="connsiteY168" fmla="*/ 904775 h 4620126"/>
              <a:gd name="connsiteX169" fmla="*/ 6805061 w 8460606"/>
              <a:gd name="connsiteY169" fmla="*/ 933651 h 4620126"/>
              <a:gd name="connsiteX170" fmla="*/ 6824312 w 8460606"/>
              <a:gd name="connsiteY170" fmla="*/ 1010653 h 4620126"/>
              <a:gd name="connsiteX171" fmla="*/ 6833937 w 8460606"/>
              <a:gd name="connsiteY171" fmla="*/ 1049154 h 4620126"/>
              <a:gd name="connsiteX172" fmla="*/ 6853188 w 8460606"/>
              <a:gd name="connsiteY172" fmla="*/ 1116531 h 4620126"/>
              <a:gd name="connsiteX173" fmla="*/ 6862813 w 8460606"/>
              <a:gd name="connsiteY173" fmla="*/ 1174282 h 4620126"/>
              <a:gd name="connsiteX174" fmla="*/ 6872438 w 8460606"/>
              <a:gd name="connsiteY174" fmla="*/ 1655545 h 4620126"/>
              <a:gd name="connsiteX175" fmla="*/ 6882063 w 8460606"/>
              <a:gd name="connsiteY175" fmla="*/ 1684421 h 4620126"/>
              <a:gd name="connsiteX176" fmla="*/ 6891689 w 8460606"/>
              <a:gd name="connsiteY176" fmla="*/ 1751798 h 4620126"/>
              <a:gd name="connsiteX177" fmla="*/ 6910939 w 8460606"/>
              <a:gd name="connsiteY177" fmla="*/ 1780674 h 4620126"/>
              <a:gd name="connsiteX178" fmla="*/ 6939815 w 8460606"/>
              <a:gd name="connsiteY178" fmla="*/ 1848051 h 4620126"/>
              <a:gd name="connsiteX179" fmla="*/ 6959065 w 8460606"/>
              <a:gd name="connsiteY179" fmla="*/ 1876926 h 4620126"/>
              <a:gd name="connsiteX180" fmla="*/ 6978316 w 8460606"/>
              <a:gd name="connsiteY180" fmla="*/ 1934678 h 4620126"/>
              <a:gd name="connsiteX181" fmla="*/ 7016817 w 8460606"/>
              <a:gd name="connsiteY181" fmla="*/ 1992429 h 4620126"/>
              <a:gd name="connsiteX182" fmla="*/ 7036068 w 8460606"/>
              <a:gd name="connsiteY182" fmla="*/ 2021305 h 4620126"/>
              <a:gd name="connsiteX183" fmla="*/ 7045693 w 8460606"/>
              <a:gd name="connsiteY183" fmla="*/ 2050181 h 4620126"/>
              <a:gd name="connsiteX184" fmla="*/ 7141945 w 8460606"/>
              <a:gd name="connsiteY184" fmla="*/ 2146434 h 4620126"/>
              <a:gd name="connsiteX185" fmla="*/ 7209322 w 8460606"/>
              <a:gd name="connsiteY185" fmla="*/ 2165684 h 4620126"/>
              <a:gd name="connsiteX186" fmla="*/ 7267074 w 8460606"/>
              <a:gd name="connsiteY186" fmla="*/ 2204185 h 4620126"/>
              <a:gd name="connsiteX187" fmla="*/ 7295950 w 8460606"/>
              <a:gd name="connsiteY187" fmla="*/ 2223436 h 4620126"/>
              <a:gd name="connsiteX188" fmla="*/ 7575082 w 8460606"/>
              <a:gd name="connsiteY188" fmla="*/ 2213811 h 4620126"/>
              <a:gd name="connsiteX189" fmla="*/ 7661710 w 8460606"/>
              <a:gd name="connsiteY189" fmla="*/ 2165684 h 4620126"/>
              <a:gd name="connsiteX190" fmla="*/ 7748337 w 8460606"/>
              <a:gd name="connsiteY190" fmla="*/ 2136808 h 4620126"/>
              <a:gd name="connsiteX191" fmla="*/ 7777213 w 8460606"/>
              <a:gd name="connsiteY191" fmla="*/ 2127183 h 4620126"/>
              <a:gd name="connsiteX192" fmla="*/ 7806089 w 8460606"/>
              <a:gd name="connsiteY192" fmla="*/ 2107933 h 4620126"/>
              <a:gd name="connsiteX193" fmla="*/ 7834964 w 8460606"/>
              <a:gd name="connsiteY193" fmla="*/ 2079057 h 4620126"/>
              <a:gd name="connsiteX194" fmla="*/ 7950468 w 8460606"/>
              <a:gd name="connsiteY194" fmla="*/ 2050181 h 4620126"/>
              <a:gd name="connsiteX195" fmla="*/ 7979343 w 8460606"/>
              <a:gd name="connsiteY195" fmla="*/ 2040556 h 4620126"/>
              <a:gd name="connsiteX196" fmla="*/ 8075596 w 8460606"/>
              <a:gd name="connsiteY196" fmla="*/ 2021305 h 4620126"/>
              <a:gd name="connsiteX197" fmla="*/ 8114097 w 8460606"/>
              <a:gd name="connsiteY197" fmla="*/ 2002055 h 4620126"/>
              <a:gd name="connsiteX198" fmla="*/ 8171849 w 8460606"/>
              <a:gd name="connsiteY198" fmla="*/ 1982804 h 4620126"/>
              <a:gd name="connsiteX199" fmla="*/ 8229600 w 8460606"/>
              <a:gd name="connsiteY199" fmla="*/ 1944303 h 4620126"/>
              <a:gd name="connsiteX200" fmla="*/ 8258476 w 8460606"/>
              <a:gd name="connsiteY200" fmla="*/ 1925053 h 4620126"/>
              <a:gd name="connsiteX201" fmla="*/ 8277726 w 8460606"/>
              <a:gd name="connsiteY201" fmla="*/ 1896177 h 4620126"/>
              <a:gd name="connsiteX202" fmla="*/ 8306602 w 8460606"/>
              <a:gd name="connsiteY202" fmla="*/ 1886552 h 4620126"/>
              <a:gd name="connsiteX203" fmla="*/ 8364354 w 8460606"/>
              <a:gd name="connsiteY203" fmla="*/ 1857676 h 4620126"/>
              <a:gd name="connsiteX204" fmla="*/ 8383604 w 8460606"/>
              <a:gd name="connsiteY204" fmla="*/ 1828800 h 4620126"/>
              <a:gd name="connsiteX205" fmla="*/ 8460606 w 8460606"/>
              <a:gd name="connsiteY20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23436 w 8460606"/>
              <a:gd name="connsiteY50" fmla="*/ 2916455 h 4620126"/>
              <a:gd name="connsiteX51" fmla="*/ 2233061 w 8460606"/>
              <a:gd name="connsiteY51" fmla="*/ 2887579 h 4620126"/>
              <a:gd name="connsiteX52" fmla="*/ 2261937 w 8460606"/>
              <a:gd name="connsiteY52" fmla="*/ 2675823 h 4620126"/>
              <a:gd name="connsiteX53" fmla="*/ 2281188 w 8460606"/>
              <a:gd name="connsiteY53" fmla="*/ 2598821 h 4620126"/>
              <a:gd name="connsiteX54" fmla="*/ 2310063 w 8460606"/>
              <a:gd name="connsiteY54" fmla="*/ 2531444 h 4620126"/>
              <a:gd name="connsiteX55" fmla="*/ 2377440 w 8460606"/>
              <a:gd name="connsiteY55" fmla="*/ 2473693 h 4620126"/>
              <a:gd name="connsiteX56" fmla="*/ 2406316 w 8460606"/>
              <a:gd name="connsiteY56" fmla="*/ 2464067 h 4620126"/>
              <a:gd name="connsiteX57" fmla="*/ 2435192 w 8460606"/>
              <a:gd name="connsiteY57" fmla="*/ 2444817 h 4620126"/>
              <a:gd name="connsiteX58" fmla="*/ 2608446 w 8460606"/>
              <a:gd name="connsiteY58" fmla="*/ 2290813 h 4620126"/>
              <a:gd name="connsiteX59" fmla="*/ 2704699 w 8460606"/>
              <a:gd name="connsiteY59" fmla="*/ 2329314 h 4620126"/>
              <a:gd name="connsiteX60" fmla="*/ 2733575 w 8460606"/>
              <a:gd name="connsiteY60" fmla="*/ 2338939 h 4620126"/>
              <a:gd name="connsiteX61" fmla="*/ 2791326 w 8460606"/>
              <a:gd name="connsiteY61" fmla="*/ 2367815 h 4620126"/>
              <a:gd name="connsiteX62" fmla="*/ 2916455 w 8460606"/>
              <a:gd name="connsiteY62" fmla="*/ 2483318 h 4620126"/>
              <a:gd name="connsiteX63" fmla="*/ 2954956 w 8460606"/>
              <a:gd name="connsiteY63" fmla="*/ 2569945 h 4620126"/>
              <a:gd name="connsiteX64" fmla="*/ 3022333 w 8460606"/>
              <a:gd name="connsiteY64" fmla="*/ 2714324 h 4620126"/>
              <a:gd name="connsiteX65" fmla="*/ 3041583 w 8460606"/>
              <a:gd name="connsiteY65" fmla="*/ 2772076 h 4620126"/>
              <a:gd name="connsiteX66" fmla="*/ 3051209 w 8460606"/>
              <a:gd name="connsiteY66" fmla="*/ 2800952 h 4620126"/>
              <a:gd name="connsiteX67" fmla="*/ 3060834 w 8460606"/>
              <a:gd name="connsiteY67" fmla="*/ 2829827 h 4620126"/>
              <a:gd name="connsiteX68" fmla="*/ 3128211 w 8460606"/>
              <a:gd name="connsiteY68" fmla="*/ 2954956 h 4620126"/>
              <a:gd name="connsiteX69" fmla="*/ 3157086 w 8460606"/>
              <a:gd name="connsiteY69" fmla="*/ 2974206 h 4620126"/>
              <a:gd name="connsiteX70" fmla="*/ 3262964 w 8460606"/>
              <a:gd name="connsiteY70" fmla="*/ 3070459 h 4620126"/>
              <a:gd name="connsiteX71" fmla="*/ 3301465 w 8460606"/>
              <a:gd name="connsiteY71" fmla="*/ 3128211 h 4620126"/>
              <a:gd name="connsiteX72" fmla="*/ 3445844 w 8460606"/>
              <a:gd name="connsiteY72" fmla="*/ 3205213 h 4620126"/>
              <a:gd name="connsiteX73" fmla="*/ 3474720 w 8460606"/>
              <a:gd name="connsiteY73" fmla="*/ 3224463 h 4620126"/>
              <a:gd name="connsiteX74" fmla="*/ 3532472 w 8460606"/>
              <a:gd name="connsiteY74" fmla="*/ 3243714 h 4620126"/>
              <a:gd name="connsiteX75" fmla="*/ 3599849 w 8460606"/>
              <a:gd name="connsiteY75" fmla="*/ 3282215 h 4620126"/>
              <a:gd name="connsiteX76" fmla="*/ 3638350 w 8460606"/>
              <a:gd name="connsiteY76" fmla="*/ 3291840 h 4620126"/>
              <a:gd name="connsiteX77" fmla="*/ 4100362 w 8460606"/>
              <a:gd name="connsiteY77" fmla="*/ 3243714 h 4620126"/>
              <a:gd name="connsiteX78" fmla="*/ 4129238 w 8460606"/>
              <a:gd name="connsiteY78" fmla="*/ 3234088 h 4620126"/>
              <a:gd name="connsiteX79" fmla="*/ 4331369 w 8460606"/>
              <a:gd name="connsiteY79" fmla="*/ 3051208 h 4620126"/>
              <a:gd name="connsiteX80" fmla="*/ 4350619 w 8460606"/>
              <a:gd name="connsiteY80" fmla="*/ 3022333 h 4620126"/>
              <a:gd name="connsiteX81" fmla="*/ 4437246 w 8460606"/>
              <a:gd name="connsiteY81" fmla="*/ 2954956 h 4620126"/>
              <a:gd name="connsiteX82" fmla="*/ 4687503 w 8460606"/>
              <a:gd name="connsiteY82" fmla="*/ 2579571 h 4620126"/>
              <a:gd name="connsiteX83" fmla="*/ 4697129 w 8460606"/>
              <a:gd name="connsiteY83" fmla="*/ 2550695 h 4620126"/>
              <a:gd name="connsiteX84" fmla="*/ 4735630 w 8460606"/>
              <a:gd name="connsiteY84" fmla="*/ 2464067 h 4620126"/>
              <a:gd name="connsiteX85" fmla="*/ 4754880 w 8460606"/>
              <a:gd name="connsiteY85" fmla="*/ 2406316 h 4620126"/>
              <a:gd name="connsiteX86" fmla="*/ 4764505 w 8460606"/>
              <a:gd name="connsiteY86" fmla="*/ 2377440 h 4620126"/>
              <a:gd name="connsiteX87" fmla="*/ 4822257 w 8460606"/>
              <a:gd name="connsiteY87" fmla="*/ 2252312 h 4620126"/>
              <a:gd name="connsiteX88" fmla="*/ 4908884 w 8460606"/>
              <a:gd name="connsiteY88" fmla="*/ 1982804 h 4620126"/>
              <a:gd name="connsiteX89" fmla="*/ 4918510 w 8460606"/>
              <a:gd name="connsiteY89" fmla="*/ 1876926 h 4620126"/>
              <a:gd name="connsiteX90" fmla="*/ 4937760 w 8460606"/>
              <a:gd name="connsiteY90" fmla="*/ 1809549 h 4620126"/>
              <a:gd name="connsiteX91" fmla="*/ 4957011 w 8460606"/>
              <a:gd name="connsiteY91" fmla="*/ 1626669 h 4620126"/>
              <a:gd name="connsiteX92" fmla="*/ 4966636 w 8460606"/>
              <a:gd name="connsiteY92" fmla="*/ 1578543 h 4620126"/>
              <a:gd name="connsiteX93" fmla="*/ 4976261 w 8460606"/>
              <a:gd name="connsiteY93" fmla="*/ 1463040 h 4620126"/>
              <a:gd name="connsiteX94" fmla="*/ 5014762 w 8460606"/>
              <a:gd name="connsiteY94" fmla="*/ 1366787 h 4620126"/>
              <a:gd name="connsiteX95" fmla="*/ 5024388 w 8460606"/>
              <a:gd name="connsiteY95" fmla="*/ 1328286 h 4620126"/>
              <a:gd name="connsiteX96" fmla="*/ 5062889 w 8460606"/>
              <a:gd name="connsiteY96" fmla="*/ 1241659 h 4620126"/>
              <a:gd name="connsiteX97" fmla="*/ 5072514 w 8460606"/>
              <a:gd name="connsiteY97" fmla="*/ 1203158 h 4620126"/>
              <a:gd name="connsiteX98" fmla="*/ 5091764 w 8460606"/>
              <a:gd name="connsiteY98" fmla="*/ 1155032 h 4620126"/>
              <a:gd name="connsiteX99" fmla="*/ 5101390 w 8460606"/>
              <a:gd name="connsiteY99" fmla="*/ 1126156 h 4620126"/>
              <a:gd name="connsiteX100" fmla="*/ 5120640 w 8460606"/>
              <a:gd name="connsiteY100" fmla="*/ 1097280 h 4620126"/>
              <a:gd name="connsiteX101" fmla="*/ 5149516 w 8460606"/>
              <a:gd name="connsiteY101" fmla="*/ 1029903 h 4620126"/>
              <a:gd name="connsiteX102" fmla="*/ 5178392 w 8460606"/>
              <a:gd name="connsiteY102" fmla="*/ 1001027 h 4620126"/>
              <a:gd name="connsiteX103" fmla="*/ 5216893 w 8460606"/>
              <a:gd name="connsiteY103" fmla="*/ 943276 h 4620126"/>
              <a:gd name="connsiteX104" fmla="*/ 5236143 w 8460606"/>
              <a:gd name="connsiteY104" fmla="*/ 914400 h 4620126"/>
              <a:gd name="connsiteX105" fmla="*/ 5274644 w 8460606"/>
              <a:gd name="connsiteY105" fmla="*/ 827773 h 4620126"/>
              <a:gd name="connsiteX106" fmla="*/ 5303520 w 8460606"/>
              <a:gd name="connsiteY106" fmla="*/ 770021 h 4620126"/>
              <a:gd name="connsiteX107" fmla="*/ 5361272 w 8460606"/>
              <a:gd name="connsiteY107" fmla="*/ 741145 h 4620126"/>
              <a:gd name="connsiteX108" fmla="*/ 5390148 w 8460606"/>
              <a:gd name="connsiteY108" fmla="*/ 750771 h 4620126"/>
              <a:gd name="connsiteX109" fmla="*/ 5447899 w 8460606"/>
              <a:gd name="connsiteY109" fmla="*/ 731520 h 4620126"/>
              <a:gd name="connsiteX110" fmla="*/ 5505651 w 8460606"/>
              <a:gd name="connsiteY110" fmla="*/ 770021 h 4620126"/>
              <a:gd name="connsiteX111" fmla="*/ 5515276 w 8460606"/>
              <a:gd name="connsiteY111" fmla="*/ 798897 h 4620126"/>
              <a:gd name="connsiteX112" fmla="*/ 5553777 w 8460606"/>
              <a:gd name="connsiteY112" fmla="*/ 875899 h 4620126"/>
              <a:gd name="connsiteX113" fmla="*/ 5582653 w 8460606"/>
              <a:gd name="connsiteY113" fmla="*/ 962526 h 4620126"/>
              <a:gd name="connsiteX114" fmla="*/ 5592278 w 8460606"/>
              <a:gd name="connsiteY114" fmla="*/ 991402 h 4620126"/>
              <a:gd name="connsiteX115" fmla="*/ 5611529 w 8460606"/>
              <a:gd name="connsiteY115" fmla="*/ 1029903 h 4620126"/>
              <a:gd name="connsiteX116" fmla="*/ 5630779 w 8460606"/>
              <a:gd name="connsiteY116" fmla="*/ 1087655 h 4620126"/>
              <a:gd name="connsiteX117" fmla="*/ 5640404 w 8460606"/>
              <a:gd name="connsiteY117" fmla="*/ 1116531 h 4620126"/>
              <a:gd name="connsiteX118" fmla="*/ 5678905 w 8460606"/>
              <a:gd name="connsiteY118" fmla="*/ 1174282 h 4620126"/>
              <a:gd name="connsiteX119" fmla="*/ 5698156 w 8460606"/>
              <a:gd name="connsiteY119" fmla="*/ 1203158 h 4620126"/>
              <a:gd name="connsiteX120" fmla="*/ 5717406 w 8460606"/>
              <a:gd name="connsiteY120" fmla="*/ 1260909 h 4620126"/>
              <a:gd name="connsiteX121" fmla="*/ 5727032 w 8460606"/>
              <a:gd name="connsiteY121" fmla="*/ 1289785 h 4620126"/>
              <a:gd name="connsiteX122" fmla="*/ 5736657 w 8460606"/>
              <a:gd name="connsiteY122" fmla="*/ 1328286 h 4620126"/>
              <a:gd name="connsiteX123" fmla="*/ 5755908 w 8460606"/>
              <a:gd name="connsiteY123" fmla="*/ 1376413 h 4620126"/>
              <a:gd name="connsiteX124" fmla="*/ 5765533 w 8460606"/>
              <a:gd name="connsiteY124" fmla="*/ 1491916 h 4620126"/>
              <a:gd name="connsiteX125" fmla="*/ 5775158 w 8460606"/>
              <a:gd name="connsiteY125" fmla="*/ 1540042 h 4620126"/>
              <a:gd name="connsiteX126" fmla="*/ 5784783 w 8460606"/>
              <a:gd name="connsiteY126" fmla="*/ 1636295 h 4620126"/>
              <a:gd name="connsiteX127" fmla="*/ 5823284 w 8460606"/>
              <a:gd name="connsiteY127" fmla="*/ 1626669 h 4620126"/>
              <a:gd name="connsiteX128" fmla="*/ 5842535 w 8460606"/>
              <a:gd name="connsiteY128" fmla="*/ 1597794 h 4620126"/>
              <a:gd name="connsiteX129" fmla="*/ 5871411 w 8460606"/>
              <a:gd name="connsiteY129" fmla="*/ 1578543 h 4620126"/>
              <a:gd name="connsiteX130" fmla="*/ 5909912 w 8460606"/>
              <a:gd name="connsiteY130" fmla="*/ 1520792 h 4620126"/>
              <a:gd name="connsiteX131" fmla="*/ 5929162 w 8460606"/>
              <a:gd name="connsiteY131" fmla="*/ 1491916 h 4620126"/>
              <a:gd name="connsiteX132" fmla="*/ 5958038 w 8460606"/>
              <a:gd name="connsiteY132" fmla="*/ 1434164 h 4620126"/>
              <a:gd name="connsiteX133" fmla="*/ 5977289 w 8460606"/>
              <a:gd name="connsiteY133" fmla="*/ 1232034 h 4620126"/>
              <a:gd name="connsiteX134" fmla="*/ 5986914 w 8460606"/>
              <a:gd name="connsiteY134" fmla="*/ 1145406 h 4620126"/>
              <a:gd name="connsiteX135" fmla="*/ 6006164 w 8460606"/>
              <a:gd name="connsiteY135" fmla="*/ 1078029 h 4620126"/>
              <a:gd name="connsiteX136" fmla="*/ 6035040 w 8460606"/>
              <a:gd name="connsiteY136" fmla="*/ 808522 h 4620126"/>
              <a:gd name="connsiteX137" fmla="*/ 6054291 w 8460606"/>
              <a:gd name="connsiteY137" fmla="*/ 741145 h 4620126"/>
              <a:gd name="connsiteX138" fmla="*/ 6073541 w 8460606"/>
              <a:gd name="connsiteY138" fmla="*/ 683394 h 4620126"/>
              <a:gd name="connsiteX139" fmla="*/ 6092792 w 8460606"/>
              <a:gd name="connsiteY139" fmla="*/ 596766 h 4620126"/>
              <a:gd name="connsiteX140" fmla="*/ 6131293 w 8460606"/>
              <a:gd name="connsiteY140" fmla="*/ 462013 h 4620126"/>
              <a:gd name="connsiteX141" fmla="*/ 6150543 w 8460606"/>
              <a:gd name="connsiteY141" fmla="*/ 423512 h 4620126"/>
              <a:gd name="connsiteX142" fmla="*/ 6179419 w 8460606"/>
              <a:gd name="connsiteY142" fmla="*/ 317634 h 4620126"/>
              <a:gd name="connsiteX143" fmla="*/ 6198670 w 8460606"/>
              <a:gd name="connsiteY143" fmla="*/ 279133 h 4620126"/>
              <a:gd name="connsiteX144" fmla="*/ 6217920 w 8460606"/>
              <a:gd name="connsiteY144" fmla="*/ 221381 h 4620126"/>
              <a:gd name="connsiteX145" fmla="*/ 6275672 w 8460606"/>
              <a:gd name="connsiteY145" fmla="*/ 115503 h 4620126"/>
              <a:gd name="connsiteX146" fmla="*/ 6294922 w 8460606"/>
              <a:gd name="connsiteY146" fmla="*/ 57752 h 4620126"/>
              <a:gd name="connsiteX147" fmla="*/ 6304548 w 8460606"/>
              <a:gd name="connsiteY147" fmla="*/ 28876 h 4620126"/>
              <a:gd name="connsiteX148" fmla="*/ 6323798 w 8460606"/>
              <a:gd name="connsiteY148" fmla="*/ 0 h 4620126"/>
              <a:gd name="connsiteX149" fmla="*/ 6352674 w 8460606"/>
              <a:gd name="connsiteY149" fmla="*/ 9625 h 4620126"/>
              <a:gd name="connsiteX150" fmla="*/ 6371924 w 8460606"/>
              <a:gd name="connsiteY150" fmla="*/ 38501 h 4620126"/>
              <a:gd name="connsiteX151" fmla="*/ 6400800 w 8460606"/>
              <a:gd name="connsiteY151" fmla="*/ 67377 h 4620126"/>
              <a:gd name="connsiteX152" fmla="*/ 6420051 w 8460606"/>
              <a:gd name="connsiteY152" fmla="*/ 125128 h 4620126"/>
              <a:gd name="connsiteX153" fmla="*/ 6458552 w 8460606"/>
              <a:gd name="connsiteY153" fmla="*/ 182880 h 4620126"/>
              <a:gd name="connsiteX154" fmla="*/ 6477802 w 8460606"/>
              <a:gd name="connsiteY154" fmla="*/ 211756 h 4620126"/>
              <a:gd name="connsiteX155" fmla="*/ 6516303 w 8460606"/>
              <a:gd name="connsiteY155" fmla="*/ 298383 h 4620126"/>
              <a:gd name="connsiteX156" fmla="*/ 6545179 w 8460606"/>
              <a:gd name="connsiteY156" fmla="*/ 442762 h 4620126"/>
              <a:gd name="connsiteX157" fmla="*/ 6564430 w 8460606"/>
              <a:gd name="connsiteY157" fmla="*/ 471638 h 4620126"/>
              <a:gd name="connsiteX158" fmla="*/ 6593305 w 8460606"/>
              <a:gd name="connsiteY158" fmla="*/ 529389 h 4620126"/>
              <a:gd name="connsiteX159" fmla="*/ 6602931 w 8460606"/>
              <a:gd name="connsiteY159" fmla="*/ 558265 h 4620126"/>
              <a:gd name="connsiteX160" fmla="*/ 6631806 w 8460606"/>
              <a:gd name="connsiteY160" fmla="*/ 567891 h 4620126"/>
              <a:gd name="connsiteX161" fmla="*/ 6651057 w 8460606"/>
              <a:gd name="connsiteY161" fmla="*/ 596766 h 4620126"/>
              <a:gd name="connsiteX162" fmla="*/ 6699183 w 8460606"/>
              <a:gd name="connsiteY162" fmla="*/ 654518 h 4620126"/>
              <a:gd name="connsiteX163" fmla="*/ 6728059 w 8460606"/>
              <a:gd name="connsiteY163" fmla="*/ 712269 h 4620126"/>
              <a:gd name="connsiteX164" fmla="*/ 6737684 w 8460606"/>
              <a:gd name="connsiteY164" fmla="*/ 750771 h 4620126"/>
              <a:gd name="connsiteX165" fmla="*/ 6766560 w 8460606"/>
              <a:gd name="connsiteY165" fmla="*/ 808522 h 4620126"/>
              <a:gd name="connsiteX166" fmla="*/ 6776185 w 8460606"/>
              <a:gd name="connsiteY166" fmla="*/ 847023 h 4620126"/>
              <a:gd name="connsiteX167" fmla="*/ 6785811 w 8460606"/>
              <a:gd name="connsiteY167" fmla="*/ 904775 h 4620126"/>
              <a:gd name="connsiteX168" fmla="*/ 6805061 w 8460606"/>
              <a:gd name="connsiteY168" fmla="*/ 933651 h 4620126"/>
              <a:gd name="connsiteX169" fmla="*/ 6824312 w 8460606"/>
              <a:gd name="connsiteY169" fmla="*/ 1010653 h 4620126"/>
              <a:gd name="connsiteX170" fmla="*/ 6833937 w 8460606"/>
              <a:gd name="connsiteY170" fmla="*/ 1049154 h 4620126"/>
              <a:gd name="connsiteX171" fmla="*/ 6853188 w 8460606"/>
              <a:gd name="connsiteY171" fmla="*/ 1116531 h 4620126"/>
              <a:gd name="connsiteX172" fmla="*/ 6862813 w 8460606"/>
              <a:gd name="connsiteY172" fmla="*/ 1174282 h 4620126"/>
              <a:gd name="connsiteX173" fmla="*/ 6872438 w 8460606"/>
              <a:gd name="connsiteY173" fmla="*/ 1655545 h 4620126"/>
              <a:gd name="connsiteX174" fmla="*/ 6882063 w 8460606"/>
              <a:gd name="connsiteY174" fmla="*/ 1684421 h 4620126"/>
              <a:gd name="connsiteX175" fmla="*/ 6891689 w 8460606"/>
              <a:gd name="connsiteY175" fmla="*/ 1751798 h 4620126"/>
              <a:gd name="connsiteX176" fmla="*/ 6910939 w 8460606"/>
              <a:gd name="connsiteY176" fmla="*/ 1780674 h 4620126"/>
              <a:gd name="connsiteX177" fmla="*/ 6939815 w 8460606"/>
              <a:gd name="connsiteY177" fmla="*/ 1848051 h 4620126"/>
              <a:gd name="connsiteX178" fmla="*/ 6959065 w 8460606"/>
              <a:gd name="connsiteY178" fmla="*/ 1876926 h 4620126"/>
              <a:gd name="connsiteX179" fmla="*/ 6978316 w 8460606"/>
              <a:gd name="connsiteY179" fmla="*/ 1934678 h 4620126"/>
              <a:gd name="connsiteX180" fmla="*/ 7016817 w 8460606"/>
              <a:gd name="connsiteY180" fmla="*/ 1992429 h 4620126"/>
              <a:gd name="connsiteX181" fmla="*/ 7036068 w 8460606"/>
              <a:gd name="connsiteY181" fmla="*/ 2021305 h 4620126"/>
              <a:gd name="connsiteX182" fmla="*/ 7045693 w 8460606"/>
              <a:gd name="connsiteY182" fmla="*/ 2050181 h 4620126"/>
              <a:gd name="connsiteX183" fmla="*/ 7141945 w 8460606"/>
              <a:gd name="connsiteY183" fmla="*/ 2146434 h 4620126"/>
              <a:gd name="connsiteX184" fmla="*/ 7209322 w 8460606"/>
              <a:gd name="connsiteY184" fmla="*/ 2165684 h 4620126"/>
              <a:gd name="connsiteX185" fmla="*/ 7267074 w 8460606"/>
              <a:gd name="connsiteY185" fmla="*/ 2204185 h 4620126"/>
              <a:gd name="connsiteX186" fmla="*/ 7295950 w 8460606"/>
              <a:gd name="connsiteY186" fmla="*/ 2223436 h 4620126"/>
              <a:gd name="connsiteX187" fmla="*/ 7575082 w 8460606"/>
              <a:gd name="connsiteY187" fmla="*/ 2213811 h 4620126"/>
              <a:gd name="connsiteX188" fmla="*/ 7661710 w 8460606"/>
              <a:gd name="connsiteY188" fmla="*/ 2165684 h 4620126"/>
              <a:gd name="connsiteX189" fmla="*/ 7748337 w 8460606"/>
              <a:gd name="connsiteY189" fmla="*/ 2136808 h 4620126"/>
              <a:gd name="connsiteX190" fmla="*/ 7777213 w 8460606"/>
              <a:gd name="connsiteY190" fmla="*/ 2127183 h 4620126"/>
              <a:gd name="connsiteX191" fmla="*/ 7806089 w 8460606"/>
              <a:gd name="connsiteY191" fmla="*/ 2107933 h 4620126"/>
              <a:gd name="connsiteX192" fmla="*/ 7834964 w 8460606"/>
              <a:gd name="connsiteY192" fmla="*/ 2079057 h 4620126"/>
              <a:gd name="connsiteX193" fmla="*/ 7950468 w 8460606"/>
              <a:gd name="connsiteY193" fmla="*/ 2050181 h 4620126"/>
              <a:gd name="connsiteX194" fmla="*/ 7979343 w 8460606"/>
              <a:gd name="connsiteY194" fmla="*/ 2040556 h 4620126"/>
              <a:gd name="connsiteX195" fmla="*/ 8075596 w 8460606"/>
              <a:gd name="connsiteY195" fmla="*/ 2021305 h 4620126"/>
              <a:gd name="connsiteX196" fmla="*/ 8114097 w 8460606"/>
              <a:gd name="connsiteY196" fmla="*/ 2002055 h 4620126"/>
              <a:gd name="connsiteX197" fmla="*/ 8171849 w 8460606"/>
              <a:gd name="connsiteY197" fmla="*/ 1982804 h 4620126"/>
              <a:gd name="connsiteX198" fmla="*/ 8229600 w 8460606"/>
              <a:gd name="connsiteY198" fmla="*/ 1944303 h 4620126"/>
              <a:gd name="connsiteX199" fmla="*/ 8258476 w 8460606"/>
              <a:gd name="connsiteY199" fmla="*/ 1925053 h 4620126"/>
              <a:gd name="connsiteX200" fmla="*/ 8277726 w 8460606"/>
              <a:gd name="connsiteY200" fmla="*/ 1896177 h 4620126"/>
              <a:gd name="connsiteX201" fmla="*/ 8306602 w 8460606"/>
              <a:gd name="connsiteY201" fmla="*/ 1886552 h 4620126"/>
              <a:gd name="connsiteX202" fmla="*/ 8364354 w 8460606"/>
              <a:gd name="connsiteY202" fmla="*/ 1857676 h 4620126"/>
              <a:gd name="connsiteX203" fmla="*/ 8383604 w 8460606"/>
              <a:gd name="connsiteY203" fmla="*/ 1828800 h 4620126"/>
              <a:gd name="connsiteX204" fmla="*/ 8460606 w 8460606"/>
              <a:gd name="connsiteY20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27183 w 8460606"/>
              <a:gd name="connsiteY45" fmla="*/ 3128211 h 4620126"/>
              <a:gd name="connsiteX46" fmla="*/ 2156059 w 8460606"/>
              <a:gd name="connsiteY46" fmla="*/ 3099335 h 4620126"/>
              <a:gd name="connsiteX47" fmla="*/ 2175310 w 8460606"/>
              <a:gd name="connsiteY47" fmla="*/ 3060834 h 4620126"/>
              <a:gd name="connsiteX48" fmla="*/ 2194560 w 8460606"/>
              <a:gd name="connsiteY48" fmla="*/ 2993457 h 4620126"/>
              <a:gd name="connsiteX49" fmla="*/ 2213811 w 8460606"/>
              <a:gd name="connsiteY49" fmla="*/ 2954956 h 4620126"/>
              <a:gd name="connsiteX50" fmla="*/ 2233061 w 8460606"/>
              <a:gd name="connsiteY50" fmla="*/ 2887579 h 4620126"/>
              <a:gd name="connsiteX51" fmla="*/ 2261937 w 8460606"/>
              <a:gd name="connsiteY51" fmla="*/ 2675823 h 4620126"/>
              <a:gd name="connsiteX52" fmla="*/ 2281188 w 8460606"/>
              <a:gd name="connsiteY52" fmla="*/ 2598821 h 4620126"/>
              <a:gd name="connsiteX53" fmla="*/ 2310063 w 8460606"/>
              <a:gd name="connsiteY53" fmla="*/ 2531444 h 4620126"/>
              <a:gd name="connsiteX54" fmla="*/ 2377440 w 8460606"/>
              <a:gd name="connsiteY54" fmla="*/ 2473693 h 4620126"/>
              <a:gd name="connsiteX55" fmla="*/ 2406316 w 8460606"/>
              <a:gd name="connsiteY55" fmla="*/ 2464067 h 4620126"/>
              <a:gd name="connsiteX56" fmla="*/ 2435192 w 8460606"/>
              <a:gd name="connsiteY56" fmla="*/ 2444817 h 4620126"/>
              <a:gd name="connsiteX57" fmla="*/ 2608446 w 8460606"/>
              <a:gd name="connsiteY57" fmla="*/ 2290813 h 4620126"/>
              <a:gd name="connsiteX58" fmla="*/ 2704699 w 8460606"/>
              <a:gd name="connsiteY58" fmla="*/ 2329314 h 4620126"/>
              <a:gd name="connsiteX59" fmla="*/ 2733575 w 8460606"/>
              <a:gd name="connsiteY59" fmla="*/ 2338939 h 4620126"/>
              <a:gd name="connsiteX60" fmla="*/ 2791326 w 8460606"/>
              <a:gd name="connsiteY60" fmla="*/ 2367815 h 4620126"/>
              <a:gd name="connsiteX61" fmla="*/ 2916455 w 8460606"/>
              <a:gd name="connsiteY61" fmla="*/ 2483318 h 4620126"/>
              <a:gd name="connsiteX62" fmla="*/ 2954956 w 8460606"/>
              <a:gd name="connsiteY62" fmla="*/ 2569945 h 4620126"/>
              <a:gd name="connsiteX63" fmla="*/ 3022333 w 8460606"/>
              <a:gd name="connsiteY63" fmla="*/ 2714324 h 4620126"/>
              <a:gd name="connsiteX64" fmla="*/ 3041583 w 8460606"/>
              <a:gd name="connsiteY64" fmla="*/ 2772076 h 4620126"/>
              <a:gd name="connsiteX65" fmla="*/ 3051209 w 8460606"/>
              <a:gd name="connsiteY65" fmla="*/ 2800952 h 4620126"/>
              <a:gd name="connsiteX66" fmla="*/ 3060834 w 8460606"/>
              <a:gd name="connsiteY66" fmla="*/ 2829827 h 4620126"/>
              <a:gd name="connsiteX67" fmla="*/ 3128211 w 8460606"/>
              <a:gd name="connsiteY67" fmla="*/ 2954956 h 4620126"/>
              <a:gd name="connsiteX68" fmla="*/ 3157086 w 8460606"/>
              <a:gd name="connsiteY68" fmla="*/ 2974206 h 4620126"/>
              <a:gd name="connsiteX69" fmla="*/ 3262964 w 8460606"/>
              <a:gd name="connsiteY69" fmla="*/ 3070459 h 4620126"/>
              <a:gd name="connsiteX70" fmla="*/ 3301465 w 8460606"/>
              <a:gd name="connsiteY70" fmla="*/ 3128211 h 4620126"/>
              <a:gd name="connsiteX71" fmla="*/ 3445844 w 8460606"/>
              <a:gd name="connsiteY71" fmla="*/ 3205213 h 4620126"/>
              <a:gd name="connsiteX72" fmla="*/ 3474720 w 8460606"/>
              <a:gd name="connsiteY72" fmla="*/ 3224463 h 4620126"/>
              <a:gd name="connsiteX73" fmla="*/ 3532472 w 8460606"/>
              <a:gd name="connsiteY73" fmla="*/ 3243714 h 4620126"/>
              <a:gd name="connsiteX74" fmla="*/ 3599849 w 8460606"/>
              <a:gd name="connsiteY74" fmla="*/ 3282215 h 4620126"/>
              <a:gd name="connsiteX75" fmla="*/ 3638350 w 8460606"/>
              <a:gd name="connsiteY75" fmla="*/ 3291840 h 4620126"/>
              <a:gd name="connsiteX76" fmla="*/ 4100362 w 8460606"/>
              <a:gd name="connsiteY76" fmla="*/ 3243714 h 4620126"/>
              <a:gd name="connsiteX77" fmla="*/ 4129238 w 8460606"/>
              <a:gd name="connsiteY77" fmla="*/ 3234088 h 4620126"/>
              <a:gd name="connsiteX78" fmla="*/ 4331369 w 8460606"/>
              <a:gd name="connsiteY78" fmla="*/ 3051208 h 4620126"/>
              <a:gd name="connsiteX79" fmla="*/ 4350619 w 8460606"/>
              <a:gd name="connsiteY79" fmla="*/ 3022333 h 4620126"/>
              <a:gd name="connsiteX80" fmla="*/ 4437246 w 8460606"/>
              <a:gd name="connsiteY80" fmla="*/ 2954956 h 4620126"/>
              <a:gd name="connsiteX81" fmla="*/ 4687503 w 8460606"/>
              <a:gd name="connsiteY81" fmla="*/ 2579571 h 4620126"/>
              <a:gd name="connsiteX82" fmla="*/ 4697129 w 8460606"/>
              <a:gd name="connsiteY82" fmla="*/ 2550695 h 4620126"/>
              <a:gd name="connsiteX83" fmla="*/ 4735630 w 8460606"/>
              <a:gd name="connsiteY83" fmla="*/ 2464067 h 4620126"/>
              <a:gd name="connsiteX84" fmla="*/ 4754880 w 8460606"/>
              <a:gd name="connsiteY84" fmla="*/ 2406316 h 4620126"/>
              <a:gd name="connsiteX85" fmla="*/ 4764505 w 8460606"/>
              <a:gd name="connsiteY85" fmla="*/ 2377440 h 4620126"/>
              <a:gd name="connsiteX86" fmla="*/ 4822257 w 8460606"/>
              <a:gd name="connsiteY86" fmla="*/ 2252312 h 4620126"/>
              <a:gd name="connsiteX87" fmla="*/ 4908884 w 8460606"/>
              <a:gd name="connsiteY87" fmla="*/ 1982804 h 4620126"/>
              <a:gd name="connsiteX88" fmla="*/ 4918510 w 8460606"/>
              <a:gd name="connsiteY88" fmla="*/ 1876926 h 4620126"/>
              <a:gd name="connsiteX89" fmla="*/ 4937760 w 8460606"/>
              <a:gd name="connsiteY89" fmla="*/ 1809549 h 4620126"/>
              <a:gd name="connsiteX90" fmla="*/ 4957011 w 8460606"/>
              <a:gd name="connsiteY90" fmla="*/ 1626669 h 4620126"/>
              <a:gd name="connsiteX91" fmla="*/ 4966636 w 8460606"/>
              <a:gd name="connsiteY91" fmla="*/ 1578543 h 4620126"/>
              <a:gd name="connsiteX92" fmla="*/ 4976261 w 8460606"/>
              <a:gd name="connsiteY92" fmla="*/ 1463040 h 4620126"/>
              <a:gd name="connsiteX93" fmla="*/ 5014762 w 8460606"/>
              <a:gd name="connsiteY93" fmla="*/ 1366787 h 4620126"/>
              <a:gd name="connsiteX94" fmla="*/ 5024388 w 8460606"/>
              <a:gd name="connsiteY94" fmla="*/ 1328286 h 4620126"/>
              <a:gd name="connsiteX95" fmla="*/ 5062889 w 8460606"/>
              <a:gd name="connsiteY95" fmla="*/ 1241659 h 4620126"/>
              <a:gd name="connsiteX96" fmla="*/ 5072514 w 8460606"/>
              <a:gd name="connsiteY96" fmla="*/ 1203158 h 4620126"/>
              <a:gd name="connsiteX97" fmla="*/ 5091764 w 8460606"/>
              <a:gd name="connsiteY97" fmla="*/ 1155032 h 4620126"/>
              <a:gd name="connsiteX98" fmla="*/ 5101390 w 8460606"/>
              <a:gd name="connsiteY98" fmla="*/ 1126156 h 4620126"/>
              <a:gd name="connsiteX99" fmla="*/ 5120640 w 8460606"/>
              <a:gd name="connsiteY99" fmla="*/ 1097280 h 4620126"/>
              <a:gd name="connsiteX100" fmla="*/ 5149516 w 8460606"/>
              <a:gd name="connsiteY100" fmla="*/ 1029903 h 4620126"/>
              <a:gd name="connsiteX101" fmla="*/ 5178392 w 8460606"/>
              <a:gd name="connsiteY101" fmla="*/ 1001027 h 4620126"/>
              <a:gd name="connsiteX102" fmla="*/ 5216893 w 8460606"/>
              <a:gd name="connsiteY102" fmla="*/ 943276 h 4620126"/>
              <a:gd name="connsiteX103" fmla="*/ 5236143 w 8460606"/>
              <a:gd name="connsiteY103" fmla="*/ 914400 h 4620126"/>
              <a:gd name="connsiteX104" fmla="*/ 5274644 w 8460606"/>
              <a:gd name="connsiteY104" fmla="*/ 827773 h 4620126"/>
              <a:gd name="connsiteX105" fmla="*/ 5303520 w 8460606"/>
              <a:gd name="connsiteY105" fmla="*/ 770021 h 4620126"/>
              <a:gd name="connsiteX106" fmla="*/ 5361272 w 8460606"/>
              <a:gd name="connsiteY106" fmla="*/ 741145 h 4620126"/>
              <a:gd name="connsiteX107" fmla="*/ 5390148 w 8460606"/>
              <a:gd name="connsiteY107" fmla="*/ 750771 h 4620126"/>
              <a:gd name="connsiteX108" fmla="*/ 5447899 w 8460606"/>
              <a:gd name="connsiteY108" fmla="*/ 731520 h 4620126"/>
              <a:gd name="connsiteX109" fmla="*/ 5505651 w 8460606"/>
              <a:gd name="connsiteY109" fmla="*/ 770021 h 4620126"/>
              <a:gd name="connsiteX110" fmla="*/ 5515276 w 8460606"/>
              <a:gd name="connsiteY110" fmla="*/ 798897 h 4620126"/>
              <a:gd name="connsiteX111" fmla="*/ 5553777 w 8460606"/>
              <a:gd name="connsiteY111" fmla="*/ 875899 h 4620126"/>
              <a:gd name="connsiteX112" fmla="*/ 5582653 w 8460606"/>
              <a:gd name="connsiteY112" fmla="*/ 962526 h 4620126"/>
              <a:gd name="connsiteX113" fmla="*/ 5592278 w 8460606"/>
              <a:gd name="connsiteY113" fmla="*/ 991402 h 4620126"/>
              <a:gd name="connsiteX114" fmla="*/ 5611529 w 8460606"/>
              <a:gd name="connsiteY114" fmla="*/ 1029903 h 4620126"/>
              <a:gd name="connsiteX115" fmla="*/ 5630779 w 8460606"/>
              <a:gd name="connsiteY115" fmla="*/ 1087655 h 4620126"/>
              <a:gd name="connsiteX116" fmla="*/ 5640404 w 8460606"/>
              <a:gd name="connsiteY116" fmla="*/ 1116531 h 4620126"/>
              <a:gd name="connsiteX117" fmla="*/ 5678905 w 8460606"/>
              <a:gd name="connsiteY117" fmla="*/ 1174282 h 4620126"/>
              <a:gd name="connsiteX118" fmla="*/ 5698156 w 8460606"/>
              <a:gd name="connsiteY118" fmla="*/ 1203158 h 4620126"/>
              <a:gd name="connsiteX119" fmla="*/ 5717406 w 8460606"/>
              <a:gd name="connsiteY119" fmla="*/ 1260909 h 4620126"/>
              <a:gd name="connsiteX120" fmla="*/ 5727032 w 8460606"/>
              <a:gd name="connsiteY120" fmla="*/ 1289785 h 4620126"/>
              <a:gd name="connsiteX121" fmla="*/ 5736657 w 8460606"/>
              <a:gd name="connsiteY121" fmla="*/ 1328286 h 4620126"/>
              <a:gd name="connsiteX122" fmla="*/ 5755908 w 8460606"/>
              <a:gd name="connsiteY122" fmla="*/ 1376413 h 4620126"/>
              <a:gd name="connsiteX123" fmla="*/ 5765533 w 8460606"/>
              <a:gd name="connsiteY123" fmla="*/ 1491916 h 4620126"/>
              <a:gd name="connsiteX124" fmla="*/ 5775158 w 8460606"/>
              <a:gd name="connsiteY124" fmla="*/ 1540042 h 4620126"/>
              <a:gd name="connsiteX125" fmla="*/ 5784783 w 8460606"/>
              <a:gd name="connsiteY125" fmla="*/ 1636295 h 4620126"/>
              <a:gd name="connsiteX126" fmla="*/ 5823284 w 8460606"/>
              <a:gd name="connsiteY126" fmla="*/ 1626669 h 4620126"/>
              <a:gd name="connsiteX127" fmla="*/ 5842535 w 8460606"/>
              <a:gd name="connsiteY127" fmla="*/ 1597794 h 4620126"/>
              <a:gd name="connsiteX128" fmla="*/ 5871411 w 8460606"/>
              <a:gd name="connsiteY128" fmla="*/ 1578543 h 4620126"/>
              <a:gd name="connsiteX129" fmla="*/ 5909912 w 8460606"/>
              <a:gd name="connsiteY129" fmla="*/ 1520792 h 4620126"/>
              <a:gd name="connsiteX130" fmla="*/ 5929162 w 8460606"/>
              <a:gd name="connsiteY130" fmla="*/ 1491916 h 4620126"/>
              <a:gd name="connsiteX131" fmla="*/ 5958038 w 8460606"/>
              <a:gd name="connsiteY131" fmla="*/ 1434164 h 4620126"/>
              <a:gd name="connsiteX132" fmla="*/ 5977289 w 8460606"/>
              <a:gd name="connsiteY132" fmla="*/ 1232034 h 4620126"/>
              <a:gd name="connsiteX133" fmla="*/ 5986914 w 8460606"/>
              <a:gd name="connsiteY133" fmla="*/ 1145406 h 4620126"/>
              <a:gd name="connsiteX134" fmla="*/ 6006164 w 8460606"/>
              <a:gd name="connsiteY134" fmla="*/ 1078029 h 4620126"/>
              <a:gd name="connsiteX135" fmla="*/ 6035040 w 8460606"/>
              <a:gd name="connsiteY135" fmla="*/ 808522 h 4620126"/>
              <a:gd name="connsiteX136" fmla="*/ 6054291 w 8460606"/>
              <a:gd name="connsiteY136" fmla="*/ 741145 h 4620126"/>
              <a:gd name="connsiteX137" fmla="*/ 6073541 w 8460606"/>
              <a:gd name="connsiteY137" fmla="*/ 683394 h 4620126"/>
              <a:gd name="connsiteX138" fmla="*/ 6092792 w 8460606"/>
              <a:gd name="connsiteY138" fmla="*/ 596766 h 4620126"/>
              <a:gd name="connsiteX139" fmla="*/ 6131293 w 8460606"/>
              <a:gd name="connsiteY139" fmla="*/ 462013 h 4620126"/>
              <a:gd name="connsiteX140" fmla="*/ 6150543 w 8460606"/>
              <a:gd name="connsiteY140" fmla="*/ 423512 h 4620126"/>
              <a:gd name="connsiteX141" fmla="*/ 6179419 w 8460606"/>
              <a:gd name="connsiteY141" fmla="*/ 317634 h 4620126"/>
              <a:gd name="connsiteX142" fmla="*/ 6198670 w 8460606"/>
              <a:gd name="connsiteY142" fmla="*/ 279133 h 4620126"/>
              <a:gd name="connsiteX143" fmla="*/ 6217920 w 8460606"/>
              <a:gd name="connsiteY143" fmla="*/ 221381 h 4620126"/>
              <a:gd name="connsiteX144" fmla="*/ 6275672 w 8460606"/>
              <a:gd name="connsiteY144" fmla="*/ 115503 h 4620126"/>
              <a:gd name="connsiteX145" fmla="*/ 6294922 w 8460606"/>
              <a:gd name="connsiteY145" fmla="*/ 57752 h 4620126"/>
              <a:gd name="connsiteX146" fmla="*/ 6304548 w 8460606"/>
              <a:gd name="connsiteY146" fmla="*/ 28876 h 4620126"/>
              <a:gd name="connsiteX147" fmla="*/ 6323798 w 8460606"/>
              <a:gd name="connsiteY147" fmla="*/ 0 h 4620126"/>
              <a:gd name="connsiteX148" fmla="*/ 6352674 w 8460606"/>
              <a:gd name="connsiteY148" fmla="*/ 9625 h 4620126"/>
              <a:gd name="connsiteX149" fmla="*/ 6371924 w 8460606"/>
              <a:gd name="connsiteY149" fmla="*/ 38501 h 4620126"/>
              <a:gd name="connsiteX150" fmla="*/ 6400800 w 8460606"/>
              <a:gd name="connsiteY150" fmla="*/ 67377 h 4620126"/>
              <a:gd name="connsiteX151" fmla="*/ 6420051 w 8460606"/>
              <a:gd name="connsiteY151" fmla="*/ 125128 h 4620126"/>
              <a:gd name="connsiteX152" fmla="*/ 6458552 w 8460606"/>
              <a:gd name="connsiteY152" fmla="*/ 182880 h 4620126"/>
              <a:gd name="connsiteX153" fmla="*/ 6477802 w 8460606"/>
              <a:gd name="connsiteY153" fmla="*/ 211756 h 4620126"/>
              <a:gd name="connsiteX154" fmla="*/ 6516303 w 8460606"/>
              <a:gd name="connsiteY154" fmla="*/ 298383 h 4620126"/>
              <a:gd name="connsiteX155" fmla="*/ 6545179 w 8460606"/>
              <a:gd name="connsiteY155" fmla="*/ 442762 h 4620126"/>
              <a:gd name="connsiteX156" fmla="*/ 6564430 w 8460606"/>
              <a:gd name="connsiteY156" fmla="*/ 471638 h 4620126"/>
              <a:gd name="connsiteX157" fmla="*/ 6593305 w 8460606"/>
              <a:gd name="connsiteY157" fmla="*/ 529389 h 4620126"/>
              <a:gd name="connsiteX158" fmla="*/ 6602931 w 8460606"/>
              <a:gd name="connsiteY158" fmla="*/ 558265 h 4620126"/>
              <a:gd name="connsiteX159" fmla="*/ 6631806 w 8460606"/>
              <a:gd name="connsiteY159" fmla="*/ 567891 h 4620126"/>
              <a:gd name="connsiteX160" fmla="*/ 6651057 w 8460606"/>
              <a:gd name="connsiteY160" fmla="*/ 596766 h 4620126"/>
              <a:gd name="connsiteX161" fmla="*/ 6699183 w 8460606"/>
              <a:gd name="connsiteY161" fmla="*/ 654518 h 4620126"/>
              <a:gd name="connsiteX162" fmla="*/ 6728059 w 8460606"/>
              <a:gd name="connsiteY162" fmla="*/ 712269 h 4620126"/>
              <a:gd name="connsiteX163" fmla="*/ 6737684 w 8460606"/>
              <a:gd name="connsiteY163" fmla="*/ 750771 h 4620126"/>
              <a:gd name="connsiteX164" fmla="*/ 6766560 w 8460606"/>
              <a:gd name="connsiteY164" fmla="*/ 808522 h 4620126"/>
              <a:gd name="connsiteX165" fmla="*/ 6776185 w 8460606"/>
              <a:gd name="connsiteY165" fmla="*/ 847023 h 4620126"/>
              <a:gd name="connsiteX166" fmla="*/ 6785811 w 8460606"/>
              <a:gd name="connsiteY166" fmla="*/ 904775 h 4620126"/>
              <a:gd name="connsiteX167" fmla="*/ 6805061 w 8460606"/>
              <a:gd name="connsiteY167" fmla="*/ 933651 h 4620126"/>
              <a:gd name="connsiteX168" fmla="*/ 6824312 w 8460606"/>
              <a:gd name="connsiteY168" fmla="*/ 1010653 h 4620126"/>
              <a:gd name="connsiteX169" fmla="*/ 6833937 w 8460606"/>
              <a:gd name="connsiteY169" fmla="*/ 1049154 h 4620126"/>
              <a:gd name="connsiteX170" fmla="*/ 6853188 w 8460606"/>
              <a:gd name="connsiteY170" fmla="*/ 1116531 h 4620126"/>
              <a:gd name="connsiteX171" fmla="*/ 6862813 w 8460606"/>
              <a:gd name="connsiteY171" fmla="*/ 1174282 h 4620126"/>
              <a:gd name="connsiteX172" fmla="*/ 6872438 w 8460606"/>
              <a:gd name="connsiteY172" fmla="*/ 1655545 h 4620126"/>
              <a:gd name="connsiteX173" fmla="*/ 6882063 w 8460606"/>
              <a:gd name="connsiteY173" fmla="*/ 1684421 h 4620126"/>
              <a:gd name="connsiteX174" fmla="*/ 6891689 w 8460606"/>
              <a:gd name="connsiteY174" fmla="*/ 1751798 h 4620126"/>
              <a:gd name="connsiteX175" fmla="*/ 6910939 w 8460606"/>
              <a:gd name="connsiteY175" fmla="*/ 1780674 h 4620126"/>
              <a:gd name="connsiteX176" fmla="*/ 6939815 w 8460606"/>
              <a:gd name="connsiteY176" fmla="*/ 1848051 h 4620126"/>
              <a:gd name="connsiteX177" fmla="*/ 6959065 w 8460606"/>
              <a:gd name="connsiteY177" fmla="*/ 1876926 h 4620126"/>
              <a:gd name="connsiteX178" fmla="*/ 6978316 w 8460606"/>
              <a:gd name="connsiteY178" fmla="*/ 1934678 h 4620126"/>
              <a:gd name="connsiteX179" fmla="*/ 7016817 w 8460606"/>
              <a:gd name="connsiteY179" fmla="*/ 1992429 h 4620126"/>
              <a:gd name="connsiteX180" fmla="*/ 7036068 w 8460606"/>
              <a:gd name="connsiteY180" fmla="*/ 2021305 h 4620126"/>
              <a:gd name="connsiteX181" fmla="*/ 7045693 w 8460606"/>
              <a:gd name="connsiteY181" fmla="*/ 2050181 h 4620126"/>
              <a:gd name="connsiteX182" fmla="*/ 7141945 w 8460606"/>
              <a:gd name="connsiteY182" fmla="*/ 2146434 h 4620126"/>
              <a:gd name="connsiteX183" fmla="*/ 7209322 w 8460606"/>
              <a:gd name="connsiteY183" fmla="*/ 2165684 h 4620126"/>
              <a:gd name="connsiteX184" fmla="*/ 7267074 w 8460606"/>
              <a:gd name="connsiteY184" fmla="*/ 2204185 h 4620126"/>
              <a:gd name="connsiteX185" fmla="*/ 7295950 w 8460606"/>
              <a:gd name="connsiteY185" fmla="*/ 2223436 h 4620126"/>
              <a:gd name="connsiteX186" fmla="*/ 7575082 w 8460606"/>
              <a:gd name="connsiteY186" fmla="*/ 2213811 h 4620126"/>
              <a:gd name="connsiteX187" fmla="*/ 7661710 w 8460606"/>
              <a:gd name="connsiteY187" fmla="*/ 2165684 h 4620126"/>
              <a:gd name="connsiteX188" fmla="*/ 7748337 w 8460606"/>
              <a:gd name="connsiteY188" fmla="*/ 2136808 h 4620126"/>
              <a:gd name="connsiteX189" fmla="*/ 7777213 w 8460606"/>
              <a:gd name="connsiteY189" fmla="*/ 2127183 h 4620126"/>
              <a:gd name="connsiteX190" fmla="*/ 7806089 w 8460606"/>
              <a:gd name="connsiteY190" fmla="*/ 2107933 h 4620126"/>
              <a:gd name="connsiteX191" fmla="*/ 7834964 w 8460606"/>
              <a:gd name="connsiteY191" fmla="*/ 2079057 h 4620126"/>
              <a:gd name="connsiteX192" fmla="*/ 7950468 w 8460606"/>
              <a:gd name="connsiteY192" fmla="*/ 2050181 h 4620126"/>
              <a:gd name="connsiteX193" fmla="*/ 7979343 w 8460606"/>
              <a:gd name="connsiteY193" fmla="*/ 2040556 h 4620126"/>
              <a:gd name="connsiteX194" fmla="*/ 8075596 w 8460606"/>
              <a:gd name="connsiteY194" fmla="*/ 2021305 h 4620126"/>
              <a:gd name="connsiteX195" fmla="*/ 8114097 w 8460606"/>
              <a:gd name="connsiteY195" fmla="*/ 2002055 h 4620126"/>
              <a:gd name="connsiteX196" fmla="*/ 8171849 w 8460606"/>
              <a:gd name="connsiteY196" fmla="*/ 1982804 h 4620126"/>
              <a:gd name="connsiteX197" fmla="*/ 8229600 w 8460606"/>
              <a:gd name="connsiteY197" fmla="*/ 1944303 h 4620126"/>
              <a:gd name="connsiteX198" fmla="*/ 8258476 w 8460606"/>
              <a:gd name="connsiteY198" fmla="*/ 1925053 h 4620126"/>
              <a:gd name="connsiteX199" fmla="*/ 8277726 w 8460606"/>
              <a:gd name="connsiteY199" fmla="*/ 1896177 h 4620126"/>
              <a:gd name="connsiteX200" fmla="*/ 8306602 w 8460606"/>
              <a:gd name="connsiteY200" fmla="*/ 1886552 h 4620126"/>
              <a:gd name="connsiteX201" fmla="*/ 8364354 w 8460606"/>
              <a:gd name="connsiteY201" fmla="*/ 1857676 h 4620126"/>
              <a:gd name="connsiteX202" fmla="*/ 8383604 w 8460606"/>
              <a:gd name="connsiteY202" fmla="*/ 1828800 h 4620126"/>
              <a:gd name="connsiteX203" fmla="*/ 8460606 w 8460606"/>
              <a:gd name="connsiteY20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1992430 w 8460606"/>
              <a:gd name="connsiteY42" fmla="*/ 3320716 h 4620126"/>
              <a:gd name="connsiteX43" fmla="*/ 2050181 w 8460606"/>
              <a:gd name="connsiteY43" fmla="*/ 3262964 h 4620126"/>
              <a:gd name="connsiteX44" fmla="*/ 2088682 w 8460606"/>
              <a:gd name="connsiteY44" fmla="*/ 3214838 h 4620126"/>
              <a:gd name="connsiteX45" fmla="*/ 2156059 w 8460606"/>
              <a:gd name="connsiteY45" fmla="*/ 3099335 h 4620126"/>
              <a:gd name="connsiteX46" fmla="*/ 2175310 w 8460606"/>
              <a:gd name="connsiteY46" fmla="*/ 3060834 h 4620126"/>
              <a:gd name="connsiteX47" fmla="*/ 2194560 w 8460606"/>
              <a:gd name="connsiteY47" fmla="*/ 2993457 h 4620126"/>
              <a:gd name="connsiteX48" fmla="*/ 2213811 w 8460606"/>
              <a:gd name="connsiteY48" fmla="*/ 2954956 h 4620126"/>
              <a:gd name="connsiteX49" fmla="*/ 2233061 w 8460606"/>
              <a:gd name="connsiteY49" fmla="*/ 2887579 h 4620126"/>
              <a:gd name="connsiteX50" fmla="*/ 2261937 w 8460606"/>
              <a:gd name="connsiteY50" fmla="*/ 2675823 h 4620126"/>
              <a:gd name="connsiteX51" fmla="*/ 2281188 w 8460606"/>
              <a:gd name="connsiteY51" fmla="*/ 2598821 h 4620126"/>
              <a:gd name="connsiteX52" fmla="*/ 2310063 w 8460606"/>
              <a:gd name="connsiteY52" fmla="*/ 2531444 h 4620126"/>
              <a:gd name="connsiteX53" fmla="*/ 2377440 w 8460606"/>
              <a:gd name="connsiteY53" fmla="*/ 2473693 h 4620126"/>
              <a:gd name="connsiteX54" fmla="*/ 2406316 w 8460606"/>
              <a:gd name="connsiteY54" fmla="*/ 2464067 h 4620126"/>
              <a:gd name="connsiteX55" fmla="*/ 2435192 w 8460606"/>
              <a:gd name="connsiteY55" fmla="*/ 2444817 h 4620126"/>
              <a:gd name="connsiteX56" fmla="*/ 2608446 w 8460606"/>
              <a:gd name="connsiteY56" fmla="*/ 2290813 h 4620126"/>
              <a:gd name="connsiteX57" fmla="*/ 2704699 w 8460606"/>
              <a:gd name="connsiteY57" fmla="*/ 2329314 h 4620126"/>
              <a:gd name="connsiteX58" fmla="*/ 2733575 w 8460606"/>
              <a:gd name="connsiteY58" fmla="*/ 2338939 h 4620126"/>
              <a:gd name="connsiteX59" fmla="*/ 2791326 w 8460606"/>
              <a:gd name="connsiteY59" fmla="*/ 2367815 h 4620126"/>
              <a:gd name="connsiteX60" fmla="*/ 2916455 w 8460606"/>
              <a:gd name="connsiteY60" fmla="*/ 2483318 h 4620126"/>
              <a:gd name="connsiteX61" fmla="*/ 2954956 w 8460606"/>
              <a:gd name="connsiteY61" fmla="*/ 2569945 h 4620126"/>
              <a:gd name="connsiteX62" fmla="*/ 3022333 w 8460606"/>
              <a:gd name="connsiteY62" fmla="*/ 2714324 h 4620126"/>
              <a:gd name="connsiteX63" fmla="*/ 3041583 w 8460606"/>
              <a:gd name="connsiteY63" fmla="*/ 2772076 h 4620126"/>
              <a:gd name="connsiteX64" fmla="*/ 3051209 w 8460606"/>
              <a:gd name="connsiteY64" fmla="*/ 2800952 h 4620126"/>
              <a:gd name="connsiteX65" fmla="*/ 3060834 w 8460606"/>
              <a:gd name="connsiteY65" fmla="*/ 2829827 h 4620126"/>
              <a:gd name="connsiteX66" fmla="*/ 3128211 w 8460606"/>
              <a:gd name="connsiteY66" fmla="*/ 2954956 h 4620126"/>
              <a:gd name="connsiteX67" fmla="*/ 3157086 w 8460606"/>
              <a:gd name="connsiteY67" fmla="*/ 2974206 h 4620126"/>
              <a:gd name="connsiteX68" fmla="*/ 3262964 w 8460606"/>
              <a:gd name="connsiteY68" fmla="*/ 3070459 h 4620126"/>
              <a:gd name="connsiteX69" fmla="*/ 3301465 w 8460606"/>
              <a:gd name="connsiteY69" fmla="*/ 3128211 h 4620126"/>
              <a:gd name="connsiteX70" fmla="*/ 3445844 w 8460606"/>
              <a:gd name="connsiteY70" fmla="*/ 3205213 h 4620126"/>
              <a:gd name="connsiteX71" fmla="*/ 3474720 w 8460606"/>
              <a:gd name="connsiteY71" fmla="*/ 3224463 h 4620126"/>
              <a:gd name="connsiteX72" fmla="*/ 3532472 w 8460606"/>
              <a:gd name="connsiteY72" fmla="*/ 3243714 h 4620126"/>
              <a:gd name="connsiteX73" fmla="*/ 3599849 w 8460606"/>
              <a:gd name="connsiteY73" fmla="*/ 3282215 h 4620126"/>
              <a:gd name="connsiteX74" fmla="*/ 3638350 w 8460606"/>
              <a:gd name="connsiteY74" fmla="*/ 3291840 h 4620126"/>
              <a:gd name="connsiteX75" fmla="*/ 4100362 w 8460606"/>
              <a:gd name="connsiteY75" fmla="*/ 3243714 h 4620126"/>
              <a:gd name="connsiteX76" fmla="*/ 4129238 w 8460606"/>
              <a:gd name="connsiteY76" fmla="*/ 3234088 h 4620126"/>
              <a:gd name="connsiteX77" fmla="*/ 4331369 w 8460606"/>
              <a:gd name="connsiteY77" fmla="*/ 3051208 h 4620126"/>
              <a:gd name="connsiteX78" fmla="*/ 4350619 w 8460606"/>
              <a:gd name="connsiteY78" fmla="*/ 3022333 h 4620126"/>
              <a:gd name="connsiteX79" fmla="*/ 4437246 w 8460606"/>
              <a:gd name="connsiteY79" fmla="*/ 2954956 h 4620126"/>
              <a:gd name="connsiteX80" fmla="*/ 4687503 w 8460606"/>
              <a:gd name="connsiteY80" fmla="*/ 2579571 h 4620126"/>
              <a:gd name="connsiteX81" fmla="*/ 4697129 w 8460606"/>
              <a:gd name="connsiteY81" fmla="*/ 2550695 h 4620126"/>
              <a:gd name="connsiteX82" fmla="*/ 4735630 w 8460606"/>
              <a:gd name="connsiteY82" fmla="*/ 2464067 h 4620126"/>
              <a:gd name="connsiteX83" fmla="*/ 4754880 w 8460606"/>
              <a:gd name="connsiteY83" fmla="*/ 2406316 h 4620126"/>
              <a:gd name="connsiteX84" fmla="*/ 4764505 w 8460606"/>
              <a:gd name="connsiteY84" fmla="*/ 2377440 h 4620126"/>
              <a:gd name="connsiteX85" fmla="*/ 4822257 w 8460606"/>
              <a:gd name="connsiteY85" fmla="*/ 2252312 h 4620126"/>
              <a:gd name="connsiteX86" fmla="*/ 4908884 w 8460606"/>
              <a:gd name="connsiteY86" fmla="*/ 1982804 h 4620126"/>
              <a:gd name="connsiteX87" fmla="*/ 4918510 w 8460606"/>
              <a:gd name="connsiteY87" fmla="*/ 1876926 h 4620126"/>
              <a:gd name="connsiteX88" fmla="*/ 4937760 w 8460606"/>
              <a:gd name="connsiteY88" fmla="*/ 1809549 h 4620126"/>
              <a:gd name="connsiteX89" fmla="*/ 4957011 w 8460606"/>
              <a:gd name="connsiteY89" fmla="*/ 1626669 h 4620126"/>
              <a:gd name="connsiteX90" fmla="*/ 4966636 w 8460606"/>
              <a:gd name="connsiteY90" fmla="*/ 1578543 h 4620126"/>
              <a:gd name="connsiteX91" fmla="*/ 4976261 w 8460606"/>
              <a:gd name="connsiteY91" fmla="*/ 1463040 h 4620126"/>
              <a:gd name="connsiteX92" fmla="*/ 5014762 w 8460606"/>
              <a:gd name="connsiteY92" fmla="*/ 1366787 h 4620126"/>
              <a:gd name="connsiteX93" fmla="*/ 5024388 w 8460606"/>
              <a:gd name="connsiteY93" fmla="*/ 1328286 h 4620126"/>
              <a:gd name="connsiteX94" fmla="*/ 5062889 w 8460606"/>
              <a:gd name="connsiteY94" fmla="*/ 1241659 h 4620126"/>
              <a:gd name="connsiteX95" fmla="*/ 5072514 w 8460606"/>
              <a:gd name="connsiteY95" fmla="*/ 1203158 h 4620126"/>
              <a:gd name="connsiteX96" fmla="*/ 5091764 w 8460606"/>
              <a:gd name="connsiteY96" fmla="*/ 1155032 h 4620126"/>
              <a:gd name="connsiteX97" fmla="*/ 5101390 w 8460606"/>
              <a:gd name="connsiteY97" fmla="*/ 1126156 h 4620126"/>
              <a:gd name="connsiteX98" fmla="*/ 5120640 w 8460606"/>
              <a:gd name="connsiteY98" fmla="*/ 1097280 h 4620126"/>
              <a:gd name="connsiteX99" fmla="*/ 5149516 w 8460606"/>
              <a:gd name="connsiteY99" fmla="*/ 1029903 h 4620126"/>
              <a:gd name="connsiteX100" fmla="*/ 5178392 w 8460606"/>
              <a:gd name="connsiteY100" fmla="*/ 1001027 h 4620126"/>
              <a:gd name="connsiteX101" fmla="*/ 5216893 w 8460606"/>
              <a:gd name="connsiteY101" fmla="*/ 943276 h 4620126"/>
              <a:gd name="connsiteX102" fmla="*/ 5236143 w 8460606"/>
              <a:gd name="connsiteY102" fmla="*/ 914400 h 4620126"/>
              <a:gd name="connsiteX103" fmla="*/ 5274644 w 8460606"/>
              <a:gd name="connsiteY103" fmla="*/ 827773 h 4620126"/>
              <a:gd name="connsiteX104" fmla="*/ 5303520 w 8460606"/>
              <a:gd name="connsiteY104" fmla="*/ 770021 h 4620126"/>
              <a:gd name="connsiteX105" fmla="*/ 5361272 w 8460606"/>
              <a:gd name="connsiteY105" fmla="*/ 741145 h 4620126"/>
              <a:gd name="connsiteX106" fmla="*/ 5390148 w 8460606"/>
              <a:gd name="connsiteY106" fmla="*/ 750771 h 4620126"/>
              <a:gd name="connsiteX107" fmla="*/ 5447899 w 8460606"/>
              <a:gd name="connsiteY107" fmla="*/ 731520 h 4620126"/>
              <a:gd name="connsiteX108" fmla="*/ 5505651 w 8460606"/>
              <a:gd name="connsiteY108" fmla="*/ 770021 h 4620126"/>
              <a:gd name="connsiteX109" fmla="*/ 5515276 w 8460606"/>
              <a:gd name="connsiteY109" fmla="*/ 798897 h 4620126"/>
              <a:gd name="connsiteX110" fmla="*/ 5553777 w 8460606"/>
              <a:gd name="connsiteY110" fmla="*/ 875899 h 4620126"/>
              <a:gd name="connsiteX111" fmla="*/ 5582653 w 8460606"/>
              <a:gd name="connsiteY111" fmla="*/ 962526 h 4620126"/>
              <a:gd name="connsiteX112" fmla="*/ 5592278 w 8460606"/>
              <a:gd name="connsiteY112" fmla="*/ 991402 h 4620126"/>
              <a:gd name="connsiteX113" fmla="*/ 5611529 w 8460606"/>
              <a:gd name="connsiteY113" fmla="*/ 1029903 h 4620126"/>
              <a:gd name="connsiteX114" fmla="*/ 5630779 w 8460606"/>
              <a:gd name="connsiteY114" fmla="*/ 1087655 h 4620126"/>
              <a:gd name="connsiteX115" fmla="*/ 5640404 w 8460606"/>
              <a:gd name="connsiteY115" fmla="*/ 1116531 h 4620126"/>
              <a:gd name="connsiteX116" fmla="*/ 5678905 w 8460606"/>
              <a:gd name="connsiteY116" fmla="*/ 1174282 h 4620126"/>
              <a:gd name="connsiteX117" fmla="*/ 5698156 w 8460606"/>
              <a:gd name="connsiteY117" fmla="*/ 1203158 h 4620126"/>
              <a:gd name="connsiteX118" fmla="*/ 5717406 w 8460606"/>
              <a:gd name="connsiteY118" fmla="*/ 1260909 h 4620126"/>
              <a:gd name="connsiteX119" fmla="*/ 5727032 w 8460606"/>
              <a:gd name="connsiteY119" fmla="*/ 1289785 h 4620126"/>
              <a:gd name="connsiteX120" fmla="*/ 5736657 w 8460606"/>
              <a:gd name="connsiteY120" fmla="*/ 1328286 h 4620126"/>
              <a:gd name="connsiteX121" fmla="*/ 5755908 w 8460606"/>
              <a:gd name="connsiteY121" fmla="*/ 1376413 h 4620126"/>
              <a:gd name="connsiteX122" fmla="*/ 5765533 w 8460606"/>
              <a:gd name="connsiteY122" fmla="*/ 1491916 h 4620126"/>
              <a:gd name="connsiteX123" fmla="*/ 5775158 w 8460606"/>
              <a:gd name="connsiteY123" fmla="*/ 1540042 h 4620126"/>
              <a:gd name="connsiteX124" fmla="*/ 5784783 w 8460606"/>
              <a:gd name="connsiteY124" fmla="*/ 1636295 h 4620126"/>
              <a:gd name="connsiteX125" fmla="*/ 5823284 w 8460606"/>
              <a:gd name="connsiteY125" fmla="*/ 1626669 h 4620126"/>
              <a:gd name="connsiteX126" fmla="*/ 5842535 w 8460606"/>
              <a:gd name="connsiteY126" fmla="*/ 1597794 h 4620126"/>
              <a:gd name="connsiteX127" fmla="*/ 5871411 w 8460606"/>
              <a:gd name="connsiteY127" fmla="*/ 1578543 h 4620126"/>
              <a:gd name="connsiteX128" fmla="*/ 5909912 w 8460606"/>
              <a:gd name="connsiteY128" fmla="*/ 1520792 h 4620126"/>
              <a:gd name="connsiteX129" fmla="*/ 5929162 w 8460606"/>
              <a:gd name="connsiteY129" fmla="*/ 1491916 h 4620126"/>
              <a:gd name="connsiteX130" fmla="*/ 5958038 w 8460606"/>
              <a:gd name="connsiteY130" fmla="*/ 1434164 h 4620126"/>
              <a:gd name="connsiteX131" fmla="*/ 5977289 w 8460606"/>
              <a:gd name="connsiteY131" fmla="*/ 1232034 h 4620126"/>
              <a:gd name="connsiteX132" fmla="*/ 5986914 w 8460606"/>
              <a:gd name="connsiteY132" fmla="*/ 1145406 h 4620126"/>
              <a:gd name="connsiteX133" fmla="*/ 6006164 w 8460606"/>
              <a:gd name="connsiteY133" fmla="*/ 1078029 h 4620126"/>
              <a:gd name="connsiteX134" fmla="*/ 6035040 w 8460606"/>
              <a:gd name="connsiteY134" fmla="*/ 808522 h 4620126"/>
              <a:gd name="connsiteX135" fmla="*/ 6054291 w 8460606"/>
              <a:gd name="connsiteY135" fmla="*/ 741145 h 4620126"/>
              <a:gd name="connsiteX136" fmla="*/ 6073541 w 8460606"/>
              <a:gd name="connsiteY136" fmla="*/ 683394 h 4620126"/>
              <a:gd name="connsiteX137" fmla="*/ 6092792 w 8460606"/>
              <a:gd name="connsiteY137" fmla="*/ 596766 h 4620126"/>
              <a:gd name="connsiteX138" fmla="*/ 6131293 w 8460606"/>
              <a:gd name="connsiteY138" fmla="*/ 462013 h 4620126"/>
              <a:gd name="connsiteX139" fmla="*/ 6150543 w 8460606"/>
              <a:gd name="connsiteY139" fmla="*/ 423512 h 4620126"/>
              <a:gd name="connsiteX140" fmla="*/ 6179419 w 8460606"/>
              <a:gd name="connsiteY140" fmla="*/ 317634 h 4620126"/>
              <a:gd name="connsiteX141" fmla="*/ 6198670 w 8460606"/>
              <a:gd name="connsiteY141" fmla="*/ 279133 h 4620126"/>
              <a:gd name="connsiteX142" fmla="*/ 6217920 w 8460606"/>
              <a:gd name="connsiteY142" fmla="*/ 221381 h 4620126"/>
              <a:gd name="connsiteX143" fmla="*/ 6275672 w 8460606"/>
              <a:gd name="connsiteY143" fmla="*/ 115503 h 4620126"/>
              <a:gd name="connsiteX144" fmla="*/ 6294922 w 8460606"/>
              <a:gd name="connsiteY144" fmla="*/ 57752 h 4620126"/>
              <a:gd name="connsiteX145" fmla="*/ 6304548 w 8460606"/>
              <a:gd name="connsiteY145" fmla="*/ 28876 h 4620126"/>
              <a:gd name="connsiteX146" fmla="*/ 6323798 w 8460606"/>
              <a:gd name="connsiteY146" fmla="*/ 0 h 4620126"/>
              <a:gd name="connsiteX147" fmla="*/ 6352674 w 8460606"/>
              <a:gd name="connsiteY147" fmla="*/ 9625 h 4620126"/>
              <a:gd name="connsiteX148" fmla="*/ 6371924 w 8460606"/>
              <a:gd name="connsiteY148" fmla="*/ 38501 h 4620126"/>
              <a:gd name="connsiteX149" fmla="*/ 6400800 w 8460606"/>
              <a:gd name="connsiteY149" fmla="*/ 67377 h 4620126"/>
              <a:gd name="connsiteX150" fmla="*/ 6420051 w 8460606"/>
              <a:gd name="connsiteY150" fmla="*/ 125128 h 4620126"/>
              <a:gd name="connsiteX151" fmla="*/ 6458552 w 8460606"/>
              <a:gd name="connsiteY151" fmla="*/ 182880 h 4620126"/>
              <a:gd name="connsiteX152" fmla="*/ 6477802 w 8460606"/>
              <a:gd name="connsiteY152" fmla="*/ 211756 h 4620126"/>
              <a:gd name="connsiteX153" fmla="*/ 6516303 w 8460606"/>
              <a:gd name="connsiteY153" fmla="*/ 298383 h 4620126"/>
              <a:gd name="connsiteX154" fmla="*/ 6545179 w 8460606"/>
              <a:gd name="connsiteY154" fmla="*/ 442762 h 4620126"/>
              <a:gd name="connsiteX155" fmla="*/ 6564430 w 8460606"/>
              <a:gd name="connsiteY155" fmla="*/ 471638 h 4620126"/>
              <a:gd name="connsiteX156" fmla="*/ 6593305 w 8460606"/>
              <a:gd name="connsiteY156" fmla="*/ 529389 h 4620126"/>
              <a:gd name="connsiteX157" fmla="*/ 6602931 w 8460606"/>
              <a:gd name="connsiteY157" fmla="*/ 558265 h 4620126"/>
              <a:gd name="connsiteX158" fmla="*/ 6631806 w 8460606"/>
              <a:gd name="connsiteY158" fmla="*/ 567891 h 4620126"/>
              <a:gd name="connsiteX159" fmla="*/ 6651057 w 8460606"/>
              <a:gd name="connsiteY159" fmla="*/ 596766 h 4620126"/>
              <a:gd name="connsiteX160" fmla="*/ 6699183 w 8460606"/>
              <a:gd name="connsiteY160" fmla="*/ 654518 h 4620126"/>
              <a:gd name="connsiteX161" fmla="*/ 6728059 w 8460606"/>
              <a:gd name="connsiteY161" fmla="*/ 712269 h 4620126"/>
              <a:gd name="connsiteX162" fmla="*/ 6737684 w 8460606"/>
              <a:gd name="connsiteY162" fmla="*/ 750771 h 4620126"/>
              <a:gd name="connsiteX163" fmla="*/ 6766560 w 8460606"/>
              <a:gd name="connsiteY163" fmla="*/ 808522 h 4620126"/>
              <a:gd name="connsiteX164" fmla="*/ 6776185 w 8460606"/>
              <a:gd name="connsiteY164" fmla="*/ 847023 h 4620126"/>
              <a:gd name="connsiteX165" fmla="*/ 6785811 w 8460606"/>
              <a:gd name="connsiteY165" fmla="*/ 904775 h 4620126"/>
              <a:gd name="connsiteX166" fmla="*/ 6805061 w 8460606"/>
              <a:gd name="connsiteY166" fmla="*/ 933651 h 4620126"/>
              <a:gd name="connsiteX167" fmla="*/ 6824312 w 8460606"/>
              <a:gd name="connsiteY167" fmla="*/ 1010653 h 4620126"/>
              <a:gd name="connsiteX168" fmla="*/ 6833937 w 8460606"/>
              <a:gd name="connsiteY168" fmla="*/ 1049154 h 4620126"/>
              <a:gd name="connsiteX169" fmla="*/ 6853188 w 8460606"/>
              <a:gd name="connsiteY169" fmla="*/ 1116531 h 4620126"/>
              <a:gd name="connsiteX170" fmla="*/ 6862813 w 8460606"/>
              <a:gd name="connsiteY170" fmla="*/ 1174282 h 4620126"/>
              <a:gd name="connsiteX171" fmla="*/ 6872438 w 8460606"/>
              <a:gd name="connsiteY171" fmla="*/ 1655545 h 4620126"/>
              <a:gd name="connsiteX172" fmla="*/ 6882063 w 8460606"/>
              <a:gd name="connsiteY172" fmla="*/ 1684421 h 4620126"/>
              <a:gd name="connsiteX173" fmla="*/ 6891689 w 8460606"/>
              <a:gd name="connsiteY173" fmla="*/ 1751798 h 4620126"/>
              <a:gd name="connsiteX174" fmla="*/ 6910939 w 8460606"/>
              <a:gd name="connsiteY174" fmla="*/ 1780674 h 4620126"/>
              <a:gd name="connsiteX175" fmla="*/ 6939815 w 8460606"/>
              <a:gd name="connsiteY175" fmla="*/ 1848051 h 4620126"/>
              <a:gd name="connsiteX176" fmla="*/ 6959065 w 8460606"/>
              <a:gd name="connsiteY176" fmla="*/ 1876926 h 4620126"/>
              <a:gd name="connsiteX177" fmla="*/ 6978316 w 8460606"/>
              <a:gd name="connsiteY177" fmla="*/ 1934678 h 4620126"/>
              <a:gd name="connsiteX178" fmla="*/ 7016817 w 8460606"/>
              <a:gd name="connsiteY178" fmla="*/ 1992429 h 4620126"/>
              <a:gd name="connsiteX179" fmla="*/ 7036068 w 8460606"/>
              <a:gd name="connsiteY179" fmla="*/ 2021305 h 4620126"/>
              <a:gd name="connsiteX180" fmla="*/ 7045693 w 8460606"/>
              <a:gd name="connsiteY180" fmla="*/ 2050181 h 4620126"/>
              <a:gd name="connsiteX181" fmla="*/ 7141945 w 8460606"/>
              <a:gd name="connsiteY181" fmla="*/ 2146434 h 4620126"/>
              <a:gd name="connsiteX182" fmla="*/ 7209322 w 8460606"/>
              <a:gd name="connsiteY182" fmla="*/ 2165684 h 4620126"/>
              <a:gd name="connsiteX183" fmla="*/ 7267074 w 8460606"/>
              <a:gd name="connsiteY183" fmla="*/ 2204185 h 4620126"/>
              <a:gd name="connsiteX184" fmla="*/ 7295950 w 8460606"/>
              <a:gd name="connsiteY184" fmla="*/ 2223436 h 4620126"/>
              <a:gd name="connsiteX185" fmla="*/ 7575082 w 8460606"/>
              <a:gd name="connsiteY185" fmla="*/ 2213811 h 4620126"/>
              <a:gd name="connsiteX186" fmla="*/ 7661710 w 8460606"/>
              <a:gd name="connsiteY186" fmla="*/ 2165684 h 4620126"/>
              <a:gd name="connsiteX187" fmla="*/ 7748337 w 8460606"/>
              <a:gd name="connsiteY187" fmla="*/ 2136808 h 4620126"/>
              <a:gd name="connsiteX188" fmla="*/ 7777213 w 8460606"/>
              <a:gd name="connsiteY188" fmla="*/ 2127183 h 4620126"/>
              <a:gd name="connsiteX189" fmla="*/ 7806089 w 8460606"/>
              <a:gd name="connsiteY189" fmla="*/ 2107933 h 4620126"/>
              <a:gd name="connsiteX190" fmla="*/ 7834964 w 8460606"/>
              <a:gd name="connsiteY190" fmla="*/ 2079057 h 4620126"/>
              <a:gd name="connsiteX191" fmla="*/ 7950468 w 8460606"/>
              <a:gd name="connsiteY191" fmla="*/ 2050181 h 4620126"/>
              <a:gd name="connsiteX192" fmla="*/ 7979343 w 8460606"/>
              <a:gd name="connsiteY192" fmla="*/ 2040556 h 4620126"/>
              <a:gd name="connsiteX193" fmla="*/ 8075596 w 8460606"/>
              <a:gd name="connsiteY193" fmla="*/ 2021305 h 4620126"/>
              <a:gd name="connsiteX194" fmla="*/ 8114097 w 8460606"/>
              <a:gd name="connsiteY194" fmla="*/ 2002055 h 4620126"/>
              <a:gd name="connsiteX195" fmla="*/ 8171849 w 8460606"/>
              <a:gd name="connsiteY195" fmla="*/ 1982804 h 4620126"/>
              <a:gd name="connsiteX196" fmla="*/ 8229600 w 8460606"/>
              <a:gd name="connsiteY196" fmla="*/ 1944303 h 4620126"/>
              <a:gd name="connsiteX197" fmla="*/ 8258476 w 8460606"/>
              <a:gd name="connsiteY197" fmla="*/ 1925053 h 4620126"/>
              <a:gd name="connsiteX198" fmla="*/ 8277726 w 8460606"/>
              <a:gd name="connsiteY198" fmla="*/ 1896177 h 4620126"/>
              <a:gd name="connsiteX199" fmla="*/ 8306602 w 8460606"/>
              <a:gd name="connsiteY199" fmla="*/ 1886552 h 4620126"/>
              <a:gd name="connsiteX200" fmla="*/ 8364354 w 8460606"/>
              <a:gd name="connsiteY200" fmla="*/ 1857676 h 4620126"/>
              <a:gd name="connsiteX201" fmla="*/ 8383604 w 8460606"/>
              <a:gd name="connsiteY201" fmla="*/ 1828800 h 4620126"/>
              <a:gd name="connsiteX202" fmla="*/ 8460606 w 8460606"/>
              <a:gd name="connsiteY20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34678 w 8460606"/>
              <a:gd name="connsiteY40" fmla="*/ 3388093 h 4620126"/>
              <a:gd name="connsiteX41" fmla="*/ 1963554 w 8460606"/>
              <a:gd name="connsiteY41" fmla="*/ 3359217 h 4620126"/>
              <a:gd name="connsiteX42" fmla="*/ 2050181 w 8460606"/>
              <a:gd name="connsiteY42" fmla="*/ 3262964 h 4620126"/>
              <a:gd name="connsiteX43" fmla="*/ 2088682 w 8460606"/>
              <a:gd name="connsiteY43" fmla="*/ 3214838 h 4620126"/>
              <a:gd name="connsiteX44" fmla="*/ 2156059 w 8460606"/>
              <a:gd name="connsiteY44" fmla="*/ 3099335 h 4620126"/>
              <a:gd name="connsiteX45" fmla="*/ 2175310 w 8460606"/>
              <a:gd name="connsiteY45" fmla="*/ 3060834 h 4620126"/>
              <a:gd name="connsiteX46" fmla="*/ 2194560 w 8460606"/>
              <a:gd name="connsiteY46" fmla="*/ 2993457 h 4620126"/>
              <a:gd name="connsiteX47" fmla="*/ 2213811 w 8460606"/>
              <a:gd name="connsiteY47" fmla="*/ 2954956 h 4620126"/>
              <a:gd name="connsiteX48" fmla="*/ 2233061 w 8460606"/>
              <a:gd name="connsiteY48" fmla="*/ 2887579 h 4620126"/>
              <a:gd name="connsiteX49" fmla="*/ 2261937 w 8460606"/>
              <a:gd name="connsiteY49" fmla="*/ 2675823 h 4620126"/>
              <a:gd name="connsiteX50" fmla="*/ 2281188 w 8460606"/>
              <a:gd name="connsiteY50" fmla="*/ 2598821 h 4620126"/>
              <a:gd name="connsiteX51" fmla="*/ 2310063 w 8460606"/>
              <a:gd name="connsiteY51" fmla="*/ 2531444 h 4620126"/>
              <a:gd name="connsiteX52" fmla="*/ 2377440 w 8460606"/>
              <a:gd name="connsiteY52" fmla="*/ 2473693 h 4620126"/>
              <a:gd name="connsiteX53" fmla="*/ 2406316 w 8460606"/>
              <a:gd name="connsiteY53" fmla="*/ 2464067 h 4620126"/>
              <a:gd name="connsiteX54" fmla="*/ 2435192 w 8460606"/>
              <a:gd name="connsiteY54" fmla="*/ 2444817 h 4620126"/>
              <a:gd name="connsiteX55" fmla="*/ 2608446 w 8460606"/>
              <a:gd name="connsiteY55" fmla="*/ 2290813 h 4620126"/>
              <a:gd name="connsiteX56" fmla="*/ 2704699 w 8460606"/>
              <a:gd name="connsiteY56" fmla="*/ 2329314 h 4620126"/>
              <a:gd name="connsiteX57" fmla="*/ 2733575 w 8460606"/>
              <a:gd name="connsiteY57" fmla="*/ 2338939 h 4620126"/>
              <a:gd name="connsiteX58" fmla="*/ 2791326 w 8460606"/>
              <a:gd name="connsiteY58" fmla="*/ 2367815 h 4620126"/>
              <a:gd name="connsiteX59" fmla="*/ 2916455 w 8460606"/>
              <a:gd name="connsiteY59" fmla="*/ 2483318 h 4620126"/>
              <a:gd name="connsiteX60" fmla="*/ 2954956 w 8460606"/>
              <a:gd name="connsiteY60" fmla="*/ 2569945 h 4620126"/>
              <a:gd name="connsiteX61" fmla="*/ 3022333 w 8460606"/>
              <a:gd name="connsiteY61" fmla="*/ 2714324 h 4620126"/>
              <a:gd name="connsiteX62" fmla="*/ 3041583 w 8460606"/>
              <a:gd name="connsiteY62" fmla="*/ 2772076 h 4620126"/>
              <a:gd name="connsiteX63" fmla="*/ 3051209 w 8460606"/>
              <a:gd name="connsiteY63" fmla="*/ 2800952 h 4620126"/>
              <a:gd name="connsiteX64" fmla="*/ 3060834 w 8460606"/>
              <a:gd name="connsiteY64" fmla="*/ 2829827 h 4620126"/>
              <a:gd name="connsiteX65" fmla="*/ 3128211 w 8460606"/>
              <a:gd name="connsiteY65" fmla="*/ 2954956 h 4620126"/>
              <a:gd name="connsiteX66" fmla="*/ 3157086 w 8460606"/>
              <a:gd name="connsiteY66" fmla="*/ 2974206 h 4620126"/>
              <a:gd name="connsiteX67" fmla="*/ 3262964 w 8460606"/>
              <a:gd name="connsiteY67" fmla="*/ 3070459 h 4620126"/>
              <a:gd name="connsiteX68" fmla="*/ 3301465 w 8460606"/>
              <a:gd name="connsiteY68" fmla="*/ 3128211 h 4620126"/>
              <a:gd name="connsiteX69" fmla="*/ 3445844 w 8460606"/>
              <a:gd name="connsiteY69" fmla="*/ 3205213 h 4620126"/>
              <a:gd name="connsiteX70" fmla="*/ 3474720 w 8460606"/>
              <a:gd name="connsiteY70" fmla="*/ 3224463 h 4620126"/>
              <a:gd name="connsiteX71" fmla="*/ 3532472 w 8460606"/>
              <a:gd name="connsiteY71" fmla="*/ 3243714 h 4620126"/>
              <a:gd name="connsiteX72" fmla="*/ 3599849 w 8460606"/>
              <a:gd name="connsiteY72" fmla="*/ 3282215 h 4620126"/>
              <a:gd name="connsiteX73" fmla="*/ 3638350 w 8460606"/>
              <a:gd name="connsiteY73" fmla="*/ 3291840 h 4620126"/>
              <a:gd name="connsiteX74" fmla="*/ 4100362 w 8460606"/>
              <a:gd name="connsiteY74" fmla="*/ 3243714 h 4620126"/>
              <a:gd name="connsiteX75" fmla="*/ 4129238 w 8460606"/>
              <a:gd name="connsiteY75" fmla="*/ 3234088 h 4620126"/>
              <a:gd name="connsiteX76" fmla="*/ 4331369 w 8460606"/>
              <a:gd name="connsiteY76" fmla="*/ 3051208 h 4620126"/>
              <a:gd name="connsiteX77" fmla="*/ 4350619 w 8460606"/>
              <a:gd name="connsiteY77" fmla="*/ 3022333 h 4620126"/>
              <a:gd name="connsiteX78" fmla="*/ 4437246 w 8460606"/>
              <a:gd name="connsiteY78" fmla="*/ 2954956 h 4620126"/>
              <a:gd name="connsiteX79" fmla="*/ 4687503 w 8460606"/>
              <a:gd name="connsiteY79" fmla="*/ 2579571 h 4620126"/>
              <a:gd name="connsiteX80" fmla="*/ 4697129 w 8460606"/>
              <a:gd name="connsiteY80" fmla="*/ 2550695 h 4620126"/>
              <a:gd name="connsiteX81" fmla="*/ 4735630 w 8460606"/>
              <a:gd name="connsiteY81" fmla="*/ 2464067 h 4620126"/>
              <a:gd name="connsiteX82" fmla="*/ 4754880 w 8460606"/>
              <a:gd name="connsiteY82" fmla="*/ 2406316 h 4620126"/>
              <a:gd name="connsiteX83" fmla="*/ 4764505 w 8460606"/>
              <a:gd name="connsiteY83" fmla="*/ 2377440 h 4620126"/>
              <a:gd name="connsiteX84" fmla="*/ 4822257 w 8460606"/>
              <a:gd name="connsiteY84" fmla="*/ 2252312 h 4620126"/>
              <a:gd name="connsiteX85" fmla="*/ 4908884 w 8460606"/>
              <a:gd name="connsiteY85" fmla="*/ 1982804 h 4620126"/>
              <a:gd name="connsiteX86" fmla="*/ 4918510 w 8460606"/>
              <a:gd name="connsiteY86" fmla="*/ 1876926 h 4620126"/>
              <a:gd name="connsiteX87" fmla="*/ 4937760 w 8460606"/>
              <a:gd name="connsiteY87" fmla="*/ 1809549 h 4620126"/>
              <a:gd name="connsiteX88" fmla="*/ 4957011 w 8460606"/>
              <a:gd name="connsiteY88" fmla="*/ 1626669 h 4620126"/>
              <a:gd name="connsiteX89" fmla="*/ 4966636 w 8460606"/>
              <a:gd name="connsiteY89" fmla="*/ 1578543 h 4620126"/>
              <a:gd name="connsiteX90" fmla="*/ 4976261 w 8460606"/>
              <a:gd name="connsiteY90" fmla="*/ 1463040 h 4620126"/>
              <a:gd name="connsiteX91" fmla="*/ 5014762 w 8460606"/>
              <a:gd name="connsiteY91" fmla="*/ 1366787 h 4620126"/>
              <a:gd name="connsiteX92" fmla="*/ 5024388 w 8460606"/>
              <a:gd name="connsiteY92" fmla="*/ 1328286 h 4620126"/>
              <a:gd name="connsiteX93" fmla="*/ 5062889 w 8460606"/>
              <a:gd name="connsiteY93" fmla="*/ 1241659 h 4620126"/>
              <a:gd name="connsiteX94" fmla="*/ 5072514 w 8460606"/>
              <a:gd name="connsiteY94" fmla="*/ 1203158 h 4620126"/>
              <a:gd name="connsiteX95" fmla="*/ 5091764 w 8460606"/>
              <a:gd name="connsiteY95" fmla="*/ 1155032 h 4620126"/>
              <a:gd name="connsiteX96" fmla="*/ 5101390 w 8460606"/>
              <a:gd name="connsiteY96" fmla="*/ 1126156 h 4620126"/>
              <a:gd name="connsiteX97" fmla="*/ 5120640 w 8460606"/>
              <a:gd name="connsiteY97" fmla="*/ 1097280 h 4620126"/>
              <a:gd name="connsiteX98" fmla="*/ 5149516 w 8460606"/>
              <a:gd name="connsiteY98" fmla="*/ 1029903 h 4620126"/>
              <a:gd name="connsiteX99" fmla="*/ 5178392 w 8460606"/>
              <a:gd name="connsiteY99" fmla="*/ 1001027 h 4620126"/>
              <a:gd name="connsiteX100" fmla="*/ 5216893 w 8460606"/>
              <a:gd name="connsiteY100" fmla="*/ 943276 h 4620126"/>
              <a:gd name="connsiteX101" fmla="*/ 5236143 w 8460606"/>
              <a:gd name="connsiteY101" fmla="*/ 914400 h 4620126"/>
              <a:gd name="connsiteX102" fmla="*/ 5274644 w 8460606"/>
              <a:gd name="connsiteY102" fmla="*/ 827773 h 4620126"/>
              <a:gd name="connsiteX103" fmla="*/ 5303520 w 8460606"/>
              <a:gd name="connsiteY103" fmla="*/ 770021 h 4620126"/>
              <a:gd name="connsiteX104" fmla="*/ 5361272 w 8460606"/>
              <a:gd name="connsiteY104" fmla="*/ 741145 h 4620126"/>
              <a:gd name="connsiteX105" fmla="*/ 5390148 w 8460606"/>
              <a:gd name="connsiteY105" fmla="*/ 750771 h 4620126"/>
              <a:gd name="connsiteX106" fmla="*/ 5447899 w 8460606"/>
              <a:gd name="connsiteY106" fmla="*/ 731520 h 4620126"/>
              <a:gd name="connsiteX107" fmla="*/ 5505651 w 8460606"/>
              <a:gd name="connsiteY107" fmla="*/ 770021 h 4620126"/>
              <a:gd name="connsiteX108" fmla="*/ 5515276 w 8460606"/>
              <a:gd name="connsiteY108" fmla="*/ 798897 h 4620126"/>
              <a:gd name="connsiteX109" fmla="*/ 5553777 w 8460606"/>
              <a:gd name="connsiteY109" fmla="*/ 875899 h 4620126"/>
              <a:gd name="connsiteX110" fmla="*/ 5582653 w 8460606"/>
              <a:gd name="connsiteY110" fmla="*/ 962526 h 4620126"/>
              <a:gd name="connsiteX111" fmla="*/ 5592278 w 8460606"/>
              <a:gd name="connsiteY111" fmla="*/ 991402 h 4620126"/>
              <a:gd name="connsiteX112" fmla="*/ 5611529 w 8460606"/>
              <a:gd name="connsiteY112" fmla="*/ 1029903 h 4620126"/>
              <a:gd name="connsiteX113" fmla="*/ 5630779 w 8460606"/>
              <a:gd name="connsiteY113" fmla="*/ 1087655 h 4620126"/>
              <a:gd name="connsiteX114" fmla="*/ 5640404 w 8460606"/>
              <a:gd name="connsiteY114" fmla="*/ 1116531 h 4620126"/>
              <a:gd name="connsiteX115" fmla="*/ 5678905 w 8460606"/>
              <a:gd name="connsiteY115" fmla="*/ 1174282 h 4620126"/>
              <a:gd name="connsiteX116" fmla="*/ 5698156 w 8460606"/>
              <a:gd name="connsiteY116" fmla="*/ 1203158 h 4620126"/>
              <a:gd name="connsiteX117" fmla="*/ 5717406 w 8460606"/>
              <a:gd name="connsiteY117" fmla="*/ 1260909 h 4620126"/>
              <a:gd name="connsiteX118" fmla="*/ 5727032 w 8460606"/>
              <a:gd name="connsiteY118" fmla="*/ 1289785 h 4620126"/>
              <a:gd name="connsiteX119" fmla="*/ 5736657 w 8460606"/>
              <a:gd name="connsiteY119" fmla="*/ 1328286 h 4620126"/>
              <a:gd name="connsiteX120" fmla="*/ 5755908 w 8460606"/>
              <a:gd name="connsiteY120" fmla="*/ 1376413 h 4620126"/>
              <a:gd name="connsiteX121" fmla="*/ 5765533 w 8460606"/>
              <a:gd name="connsiteY121" fmla="*/ 1491916 h 4620126"/>
              <a:gd name="connsiteX122" fmla="*/ 5775158 w 8460606"/>
              <a:gd name="connsiteY122" fmla="*/ 1540042 h 4620126"/>
              <a:gd name="connsiteX123" fmla="*/ 5784783 w 8460606"/>
              <a:gd name="connsiteY123" fmla="*/ 1636295 h 4620126"/>
              <a:gd name="connsiteX124" fmla="*/ 5823284 w 8460606"/>
              <a:gd name="connsiteY124" fmla="*/ 1626669 h 4620126"/>
              <a:gd name="connsiteX125" fmla="*/ 5842535 w 8460606"/>
              <a:gd name="connsiteY125" fmla="*/ 1597794 h 4620126"/>
              <a:gd name="connsiteX126" fmla="*/ 5871411 w 8460606"/>
              <a:gd name="connsiteY126" fmla="*/ 1578543 h 4620126"/>
              <a:gd name="connsiteX127" fmla="*/ 5909912 w 8460606"/>
              <a:gd name="connsiteY127" fmla="*/ 1520792 h 4620126"/>
              <a:gd name="connsiteX128" fmla="*/ 5929162 w 8460606"/>
              <a:gd name="connsiteY128" fmla="*/ 1491916 h 4620126"/>
              <a:gd name="connsiteX129" fmla="*/ 5958038 w 8460606"/>
              <a:gd name="connsiteY129" fmla="*/ 1434164 h 4620126"/>
              <a:gd name="connsiteX130" fmla="*/ 5977289 w 8460606"/>
              <a:gd name="connsiteY130" fmla="*/ 1232034 h 4620126"/>
              <a:gd name="connsiteX131" fmla="*/ 5986914 w 8460606"/>
              <a:gd name="connsiteY131" fmla="*/ 1145406 h 4620126"/>
              <a:gd name="connsiteX132" fmla="*/ 6006164 w 8460606"/>
              <a:gd name="connsiteY132" fmla="*/ 1078029 h 4620126"/>
              <a:gd name="connsiteX133" fmla="*/ 6035040 w 8460606"/>
              <a:gd name="connsiteY133" fmla="*/ 808522 h 4620126"/>
              <a:gd name="connsiteX134" fmla="*/ 6054291 w 8460606"/>
              <a:gd name="connsiteY134" fmla="*/ 741145 h 4620126"/>
              <a:gd name="connsiteX135" fmla="*/ 6073541 w 8460606"/>
              <a:gd name="connsiteY135" fmla="*/ 683394 h 4620126"/>
              <a:gd name="connsiteX136" fmla="*/ 6092792 w 8460606"/>
              <a:gd name="connsiteY136" fmla="*/ 596766 h 4620126"/>
              <a:gd name="connsiteX137" fmla="*/ 6131293 w 8460606"/>
              <a:gd name="connsiteY137" fmla="*/ 462013 h 4620126"/>
              <a:gd name="connsiteX138" fmla="*/ 6150543 w 8460606"/>
              <a:gd name="connsiteY138" fmla="*/ 423512 h 4620126"/>
              <a:gd name="connsiteX139" fmla="*/ 6179419 w 8460606"/>
              <a:gd name="connsiteY139" fmla="*/ 317634 h 4620126"/>
              <a:gd name="connsiteX140" fmla="*/ 6198670 w 8460606"/>
              <a:gd name="connsiteY140" fmla="*/ 279133 h 4620126"/>
              <a:gd name="connsiteX141" fmla="*/ 6217920 w 8460606"/>
              <a:gd name="connsiteY141" fmla="*/ 221381 h 4620126"/>
              <a:gd name="connsiteX142" fmla="*/ 6275672 w 8460606"/>
              <a:gd name="connsiteY142" fmla="*/ 115503 h 4620126"/>
              <a:gd name="connsiteX143" fmla="*/ 6294922 w 8460606"/>
              <a:gd name="connsiteY143" fmla="*/ 57752 h 4620126"/>
              <a:gd name="connsiteX144" fmla="*/ 6304548 w 8460606"/>
              <a:gd name="connsiteY144" fmla="*/ 28876 h 4620126"/>
              <a:gd name="connsiteX145" fmla="*/ 6323798 w 8460606"/>
              <a:gd name="connsiteY145" fmla="*/ 0 h 4620126"/>
              <a:gd name="connsiteX146" fmla="*/ 6352674 w 8460606"/>
              <a:gd name="connsiteY146" fmla="*/ 9625 h 4620126"/>
              <a:gd name="connsiteX147" fmla="*/ 6371924 w 8460606"/>
              <a:gd name="connsiteY147" fmla="*/ 38501 h 4620126"/>
              <a:gd name="connsiteX148" fmla="*/ 6400800 w 8460606"/>
              <a:gd name="connsiteY148" fmla="*/ 67377 h 4620126"/>
              <a:gd name="connsiteX149" fmla="*/ 6420051 w 8460606"/>
              <a:gd name="connsiteY149" fmla="*/ 125128 h 4620126"/>
              <a:gd name="connsiteX150" fmla="*/ 6458552 w 8460606"/>
              <a:gd name="connsiteY150" fmla="*/ 182880 h 4620126"/>
              <a:gd name="connsiteX151" fmla="*/ 6477802 w 8460606"/>
              <a:gd name="connsiteY151" fmla="*/ 211756 h 4620126"/>
              <a:gd name="connsiteX152" fmla="*/ 6516303 w 8460606"/>
              <a:gd name="connsiteY152" fmla="*/ 298383 h 4620126"/>
              <a:gd name="connsiteX153" fmla="*/ 6545179 w 8460606"/>
              <a:gd name="connsiteY153" fmla="*/ 442762 h 4620126"/>
              <a:gd name="connsiteX154" fmla="*/ 6564430 w 8460606"/>
              <a:gd name="connsiteY154" fmla="*/ 471638 h 4620126"/>
              <a:gd name="connsiteX155" fmla="*/ 6593305 w 8460606"/>
              <a:gd name="connsiteY155" fmla="*/ 529389 h 4620126"/>
              <a:gd name="connsiteX156" fmla="*/ 6602931 w 8460606"/>
              <a:gd name="connsiteY156" fmla="*/ 558265 h 4620126"/>
              <a:gd name="connsiteX157" fmla="*/ 6631806 w 8460606"/>
              <a:gd name="connsiteY157" fmla="*/ 567891 h 4620126"/>
              <a:gd name="connsiteX158" fmla="*/ 6651057 w 8460606"/>
              <a:gd name="connsiteY158" fmla="*/ 596766 h 4620126"/>
              <a:gd name="connsiteX159" fmla="*/ 6699183 w 8460606"/>
              <a:gd name="connsiteY159" fmla="*/ 654518 h 4620126"/>
              <a:gd name="connsiteX160" fmla="*/ 6728059 w 8460606"/>
              <a:gd name="connsiteY160" fmla="*/ 712269 h 4620126"/>
              <a:gd name="connsiteX161" fmla="*/ 6737684 w 8460606"/>
              <a:gd name="connsiteY161" fmla="*/ 750771 h 4620126"/>
              <a:gd name="connsiteX162" fmla="*/ 6766560 w 8460606"/>
              <a:gd name="connsiteY162" fmla="*/ 808522 h 4620126"/>
              <a:gd name="connsiteX163" fmla="*/ 6776185 w 8460606"/>
              <a:gd name="connsiteY163" fmla="*/ 847023 h 4620126"/>
              <a:gd name="connsiteX164" fmla="*/ 6785811 w 8460606"/>
              <a:gd name="connsiteY164" fmla="*/ 904775 h 4620126"/>
              <a:gd name="connsiteX165" fmla="*/ 6805061 w 8460606"/>
              <a:gd name="connsiteY165" fmla="*/ 933651 h 4620126"/>
              <a:gd name="connsiteX166" fmla="*/ 6824312 w 8460606"/>
              <a:gd name="connsiteY166" fmla="*/ 1010653 h 4620126"/>
              <a:gd name="connsiteX167" fmla="*/ 6833937 w 8460606"/>
              <a:gd name="connsiteY167" fmla="*/ 1049154 h 4620126"/>
              <a:gd name="connsiteX168" fmla="*/ 6853188 w 8460606"/>
              <a:gd name="connsiteY168" fmla="*/ 1116531 h 4620126"/>
              <a:gd name="connsiteX169" fmla="*/ 6862813 w 8460606"/>
              <a:gd name="connsiteY169" fmla="*/ 1174282 h 4620126"/>
              <a:gd name="connsiteX170" fmla="*/ 6872438 w 8460606"/>
              <a:gd name="connsiteY170" fmla="*/ 1655545 h 4620126"/>
              <a:gd name="connsiteX171" fmla="*/ 6882063 w 8460606"/>
              <a:gd name="connsiteY171" fmla="*/ 1684421 h 4620126"/>
              <a:gd name="connsiteX172" fmla="*/ 6891689 w 8460606"/>
              <a:gd name="connsiteY172" fmla="*/ 1751798 h 4620126"/>
              <a:gd name="connsiteX173" fmla="*/ 6910939 w 8460606"/>
              <a:gd name="connsiteY173" fmla="*/ 1780674 h 4620126"/>
              <a:gd name="connsiteX174" fmla="*/ 6939815 w 8460606"/>
              <a:gd name="connsiteY174" fmla="*/ 1848051 h 4620126"/>
              <a:gd name="connsiteX175" fmla="*/ 6959065 w 8460606"/>
              <a:gd name="connsiteY175" fmla="*/ 1876926 h 4620126"/>
              <a:gd name="connsiteX176" fmla="*/ 6978316 w 8460606"/>
              <a:gd name="connsiteY176" fmla="*/ 1934678 h 4620126"/>
              <a:gd name="connsiteX177" fmla="*/ 7016817 w 8460606"/>
              <a:gd name="connsiteY177" fmla="*/ 1992429 h 4620126"/>
              <a:gd name="connsiteX178" fmla="*/ 7036068 w 8460606"/>
              <a:gd name="connsiteY178" fmla="*/ 2021305 h 4620126"/>
              <a:gd name="connsiteX179" fmla="*/ 7045693 w 8460606"/>
              <a:gd name="connsiteY179" fmla="*/ 2050181 h 4620126"/>
              <a:gd name="connsiteX180" fmla="*/ 7141945 w 8460606"/>
              <a:gd name="connsiteY180" fmla="*/ 2146434 h 4620126"/>
              <a:gd name="connsiteX181" fmla="*/ 7209322 w 8460606"/>
              <a:gd name="connsiteY181" fmla="*/ 2165684 h 4620126"/>
              <a:gd name="connsiteX182" fmla="*/ 7267074 w 8460606"/>
              <a:gd name="connsiteY182" fmla="*/ 2204185 h 4620126"/>
              <a:gd name="connsiteX183" fmla="*/ 7295950 w 8460606"/>
              <a:gd name="connsiteY183" fmla="*/ 2223436 h 4620126"/>
              <a:gd name="connsiteX184" fmla="*/ 7575082 w 8460606"/>
              <a:gd name="connsiteY184" fmla="*/ 2213811 h 4620126"/>
              <a:gd name="connsiteX185" fmla="*/ 7661710 w 8460606"/>
              <a:gd name="connsiteY185" fmla="*/ 2165684 h 4620126"/>
              <a:gd name="connsiteX186" fmla="*/ 7748337 w 8460606"/>
              <a:gd name="connsiteY186" fmla="*/ 2136808 h 4620126"/>
              <a:gd name="connsiteX187" fmla="*/ 7777213 w 8460606"/>
              <a:gd name="connsiteY187" fmla="*/ 2127183 h 4620126"/>
              <a:gd name="connsiteX188" fmla="*/ 7806089 w 8460606"/>
              <a:gd name="connsiteY188" fmla="*/ 2107933 h 4620126"/>
              <a:gd name="connsiteX189" fmla="*/ 7834964 w 8460606"/>
              <a:gd name="connsiteY189" fmla="*/ 2079057 h 4620126"/>
              <a:gd name="connsiteX190" fmla="*/ 7950468 w 8460606"/>
              <a:gd name="connsiteY190" fmla="*/ 2050181 h 4620126"/>
              <a:gd name="connsiteX191" fmla="*/ 7979343 w 8460606"/>
              <a:gd name="connsiteY191" fmla="*/ 2040556 h 4620126"/>
              <a:gd name="connsiteX192" fmla="*/ 8075596 w 8460606"/>
              <a:gd name="connsiteY192" fmla="*/ 2021305 h 4620126"/>
              <a:gd name="connsiteX193" fmla="*/ 8114097 w 8460606"/>
              <a:gd name="connsiteY193" fmla="*/ 2002055 h 4620126"/>
              <a:gd name="connsiteX194" fmla="*/ 8171849 w 8460606"/>
              <a:gd name="connsiteY194" fmla="*/ 1982804 h 4620126"/>
              <a:gd name="connsiteX195" fmla="*/ 8229600 w 8460606"/>
              <a:gd name="connsiteY195" fmla="*/ 1944303 h 4620126"/>
              <a:gd name="connsiteX196" fmla="*/ 8258476 w 8460606"/>
              <a:gd name="connsiteY196" fmla="*/ 1925053 h 4620126"/>
              <a:gd name="connsiteX197" fmla="*/ 8277726 w 8460606"/>
              <a:gd name="connsiteY197" fmla="*/ 1896177 h 4620126"/>
              <a:gd name="connsiteX198" fmla="*/ 8306602 w 8460606"/>
              <a:gd name="connsiteY198" fmla="*/ 1886552 h 4620126"/>
              <a:gd name="connsiteX199" fmla="*/ 8364354 w 8460606"/>
              <a:gd name="connsiteY199" fmla="*/ 1857676 h 4620126"/>
              <a:gd name="connsiteX200" fmla="*/ 8383604 w 8460606"/>
              <a:gd name="connsiteY200" fmla="*/ 1828800 h 4620126"/>
              <a:gd name="connsiteX201" fmla="*/ 8460606 w 8460606"/>
              <a:gd name="connsiteY20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38425 w 8460606"/>
              <a:gd name="connsiteY37" fmla="*/ 3513221 h 4620126"/>
              <a:gd name="connsiteX38" fmla="*/ 1867301 w 8460606"/>
              <a:gd name="connsiteY38" fmla="*/ 3465095 h 4620126"/>
              <a:gd name="connsiteX39" fmla="*/ 1905802 w 8460606"/>
              <a:gd name="connsiteY39" fmla="*/ 3426594 h 4620126"/>
              <a:gd name="connsiteX40" fmla="*/ 1963554 w 8460606"/>
              <a:gd name="connsiteY40" fmla="*/ 3359217 h 4620126"/>
              <a:gd name="connsiteX41" fmla="*/ 2050181 w 8460606"/>
              <a:gd name="connsiteY41" fmla="*/ 3262964 h 4620126"/>
              <a:gd name="connsiteX42" fmla="*/ 2088682 w 8460606"/>
              <a:gd name="connsiteY42" fmla="*/ 3214838 h 4620126"/>
              <a:gd name="connsiteX43" fmla="*/ 2156059 w 8460606"/>
              <a:gd name="connsiteY43" fmla="*/ 3099335 h 4620126"/>
              <a:gd name="connsiteX44" fmla="*/ 2175310 w 8460606"/>
              <a:gd name="connsiteY44" fmla="*/ 3060834 h 4620126"/>
              <a:gd name="connsiteX45" fmla="*/ 2194560 w 8460606"/>
              <a:gd name="connsiteY45" fmla="*/ 2993457 h 4620126"/>
              <a:gd name="connsiteX46" fmla="*/ 2213811 w 8460606"/>
              <a:gd name="connsiteY46" fmla="*/ 2954956 h 4620126"/>
              <a:gd name="connsiteX47" fmla="*/ 2233061 w 8460606"/>
              <a:gd name="connsiteY47" fmla="*/ 2887579 h 4620126"/>
              <a:gd name="connsiteX48" fmla="*/ 2261937 w 8460606"/>
              <a:gd name="connsiteY48" fmla="*/ 2675823 h 4620126"/>
              <a:gd name="connsiteX49" fmla="*/ 2281188 w 8460606"/>
              <a:gd name="connsiteY49" fmla="*/ 2598821 h 4620126"/>
              <a:gd name="connsiteX50" fmla="*/ 2310063 w 8460606"/>
              <a:gd name="connsiteY50" fmla="*/ 2531444 h 4620126"/>
              <a:gd name="connsiteX51" fmla="*/ 2377440 w 8460606"/>
              <a:gd name="connsiteY51" fmla="*/ 2473693 h 4620126"/>
              <a:gd name="connsiteX52" fmla="*/ 2406316 w 8460606"/>
              <a:gd name="connsiteY52" fmla="*/ 2464067 h 4620126"/>
              <a:gd name="connsiteX53" fmla="*/ 2435192 w 8460606"/>
              <a:gd name="connsiteY53" fmla="*/ 2444817 h 4620126"/>
              <a:gd name="connsiteX54" fmla="*/ 2608446 w 8460606"/>
              <a:gd name="connsiteY54" fmla="*/ 2290813 h 4620126"/>
              <a:gd name="connsiteX55" fmla="*/ 2704699 w 8460606"/>
              <a:gd name="connsiteY55" fmla="*/ 2329314 h 4620126"/>
              <a:gd name="connsiteX56" fmla="*/ 2733575 w 8460606"/>
              <a:gd name="connsiteY56" fmla="*/ 2338939 h 4620126"/>
              <a:gd name="connsiteX57" fmla="*/ 2791326 w 8460606"/>
              <a:gd name="connsiteY57" fmla="*/ 2367815 h 4620126"/>
              <a:gd name="connsiteX58" fmla="*/ 2916455 w 8460606"/>
              <a:gd name="connsiteY58" fmla="*/ 2483318 h 4620126"/>
              <a:gd name="connsiteX59" fmla="*/ 2954956 w 8460606"/>
              <a:gd name="connsiteY59" fmla="*/ 2569945 h 4620126"/>
              <a:gd name="connsiteX60" fmla="*/ 3022333 w 8460606"/>
              <a:gd name="connsiteY60" fmla="*/ 2714324 h 4620126"/>
              <a:gd name="connsiteX61" fmla="*/ 3041583 w 8460606"/>
              <a:gd name="connsiteY61" fmla="*/ 2772076 h 4620126"/>
              <a:gd name="connsiteX62" fmla="*/ 3051209 w 8460606"/>
              <a:gd name="connsiteY62" fmla="*/ 2800952 h 4620126"/>
              <a:gd name="connsiteX63" fmla="*/ 3060834 w 8460606"/>
              <a:gd name="connsiteY63" fmla="*/ 2829827 h 4620126"/>
              <a:gd name="connsiteX64" fmla="*/ 3128211 w 8460606"/>
              <a:gd name="connsiteY64" fmla="*/ 2954956 h 4620126"/>
              <a:gd name="connsiteX65" fmla="*/ 3157086 w 8460606"/>
              <a:gd name="connsiteY65" fmla="*/ 2974206 h 4620126"/>
              <a:gd name="connsiteX66" fmla="*/ 3262964 w 8460606"/>
              <a:gd name="connsiteY66" fmla="*/ 3070459 h 4620126"/>
              <a:gd name="connsiteX67" fmla="*/ 3301465 w 8460606"/>
              <a:gd name="connsiteY67" fmla="*/ 3128211 h 4620126"/>
              <a:gd name="connsiteX68" fmla="*/ 3445844 w 8460606"/>
              <a:gd name="connsiteY68" fmla="*/ 3205213 h 4620126"/>
              <a:gd name="connsiteX69" fmla="*/ 3474720 w 8460606"/>
              <a:gd name="connsiteY69" fmla="*/ 3224463 h 4620126"/>
              <a:gd name="connsiteX70" fmla="*/ 3532472 w 8460606"/>
              <a:gd name="connsiteY70" fmla="*/ 3243714 h 4620126"/>
              <a:gd name="connsiteX71" fmla="*/ 3599849 w 8460606"/>
              <a:gd name="connsiteY71" fmla="*/ 3282215 h 4620126"/>
              <a:gd name="connsiteX72" fmla="*/ 3638350 w 8460606"/>
              <a:gd name="connsiteY72" fmla="*/ 3291840 h 4620126"/>
              <a:gd name="connsiteX73" fmla="*/ 4100362 w 8460606"/>
              <a:gd name="connsiteY73" fmla="*/ 3243714 h 4620126"/>
              <a:gd name="connsiteX74" fmla="*/ 4129238 w 8460606"/>
              <a:gd name="connsiteY74" fmla="*/ 3234088 h 4620126"/>
              <a:gd name="connsiteX75" fmla="*/ 4331369 w 8460606"/>
              <a:gd name="connsiteY75" fmla="*/ 3051208 h 4620126"/>
              <a:gd name="connsiteX76" fmla="*/ 4350619 w 8460606"/>
              <a:gd name="connsiteY76" fmla="*/ 3022333 h 4620126"/>
              <a:gd name="connsiteX77" fmla="*/ 4437246 w 8460606"/>
              <a:gd name="connsiteY77" fmla="*/ 2954956 h 4620126"/>
              <a:gd name="connsiteX78" fmla="*/ 4687503 w 8460606"/>
              <a:gd name="connsiteY78" fmla="*/ 2579571 h 4620126"/>
              <a:gd name="connsiteX79" fmla="*/ 4697129 w 8460606"/>
              <a:gd name="connsiteY79" fmla="*/ 2550695 h 4620126"/>
              <a:gd name="connsiteX80" fmla="*/ 4735630 w 8460606"/>
              <a:gd name="connsiteY80" fmla="*/ 2464067 h 4620126"/>
              <a:gd name="connsiteX81" fmla="*/ 4754880 w 8460606"/>
              <a:gd name="connsiteY81" fmla="*/ 2406316 h 4620126"/>
              <a:gd name="connsiteX82" fmla="*/ 4764505 w 8460606"/>
              <a:gd name="connsiteY82" fmla="*/ 2377440 h 4620126"/>
              <a:gd name="connsiteX83" fmla="*/ 4822257 w 8460606"/>
              <a:gd name="connsiteY83" fmla="*/ 2252312 h 4620126"/>
              <a:gd name="connsiteX84" fmla="*/ 4908884 w 8460606"/>
              <a:gd name="connsiteY84" fmla="*/ 1982804 h 4620126"/>
              <a:gd name="connsiteX85" fmla="*/ 4918510 w 8460606"/>
              <a:gd name="connsiteY85" fmla="*/ 1876926 h 4620126"/>
              <a:gd name="connsiteX86" fmla="*/ 4937760 w 8460606"/>
              <a:gd name="connsiteY86" fmla="*/ 1809549 h 4620126"/>
              <a:gd name="connsiteX87" fmla="*/ 4957011 w 8460606"/>
              <a:gd name="connsiteY87" fmla="*/ 1626669 h 4620126"/>
              <a:gd name="connsiteX88" fmla="*/ 4966636 w 8460606"/>
              <a:gd name="connsiteY88" fmla="*/ 1578543 h 4620126"/>
              <a:gd name="connsiteX89" fmla="*/ 4976261 w 8460606"/>
              <a:gd name="connsiteY89" fmla="*/ 1463040 h 4620126"/>
              <a:gd name="connsiteX90" fmla="*/ 5014762 w 8460606"/>
              <a:gd name="connsiteY90" fmla="*/ 1366787 h 4620126"/>
              <a:gd name="connsiteX91" fmla="*/ 5024388 w 8460606"/>
              <a:gd name="connsiteY91" fmla="*/ 1328286 h 4620126"/>
              <a:gd name="connsiteX92" fmla="*/ 5062889 w 8460606"/>
              <a:gd name="connsiteY92" fmla="*/ 1241659 h 4620126"/>
              <a:gd name="connsiteX93" fmla="*/ 5072514 w 8460606"/>
              <a:gd name="connsiteY93" fmla="*/ 1203158 h 4620126"/>
              <a:gd name="connsiteX94" fmla="*/ 5091764 w 8460606"/>
              <a:gd name="connsiteY94" fmla="*/ 1155032 h 4620126"/>
              <a:gd name="connsiteX95" fmla="*/ 5101390 w 8460606"/>
              <a:gd name="connsiteY95" fmla="*/ 1126156 h 4620126"/>
              <a:gd name="connsiteX96" fmla="*/ 5120640 w 8460606"/>
              <a:gd name="connsiteY96" fmla="*/ 1097280 h 4620126"/>
              <a:gd name="connsiteX97" fmla="*/ 5149516 w 8460606"/>
              <a:gd name="connsiteY97" fmla="*/ 1029903 h 4620126"/>
              <a:gd name="connsiteX98" fmla="*/ 5178392 w 8460606"/>
              <a:gd name="connsiteY98" fmla="*/ 1001027 h 4620126"/>
              <a:gd name="connsiteX99" fmla="*/ 5216893 w 8460606"/>
              <a:gd name="connsiteY99" fmla="*/ 943276 h 4620126"/>
              <a:gd name="connsiteX100" fmla="*/ 5236143 w 8460606"/>
              <a:gd name="connsiteY100" fmla="*/ 914400 h 4620126"/>
              <a:gd name="connsiteX101" fmla="*/ 5274644 w 8460606"/>
              <a:gd name="connsiteY101" fmla="*/ 827773 h 4620126"/>
              <a:gd name="connsiteX102" fmla="*/ 5303520 w 8460606"/>
              <a:gd name="connsiteY102" fmla="*/ 770021 h 4620126"/>
              <a:gd name="connsiteX103" fmla="*/ 5361272 w 8460606"/>
              <a:gd name="connsiteY103" fmla="*/ 741145 h 4620126"/>
              <a:gd name="connsiteX104" fmla="*/ 5390148 w 8460606"/>
              <a:gd name="connsiteY104" fmla="*/ 750771 h 4620126"/>
              <a:gd name="connsiteX105" fmla="*/ 5447899 w 8460606"/>
              <a:gd name="connsiteY105" fmla="*/ 731520 h 4620126"/>
              <a:gd name="connsiteX106" fmla="*/ 5505651 w 8460606"/>
              <a:gd name="connsiteY106" fmla="*/ 770021 h 4620126"/>
              <a:gd name="connsiteX107" fmla="*/ 5515276 w 8460606"/>
              <a:gd name="connsiteY107" fmla="*/ 798897 h 4620126"/>
              <a:gd name="connsiteX108" fmla="*/ 5553777 w 8460606"/>
              <a:gd name="connsiteY108" fmla="*/ 875899 h 4620126"/>
              <a:gd name="connsiteX109" fmla="*/ 5582653 w 8460606"/>
              <a:gd name="connsiteY109" fmla="*/ 962526 h 4620126"/>
              <a:gd name="connsiteX110" fmla="*/ 5592278 w 8460606"/>
              <a:gd name="connsiteY110" fmla="*/ 991402 h 4620126"/>
              <a:gd name="connsiteX111" fmla="*/ 5611529 w 8460606"/>
              <a:gd name="connsiteY111" fmla="*/ 1029903 h 4620126"/>
              <a:gd name="connsiteX112" fmla="*/ 5630779 w 8460606"/>
              <a:gd name="connsiteY112" fmla="*/ 1087655 h 4620126"/>
              <a:gd name="connsiteX113" fmla="*/ 5640404 w 8460606"/>
              <a:gd name="connsiteY113" fmla="*/ 1116531 h 4620126"/>
              <a:gd name="connsiteX114" fmla="*/ 5678905 w 8460606"/>
              <a:gd name="connsiteY114" fmla="*/ 1174282 h 4620126"/>
              <a:gd name="connsiteX115" fmla="*/ 5698156 w 8460606"/>
              <a:gd name="connsiteY115" fmla="*/ 1203158 h 4620126"/>
              <a:gd name="connsiteX116" fmla="*/ 5717406 w 8460606"/>
              <a:gd name="connsiteY116" fmla="*/ 1260909 h 4620126"/>
              <a:gd name="connsiteX117" fmla="*/ 5727032 w 8460606"/>
              <a:gd name="connsiteY117" fmla="*/ 1289785 h 4620126"/>
              <a:gd name="connsiteX118" fmla="*/ 5736657 w 8460606"/>
              <a:gd name="connsiteY118" fmla="*/ 1328286 h 4620126"/>
              <a:gd name="connsiteX119" fmla="*/ 5755908 w 8460606"/>
              <a:gd name="connsiteY119" fmla="*/ 1376413 h 4620126"/>
              <a:gd name="connsiteX120" fmla="*/ 5765533 w 8460606"/>
              <a:gd name="connsiteY120" fmla="*/ 1491916 h 4620126"/>
              <a:gd name="connsiteX121" fmla="*/ 5775158 w 8460606"/>
              <a:gd name="connsiteY121" fmla="*/ 1540042 h 4620126"/>
              <a:gd name="connsiteX122" fmla="*/ 5784783 w 8460606"/>
              <a:gd name="connsiteY122" fmla="*/ 1636295 h 4620126"/>
              <a:gd name="connsiteX123" fmla="*/ 5823284 w 8460606"/>
              <a:gd name="connsiteY123" fmla="*/ 1626669 h 4620126"/>
              <a:gd name="connsiteX124" fmla="*/ 5842535 w 8460606"/>
              <a:gd name="connsiteY124" fmla="*/ 1597794 h 4620126"/>
              <a:gd name="connsiteX125" fmla="*/ 5871411 w 8460606"/>
              <a:gd name="connsiteY125" fmla="*/ 1578543 h 4620126"/>
              <a:gd name="connsiteX126" fmla="*/ 5909912 w 8460606"/>
              <a:gd name="connsiteY126" fmla="*/ 1520792 h 4620126"/>
              <a:gd name="connsiteX127" fmla="*/ 5929162 w 8460606"/>
              <a:gd name="connsiteY127" fmla="*/ 1491916 h 4620126"/>
              <a:gd name="connsiteX128" fmla="*/ 5958038 w 8460606"/>
              <a:gd name="connsiteY128" fmla="*/ 1434164 h 4620126"/>
              <a:gd name="connsiteX129" fmla="*/ 5977289 w 8460606"/>
              <a:gd name="connsiteY129" fmla="*/ 1232034 h 4620126"/>
              <a:gd name="connsiteX130" fmla="*/ 5986914 w 8460606"/>
              <a:gd name="connsiteY130" fmla="*/ 1145406 h 4620126"/>
              <a:gd name="connsiteX131" fmla="*/ 6006164 w 8460606"/>
              <a:gd name="connsiteY131" fmla="*/ 1078029 h 4620126"/>
              <a:gd name="connsiteX132" fmla="*/ 6035040 w 8460606"/>
              <a:gd name="connsiteY132" fmla="*/ 808522 h 4620126"/>
              <a:gd name="connsiteX133" fmla="*/ 6054291 w 8460606"/>
              <a:gd name="connsiteY133" fmla="*/ 741145 h 4620126"/>
              <a:gd name="connsiteX134" fmla="*/ 6073541 w 8460606"/>
              <a:gd name="connsiteY134" fmla="*/ 683394 h 4620126"/>
              <a:gd name="connsiteX135" fmla="*/ 6092792 w 8460606"/>
              <a:gd name="connsiteY135" fmla="*/ 596766 h 4620126"/>
              <a:gd name="connsiteX136" fmla="*/ 6131293 w 8460606"/>
              <a:gd name="connsiteY136" fmla="*/ 462013 h 4620126"/>
              <a:gd name="connsiteX137" fmla="*/ 6150543 w 8460606"/>
              <a:gd name="connsiteY137" fmla="*/ 423512 h 4620126"/>
              <a:gd name="connsiteX138" fmla="*/ 6179419 w 8460606"/>
              <a:gd name="connsiteY138" fmla="*/ 317634 h 4620126"/>
              <a:gd name="connsiteX139" fmla="*/ 6198670 w 8460606"/>
              <a:gd name="connsiteY139" fmla="*/ 279133 h 4620126"/>
              <a:gd name="connsiteX140" fmla="*/ 6217920 w 8460606"/>
              <a:gd name="connsiteY140" fmla="*/ 221381 h 4620126"/>
              <a:gd name="connsiteX141" fmla="*/ 6275672 w 8460606"/>
              <a:gd name="connsiteY141" fmla="*/ 115503 h 4620126"/>
              <a:gd name="connsiteX142" fmla="*/ 6294922 w 8460606"/>
              <a:gd name="connsiteY142" fmla="*/ 57752 h 4620126"/>
              <a:gd name="connsiteX143" fmla="*/ 6304548 w 8460606"/>
              <a:gd name="connsiteY143" fmla="*/ 28876 h 4620126"/>
              <a:gd name="connsiteX144" fmla="*/ 6323798 w 8460606"/>
              <a:gd name="connsiteY144" fmla="*/ 0 h 4620126"/>
              <a:gd name="connsiteX145" fmla="*/ 6352674 w 8460606"/>
              <a:gd name="connsiteY145" fmla="*/ 9625 h 4620126"/>
              <a:gd name="connsiteX146" fmla="*/ 6371924 w 8460606"/>
              <a:gd name="connsiteY146" fmla="*/ 38501 h 4620126"/>
              <a:gd name="connsiteX147" fmla="*/ 6400800 w 8460606"/>
              <a:gd name="connsiteY147" fmla="*/ 67377 h 4620126"/>
              <a:gd name="connsiteX148" fmla="*/ 6420051 w 8460606"/>
              <a:gd name="connsiteY148" fmla="*/ 125128 h 4620126"/>
              <a:gd name="connsiteX149" fmla="*/ 6458552 w 8460606"/>
              <a:gd name="connsiteY149" fmla="*/ 182880 h 4620126"/>
              <a:gd name="connsiteX150" fmla="*/ 6477802 w 8460606"/>
              <a:gd name="connsiteY150" fmla="*/ 211756 h 4620126"/>
              <a:gd name="connsiteX151" fmla="*/ 6516303 w 8460606"/>
              <a:gd name="connsiteY151" fmla="*/ 298383 h 4620126"/>
              <a:gd name="connsiteX152" fmla="*/ 6545179 w 8460606"/>
              <a:gd name="connsiteY152" fmla="*/ 442762 h 4620126"/>
              <a:gd name="connsiteX153" fmla="*/ 6564430 w 8460606"/>
              <a:gd name="connsiteY153" fmla="*/ 471638 h 4620126"/>
              <a:gd name="connsiteX154" fmla="*/ 6593305 w 8460606"/>
              <a:gd name="connsiteY154" fmla="*/ 529389 h 4620126"/>
              <a:gd name="connsiteX155" fmla="*/ 6602931 w 8460606"/>
              <a:gd name="connsiteY155" fmla="*/ 558265 h 4620126"/>
              <a:gd name="connsiteX156" fmla="*/ 6631806 w 8460606"/>
              <a:gd name="connsiteY156" fmla="*/ 567891 h 4620126"/>
              <a:gd name="connsiteX157" fmla="*/ 6651057 w 8460606"/>
              <a:gd name="connsiteY157" fmla="*/ 596766 h 4620126"/>
              <a:gd name="connsiteX158" fmla="*/ 6699183 w 8460606"/>
              <a:gd name="connsiteY158" fmla="*/ 654518 h 4620126"/>
              <a:gd name="connsiteX159" fmla="*/ 6728059 w 8460606"/>
              <a:gd name="connsiteY159" fmla="*/ 712269 h 4620126"/>
              <a:gd name="connsiteX160" fmla="*/ 6737684 w 8460606"/>
              <a:gd name="connsiteY160" fmla="*/ 750771 h 4620126"/>
              <a:gd name="connsiteX161" fmla="*/ 6766560 w 8460606"/>
              <a:gd name="connsiteY161" fmla="*/ 808522 h 4620126"/>
              <a:gd name="connsiteX162" fmla="*/ 6776185 w 8460606"/>
              <a:gd name="connsiteY162" fmla="*/ 847023 h 4620126"/>
              <a:gd name="connsiteX163" fmla="*/ 6785811 w 8460606"/>
              <a:gd name="connsiteY163" fmla="*/ 904775 h 4620126"/>
              <a:gd name="connsiteX164" fmla="*/ 6805061 w 8460606"/>
              <a:gd name="connsiteY164" fmla="*/ 933651 h 4620126"/>
              <a:gd name="connsiteX165" fmla="*/ 6824312 w 8460606"/>
              <a:gd name="connsiteY165" fmla="*/ 1010653 h 4620126"/>
              <a:gd name="connsiteX166" fmla="*/ 6833937 w 8460606"/>
              <a:gd name="connsiteY166" fmla="*/ 1049154 h 4620126"/>
              <a:gd name="connsiteX167" fmla="*/ 6853188 w 8460606"/>
              <a:gd name="connsiteY167" fmla="*/ 1116531 h 4620126"/>
              <a:gd name="connsiteX168" fmla="*/ 6862813 w 8460606"/>
              <a:gd name="connsiteY168" fmla="*/ 1174282 h 4620126"/>
              <a:gd name="connsiteX169" fmla="*/ 6872438 w 8460606"/>
              <a:gd name="connsiteY169" fmla="*/ 1655545 h 4620126"/>
              <a:gd name="connsiteX170" fmla="*/ 6882063 w 8460606"/>
              <a:gd name="connsiteY170" fmla="*/ 1684421 h 4620126"/>
              <a:gd name="connsiteX171" fmla="*/ 6891689 w 8460606"/>
              <a:gd name="connsiteY171" fmla="*/ 1751798 h 4620126"/>
              <a:gd name="connsiteX172" fmla="*/ 6910939 w 8460606"/>
              <a:gd name="connsiteY172" fmla="*/ 1780674 h 4620126"/>
              <a:gd name="connsiteX173" fmla="*/ 6939815 w 8460606"/>
              <a:gd name="connsiteY173" fmla="*/ 1848051 h 4620126"/>
              <a:gd name="connsiteX174" fmla="*/ 6959065 w 8460606"/>
              <a:gd name="connsiteY174" fmla="*/ 1876926 h 4620126"/>
              <a:gd name="connsiteX175" fmla="*/ 6978316 w 8460606"/>
              <a:gd name="connsiteY175" fmla="*/ 1934678 h 4620126"/>
              <a:gd name="connsiteX176" fmla="*/ 7016817 w 8460606"/>
              <a:gd name="connsiteY176" fmla="*/ 1992429 h 4620126"/>
              <a:gd name="connsiteX177" fmla="*/ 7036068 w 8460606"/>
              <a:gd name="connsiteY177" fmla="*/ 2021305 h 4620126"/>
              <a:gd name="connsiteX178" fmla="*/ 7045693 w 8460606"/>
              <a:gd name="connsiteY178" fmla="*/ 2050181 h 4620126"/>
              <a:gd name="connsiteX179" fmla="*/ 7141945 w 8460606"/>
              <a:gd name="connsiteY179" fmla="*/ 2146434 h 4620126"/>
              <a:gd name="connsiteX180" fmla="*/ 7209322 w 8460606"/>
              <a:gd name="connsiteY180" fmla="*/ 2165684 h 4620126"/>
              <a:gd name="connsiteX181" fmla="*/ 7267074 w 8460606"/>
              <a:gd name="connsiteY181" fmla="*/ 2204185 h 4620126"/>
              <a:gd name="connsiteX182" fmla="*/ 7295950 w 8460606"/>
              <a:gd name="connsiteY182" fmla="*/ 2223436 h 4620126"/>
              <a:gd name="connsiteX183" fmla="*/ 7575082 w 8460606"/>
              <a:gd name="connsiteY183" fmla="*/ 2213811 h 4620126"/>
              <a:gd name="connsiteX184" fmla="*/ 7661710 w 8460606"/>
              <a:gd name="connsiteY184" fmla="*/ 2165684 h 4620126"/>
              <a:gd name="connsiteX185" fmla="*/ 7748337 w 8460606"/>
              <a:gd name="connsiteY185" fmla="*/ 2136808 h 4620126"/>
              <a:gd name="connsiteX186" fmla="*/ 7777213 w 8460606"/>
              <a:gd name="connsiteY186" fmla="*/ 2127183 h 4620126"/>
              <a:gd name="connsiteX187" fmla="*/ 7806089 w 8460606"/>
              <a:gd name="connsiteY187" fmla="*/ 2107933 h 4620126"/>
              <a:gd name="connsiteX188" fmla="*/ 7834964 w 8460606"/>
              <a:gd name="connsiteY188" fmla="*/ 2079057 h 4620126"/>
              <a:gd name="connsiteX189" fmla="*/ 7950468 w 8460606"/>
              <a:gd name="connsiteY189" fmla="*/ 2050181 h 4620126"/>
              <a:gd name="connsiteX190" fmla="*/ 7979343 w 8460606"/>
              <a:gd name="connsiteY190" fmla="*/ 2040556 h 4620126"/>
              <a:gd name="connsiteX191" fmla="*/ 8075596 w 8460606"/>
              <a:gd name="connsiteY191" fmla="*/ 2021305 h 4620126"/>
              <a:gd name="connsiteX192" fmla="*/ 8114097 w 8460606"/>
              <a:gd name="connsiteY192" fmla="*/ 2002055 h 4620126"/>
              <a:gd name="connsiteX193" fmla="*/ 8171849 w 8460606"/>
              <a:gd name="connsiteY193" fmla="*/ 1982804 h 4620126"/>
              <a:gd name="connsiteX194" fmla="*/ 8229600 w 8460606"/>
              <a:gd name="connsiteY194" fmla="*/ 1944303 h 4620126"/>
              <a:gd name="connsiteX195" fmla="*/ 8258476 w 8460606"/>
              <a:gd name="connsiteY195" fmla="*/ 1925053 h 4620126"/>
              <a:gd name="connsiteX196" fmla="*/ 8277726 w 8460606"/>
              <a:gd name="connsiteY196" fmla="*/ 1896177 h 4620126"/>
              <a:gd name="connsiteX197" fmla="*/ 8306602 w 8460606"/>
              <a:gd name="connsiteY197" fmla="*/ 1886552 h 4620126"/>
              <a:gd name="connsiteX198" fmla="*/ 8364354 w 8460606"/>
              <a:gd name="connsiteY198" fmla="*/ 1857676 h 4620126"/>
              <a:gd name="connsiteX199" fmla="*/ 8383604 w 8460606"/>
              <a:gd name="connsiteY199" fmla="*/ 1828800 h 4620126"/>
              <a:gd name="connsiteX200" fmla="*/ 8460606 w 8460606"/>
              <a:gd name="connsiteY200"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790299 w 8460606"/>
              <a:gd name="connsiteY36" fmla="*/ 3561347 h 4620126"/>
              <a:gd name="connsiteX37" fmla="*/ 1867301 w 8460606"/>
              <a:gd name="connsiteY37" fmla="*/ 3465095 h 4620126"/>
              <a:gd name="connsiteX38" fmla="*/ 1905802 w 8460606"/>
              <a:gd name="connsiteY38" fmla="*/ 3426594 h 4620126"/>
              <a:gd name="connsiteX39" fmla="*/ 1963554 w 8460606"/>
              <a:gd name="connsiteY39" fmla="*/ 3359217 h 4620126"/>
              <a:gd name="connsiteX40" fmla="*/ 2050181 w 8460606"/>
              <a:gd name="connsiteY40" fmla="*/ 3262964 h 4620126"/>
              <a:gd name="connsiteX41" fmla="*/ 2088682 w 8460606"/>
              <a:gd name="connsiteY41" fmla="*/ 3214838 h 4620126"/>
              <a:gd name="connsiteX42" fmla="*/ 2156059 w 8460606"/>
              <a:gd name="connsiteY42" fmla="*/ 3099335 h 4620126"/>
              <a:gd name="connsiteX43" fmla="*/ 2175310 w 8460606"/>
              <a:gd name="connsiteY43" fmla="*/ 3060834 h 4620126"/>
              <a:gd name="connsiteX44" fmla="*/ 2194560 w 8460606"/>
              <a:gd name="connsiteY44" fmla="*/ 2993457 h 4620126"/>
              <a:gd name="connsiteX45" fmla="*/ 2213811 w 8460606"/>
              <a:gd name="connsiteY45" fmla="*/ 2954956 h 4620126"/>
              <a:gd name="connsiteX46" fmla="*/ 2233061 w 8460606"/>
              <a:gd name="connsiteY46" fmla="*/ 2887579 h 4620126"/>
              <a:gd name="connsiteX47" fmla="*/ 2261937 w 8460606"/>
              <a:gd name="connsiteY47" fmla="*/ 2675823 h 4620126"/>
              <a:gd name="connsiteX48" fmla="*/ 2281188 w 8460606"/>
              <a:gd name="connsiteY48" fmla="*/ 2598821 h 4620126"/>
              <a:gd name="connsiteX49" fmla="*/ 2310063 w 8460606"/>
              <a:gd name="connsiteY49" fmla="*/ 2531444 h 4620126"/>
              <a:gd name="connsiteX50" fmla="*/ 2377440 w 8460606"/>
              <a:gd name="connsiteY50" fmla="*/ 2473693 h 4620126"/>
              <a:gd name="connsiteX51" fmla="*/ 2406316 w 8460606"/>
              <a:gd name="connsiteY51" fmla="*/ 2464067 h 4620126"/>
              <a:gd name="connsiteX52" fmla="*/ 2435192 w 8460606"/>
              <a:gd name="connsiteY52" fmla="*/ 2444817 h 4620126"/>
              <a:gd name="connsiteX53" fmla="*/ 2608446 w 8460606"/>
              <a:gd name="connsiteY53" fmla="*/ 2290813 h 4620126"/>
              <a:gd name="connsiteX54" fmla="*/ 2704699 w 8460606"/>
              <a:gd name="connsiteY54" fmla="*/ 2329314 h 4620126"/>
              <a:gd name="connsiteX55" fmla="*/ 2733575 w 8460606"/>
              <a:gd name="connsiteY55" fmla="*/ 2338939 h 4620126"/>
              <a:gd name="connsiteX56" fmla="*/ 2791326 w 8460606"/>
              <a:gd name="connsiteY56" fmla="*/ 2367815 h 4620126"/>
              <a:gd name="connsiteX57" fmla="*/ 2916455 w 8460606"/>
              <a:gd name="connsiteY57" fmla="*/ 2483318 h 4620126"/>
              <a:gd name="connsiteX58" fmla="*/ 2954956 w 8460606"/>
              <a:gd name="connsiteY58" fmla="*/ 2569945 h 4620126"/>
              <a:gd name="connsiteX59" fmla="*/ 3022333 w 8460606"/>
              <a:gd name="connsiteY59" fmla="*/ 2714324 h 4620126"/>
              <a:gd name="connsiteX60" fmla="*/ 3041583 w 8460606"/>
              <a:gd name="connsiteY60" fmla="*/ 2772076 h 4620126"/>
              <a:gd name="connsiteX61" fmla="*/ 3051209 w 8460606"/>
              <a:gd name="connsiteY61" fmla="*/ 2800952 h 4620126"/>
              <a:gd name="connsiteX62" fmla="*/ 3060834 w 8460606"/>
              <a:gd name="connsiteY62" fmla="*/ 2829827 h 4620126"/>
              <a:gd name="connsiteX63" fmla="*/ 3128211 w 8460606"/>
              <a:gd name="connsiteY63" fmla="*/ 2954956 h 4620126"/>
              <a:gd name="connsiteX64" fmla="*/ 3157086 w 8460606"/>
              <a:gd name="connsiteY64" fmla="*/ 2974206 h 4620126"/>
              <a:gd name="connsiteX65" fmla="*/ 3262964 w 8460606"/>
              <a:gd name="connsiteY65" fmla="*/ 3070459 h 4620126"/>
              <a:gd name="connsiteX66" fmla="*/ 3301465 w 8460606"/>
              <a:gd name="connsiteY66" fmla="*/ 3128211 h 4620126"/>
              <a:gd name="connsiteX67" fmla="*/ 3445844 w 8460606"/>
              <a:gd name="connsiteY67" fmla="*/ 3205213 h 4620126"/>
              <a:gd name="connsiteX68" fmla="*/ 3474720 w 8460606"/>
              <a:gd name="connsiteY68" fmla="*/ 3224463 h 4620126"/>
              <a:gd name="connsiteX69" fmla="*/ 3532472 w 8460606"/>
              <a:gd name="connsiteY69" fmla="*/ 3243714 h 4620126"/>
              <a:gd name="connsiteX70" fmla="*/ 3599849 w 8460606"/>
              <a:gd name="connsiteY70" fmla="*/ 3282215 h 4620126"/>
              <a:gd name="connsiteX71" fmla="*/ 3638350 w 8460606"/>
              <a:gd name="connsiteY71" fmla="*/ 3291840 h 4620126"/>
              <a:gd name="connsiteX72" fmla="*/ 4100362 w 8460606"/>
              <a:gd name="connsiteY72" fmla="*/ 3243714 h 4620126"/>
              <a:gd name="connsiteX73" fmla="*/ 4129238 w 8460606"/>
              <a:gd name="connsiteY73" fmla="*/ 3234088 h 4620126"/>
              <a:gd name="connsiteX74" fmla="*/ 4331369 w 8460606"/>
              <a:gd name="connsiteY74" fmla="*/ 3051208 h 4620126"/>
              <a:gd name="connsiteX75" fmla="*/ 4350619 w 8460606"/>
              <a:gd name="connsiteY75" fmla="*/ 3022333 h 4620126"/>
              <a:gd name="connsiteX76" fmla="*/ 4437246 w 8460606"/>
              <a:gd name="connsiteY76" fmla="*/ 2954956 h 4620126"/>
              <a:gd name="connsiteX77" fmla="*/ 4687503 w 8460606"/>
              <a:gd name="connsiteY77" fmla="*/ 2579571 h 4620126"/>
              <a:gd name="connsiteX78" fmla="*/ 4697129 w 8460606"/>
              <a:gd name="connsiteY78" fmla="*/ 2550695 h 4620126"/>
              <a:gd name="connsiteX79" fmla="*/ 4735630 w 8460606"/>
              <a:gd name="connsiteY79" fmla="*/ 2464067 h 4620126"/>
              <a:gd name="connsiteX80" fmla="*/ 4754880 w 8460606"/>
              <a:gd name="connsiteY80" fmla="*/ 2406316 h 4620126"/>
              <a:gd name="connsiteX81" fmla="*/ 4764505 w 8460606"/>
              <a:gd name="connsiteY81" fmla="*/ 2377440 h 4620126"/>
              <a:gd name="connsiteX82" fmla="*/ 4822257 w 8460606"/>
              <a:gd name="connsiteY82" fmla="*/ 2252312 h 4620126"/>
              <a:gd name="connsiteX83" fmla="*/ 4908884 w 8460606"/>
              <a:gd name="connsiteY83" fmla="*/ 1982804 h 4620126"/>
              <a:gd name="connsiteX84" fmla="*/ 4918510 w 8460606"/>
              <a:gd name="connsiteY84" fmla="*/ 1876926 h 4620126"/>
              <a:gd name="connsiteX85" fmla="*/ 4937760 w 8460606"/>
              <a:gd name="connsiteY85" fmla="*/ 1809549 h 4620126"/>
              <a:gd name="connsiteX86" fmla="*/ 4957011 w 8460606"/>
              <a:gd name="connsiteY86" fmla="*/ 1626669 h 4620126"/>
              <a:gd name="connsiteX87" fmla="*/ 4966636 w 8460606"/>
              <a:gd name="connsiteY87" fmla="*/ 1578543 h 4620126"/>
              <a:gd name="connsiteX88" fmla="*/ 4976261 w 8460606"/>
              <a:gd name="connsiteY88" fmla="*/ 1463040 h 4620126"/>
              <a:gd name="connsiteX89" fmla="*/ 5014762 w 8460606"/>
              <a:gd name="connsiteY89" fmla="*/ 1366787 h 4620126"/>
              <a:gd name="connsiteX90" fmla="*/ 5024388 w 8460606"/>
              <a:gd name="connsiteY90" fmla="*/ 1328286 h 4620126"/>
              <a:gd name="connsiteX91" fmla="*/ 5062889 w 8460606"/>
              <a:gd name="connsiteY91" fmla="*/ 1241659 h 4620126"/>
              <a:gd name="connsiteX92" fmla="*/ 5072514 w 8460606"/>
              <a:gd name="connsiteY92" fmla="*/ 1203158 h 4620126"/>
              <a:gd name="connsiteX93" fmla="*/ 5091764 w 8460606"/>
              <a:gd name="connsiteY93" fmla="*/ 1155032 h 4620126"/>
              <a:gd name="connsiteX94" fmla="*/ 5101390 w 8460606"/>
              <a:gd name="connsiteY94" fmla="*/ 1126156 h 4620126"/>
              <a:gd name="connsiteX95" fmla="*/ 5120640 w 8460606"/>
              <a:gd name="connsiteY95" fmla="*/ 1097280 h 4620126"/>
              <a:gd name="connsiteX96" fmla="*/ 5149516 w 8460606"/>
              <a:gd name="connsiteY96" fmla="*/ 1029903 h 4620126"/>
              <a:gd name="connsiteX97" fmla="*/ 5178392 w 8460606"/>
              <a:gd name="connsiteY97" fmla="*/ 1001027 h 4620126"/>
              <a:gd name="connsiteX98" fmla="*/ 5216893 w 8460606"/>
              <a:gd name="connsiteY98" fmla="*/ 943276 h 4620126"/>
              <a:gd name="connsiteX99" fmla="*/ 5236143 w 8460606"/>
              <a:gd name="connsiteY99" fmla="*/ 914400 h 4620126"/>
              <a:gd name="connsiteX100" fmla="*/ 5274644 w 8460606"/>
              <a:gd name="connsiteY100" fmla="*/ 827773 h 4620126"/>
              <a:gd name="connsiteX101" fmla="*/ 5303520 w 8460606"/>
              <a:gd name="connsiteY101" fmla="*/ 770021 h 4620126"/>
              <a:gd name="connsiteX102" fmla="*/ 5361272 w 8460606"/>
              <a:gd name="connsiteY102" fmla="*/ 741145 h 4620126"/>
              <a:gd name="connsiteX103" fmla="*/ 5390148 w 8460606"/>
              <a:gd name="connsiteY103" fmla="*/ 750771 h 4620126"/>
              <a:gd name="connsiteX104" fmla="*/ 5447899 w 8460606"/>
              <a:gd name="connsiteY104" fmla="*/ 731520 h 4620126"/>
              <a:gd name="connsiteX105" fmla="*/ 5505651 w 8460606"/>
              <a:gd name="connsiteY105" fmla="*/ 770021 h 4620126"/>
              <a:gd name="connsiteX106" fmla="*/ 5515276 w 8460606"/>
              <a:gd name="connsiteY106" fmla="*/ 798897 h 4620126"/>
              <a:gd name="connsiteX107" fmla="*/ 5553777 w 8460606"/>
              <a:gd name="connsiteY107" fmla="*/ 875899 h 4620126"/>
              <a:gd name="connsiteX108" fmla="*/ 5582653 w 8460606"/>
              <a:gd name="connsiteY108" fmla="*/ 962526 h 4620126"/>
              <a:gd name="connsiteX109" fmla="*/ 5592278 w 8460606"/>
              <a:gd name="connsiteY109" fmla="*/ 991402 h 4620126"/>
              <a:gd name="connsiteX110" fmla="*/ 5611529 w 8460606"/>
              <a:gd name="connsiteY110" fmla="*/ 1029903 h 4620126"/>
              <a:gd name="connsiteX111" fmla="*/ 5630779 w 8460606"/>
              <a:gd name="connsiteY111" fmla="*/ 1087655 h 4620126"/>
              <a:gd name="connsiteX112" fmla="*/ 5640404 w 8460606"/>
              <a:gd name="connsiteY112" fmla="*/ 1116531 h 4620126"/>
              <a:gd name="connsiteX113" fmla="*/ 5678905 w 8460606"/>
              <a:gd name="connsiteY113" fmla="*/ 1174282 h 4620126"/>
              <a:gd name="connsiteX114" fmla="*/ 5698156 w 8460606"/>
              <a:gd name="connsiteY114" fmla="*/ 1203158 h 4620126"/>
              <a:gd name="connsiteX115" fmla="*/ 5717406 w 8460606"/>
              <a:gd name="connsiteY115" fmla="*/ 1260909 h 4620126"/>
              <a:gd name="connsiteX116" fmla="*/ 5727032 w 8460606"/>
              <a:gd name="connsiteY116" fmla="*/ 1289785 h 4620126"/>
              <a:gd name="connsiteX117" fmla="*/ 5736657 w 8460606"/>
              <a:gd name="connsiteY117" fmla="*/ 1328286 h 4620126"/>
              <a:gd name="connsiteX118" fmla="*/ 5755908 w 8460606"/>
              <a:gd name="connsiteY118" fmla="*/ 1376413 h 4620126"/>
              <a:gd name="connsiteX119" fmla="*/ 5765533 w 8460606"/>
              <a:gd name="connsiteY119" fmla="*/ 1491916 h 4620126"/>
              <a:gd name="connsiteX120" fmla="*/ 5775158 w 8460606"/>
              <a:gd name="connsiteY120" fmla="*/ 1540042 h 4620126"/>
              <a:gd name="connsiteX121" fmla="*/ 5784783 w 8460606"/>
              <a:gd name="connsiteY121" fmla="*/ 1636295 h 4620126"/>
              <a:gd name="connsiteX122" fmla="*/ 5823284 w 8460606"/>
              <a:gd name="connsiteY122" fmla="*/ 1626669 h 4620126"/>
              <a:gd name="connsiteX123" fmla="*/ 5842535 w 8460606"/>
              <a:gd name="connsiteY123" fmla="*/ 1597794 h 4620126"/>
              <a:gd name="connsiteX124" fmla="*/ 5871411 w 8460606"/>
              <a:gd name="connsiteY124" fmla="*/ 1578543 h 4620126"/>
              <a:gd name="connsiteX125" fmla="*/ 5909912 w 8460606"/>
              <a:gd name="connsiteY125" fmla="*/ 1520792 h 4620126"/>
              <a:gd name="connsiteX126" fmla="*/ 5929162 w 8460606"/>
              <a:gd name="connsiteY126" fmla="*/ 1491916 h 4620126"/>
              <a:gd name="connsiteX127" fmla="*/ 5958038 w 8460606"/>
              <a:gd name="connsiteY127" fmla="*/ 1434164 h 4620126"/>
              <a:gd name="connsiteX128" fmla="*/ 5977289 w 8460606"/>
              <a:gd name="connsiteY128" fmla="*/ 1232034 h 4620126"/>
              <a:gd name="connsiteX129" fmla="*/ 5986914 w 8460606"/>
              <a:gd name="connsiteY129" fmla="*/ 1145406 h 4620126"/>
              <a:gd name="connsiteX130" fmla="*/ 6006164 w 8460606"/>
              <a:gd name="connsiteY130" fmla="*/ 1078029 h 4620126"/>
              <a:gd name="connsiteX131" fmla="*/ 6035040 w 8460606"/>
              <a:gd name="connsiteY131" fmla="*/ 808522 h 4620126"/>
              <a:gd name="connsiteX132" fmla="*/ 6054291 w 8460606"/>
              <a:gd name="connsiteY132" fmla="*/ 741145 h 4620126"/>
              <a:gd name="connsiteX133" fmla="*/ 6073541 w 8460606"/>
              <a:gd name="connsiteY133" fmla="*/ 683394 h 4620126"/>
              <a:gd name="connsiteX134" fmla="*/ 6092792 w 8460606"/>
              <a:gd name="connsiteY134" fmla="*/ 596766 h 4620126"/>
              <a:gd name="connsiteX135" fmla="*/ 6131293 w 8460606"/>
              <a:gd name="connsiteY135" fmla="*/ 462013 h 4620126"/>
              <a:gd name="connsiteX136" fmla="*/ 6150543 w 8460606"/>
              <a:gd name="connsiteY136" fmla="*/ 423512 h 4620126"/>
              <a:gd name="connsiteX137" fmla="*/ 6179419 w 8460606"/>
              <a:gd name="connsiteY137" fmla="*/ 317634 h 4620126"/>
              <a:gd name="connsiteX138" fmla="*/ 6198670 w 8460606"/>
              <a:gd name="connsiteY138" fmla="*/ 279133 h 4620126"/>
              <a:gd name="connsiteX139" fmla="*/ 6217920 w 8460606"/>
              <a:gd name="connsiteY139" fmla="*/ 221381 h 4620126"/>
              <a:gd name="connsiteX140" fmla="*/ 6275672 w 8460606"/>
              <a:gd name="connsiteY140" fmla="*/ 115503 h 4620126"/>
              <a:gd name="connsiteX141" fmla="*/ 6294922 w 8460606"/>
              <a:gd name="connsiteY141" fmla="*/ 57752 h 4620126"/>
              <a:gd name="connsiteX142" fmla="*/ 6304548 w 8460606"/>
              <a:gd name="connsiteY142" fmla="*/ 28876 h 4620126"/>
              <a:gd name="connsiteX143" fmla="*/ 6323798 w 8460606"/>
              <a:gd name="connsiteY143" fmla="*/ 0 h 4620126"/>
              <a:gd name="connsiteX144" fmla="*/ 6352674 w 8460606"/>
              <a:gd name="connsiteY144" fmla="*/ 9625 h 4620126"/>
              <a:gd name="connsiteX145" fmla="*/ 6371924 w 8460606"/>
              <a:gd name="connsiteY145" fmla="*/ 38501 h 4620126"/>
              <a:gd name="connsiteX146" fmla="*/ 6400800 w 8460606"/>
              <a:gd name="connsiteY146" fmla="*/ 67377 h 4620126"/>
              <a:gd name="connsiteX147" fmla="*/ 6420051 w 8460606"/>
              <a:gd name="connsiteY147" fmla="*/ 125128 h 4620126"/>
              <a:gd name="connsiteX148" fmla="*/ 6458552 w 8460606"/>
              <a:gd name="connsiteY148" fmla="*/ 182880 h 4620126"/>
              <a:gd name="connsiteX149" fmla="*/ 6477802 w 8460606"/>
              <a:gd name="connsiteY149" fmla="*/ 211756 h 4620126"/>
              <a:gd name="connsiteX150" fmla="*/ 6516303 w 8460606"/>
              <a:gd name="connsiteY150" fmla="*/ 298383 h 4620126"/>
              <a:gd name="connsiteX151" fmla="*/ 6545179 w 8460606"/>
              <a:gd name="connsiteY151" fmla="*/ 442762 h 4620126"/>
              <a:gd name="connsiteX152" fmla="*/ 6564430 w 8460606"/>
              <a:gd name="connsiteY152" fmla="*/ 471638 h 4620126"/>
              <a:gd name="connsiteX153" fmla="*/ 6593305 w 8460606"/>
              <a:gd name="connsiteY153" fmla="*/ 529389 h 4620126"/>
              <a:gd name="connsiteX154" fmla="*/ 6602931 w 8460606"/>
              <a:gd name="connsiteY154" fmla="*/ 558265 h 4620126"/>
              <a:gd name="connsiteX155" fmla="*/ 6631806 w 8460606"/>
              <a:gd name="connsiteY155" fmla="*/ 567891 h 4620126"/>
              <a:gd name="connsiteX156" fmla="*/ 6651057 w 8460606"/>
              <a:gd name="connsiteY156" fmla="*/ 596766 h 4620126"/>
              <a:gd name="connsiteX157" fmla="*/ 6699183 w 8460606"/>
              <a:gd name="connsiteY157" fmla="*/ 654518 h 4620126"/>
              <a:gd name="connsiteX158" fmla="*/ 6728059 w 8460606"/>
              <a:gd name="connsiteY158" fmla="*/ 712269 h 4620126"/>
              <a:gd name="connsiteX159" fmla="*/ 6737684 w 8460606"/>
              <a:gd name="connsiteY159" fmla="*/ 750771 h 4620126"/>
              <a:gd name="connsiteX160" fmla="*/ 6766560 w 8460606"/>
              <a:gd name="connsiteY160" fmla="*/ 808522 h 4620126"/>
              <a:gd name="connsiteX161" fmla="*/ 6776185 w 8460606"/>
              <a:gd name="connsiteY161" fmla="*/ 847023 h 4620126"/>
              <a:gd name="connsiteX162" fmla="*/ 6785811 w 8460606"/>
              <a:gd name="connsiteY162" fmla="*/ 904775 h 4620126"/>
              <a:gd name="connsiteX163" fmla="*/ 6805061 w 8460606"/>
              <a:gd name="connsiteY163" fmla="*/ 933651 h 4620126"/>
              <a:gd name="connsiteX164" fmla="*/ 6824312 w 8460606"/>
              <a:gd name="connsiteY164" fmla="*/ 1010653 h 4620126"/>
              <a:gd name="connsiteX165" fmla="*/ 6833937 w 8460606"/>
              <a:gd name="connsiteY165" fmla="*/ 1049154 h 4620126"/>
              <a:gd name="connsiteX166" fmla="*/ 6853188 w 8460606"/>
              <a:gd name="connsiteY166" fmla="*/ 1116531 h 4620126"/>
              <a:gd name="connsiteX167" fmla="*/ 6862813 w 8460606"/>
              <a:gd name="connsiteY167" fmla="*/ 1174282 h 4620126"/>
              <a:gd name="connsiteX168" fmla="*/ 6872438 w 8460606"/>
              <a:gd name="connsiteY168" fmla="*/ 1655545 h 4620126"/>
              <a:gd name="connsiteX169" fmla="*/ 6882063 w 8460606"/>
              <a:gd name="connsiteY169" fmla="*/ 1684421 h 4620126"/>
              <a:gd name="connsiteX170" fmla="*/ 6891689 w 8460606"/>
              <a:gd name="connsiteY170" fmla="*/ 1751798 h 4620126"/>
              <a:gd name="connsiteX171" fmla="*/ 6910939 w 8460606"/>
              <a:gd name="connsiteY171" fmla="*/ 1780674 h 4620126"/>
              <a:gd name="connsiteX172" fmla="*/ 6939815 w 8460606"/>
              <a:gd name="connsiteY172" fmla="*/ 1848051 h 4620126"/>
              <a:gd name="connsiteX173" fmla="*/ 6959065 w 8460606"/>
              <a:gd name="connsiteY173" fmla="*/ 1876926 h 4620126"/>
              <a:gd name="connsiteX174" fmla="*/ 6978316 w 8460606"/>
              <a:gd name="connsiteY174" fmla="*/ 1934678 h 4620126"/>
              <a:gd name="connsiteX175" fmla="*/ 7016817 w 8460606"/>
              <a:gd name="connsiteY175" fmla="*/ 1992429 h 4620126"/>
              <a:gd name="connsiteX176" fmla="*/ 7036068 w 8460606"/>
              <a:gd name="connsiteY176" fmla="*/ 2021305 h 4620126"/>
              <a:gd name="connsiteX177" fmla="*/ 7045693 w 8460606"/>
              <a:gd name="connsiteY177" fmla="*/ 2050181 h 4620126"/>
              <a:gd name="connsiteX178" fmla="*/ 7141945 w 8460606"/>
              <a:gd name="connsiteY178" fmla="*/ 2146434 h 4620126"/>
              <a:gd name="connsiteX179" fmla="*/ 7209322 w 8460606"/>
              <a:gd name="connsiteY179" fmla="*/ 2165684 h 4620126"/>
              <a:gd name="connsiteX180" fmla="*/ 7267074 w 8460606"/>
              <a:gd name="connsiteY180" fmla="*/ 2204185 h 4620126"/>
              <a:gd name="connsiteX181" fmla="*/ 7295950 w 8460606"/>
              <a:gd name="connsiteY181" fmla="*/ 2223436 h 4620126"/>
              <a:gd name="connsiteX182" fmla="*/ 7575082 w 8460606"/>
              <a:gd name="connsiteY182" fmla="*/ 2213811 h 4620126"/>
              <a:gd name="connsiteX183" fmla="*/ 7661710 w 8460606"/>
              <a:gd name="connsiteY183" fmla="*/ 2165684 h 4620126"/>
              <a:gd name="connsiteX184" fmla="*/ 7748337 w 8460606"/>
              <a:gd name="connsiteY184" fmla="*/ 2136808 h 4620126"/>
              <a:gd name="connsiteX185" fmla="*/ 7777213 w 8460606"/>
              <a:gd name="connsiteY185" fmla="*/ 2127183 h 4620126"/>
              <a:gd name="connsiteX186" fmla="*/ 7806089 w 8460606"/>
              <a:gd name="connsiteY186" fmla="*/ 2107933 h 4620126"/>
              <a:gd name="connsiteX187" fmla="*/ 7834964 w 8460606"/>
              <a:gd name="connsiteY187" fmla="*/ 2079057 h 4620126"/>
              <a:gd name="connsiteX188" fmla="*/ 7950468 w 8460606"/>
              <a:gd name="connsiteY188" fmla="*/ 2050181 h 4620126"/>
              <a:gd name="connsiteX189" fmla="*/ 7979343 w 8460606"/>
              <a:gd name="connsiteY189" fmla="*/ 2040556 h 4620126"/>
              <a:gd name="connsiteX190" fmla="*/ 8075596 w 8460606"/>
              <a:gd name="connsiteY190" fmla="*/ 2021305 h 4620126"/>
              <a:gd name="connsiteX191" fmla="*/ 8114097 w 8460606"/>
              <a:gd name="connsiteY191" fmla="*/ 2002055 h 4620126"/>
              <a:gd name="connsiteX192" fmla="*/ 8171849 w 8460606"/>
              <a:gd name="connsiteY192" fmla="*/ 1982804 h 4620126"/>
              <a:gd name="connsiteX193" fmla="*/ 8229600 w 8460606"/>
              <a:gd name="connsiteY193" fmla="*/ 1944303 h 4620126"/>
              <a:gd name="connsiteX194" fmla="*/ 8258476 w 8460606"/>
              <a:gd name="connsiteY194" fmla="*/ 1925053 h 4620126"/>
              <a:gd name="connsiteX195" fmla="*/ 8277726 w 8460606"/>
              <a:gd name="connsiteY195" fmla="*/ 1896177 h 4620126"/>
              <a:gd name="connsiteX196" fmla="*/ 8306602 w 8460606"/>
              <a:gd name="connsiteY196" fmla="*/ 1886552 h 4620126"/>
              <a:gd name="connsiteX197" fmla="*/ 8364354 w 8460606"/>
              <a:gd name="connsiteY197" fmla="*/ 1857676 h 4620126"/>
              <a:gd name="connsiteX198" fmla="*/ 8383604 w 8460606"/>
              <a:gd name="connsiteY198" fmla="*/ 1828800 h 4620126"/>
              <a:gd name="connsiteX199" fmla="*/ 8460606 w 8460606"/>
              <a:gd name="connsiteY199"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722922 w 8460606"/>
              <a:gd name="connsiteY35" fmla="*/ 3628724 h 4620126"/>
              <a:gd name="connsiteX36" fmla="*/ 1867301 w 8460606"/>
              <a:gd name="connsiteY36" fmla="*/ 3465095 h 4620126"/>
              <a:gd name="connsiteX37" fmla="*/ 1905802 w 8460606"/>
              <a:gd name="connsiteY37" fmla="*/ 3426594 h 4620126"/>
              <a:gd name="connsiteX38" fmla="*/ 1963554 w 8460606"/>
              <a:gd name="connsiteY38" fmla="*/ 3359217 h 4620126"/>
              <a:gd name="connsiteX39" fmla="*/ 2050181 w 8460606"/>
              <a:gd name="connsiteY39" fmla="*/ 3262964 h 4620126"/>
              <a:gd name="connsiteX40" fmla="*/ 2088682 w 8460606"/>
              <a:gd name="connsiteY40" fmla="*/ 3214838 h 4620126"/>
              <a:gd name="connsiteX41" fmla="*/ 2156059 w 8460606"/>
              <a:gd name="connsiteY41" fmla="*/ 3099335 h 4620126"/>
              <a:gd name="connsiteX42" fmla="*/ 2175310 w 8460606"/>
              <a:gd name="connsiteY42" fmla="*/ 3060834 h 4620126"/>
              <a:gd name="connsiteX43" fmla="*/ 2194560 w 8460606"/>
              <a:gd name="connsiteY43" fmla="*/ 2993457 h 4620126"/>
              <a:gd name="connsiteX44" fmla="*/ 2213811 w 8460606"/>
              <a:gd name="connsiteY44" fmla="*/ 2954956 h 4620126"/>
              <a:gd name="connsiteX45" fmla="*/ 2233061 w 8460606"/>
              <a:gd name="connsiteY45" fmla="*/ 2887579 h 4620126"/>
              <a:gd name="connsiteX46" fmla="*/ 2261937 w 8460606"/>
              <a:gd name="connsiteY46" fmla="*/ 2675823 h 4620126"/>
              <a:gd name="connsiteX47" fmla="*/ 2281188 w 8460606"/>
              <a:gd name="connsiteY47" fmla="*/ 2598821 h 4620126"/>
              <a:gd name="connsiteX48" fmla="*/ 2310063 w 8460606"/>
              <a:gd name="connsiteY48" fmla="*/ 2531444 h 4620126"/>
              <a:gd name="connsiteX49" fmla="*/ 2377440 w 8460606"/>
              <a:gd name="connsiteY49" fmla="*/ 2473693 h 4620126"/>
              <a:gd name="connsiteX50" fmla="*/ 2406316 w 8460606"/>
              <a:gd name="connsiteY50" fmla="*/ 2464067 h 4620126"/>
              <a:gd name="connsiteX51" fmla="*/ 2435192 w 8460606"/>
              <a:gd name="connsiteY51" fmla="*/ 2444817 h 4620126"/>
              <a:gd name="connsiteX52" fmla="*/ 2608446 w 8460606"/>
              <a:gd name="connsiteY52" fmla="*/ 2290813 h 4620126"/>
              <a:gd name="connsiteX53" fmla="*/ 2704699 w 8460606"/>
              <a:gd name="connsiteY53" fmla="*/ 2329314 h 4620126"/>
              <a:gd name="connsiteX54" fmla="*/ 2733575 w 8460606"/>
              <a:gd name="connsiteY54" fmla="*/ 2338939 h 4620126"/>
              <a:gd name="connsiteX55" fmla="*/ 2791326 w 8460606"/>
              <a:gd name="connsiteY55" fmla="*/ 2367815 h 4620126"/>
              <a:gd name="connsiteX56" fmla="*/ 2916455 w 8460606"/>
              <a:gd name="connsiteY56" fmla="*/ 2483318 h 4620126"/>
              <a:gd name="connsiteX57" fmla="*/ 2954956 w 8460606"/>
              <a:gd name="connsiteY57" fmla="*/ 2569945 h 4620126"/>
              <a:gd name="connsiteX58" fmla="*/ 3022333 w 8460606"/>
              <a:gd name="connsiteY58" fmla="*/ 2714324 h 4620126"/>
              <a:gd name="connsiteX59" fmla="*/ 3041583 w 8460606"/>
              <a:gd name="connsiteY59" fmla="*/ 2772076 h 4620126"/>
              <a:gd name="connsiteX60" fmla="*/ 3051209 w 8460606"/>
              <a:gd name="connsiteY60" fmla="*/ 2800952 h 4620126"/>
              <a:gd name="connsiteX61" fmla="*/ 3060834 w 8460606"/>
              <a:gd name="connsiteY61" fmla="*/ 2829827 h 4620126"/>
              <a:gd name="connsiteX62" fmla="*/ 3128211 w 8460606"/>
              <a:gd name="connsiteY62" fmla="*/ 2954956 h 4620126"/>
              <a:gd name="connsiteX63" fmla="*/ 3157086 w 8460606"/>
              <a:gd name="connsiteY63" fmla="*/ 2974206 h 4620126"/>
              <a:gd name="connsiteX64" fmla="*/ 3262964 w 8460606"/>
              <a:gd name="connsiteY64" fmla="*/ 3070459 h 4620126"/>
              <a:gd name="connsiteX65" fmla="*/ 3301465 w 8460606"/>
              <a:gd name="connsiteY65" fmla="*/ 3128211 h 4620126"/>
              <a:gd name="connsiteX66" fmla="*/ 3445844 w 8460606"/>
              <a:gd name="connsiteY66" fmla="*/ 3205213 h 4620126"/>
              <a:gd name="connsiteX67" fmla="*/ 3474720 w 8460606"/>
              <a:gd name="connsiteY67" fmla="*/ 3224463 h 4620126"/>
              <a:gd name="connsiteX68" fmla="*/ 3532472 w 8460606"/>
              <a:gd name="connsiteY68" fmla="*/ 3243714 h 4620126"/>
              <a:gd name="connsiteX69" fmla="*/ 3599849 w 8460606"/>
              <a:gd name="connsiteY69" fmla="*/ 3282215 h 4620126"/>
              <a:gd name="connsiteX70" fmla="*/ 3638350 w 8460606"/>
              <a:gd name="connsiteY70" fmla="*/ 3291840 h 4620126"/>
              <a:gd name="connsiteX71" fmla="*/ 4100362 w 8460606"/>
              <a:gd name="connsiteY71" fmla="*/ 3243714 h 4620126"/>
              <a:gd name="connsiteX72" fmla="*/ 4129238 w 8460606"/>
              <a:gd name="connsiteY72" fmla="*/ 3234088 h 4620126"/>
              <a:gd name="connsiteX73" fmla="*/ 4331369 w 8460606"/>
              <a:gd name="connsiteY73" fmla="*/ 3051208 h 4620126"/>
              <a:gd name="connsiteX74" fmla="*/ 4350619 w 8460606"/>
              <a:gd name="connsiteY74" fmla="*/ 3022333 h 4620126"/>
              <a:gd name="connsiteX75" fmla="*/ 4437246 w 8460606"/>
              <a:gd name="connsiteY75" fmla="*/ 2954956 h 4620126"/>
              <a:gd name="connsiteX76" fmla="*/ 4687503 w 8460606"/>
              <a:gd name="connsiteY76" fmla="*/ 2579571 h 4620126"/>
              <a:gd name="connsiteX77" fmla="*/ 4697129 w 8460606"/>
              <a:gd name="connsiteY77" fmla="*/ 2550695 h 4620126"/>
              <a:gd name="connsiteX78" fmla="*/ 4735630 w 8460606"/>
              <a:gd name="connsiteY78" fmla="*/ 2464067 h 4620126"/>
              <a:gd name="connsiteX79" fmla="*/ 4754880 w 8460606"/>
              <a:gd name="connsiteY79" fmla="*/ 2406316 h 4620126"/>
              <a:gd name="connsiteX80" fmla="*/ 4764505 w 8460606"/>
              <a:gd name="connsiteY80" fmla="*/ 2377440 h 4620126"/>
              <a:gd name="connsiteX81" fmla="*/ 4822257 w 8460606"/>
              <a:gd name="connsiteY81" fmla="*/ 2252312 h 4620126"/>
              <a:gd name="connsiteX82" fmla="*/ 4908884 w 8460606"/>
              <a:gd name="connsiteY82" fmla="*/ 1982804 h 4620126"/>
              <a:gd name="connsiteX83" fmla="*/ 4918510 w 8460606"/>
              <a:gd name="connsiteY83" fmla="*/ 1876926 h 4620126"/>
              <a:gd name="connsiteX84" fmla="*/ 4937760 w 8460606"/>
              <a:gd name="connsiteY84" fmla="*/ 1809549 h 4620126"/>
              <a:gd name="connsiteX85" fmla="*/ 4957011 w 8460606"/>
              <a:gd name="connsiteY85" fmla="*/ 1626669 h 4620126"/>
              <a:gd name="connsiteX86" fmla="*/ 4966636 w 8460606"/>
              <a:gd name="connsiteY86" fmla="*/ 1578543 h 4620126"/>
              <a:gd name="connsiteX87" fmla="*/ 4976261 w 8460606"/>
              <a:gd name="connsiteY87" fmla="*/ 1463040 h 4620126"/>
              <a:gd name="connsiteX88" fmla="*/ 5014762 w 8460606"/>
              <a:gd name="connsiteY88" fmla="*/ 1366787 h 4620126"/>
              <a:gd name="connsiteX89" fmla="*/ 5024388 w 8460606"/>
              <a:gd name="connsiteY89" fmla="*/ 1328286 h 4620126"/>
              <a:gd name="connsiteX90" fmla="*/ 5062889 w 8460606"/>
              <a:gd name="connsiteY90" fmla="*/ 1241659 h 4620126"/>
              <a:gd name="connsiteX91" fmla="*/ 5072514 w 8460606"/>
              <a:gd name="connsiteY91" fmla="*/ 1203158 h 4620126"/>
              <a:gd name="connsiteX92" fmla="*/ 5091764 w 8460606"/>
              <a:gd name="connsiteY92" fmla="*/ 1155032 h 4620126"/>
              <a:gd name="connsiteX93" fmla="*/ 5101390 w 8460606"/>
              <a:gd name="connsiteY93" fmla="*/ 1126156 h 4620126"/>
              <a:gd name="connsiteX94" fmla="*/ 5120640 w 8460606"/>
              <a:gd name="connsiteY94" fmla="*/ 1097280 h 4620126"/>
              <a:gd name="connsiteX95" fmla="*/ 5149516 w 8460606"/>
              <a:gd name="connsiteY95" fmla="*/ 1029903 h 4620126"/>
              <a:gd name="connsiteX96" fmla="*/ 5178392 w 8460606"/>
              <a:gd name="connsiteY96" fmla="*/ 1001027 h 4620126"/>
              <a:gd name="connsiteX97" fmla="*/ 5216893 w 8460606"/>
              <a:gd name="connsiteY97" fmla="*/ 943276 h 4620126"/>
              <a:gd name="connsiteX98" fmla="*/ 5236143 w 8460606"/>
              <a:gd name="connsiteY98" fmla="*/ 914400 h 4620126"/>
              <a:gd name="connsiteX99" fmla="*/ 5274644 w 8460606"/>
              <a:gd name="connsiteY99" fmla="*/ 827773 h 4620126"/>
              <a:gd name="connsiteX100" fmla="*/ 5303520 w 8460606"/>
              <a:gd name="connsiteY100" fmla="*/ 770021 h 4620126"/>
              <a:gd name="connsiteX101" fmla="*/ 5361272 w 8460606"/>
              <a:gd name="connsiteY101" fmla="*/ 741145 h 4620126"/>
              <a:gd name="connsiteX102" fmla="*/ 5390148 w 8460606"/>
              <a:gd name="connsiteY102" fmla="*/ 750771 h 4620126"/>
              <a:gd name="connsiteX103" fmla="*/ 5447899 w 8460606"/>
              <a:gd name="connsiteY103" fmla="*/ 731520 h 4620126"/>
              <a:gd name="connsiteX104" fmla="*/ 5505651 w 8460606"/>
              <a:gd name="connsiteY104" fmla="*/ 770021 h 4620126"/>
              <a:gd name="connsiteX105" fmla="*/ 5515276 w 8460606"/>
              <a:gd name="connsiteY105" fmla="*/ 798897 h 4620126"/>
              <a:gd name="connsiteX106" fmla="*/ 5553777 w 8460606"/>
              <a:gd name="connsiteY106" fmla="*/ 875899 h 4620126"/>
              <a:gd name="connsiteX107" fmla="*/ 5582653 w 8460606"/>
              <a:gd name="connsiteY107" fmla="*/ 962526 h 4620126"/>
              <a:gd name="connsiteX108" fmla="*/ 5592278 w 8460606"/>
              <a:gd name="connsiteY108" fmla="*/ 991402 h 4620126"/>
              <a:gd name="connsiteX109" fmla="*/ 5611529 w 8460606"/>
              <a:gd name="connsiteY109" fmla="*/ 1029903 h 4620126"/>
              <a:gd name="connsiteX110" fmla="*/ 5630779 w 8460606"/>
              <a:gd name="connsiteY110" fmla="*/ 1087655 h 4620126"/>
              <a:gd name="connsiteX111" fmla="*/ 5640404 w 8460606"/>
              <a:gd name="connsiteY111" fmla="*/ 1116531 h 4620126"/>
              <a:gd name="connsiteX112" fmla="*/ 5678905 w 8460606"/>
              <a:gd name="connsiteY112" fmla="*/ 1174282 h 4620126"/>
              <a:gd name="connsiteX113" fmla="*/ 5698156 w 8460606"/>
              <a:gd name="connsiteY113" fmla="*/ 1203158 h 4620126"/>
              <a:gd name="connsiteX114" fmla="*/ 5717406 w 8460606"/>
              <a:gd name="connsiteY114" fmla="*/ 1260909 h 4620126"/>
              <a:gd name="connsiteX115" fmla="*/ 5727032 w 8460606"/>
              <a:gd name="connsiteY115" fmla="*/ 1289785 h 4620126"/>
              <a:gd name="connsiteX116" fmla="*/ 5736657 w 8460606"/>
              <a:gd name="connsiteY116" fmla="*/ 1328286 h 4620126"/>
              <a:gd name="connsiteX117" fmla="*/ 5755908 w 8460606"/>
              <a:gd name="connsiteY117" fmla="*/ 1376413 h 4620126"/>
              <a:gd name="connsiteX118" fmla="*/ 5765533 w 8460606"/>
              <a:gd name="connsiteY118" fmla="*/ 1491916 h 4620126"/>
              <a:gd name="connsiteX119" fmla="*/ 5775158 w 8460606"/>
              <a:gd name="connsiteY119" fmla="*/ 1540042 h 4620126"/>
              <a:gd name="connsiteX120" fmla="*/ 5784783 w 8460606"/>
              <a:gd name="connsiteY120" fmla="*/ 1636295 h 4620126"/>
              <a:gd name="connsiteX121" fmla="*/ 5823284 w 8460606"/>
              <a:gd name="connsiteY121" fmla="*/ 1626669 h 4620126"/>
              <a:gd name="connsiteX122" fmla="*/ 5842535 w 8460606"/>
              <a:gd name="connsiteY122" fmla="*/ 1597794 h 4620126"/>
              <a:gd name="connsiteX123" fmla="*/ 5871411 w 8460606"/>
              <a:gd name="connsiteY123" fmla="*/ 1578543 h 4620126"/>
              <a:gd name="connsiteX124" fmla="*/ 5909912 w 8460606"/>
              <a:gd name="connsiteY124" fmla="*/ 1520792 h 4620126"/>
              <a:gd name="connsiteX125" fmla="*/ 5929162 w 8460606"/>
              <a:gd name="connsiteY125" fmla="*/ 1491916 h 4620126"/>
              <a:gd name="connsiteX126" fmla="*/ 5958038 w 8460606"/>
              <a:gd name="connsiteY126" fmla="*/ 1434164 h 4620126"/>
              <a:gd name="connsiteX127" fmla="*/ 5977289 w 8460606"/>
              <a:gd name="connsiteY127" fmla="*/ 1232034 h 4620126"/>
              <a:gd name="connsiteX128" fmla="*/ 5986914 w 8460606"/>
              <a:gd name="connsiteY128" fmla="*/ 1145406 h 4620126"/>
              <a:gd name="connsiteX129" fmla="*/ 6006164 w 8460606"/>
              <a:gd name="connsiteY129" fmla="*/ 1078029 h 4620126"/>
              <a:gd name="connsiteX130" fmla="*/ 6035040 w 8460606"/>
              <a:gd name="connsiteY130" fmla="*/ 808522 h 4620126"/>
              <a:gd name="connsiteX131" fmla="*/ 6054291 w 8460606"/>
              <a:gd name="connsiteY131" fmla="*/ 741145 h 4620126"/>
              <a:gd name="connsiteX132" fmla="*/ 6073541 w 8460606"/>
              <a:gd name="connsiteY132" fmla="*/ 683394 h 4620126"/>
              <a:gd name="connsiteX133" fmla="*/ 6092792 w 8460606"/>
              <a:gd name="connsiteY133" fmla="*/ 596766 h 4620126"/>
              <a:gd name="connsiteX134" fmla="*/ 6131293 w 8460606"/>
              <a:gd name="connsiteY134" fmla="*/ 462013 h 4620126"/>
              <a:gd name="connsiteX135" fmla="*/ 6150543 w 8460606"/>
              <a:gd name="connsiteY135" fmla="*/ 423512 h 4620126"/>
              <a:gd name="connsiteX136" fmla="*/ 6179419 w 8460606"/>
              <a:gd name="connsiteY136" fmla="*/ 317634 h 4620126"/>
              <a:gd name="connsiteX137" fmla="*/ 6198670 w 8460606"/>
              <a:gd name="connsiteY137" fmla="*/ 279133 h 4620126"/>
              <a:gd name="connsiteX138" fmla="*/ 6217920 w 8460606"/>
              <a:gd name="connsiteY138" fmla="*/ 221381 h 4620126"/>
              <a:gd name="connsiteX139" fmla="*/ 6275672 w 8460606"/>
              <a:gd name="connsiteY139" fmla="*/ 115503 h 4620126"/>
              <a:gd name="connsiteX140" fmla="*/ 6294922 w 8460606"/>
              <a:gd name="connsiteY140" fmla="*/ 57752 h 4620126"/>
              <a:gd name="connsiteX141" fmla="*/ 6304548 w 8460606"/>
              <a:gd name="connsiteY141" fmla="*/ 28876 h 4620126"/>
              <a:gd name="connsiteX142" fmla="*/ 6323798 w 8460606"/>
              <a:gd name="connsiteY142" fmla="*/ 0 h 4620126"/>
              <a:gd name="connsiteX143" fmla="*/ 6352674 w 8460606"/>
              <a:gd name="connsiteY143" fmla="*/ 9625 h 4620126"/>
              <a:gd name="connsiteX144" fmla="*/ 6371924 w 8460606"/>
              <a:gd name="connsiteY144" fmla="*/ 38501 h 4620126"/>
              <a:gd name="connsiteX145" fmla="*/ 6400800 w 8460606"/>
              <a:gd name="connsiteY145" fmla="*/ 67377 h 4620126"/>
              <a:gd name="connsiteX146" fmla="*/ 6420051 w 8460606"/>
              <a:gd name="connsiteY146" fmla="*/ 125128 h 4620126"/>
              <a:gd name="connsiteX147" fmla="*/ 6458552 w 8460606"/>
              <a:gd name="connsiteY147" fmla="*/ 182880 h 4620126"/>
              <a:gd name="connsiteX148" fmla="*/ 6477802 w 8460606"/>
              <a:gd name="connsiteY148" fmla="*/ 211756 h 4620126"/>
              <a:gd name="connsiteX149" fmla="*/ 6516303 w 8460606"/>
              <a:gd name="connsiteY149" fmla="*/ 298383 h 4620126"/>
              <a:gd name="connsiteX150" fmla="*/ 6545179 w 8460606"/>
              <a:gd name="connsiteY150" fmla="*/ 442762 h 4620126"/>
              <a:gd name="connsiteX151" fmla="*/ 6564430 w 8460606"/>
              <a:gd name="connsiteY151" fmla="*/ 471638 h 4620126"/>
              <a:gd name="connsiteX152" fmla="*/ 6593305 w 8460606"/>
              <a:gd name="connsiteY152" fmla="*/ 529389 h 4620126"/>
              <a:gd name="connsiteX153" fmla="*/ 6602931 w 8460606"/>
              <a:gd name="connsiteY153" fmla="*/ 558265 h 4620126"/>
              <a:gd name="connsiteX154" fmla="*/ 6631806 w 8460606"/>
              <a:gd name="connsiteY154" fmla="*/ 567891 h 4620126"/>
              <a:gd name="connsiteX155" fmla="*/ 6651057 w 8460606"/>
              <a:gd name="connsiteY155" fmla="*/ 596766 h 4620126"/>
              <a:gd name="connsiteX156" fmla="*/ 6699183 w 8460606"/>
              <a:gd name="connsiteY156" fmla="*/ 654518 h 4620126"/>
              <a:gd name="connsiteX157" fmla="*/ 6728059 w 8460606"/>
              <a:gd name="connsiteY157" fmla="*/ 712269 h 4620126"/>
              <a:gd name="connsiteX158" fmla="*/ 6737684 w 8460606"/>
              <a:gd name="connsiteY158" fmla="*/ 750771 h 4620126"/>
              <a:gd name="connsiteX159" fmla="*/ 6766560 w 8460606"/>
              <a:gd name="connsiteY159" fmla="*/ 808522 h 4620126"/>
              <a:gd name="connsiteX160" fmla="*/ 6776185 w 8460606"/>
              <a:gd name="connsiteY160" fmla="*/ 847023 h 4620126"/>
              <a:gd name="connsiteX161" fmla="*/ 6785811 w 8460606"/>
              <a:gd name="connsiteY161" fmla="*/ 904775 h 4620126"/>
              <a:gd name="connsiteX162" fmla="*/ 6805061 w 8460606"/>
              <a:gd name="connsiteY162" fmla="*/ 933651 h 4620126"/>
              <a:gd name="connsiteX163" fmla="*/ 6824312 w 8460606"/>
              <a:gd name="connsiteY163" fmla="*/ 1010653 h 4620126"/>
              <a:gd name="connsiteX164" fmla="*/ 6833937 w 8460606"/>
              <a:gd name="connsiteY164" fmla="*/ 1049154 h 4620126"/>
              <a:gd name="connsiteX165" fmla="*/ 6853188 w 8460606"/>
              <a:gd name="connsiteY165" fmla="*/ 1116531 h 4620126"/>
              <a:gd name="connsiteX166" fmla="*/ 6862813 w 8460606"/>
              <a:gd name="connsiteY166" fmla="*/ 1174282 h 4620126"/>
              <a:gd name="connsiteX167" fmla="*/ 6872438 w 8460606"/>
              <a:gd name="connsiteY167" fmla="*/ 1655545 h 4620126"/>
              <a:gd name="connsiteX168" fmla="*/ 6882063 w 8460606"/>
              <a:gd name="connsiteY168" fmla="*/ 1684421 h 4620126"/>
              <a:gd name="connsiteX169" fmla="*/ 6891689 w 8460606"/>
              <a:gd name="connsiteY169" fmla="*/ 1751798 h 4620126"/>
              <a:gd name="connsiteX170" fmla="*/ 6910939 w 8460606"/>
              <a:gd name="connsiteY170" fmla="*/ 1780674 h 4620126"/>
              <a:gd name="connsiteX171" fmla="*/ 6939815 w 8460606"/>
              <a:gd name="connsiteY171" fmla="*/ 1848051 h 4620126"/>
              <a:gd name="connsiteX172" fmla="*/ 6959065 w 8460606"/>
              <a:gd name="connsiteY172" fmla="*/ 1876926 h 4620126"/>
              <a:gd name="connsiteX173" fmla="*/ 6978316 w 8460606"/>
              <a:gd name="connsiteY173" fmla="*/ 1934678 h 4620126"/>
              <a:gd name="connsiteX174" fmla="*/ 7016817 w 8460606"/>
              <a:gd name="connsiteY174" fmla="*/ 1992429 h 4620126"/>
              <a:gd name="connsiteX175" fmla="*/ 7036068 w 8460606"/>
              <a:gd name="connsiteY175" fmla="*/ 2021305 h 4620126"/>
              <a:gd name="connsiteX176" fmla="*/ 7045693 w 8460606"/>
              <a:gd name="connsiteY176" fmla="*/ 2050181 h 4620126"/>
              <a:gd name="connsiteX177" fmla="*/ 7141945 w 8460606"/>
              <a:gd name="connsiteY177" fmla="*/ 2146434 h 4620126"/>
              <a:gd name="connsiteX178" fmla="*/ 7209322 w 8460606"/>
              <a:gd name="connsiteY178" fmla="*/ 2165684 h 4620126"/>
              <a:gd name="connsiteX179" fmla="*/ 7267074 w 8460606"/>
              <a:gd name="connsiteY179" fmla="*/ 2204185 h 4620126"/>
              <a:gd name="connsiteX180" fmla="*/ 7295950 w 8460606"/>
              <a:gd name="connsiteY180" fmla="*/ 2223436 h 4620126"/>
              <a:gd name="connsiteX181" fmla="*/ 7575082 w 8460606"/>
              <a:gd name="connsiteY181" fmla="*/ 2213811 h 4620126"/>
              <a:gd name="connsiteX182" fmla="*/ 7661710 w 8460606"/>
              <a:gd name="connsiteY182" fmla="*/ 2165684 h 4620126"/>
              <a:gd name="connsiteX183" fmla="*/ 7748337 w 8460606"/>
              <a:gd name="connsiteY183" fmla="*/ 2136808 h 4620126"/>
              <a:gd name="connsiteX184" fmla="*/ 7777213 w 8460606"/>
              <a:gd name="connsiteY184" fmla="*/ 2127183 h 4620126"/>
              <a:gd name="connsiteX185" fmla="*/ 7806089 w 8460606"/>
              <a:gd name="connsiteY185" fmla="*/ 2107933 h 4620126"/>
              <a:gd name="connsiteX186" fmla="*/ 7834964 w 8460606"/>
              <a:gd name="connsiteY186" fmla="*/ 2079057 h 4620126"/>
              <a:gd name="connsiteX187" fmla="*/ 7950468 w 8460606"/>
              <a:gd name="connsiteY187" fmla="*/ 2050181 h 4620126"/>
              <a:gd name="connsiteX188" fmla="*/ 7979343 w 8460606"/>
              <a:gd name="connsiteY188" fmla="*/ 2040556 h 4620126"/>
              <a:gd name="connsiteX189" fmla="*/ 8075596 w 8460606"/>
              <a:gd name="connsiteY189" fmla="*/ 2021305 h 4620126"/>
              <a:gd name="connsiteX190" fmla="*/ 8114097 w 8460606"/>
              <a:gd name="connsiteY190" fmla="*/ 2002055 h 4620126"/>
              <a:gd name="connsiteX191" fmla="*/ 8171849 w 8460606"/>
              <a:gd name="connsiteY191" fmla="*/ 1982804 h 4620126"/>
              <a:gd name="connsiteX192" fmla="*/ 8229600 w 8460606"/>
              <a:gd name="connsiteY192" fmla="*/ 1944303 h 4620126"/>
              <a:gd name="connsiteX193" fmla="*/ 8258476 w 8460606"/>
              <a:gd name="connsiteY193" fmla="*/ 1925053 h 4620126"/>
              <a:gd name="connsiteX194" fmla="*/ 8277726 w 8460606"/>
              <a:gd name="connsiteY194" fmla="*/ 1896177 h 4620126"/>
              <a:gd name="connsiteX195" fmla="*/ 8306602 w 8460606"/>
              <a:gd name="connsiteY195" fmla="*/ 1886552 h 4620126"/>
              <a:gd name="connsiteX196" fmla="*/ 8364354 w 8460606"/>
              <a:gd name="connsiteY196" fmla="*/ 1857676 h 4620126"/>
              <a:gd name="connsiteX197" fmla="*/ 8383604 w 8460606"/>
              <a:gd name="connsiteY197" fmla="*/ 1828800 h 4620126"/>
              <a:gd name="connsiteX198" fmla="*/ 8460606 w 8460606"/>
              <a:gd name="connsiteY19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694046 w 8460606"/>
              <a:gd name="connsiteY34" fmla="*/ 3647975 h 4620126"/>
              <a:gd name="connsiteX35" fmla="*/ 1867301 w 8460606"/>
              <a:gd name="connsiteY35" fmla="*/ 3465095 h 4620126"/>
              <a:gd name="connsiteX36" fmla="*/ 1905802 w 8460606"/>
              <a:gd name="connsiteY36" fmla="*/ 3426594 h 4620126"/>
              <a:gd name="connsiteX37" fmla="*/ 1963554 w 8460606"/>
              <a:gd name="connsiteY37" fmla="*/ 3359217 h 4620126"/>
              <a:gd name="connsiteX38" fmla="*/ 2050181 w 8460606"/>
              <a:gd name="connsiteY38" fmla="*/ 3262964 h 4620126"/>
              <a:gd name="connsiteX39" fmla="*/ 2088682 w 8460606"/>
              <a:gd name="connsiteY39" fmla="*/ 3214838 h 4620126"/>
              <a:gd name="connsiteX40" fmla="*/ 2156059 w 8460606"/>
              <a:gd name="connsiteY40" fmla="*/ 3099335 h 4620126"/>
              <a:gd name="connsiteX41" fmla="*/ 2175310 w 8460606"/>
              <a:gd name="connsiteY41" fmla="*/ 3060834 h 4620126"/>
              <a:gd name="connsiteX42" fmla="*/ 2194560 w 8460606"/>
              <a:gd name="connsiteY42" fmla="*/ 2993457 h 4620126"/>
              <a:gd name="connsiteX43" fmla="*/ 2213811 w 8460606"/>
              <a:gd name="connsiteY43" fmla="*/ 2954956 h 4620126"/>
              <a:gd name="connsiteX44" fmla="*/ 2233061 w 8460606"/>
              <a:gd name="connsiteY44" fmla="*/ 2887579 h 4620126"/>
              <a:gd name="connsiteX45" fmla="*/ 2261937 w 8460606"/>
              <a:gd name="connsiteY45" fmla="*/ 2675823 h 4620126"/>
              <a:gd name="connsiteX46" fmla="*/ 2281188 w 8460606"/>
              <a:gd name="connsiteY46" fmla="*/ 2598821 h 4620126"/>
              <a:gd name="connsiteX47" fmla="*/ 2310063 w 8460606"/>
              <a:gd name="connsiteY47" fmla="*/ 2531444 h 4620126"/>
              <a:gd name="connsiteX48" fmla="*/ 2377440 w 8460606"/>
              <a:gd name="connsiteY48" fmla="*/ 2473693 h 4620126"/>
              <a:gd name="connsiteX49" fmla="*/ 2406316 w 8460606"/>
              <a:gd name="connsiteY49" fmla="*/ 2464067 h 4620126"/>
              <a:gd name="connsiteX50" fmla="*/ 2435192 w 8460606"/>
              <a:gd name="connsiteY50" fmla="*/ 2444817 h 4620126"/>
              <a:gd name="connsiteX51" fmla="*/ 2608446 w 8460606"/>
              <a:gd name="connsiteY51" fmla="*/ 2290813 h 4620126"/>
              <a:gd name="connsiteX52" fmla="*/ 2704699 w 8460606"/>
              <a:gd name="connsiteY52" fmla="*/ 2329314 h 4620126"/>
              <a:gd name="connsiteX53" fmla="*/ 2733575 w 8460606"/>
              <a:gd name="connsiteY53" fmla="*/ 2338939 h 4620126"/>
              <a:gd name="connsiteX54" fmla="*/ 2791326 w 8460606"/>
              <a:gd name="connsiteY54" fmla="*/ 2367815 h 4620126"/>
              <a:gd name="connsiteX55" fmla="*/ 2916455 w 8460606"/>
              <a:gd name="connsiteY55" fmla="*/ 2483318 h 4620126"/>
              <a:gd name="connsiteX56" fmla="*/ 2954956 w 8460606"/>
              <a:gd name="connsiteY56" fmla="*/ 2569945 h 4620126"/>
              <a:gd name="connsiteX57" fmla="*/ 3022333 w 8460606"/>
              <a:gd name="connsiteY57" fmla="*/ 2714324 h 4620126"/>
              <a:gd name="connsiteX58" fmla="*/ 3041583 w 8460606"/>
              <a:gd name="connsiteY58" fmla="*/ 2772076 h 4620126"/>
              <a:gd name="connsiteX59" fmla="*/ 3051209 w 8460606"/>
              <a:gd name="connsiteY59" fmla="*/ 2800952 h 4620126"/>
              <a:gd name="connsiteX60" fmla="*/ 3060834 w 8460606"/>
              <a:gd name="connsiteY60" fmla="*/ 2829827 h 4620126"/>
              <a:gd name="connsiteX61" fmla="*/ 3128211 w 8460606"/>
              <a:gd name="connsiteY61" fmla="*/ 2954956 h 4620126"/>
              <a:gd name="connsiteX62" fmla="*/ 3157086 w 8460606"/>
              <a:gd name="connsiteY62" fmla="*/ 2974206 h 4620126"/>
              <a:gd name="connsiteX63" fmla="*/ 3262964 w 8460606"/>
              <a:gd name="connsiteY63" fmla="*/ 3070459 h 4620126"/>
              <a:gd name="connsiteX64" fmla="*/ 3301465 w 8460606"/>
              <a:gd name="connsiteY64" fmla="*/ 3128211 h 4620126"/>
              <a:gd name="connsiteX65" fmla="*/ 3445844 w 8460606"/>
              <a:gd name="connsiteY65" fmla="*/ 3205213 h 4620126"/>
              <a:gd name="connsiteX66" fmla="*/ 3474720 w 8460606"/>
              <a:gd name="connsiteY66" fmla="*/ 3224463 h 4620126"/>
              <a:gd name="connsiteX67" fmla="*/ 3532472 w 8460606"/>
              <a:gd name="connsiteY67" fmla="*/ 3243714 h 4620126"/>
              <a:gd name="connsiteX68" fmla="*/ 3599849 w 8460606"/>
              <a:gd name="connsiteY68" fmla="*/ 3282215 h 4620126"/>
              <a:gd name="connsiteX69" fmla="*/ 3638350 w 8460606"/>
              <a:gd name="connsiteY69" fmla="*/ 3291840 h 4620126"/>
              <a:gd name="connsiteX70" fmla="*/ 4100362 w 8460606"/>
              <a:gd name="connsiteY70" fmla="*/ 3243714 h 4620126"/>
              <a:gd name="connsiteX71" fmla="*/ 4129238 w 8460606"/>
              <a:gd name="connsiteY71" fmla="*/ 3234088 h 4620126"/>
              <a:gd name="connsiteX72" fmla="*/ 4331369 w 8460606"/>
              <a:gd name="connsiteY72" fmla="*/ 3051208 h 4620126"/>
              <a:gd name="connsiteX73" fmla="*/ 4350619 w 8460606"/>
              <a:gd name="connsiteY73" fmla="*/ 3022333 h 4620126"/>
              <a:gd name="connsiteX74" fmla="*/ 4437246 w 8460606"/>
              <a:gd name="connsiteY74" fmla="*/ 2954956 h 4620126"/>
              <a:gd name="connsiteX75" fmla="*/ 4687503 w 8460606"/>
              <a:gd name="connsiteY75" fmla="*/ 2579571 h 4620126"/>
              <a:gd name="connsiteX76" fmla="*/ 4697129 w 8460606"/>
              <a:gd name="connsiteY76" fmla="*/ 2550695 h 4620126"/>
              <a:gd name="connsiteX77" fmla="*/ 4735630 w 8460606"/>
              <a:gd name="connsiteY77" fmla="*/ 2464067 h 4620126"/>
              <a:gd name="connsiteX78" fmla="*/ 4754880 w 8460606"/>
              <a:gd name="connsiteY78" fmla="*/ 2406316 h 4620126"/>
              <a:gd name="connsiteX79" fmla="*/ 4764505 w 8460606"/>
              <a:gd name="connsiteY79" fmla="*/ 2377440 h 4620126"/>
              <a:gd name="connsiteX80" fmla="*/ 4822257 w 8460606"/>
              <a:gd name="connsiteY80" fmla="*/ 2252312 h 4620126"/>
              <a:gd name="connsiteX81" fmla="*/ 4908884 w 8460606"/>
              <a:gd name="connsiteY81" fmla="*/ 1982804 h 4620126"/>
              <a:gd name="connsiteX82" fmla="*/ 4918510 w 8460606"/>
              <a:gd name="connsiteY82" fmla="*/ 1876926 h 4620126"/>
              <a:gd name="connsiteX83" fmla="*/ 4937760 w 8460606"/>
              <a:gd name="connsiteY83" fmla="*/ 1809549 h 4620126"/>
              <a:gd name="connsiteX84" fmla="*/ 4957011 w 8460606"/>
              <a:gd name="connsiteY84" fmla="*/ 1626669 h 4620126"/>
              <a:gd name="connsiteX85" fmla="*/ 4966636 w 8460606"/>
              <a:gd name="connsiteY85" fmla="*/ 1578543 h 4620126"/>
              <a:gd name="connsiteX86" fmla="*/ 4976261 w 8460606"/>
              <a:gd name="connsiteY86" fmla="*/ 1463040 h 4620126"/>
              <a:gd name="connsiteX87" fmla="*/ 5014762 w 8460606"/>
              <a:gd name="connsiteY87" fmla="*/ 1366787 h 4620126"/>
              <a:gd name="connsiteX88" fmla="*/ 5024388 w 8460606"/>
              <a:gd name="connsiteY88" fmla="*/ 1328286 h 4620126"/>
              <a:gd name="connsiteX89" fmla="*/ 5062889 w 8460606"/>
              <a:gd name="connsiteY89" fmla="*/ 1241659 h 4620126"/>
              <a:gd name="connsiteX90" fmla="*/ 5072514 w 8460606"/>
              <a:gd name="connsiteY90" fmla="*/ 1203158 h 4620126"/>
              <a:gd name="connsiteX91" fmla="*/ 5091764 w 8460606"/>
              <a:gd name="connsiteY91" fmla="*/ 1155032 h 4620126"/>
              <a:gd name="connsiteX92" fmla="*/ 5101390 w 8460606"/>
              <a:gd name="connsiteY92" fmla="*/ 1126156 h 4620126"/>
              <a:gd name="connsiteX93" fmla="*/ 5120640 w 8460606"/>
              <a:gd name="connsiteY93" fmla="*/ 1097280 h 4620126"/>
              <a:gd name="connsiteX94" fmla="*/ 5149516 w 8460606"/>
              <a:gd name="connsiteY94" fmla="*/ 1029903 h 4620126"/>
              <a:gd name="connsiteX95" fmla="*/ 5178392 w 8460606"/>
              <a:gd name="connsiteY95" fmla="*/ 1001027 h 4620126"/>
              <a:gd name="connsiteX96" fmla="*/ 5216893 w 8460606"/>
              <a:gd name="connsiteY96" fmla="*/ 943276 h 4620126"/>
              <a:gd name="connsiteX97" fmla="*/ 5236143 w 8460606"/>
              <a:gd name="connsiteY97" fmla="*/ 914400 h 4620126"/>
              <a:gd name="connsiteX98" fmla="*/ 5274644 w 8460606"/>
              <a:gd name="connsiteY98" fmla="*/ 827773 h 4620126"/>
              <a:gd name="connsiteX99" fmla="*/ 5303520 w 8460606"/>
              <a:gd name="connsiteY99" fmla="*/ 770021 h 4620126"/>
              <a:gd name="connsiteX100" fmla="*/ 5361272 w 8460606"/>
              <a:gd name="connsiteY100" fmla="*/ 741145 h 4620126"/>
              <a:gd name="connsiteX101" fmla="*/ 5390148 w 8460606"/>
              <a:gd name="connsiteY101" fmla="*/ 750771 h 4620126"/>
              <a:gd name="connsiteX102" fmla="*/ 5447899 w 8460606"/>
              <a:gd name="connsiteY102" fmla="*/ 731520 h 4620126"/>
              <a:gd name="connsiteX103" fmla="*/ 5505651 w 8460606"/>
              <a:gd name="connsiteY103" fmla="*/ 770021 h 4620126"/>
              <a:gd name="connsiteX104" fmla="*/ 5515276 w 8460606"/>
              <a:gd name="connsiteY104" fmla="*/ 798897 h 4620126"/>
              <a:gd name="connsiteX105" fmla="*/ 5553777 w 8460606"/>
              <a:gd name="connsiteY105" fmla="*/ 875899 h 4620126"/>
              <a:gd name="connsiteX106" fmla="*/ 5582653 w 8460606"/>
              <a:gd name="connsiteY106" fmla="*/ 962526 h 4620126"/>
              <a:gd name="connsiteX107" fmla="*/ 5592278 w 8460606"/>
              <a:gd name="connsiteY107" fmla="*/ 991402 h 4620126"/>
              <a:gd name="connsiteX108" fmla="*/ 5611529 w 8460606"/>
              <a:gd name="connsiteY108" fmla="*/ 1029903 h 4620126"/>
              <a:gd name="connsiteX109" fmla="*/ 5630779 w 8460606"/>
              <a:gd name="connsiteY109" fmla="*/ 1087655 h 4620126"/>
              <a:gd name="connsiteX110" fmla="*/ 5640404 w 8460606"/>
              <a:gd name="connsiteY110" fmla="*/ 1116531 h 4620126"/>
              <a:gd name="connsiteX111" fmla="*/ 5678905 w 8460606"/>
              <a:gd name="connsiteY111" fmla="*/ 1174282 h 4620126"/>
              <a:gd name="connsiteX112" fmla="*/ 5698156 w 8460606"/>
              <a:gd name="connsiteY112" fmla="*/ 1203158 h 4620126"/>
              <a:gd name="connsiteX113" fmla="*/ 5717406 w 8460606"/>
              <a:gd name="connsiteY113" fmla="*/ 1260909 h 4620126"/>
              <a:gd name="connsiteX114" fmla="*/ 5727032 w 8460606"/>
              <a:gd name="connsiteY114" fmla="*/ 1289785 h 4620126"/>
              <a:gd name="connsiteX115" fmla="*/ 5736657 w 8460606"/>
              <a:gd name="connsiteY115" fmla="*/ 1328286 h 4620126"/>
              <a:gd name="connsiteX116" fmla="*/ 5755908 w 8460606"/>
              <a:gd name="connsiteY116" fmla="*/ 1376413 h 4620126"/>
              <a:gd name="connsiteX117" fmla="*/ 5765533 w 8460606"/>
              <a:gd name="connsiteY117" fmla="*/ 1491916 h 4620126"/>
              <a:gd name="connsiteX118" fmla="*/ 5775158 w 8460606"/>
              <a:gd name="connsiteY118" fmla="*/ 1540042 h 4620126"/>
              <a:gd name="connsiteX119" fmla="*/ 5784783 w 8460606"/>
              <a:gd name="connsiteY119" fmla="*/ 1636295 h 4620126"/>
              <a:gd name="connsiteX120" fmla="*/ 5823284 w 8460606"/>
              <a:gd name="connsiteY120" fmla="*/ 1626669 h 4620126"/>
              <a:gd name="connsiteX121" fmla="*/ 5842535 w 8460606"/>
              <a:gd name="connsiteY121" fmla="*/ 1597794 h 4620126"/>
              <a:gd name="connsiteX122" fmla="*/ 5871411 w 8460606"/>
              <a:gd name="connsiteY122" fmla="*/ 1578543 h 4620126"/>
              <a:gd name="connsiteX123" fmla="*/ 5909912 w 8460606"/>
              <a:gd name="connsiteY123" fmla="*/ 1520792 h 4620126"/>
              <a:gd name="connsiteX124" fmla="*/ 5929162 w 8460606"/>
              <a:gd name="connsiteY124" fmla="*/ 1491916 h 4620126"/>
              <a:gd name="connsiteX125" fmla="*/ 5958038 w 8460606"/>
              <a:gd name="connsiteY125" fmla="*/ 1434164 h 4620126"/>
              <a:gd name="connsiteX126" fmla="*/ 5977289 w 8460606"/>
              <a:gd name="connsiteY126" fmla="*/ 1232034 h 4620126"/>
              <a:gd name="connsiteX127" fmla="*/ 5986914 w 8460606"/>
              <a:gd name="connsiteY127" fmla="*/ 1145406 h 4620126"/>
              <a:gd name="connsiteX128" fmla="*/ 6006164 w 8460606"/>
              <a:gd name="connsiteY128" fmla="*/ 1078029 h 4620126"/>
              <a:gd name="connsiteX129" fmla="*/ 6035040 w 8460606"/>
              <a:gd name="connsiteY129" fmla="*/ 808522 h 4620126"/>
              <a:gd name="connsiteX130" fmla="*/ 6054291 w 8460606"/>
              <a:gd name="connsiteY130" fmla="*/ 741145 h 4620126"/>
              <a:gd name="connsiteX131" fmla="*/ 6073541 w 8460606"/>
              <a:gd name="connsiteY131" fmla="*/ 683394 h 4620126"/>
              <a:gd name="connsiteX132" fmla="*/ 6092792 w 8460606"/>
              <a:gd name="connsiteY132" fmla="*/ 596766 h 4620126"/>
              <a:gd name="connsiteX133" fmla="*/ 6131293 w 8460606"/>
              <a:gd name="connsiteY133" fmla="*/ 462013 h 4620126"/>
              <a:gd name="connsiteX134" fmla="*/ 6150543 w 8460606"/>
              <a:gd name="connsiteY134" fmla="*/ 423512 h 4620126"/>
              <a:gd name="connsiteX135" fmla="*/ 6179419 w 8460606"/>
              <a:gd name="connsiteY135" fmla="*/ 317634 h 4620126"/>
              <a:gd name="connsiteX136" fmla="*/ 6198670 w 8460606"/>
              <a:gd name="connsiteY136" fmla="*/ 279133 h 4620126"/>
              <a:gd name="connsiteX137" fmla="*/ 6217920 w 8460606"/>
              <a:gd name="connsiteY137" fmla="*/ 221381 h 4620126"/>
              <a:gd name="connsiteX138" fmla="*/ 6275672 w 8460606"/>
              <a:gd name="connsiteY138" fmla="*/ 115503 h 4620126"/>
              <a:gd name="connsiteX139" fmla="*/ 6294922 w 8460606"/>
              <a:gd name="connsiteY139" fmla="*/ 57752 h 4620126"/>
              <a:gd name="connsiteX140" fmla="*/ 6304548 w 8460606"/>
              <a:gd name="connsiteY140" fmla="*/ 28876 h 4620126"/>
              <a:gd name="connsiteX141" fmla="*/ 6323798 w 8460606"/>
              <a:gd name="connsiteY141" fmla="*/ 0 h 4620126"/>
              <a:gd name="connsiteX142" fmla="*/ 6352674 w 8460606"/>
              <a:gd name="connsiteY142" fmla="*/ 9625 h 4620126"/>
              <a:gd name="connsiteX143" fmla="*/ 6371924 w 8460606"/>
              <a:gd name="connsiteY143" fmla="*/ 38501 h 4620126"/>
              <a:gd name="connsiteX144" fmla="*/ 6400800 w 8460606"/>
              <a:gd name="connsiteY144" fmla="*/ 67377 h 4620126"/>
              <a:gd name="connsiteX145" fmla="*/ 6420051 w 8460606"/>
              <a:gd name="connsiteY145" fmla="*/ 125128 h 4620126"/>
              <a:gd name="connsiteX146" fmla="*/ 6458552 w 8460606"/>
              <a:gd name="connsiteY146" fmla="*/ 182880 h 4620126"/>
              <a:gd name="connsiteX147" fmla="*/ 6477802 w 8460606"/>
              <a:gd name="connsiteY147" fmla="*/ 211756 h 4620126"/>
              <a:gd name="connsiteX148" fmla="*/ 6516303 w 8460606"/>
              <a:gd name="connsiteY148" fmla="*/ 298383 h 4620126"/>
              <a:gd name="connsiteX149" fmla="*/ 6545179 w 8460606"/>
              <a:gd name="connsiteY149" fmla="*/ 442762 h 4620126"/>
              <a:gd name="connsiteX150" fmla="*/ 6564430 w 8460606"/>
              <a:gd name="connsiteY150" fmla="*/ 471638 h 4620126"/>
              <a:gd name="connsiteX151" fmla="*/ 6593305 w 8460606"/>
              <a:gd name="connsiteY151" fmla="*/ 529389 h 4620126"/>
              <a:gd name="connsiteX152" fmla="*/ 6602931 w 8460606"/>
              <a:gd name="connsiteY152" fmla="*/ 558265 h 4620126"/>
              <a:gd name="connsiteX153" fmla="*/ 6631806 w 8460606"/>
              <a:gd name="connsiteY153" fmla="*/ 567891 h 4620126"/>
              <a:gd name="connsiteX154" fmla="*/ 6651057 w 8460606"/>
              <a:gd name="connsiteY154" fmla="*/ 596766 h 4620126"/>
              <a:gd name="connsiteX155" fmla="*/ 6699183 w 8460606"/>
              <a:gd name="connsiteY155" fmla="*/ 654518 h 4620126"/>
              <a:gd name="connsiteX156" fmla="*/ 6728059 w 8460606"/>
              <a:gd name="connsiteY156" fmla="*/ 712269 h 4620126"/>
              <a:gd name="connsiteX157" fmla="*/ 6737684 w 8460606"/>
              <a:gd name="connsiteY157" fmla="*/ 750771 h 4620126"/>
              <a:gd name="connsiteX158" fmla="*/ 6766560 w 8460606"/>
              <a:gd name="connsiteY158" fmla="*/ 808522 h 4620126"/>
              <a:gd name="connsiteX159" fmla="*/ 6776185 w 8460606"/>
              <a:gd name="connsiteY159" fmla="*/ 847023 h 4620126"/>
              <a:gd name="connsiteX160" fmla="*/ 6785811 w 8460606"/>
              <a:gd name="connsiteY160" fmla="*/ 904775 h 4620126"/>
              <a:gd name="connsiteX161" fmla="*/ 6805061 w 8460606"/>
              <a:gd name="connsiteY161" fmla="*/ 933651 h 4620126"/>
              <a:gd name="connsiteX162" fmla="*/ 6824312 w 8460606"/>
              <a:gd name="connsiteY162" fmla="*/ 1010653 h 4620126"/>
              <a:gd name="connsiteX163" fmla="*/ 6833937 w 8460606"/>
              <a:gd name="connsiteY163" fmla="*/ 1049154 h 4620126"/>
              <a:gd name="connsiteX164" fmla="*/ 6853188 w 8460606"/>
              <a:gd name="connsiteY164" fmla="*/ 1116531 h 4620126"/>
              <a:gd name="connsiteX165" fmla="*/ 6862813 w 8460606"/>
              <a:gd name="connsiteY165" fmla="*/ 1174282 h 4620126"/>
              <a:gd name="connsiteX166" fmla="*/ 6872438 w 8460606"/>
              <a:gd name="connsiteY166" fmla="*/ 1655545 h 4620126"/>
              <a:gd name="connsiteX167" fmla="*/ 6882063 w 8460606"/>
              <a:gd name="connsiteY167" fmla="*/ 1684421 h 4620126"/>
              <a:gd name="connsiteX168" fmla="*/ 6891689 w 8460606"/>
              <a:gd name="connsiteY168" fmla="*/ 1751798 h 4620126"/>
              <a:gd name="connsiteX169" fmla="*/ 6910939 w 8460606"/>
              <a:gd name="connsiteY169" fmla="*/ 1780674 h 4620126"/>
              <a:gd name="connsiteX170" fmla="*/ 6939815 w 8460606"/>
              <a:gd name="connsiteY170" fmla="*/ 1848051 h 4620126"/>
              <a:gd name="connsiteX171" fmla="*/ 6959065 w 8460606"/>
              <a:gd name="connsiteY171" fmla="*/ 1876926 h 4620126"/>
              <a:gd name="connsiteX172" fmla="*/ 6978316 w 8460606"/>
              <a:gd name="connsiteY172" fmla="*/ 1934678 h 4620126"/>
              <a:gd name="connsiteX173" fmla="*/ 7016817 w 8460606"/>
              <a:gd name="connsiteY173" fmla="*/ 1992429 h 4620126"/>
              <a:gd name="connsiteX174" fmla="*/ 7036068 w 8460606"/>
              <a:gd name="connsiteY174" fmla="*/ 2021305 h 4620126"/>
              <a:gd name="connsiteX175" fmla="*/ 7045693 w 8460606"/>
              <a:gd name="connsiteY175" fmla="*/ 2050181 h 4620126"/>
              <a:gd name="connsiteX176" fmla="*/ 7141945 w 8460606"/>
              <a:gd name="connsiteY176" fmla="*/ 2146434 h 4620126"/>
              <a:gd name="connsiteX177" fmla="*/ 7209322 w 8460606"/>
              <a:gd name="connsiteY177" fmla="*/ 2165684 h 4620126"/>
              <a:gd name="connsiteX178" fmla="*/ 7267074 w 8460606"/>
              <a:gd name="connsiteY178" fmla="*/ 2204185 h 4620126"/>
              <a:gd name="connsiteX179" fmla="*/ 7295950 w 8460606"/>
              <a:gd name="connsiteY179" fmla="*/ 2223436 h 4620126"/>
              <a:gd name="connsiteX180" fmla="*/ 7575082 w 8460606"/>
              <a:gd name="connsiteY180" fmla="*/ 2213811 h 4620126"/>
              <a:gd name="connsiteX181" fmla="*/ 7661710 w 8460606"/>
              <a:gd name="connsiteY181" fmla="*/ 2165684 h 4620126"/>
              <a:gd name="connsiteX182" fmla="*/ 7748337 w 8460606"/>
              <a:gd name="connsiteY182" fmla="*/ 2136808 h 4620126"/>
              <a:gd name="connsiteX183" fmla="*/ 7777213 w 8460606"/>
              <a:gd name="connsiteY183" fmla="*/ 2127183 h 4620126"/>
              <a:gd name="connsiteX184" fmla="*/ 7806089 w 8460606"/>
              <a:gd name="connsiteY184" fmla="*/ 2107933 h 4620126"/>
              <a:gd name="connsiteX185" fmla="*/ 7834964 w 8460606"/>
              <a:gd name="connsiteY185" fmla="*/ 2079057 h 4620126"/>
              <a:gd name="connsiteX186" fmla="*/ 7950468 w 8460606"/>
              <a:gd name="connsiteY186" fmla="*/ 2050181 h 4620126"/>
              <a:gd name="connsiteX187" fmla="*/ 7979343 w 8460606"/>
              <a:gd name="connsiteY187" fmla="*/ 2040556 h 4620126"/>
              <a:gd name="connsiteX188" fmla="*/ 8075596 w 8460606"/>
              <a:gd name="connsiteY188" fmla="*/ 2021305 h 4620126"/>
              <a:gd name="connsiteX189" fmla="*/ 8114097 w 8460606"/>
              <a:gd name="connsiteY189" fmla="*/ 2002055 h 4620126"/>
              <a:gd name="connsiteX190" fmla="*/ 8171849 w 8460606"/>
              <a:gd name="connsiteY190" fmla="*/ 1982804 h 4620126"/>
              <a:gd name="connsiteX191" fmla="*/ 8229600 w 8460606"/>
              <a:gd name="connsiteY191" fmla="*/ 1944303 h 4620126"/>
              <a:gd name="connsiteX192" fmla="*/ 8258476 w 8460606"/>
              <a:gd name="connsiteY192" fmla="*/ 1925053 h 4620126"/>
              <a:gd name="connsiteX193" fmla="*/ 8277726 w 8460606"/>
              <a:gd name="connsiteY193" fmla="*/ 1896177 h 4620126"/>
              <a:gd name="connsiteX194" fmla="*/ 8306602 w 8460606"/>
              <a:gd name="connsiteY194" fmla="*/ 1886552 h 4620126"/>
              <a:gd name="connsiteX195" fmla="*/ 8364354 w 8460606"/>
              <a:gd name="connsiteY195" fmla="*/ 1857676 h 4620126"/>
              <a:gd name="connsiteX196" fmla="*/ 8383604 w 8460606"/>
              <a:gd name="connsiteY196" fmla="*/ 1828800 h 4620126"/>
              <a:gd name="connsiteX197" fmla="*/ 8460606 w 8460606"/>
              <a:gd name="connsiteY19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655545 w 8460606"/>
              <a:gd name="connsiteY33" fmla="*/ 3696101 h 4620126"/>
              <a:gd name="connsiteX34" fmla="*/ 1867301 w 8460606"/>
              <a:gd name="connsiteY34" fmla="*/ 3465095 h 4620126"/>
              <a:gd name="connsiteX35" fmla="*/ 1905802 w 8460606"/>
              <a:gd name="connsiteY35" fmla="*/ 3426594 h 4620126"/>
              <a:gd name="connsiteX36" fmla="*/ 1963554 w 8460606"/>
              <a:gd name="connsiteY36" fmla="*/ 3359217 h 4620126"/>
              <a:gd name="connsiteX37" fmla="*/ 2050181 w 8460606"/>
              <a:gd name="connsiteY37" fmla="*/ 3262964 h 4620126"/>
              <a:gd name="connsiteX38" fmla="*/ 2088682 w 8460606"/>
              <a:gd name="connsiteY38" fmla="*/ 3214838 h 4620126"/>
              <a:gd name="connsiteX39" fmla="*/ 2156059 w 8460606"/>
              <a:gd name="connsiteY39" fmla="*/ 3099335 h 4620126"/>
              <a:gd name="connsiteX40" fmla="*/ 2175310 w 8460606"/>
              <a:gd name="connsiteY40" fmla="*/ 3060834 h 4620126"/>
              <a:gd name="connsiteX41" fmla="*/ 2194560 w 8460606"/>
              <a:gd name="connsiteY41" fmla="*/ 2993457 h 4620126"/>
              <a:gd name="connsiteX42" fmla="*/ 2213811 w 8460606"/>
              <a:gd name="connsiteY42" fmla="*/ 2954956 h 4620126"/>
              <a:gd name="connsiteX43" fmla="*/ 2233061 w 8460606"/>
              <a:gd name="connsiteY43" fmla="*/ 2887579 h 4620126"/>
              <a:gd name="connsiteX44" fmla="*/ 2261937 w 8460606"/>
              <a:gd name="connsiteY44" fmla="*/ 2675823 h 4620126"/>
              <a:gd name="connsiteX45" fmla="*/ 2281188 w 8460606"/>
              <a:gd name="connsiteY45" fmla="*/ 2598821 h 4620126"/>
              <a:gd name="connsiteX46" fmla="*/ 2310063 w 8460606"/>
              <a:gd name="connsiteY46" fmla="*/ 2531444 h 4620126"/>
              <a:gd name="connsiteX47" fmla="*/ 2377440 w 8460606"/>
              <a:gd name="connsiteY47" fmla="*/ 2473693 h 4620126"/>
              <a:gd name="connsiteX48" fmla="*/ 2406316 w 8460606"/>
              <a:gd name="connsiteY48" fmla="*/ 2464067 h 4620126"/>
              <a:gd name="connsiteX49" fmla="*/ 2435192 w 8460606"/>
              <a:gd name="connsiteY49" fmla="*/ 2444817 h 4620126"/>
              <a:gd name="connsiteX50" fmla="*/ 2608446 w 8460606"/>
              <a:gd name="connsiteY50" fmla="*/ 2290813 h 4620126"/>
              <a:gd name="connsiteX51" fmla="*/ 2704699 w 8460606"/>
              <a:gd name="connsiteY51" fmla="*/ 2329314 h 4620126"/>
              <a:gd name="connsiteX52" fmla="*/ 2733575 w 8460606"/>
              <a:gd name="connsiteY52" fmla="*/ 2338939 h 4620126"/>
              <a:gd name="connsiteX53" fmla="*/ 2791326 w 8460606"/>
              <a:gd name="connsiteY53" fmla="*/ 2367815 h 4620126"/>
              <a:gd name="connsiteX54" fmla="*/ 2916455 w 8460606"/>
              <a:gd name="connsiteY54" fmla="*/ 2483318 h 4620126"/>
              <a:gd name="connsiteX55" fmla="*/ 2954956 w 8460606"/>
              <a:gd name="connsiteY55" fmla="*/ 2569945 h 4620126"/>
              <a:gd name="connsiteX56" fmla="*/ 3022333 w 8460606"/>
              <a:gd name="connsiteY56" fmla="*/ 2714324 h 4620126"/>
              <a:gd name="connsiteX57" fmla="*/ 3041583 w 8460606"/>
              <a:gd name="connsiteY57" fmla="*/ 2772076 h 4620126"/>
              <a:gd name="connsiteX58" fmla="*/ 3051209 w 8460606"/>
              <a:gd name="connsiteY58" fmla="*/ 2800952 h 4620126"/>
              <a:gd name="connsiteX59" fmla="*/ 3060834 w 8460606"/>
              <a:gd name="connsiteY59" fmla="*/ 2829827 h 4620126"/>
              <a:gd name="connsiteX60" fmla="*/ 3128211 w 8460606"/>
              <a:gd name="connsiteY60" fmla="*/ 2954956 h 4620126"/>
              <a:gd name="connsiteX61" fmla="*/ 3157086 w 8460606"/>
              <a:gd name="connsiteY61" fmla="*/ 2974206 h 4620126"/>
              <a:gd name="connsiteX62" fmla="*/ 3262964 w 8460606"/>
              <a:gd name="connsiteY62" fmla="*/ 3070459 h 4620126"/>
              <a:gd name="connsiteX63" fmla="*/ 3301465 w 8460606"/>
              <a:gd name="connsiteY63" fmla="*/ 3128211 h 4620126"/>
              <a:gd name="connsiteX64" fmla="*/ 3445844 w 8460606"/>
              <a:gd name="connsiteY64" fmla="*/ 3205213 h 4620126"/>
              <a:gd name="connsiteX65" fmla="*/ 3474720 w 8460606"/>
              <a:gd name="connsiteY65" fmla="*/ 3224463 h 4620126"/>
              <a:gd name="connsiteX66" fmla="*/ 3532472 w 8460606"/>
              <a:gd name="connsiteY66" fmla="*/ 3243714 h 4620126"/>
              <a:gd name="connsiteX67" fmla="*/ 3599849 w 8460606"/>
              <a:gd name="connsiteY67" fmla="*/ 3282215 h 4620126"/>
              <a:gd name="connsiteX68" fmla="*/ 3638350 w 8460606"/>
              <a:gd name="connsiteY68" fmla="*/ 3291840 h 4620126"/>
              <a:gd name="connsiteX69" fmla="*/ 4100362 w 8460606"/>
              <a:gd name="connsiteY69" fmla="*/ 3243714 h 4620126"/>
              <a:gd name="connsiteX70" fmla="*/ 4129238 w 8460606"/>
              <a:gd name="connsiteY70" fmla="*/ 3234088 h 4620126"/>
              <a:gd name="connsiteX71" fmla="*/ 4331369 w 8460606"/>
              <a:gd name="connsiteY71" fmla="*/ 3051208 h 4620126"/>
              <a:gd name="connsiteX72" fmla="*/ 4350619 w 8460606"/>
              <a:gd name="connsiteY72" fmla="*/ 3022333 h 4620126"/>
              <a:gd name="connsiteX73" fmla="*/ 4437246 w 8460606"/>
              <a:gd name="connsiteY73" fmla="*/ 2954956 h 4620126"/>
              <a:gd name="connsiteX74" fmla="*/ 4687503 w 8460606"/>
              <a:gd name="connsiteY74" fmla="*/ 2579571 h 4620126"/>
              <a:gd name="connsiteX75" fmla="*/ 4697129 w 8460606"/>
              <a:gd name="connsiteY75" fmla="*/ 2550695 h 4620126"/>
              <a:gd name="connsiteX76" fmla="*/ 4735630 w 8460606"/>
              <a:gd name="connsiteY76" fmla="*/ 2464067 h 4620126"/>
              <a:gd name="connsiteX77" fmla="*/ 4754880 w 8460606"/>
              <a:gd name="connsiteY77" fmla="*/ 2406316 h 4620126"/>
              <a:gd name="connsiteX78" fmla="*/ 4764505 w 8460606"/>
              <a:gd name="connsiteY78" fmla="*/ 2377440 h 4620126"/>
              <a:gd name="connsiteX79" fmla="*/ 4822257 w 8460606"/>
              <a:gd name="connsiteY79" fmla="*/ 2252312 h 4620126"/>
              <a:gd name="connsiteX80" fmla="*/ 4908884 w 8460606"/>
              <a:gd name="connsiteY80" fmla="*/ 1982804 h 4620126"/>
              <a:gd name="connsiteX81" fmla="*/ 4918510 w 8460606"/>
              <a:gd name="connsiteY81" fmla="*/ 1876926 h 4620126"/>
              <a:gd name="connsiteX82" fmla="*/ 4937760 w 8460606"/>
              <a:gd name="connsiteY82" fmla="*/ 1809549 h 4620126"/>
              <a:gd name="connsiteX83" fmla="*/ 4957011 w 8460606"/>
              <a:gd name="connsiteY83" fmla="*/ 1626669 h 4620126"/>
              <a:gd name="connsiteX84" fmla="*/ 4966636 w 8460606"/>
              <a:gd name="connsiteY84" fmla="*/ 1578543 h 4620126"/>
              <a:gd name="connsiteX85" fmla="*/ 4976261 w 8460606"/>
              <a:gd name="connsiteY85" fmla="*/ 1463040 h 4620126"/>
              <a:gd name="connsiteX86" fmla="*/ 5014762 w 8460606"/>
              <a:gd name="connsiteY86" fmla="*/ 1366787 h 4620126"/>
              <a:gd name="connsiteX87" fmla="*/ 5024388 w 8460606"/>
              <a:gd name="connsiteY87" fmla="*/ 1328286 h 4620126"/>
              <a:gd name="connsiteX88" fmla="*/ 5062889 w 8460606"/>
              <a:gd name="connsiteY88" fmla="*/ 1241659 h 4620126"/>
              <a:gd name="connsiteX89" fmla="*/ 5072514 w 8460606"/>
              <a:gd name="connsiteY89" fmla="*/ 1203158 h 4620126"/>
              <a:gd name="connsiteX90" fmla="*/ 5091764 w 8460606"/>
              <a:gd name="connsiteY90" fmla="*/ 1155032 h 4620126"/>
              <a:gd name="connsiteX91" fmla="*/ 5101390 w 8460606"/>
              <a:gd name="connsiteY91" fmla="*/ 1126156 h 4620126"/>
              <a:gd name="connsiteX92" fmla="*/ 5120640 w 8460606"/>
              <a:gd name="connsiteY92" fmla="*/ 1097280 h 4620126"/>
              <a:gd name="connsiteX93" fmla="*/ 5149516 w 8460606"/>
              <a:gd name="connsiteY93" fmla="*/ 1029903 h 4620126"/>
              <a:gd name="connsiteX94" fmla="*/ 5178392 w 8460606"/>
              <a:gd name="connsiteY94" fmla="*/ 1001027 h 4620126"/>
              <a:gd name="connsiteX95" fmla="*/ 5216893 w 8460606"/>
              <a:gd name="connsiteY95" fmla="*/ 943276 h 4620126"/>
              <a:gd name="connsiteX96" fmla="*/ 5236143 w 8460606"/>
              <a:gd name="connsiteY96" fmla="*/ 914400 h 4620126"/>
              <a:gd name="connsiteX97" fmla="*/ 5274644 w 8460606"/>
              <a:gd name="connsiteY97" fmla="*/ 827773 h 4620126"/>
              <a:gd name="connsiteX98" fmla="*/ 5303520 w 8460606"/>
              <a:gd name="connsiteY98" fmla="*/ 770021 h 4620126"/>
              <a:gd name="connsiteX99" fmla="*/ 5361272 w 8460606"/>
              <a:gd name="connsiteY99" fmla="*/ 741145 h 4620126"/>
              <a:gd name="connsiteX100" fmla="*/ 5390148 w 8460606"/>
              <a:gd name="connsiteY100" fmla="*/ 750771 h 4620126"/>
              <a:gd name="connsiteX101" fmla="*/ 5447899 w 8460606"/>
              <a:gd name="connsiteY101" fmla="*/ 731520 h 4620126"/>
              <a:gd name="connsiteX102" fmla="*/ 5505651 w 8460606"/>
              <a:gd name="connsiteY102" fmla="*/ 770021 h 4620126"/>
              <a:gd name="connsiteX103" fmla="*/ 5515276 w 8460606"/>
              <a:gd name="connsiteY103" fmla="*/ 798897 h 4620126"/>
              <a:gd name="connsiteX104" fmla="*/ 5553777 w 8460606"/>
              <a:gd name="connsiteY104" fmla="*/ 875899 h 4620126"/>
              <a:gd name="connsiteX105" fmla="*/ 5582653 w 8460606"/>
              <a:gd name="connsiteY105" fmla="*/ 962526 h 4620126"/>
              <a:gd name="connsiteX106" fmla="*/ 5592278 w 8460606"/>
              <a:gd name="connsiteY106" fmla="*/ 991402 h 4620126"/>
              <a:gd name="connsiteX107" fmla="*/ 5611529 w 8460606"/>
              <a:gd name="connsiteY107" fmla="*/ 1029903 h 4620126"/>
              <a:gd name="connsiteX108" fmla="*/ 5630779 w 8460606"/>
              <a:gd name="connsiteY108" fmla="*/ 1087655 h 4620126"/>
              <a:gd name="connsiteX109" fmla="*/ 5640404 w 8460606"/>
              <a:gd name="connsiteY109" fmla="*/ 1116531 h 4620126"/>
              <a:gd name="connsiteX110" fmla="*/ 5678905 w 8460606"/>
              <a:gd name="connsiteY110" fmla="*/ 1174282 h 4620126"/>
              <a:gd name="connsiteX111" fmla="*/ 5698156 w 8460606"/>
              <a:gd name="connsiteY111" fmla="*/ 1203158 h 4620126"/>
              <a:gd name="connsiteX112" fmla="*/ 5717406 w 8460606"/>
              <a:gd name="connsiteY112" fmla="*/ 1260909 h 4620126"/>
              <a:gd name="connsiteX113" fmla="*/ 5727032 w 8460606"/>
              <a:gd name="connsiteY113" fmla="*/ 1289785 h 4620126"/>
              <a:gd name="connsiteX114" fmla="*/ 5736657 w 8460606"/>
              <a:gd name="connsiteY114" fmla="*/ 1328286 h 4620126"/>
              <a:gd name="connsiteX115" fmla="*/ 5755908 w 8460606"/>
              <a:gd name="connsiteY115" fmla="*/ 1376413 h 4620126"/>
              <a:gd name="connsiteX116" fmla="*/ 5765533 w 8460606"/>
              <a:gd name="connsiteY116" fmla="*/ 1491916 h 4620126"/>
              <a:gd name="connsiteX117" fmla="*/ 5775158 w 8460606"/>
              <a:gd name="connsiteY117" fmla="*/ 1540042 h 4620126"/>
              <a:gd name="connsiteX118" fmla="*/ 5784783 w 8460606"/>
              <a:gd name="connsiteY118" fmla="*/ 1636295 h 4620126"/>
              <a:gd name="connsiteX119" fmla="*/ 5823284 w 8460606"/>
              <a:gd name="connsiteY119" fmla="*/ 1626669 h 4620126"/>
              <a:gd name="connsiteX120" fmla="*/ 5842535 w 8460606"/>
              <a:gd name="connsiteY120" fmla="*/ 1597794 h 4620126"/>
              <a:gd name="connsiteX121" fmla="*/ 5871411 w 8460606"/>
              <a:gd name="connsiteY121" fmla="*/ 1578543 h 4620126"/>
              <a:gd name="connsiteX122" fmla="*/ 5909912 w 8460606"/>
              <a:gd name="connsiteY122" fmla="*/ 1520792 h 4620126"/>
              <a:gd name="connsiteX123" fmla="*/ 5929162 w 8460606"/>
              <a:gd name="connsiteY123" fmla="*/ 1491916 h 4620126"/>
              <a:gd name="connsiteX124" fmla="*/ 5958038 w 8460606"/>
              <a:gd name="connsiteY124" fmla="*/ 1434164 h 4620126"/>
              <a:gd name="connsiteX125" fmla="*/ 5977289 w 8460606"/>
              <a:gd name="connsiteY125" fmla="*/ 1232034 h 4620126"/>
              <a:gd name="connsiteX126" fmla="*/ 5986914 w 8460606"/>
              <a:gd name="connsiteY126" fmla="*/ 1145406 h 4620126"/>
              <a:gd name="connsiteX127" fmla="*/ 6006164 w 8460606"/>
              <a:gd name="connsiteY127" fmla="*/ 1078029 h 4620126"/>
              <a:gd name="connsiteX128" fmla="*/ 6035040 w 8460606"/>
              <a:gd name="connsiteY128" fmla="*/ 808522 h 4620126"/>
              <a:gd name="connsiteX129" fmla="*/ 6054291 w 8460606"/>
              <a:gd name="connsiteY129" fmla="*/ 741145 h 4620126"/>
              <a:gd name="connsiteX130" fmla="*/ 6073541 w 8460606"/>
              <a:gd name="connsiteY130" fmla="*/ 683394 h 4620126"/>
              <a:gd name="connsiteX131" fmla="*/ 6092792 w 8460606"/>
              <a:gd name="connsiteY131" fmla="*/ 596766 h 4620126"/>
              <a:gd name="connsiteX132" fmla="*/ 6131293 w 8460606"/>
              <a:gd name="connsiteY132" fmla="*/ 462013 h 4620126"/>
              <a:gd name="connsiteX133" fmla="*/ 6150543 w 8460606"/>
              <a:gd name="connsiteY133" fmla="*/ 423512 h 4620126"/>
              <a:gd name="connsiteX134" fmla="*/ 6179419 w 8460606"/>
              <a:gd name="connsiteY134" fmla="*/ 317634 h 4620126"/>
              <a:gd name="connsiteX135" fmla="*/ 6198670 w 8460606"/>
              <a:gd name="connsiteY135" fmla="*/ 279133 h 4620126"/>
              <a:gd name="connsiteX136" fmla="*/ 6217920 w 8460606"/>
              <a:gd name="connsiteY136" fmla="*/ 221381 h 4620126"/>
              <a:gd name="connsiteX137" fmla="*/ 6275672 w 8460606"/>
              <a:gd name="connsiteY137" fmla="*/ 115503 h 4620126"/>
              <a:gd name="connsiteX138" fmla="*/ 6294922 w 8460606"/>
              <a:gd name="connsiteY138" fmla="*/ 57752 h 4620126"/>
              <a:gd name="connsiteX139" fmla="*/ 6304548 w 8460606"/>
              <a:gd name="connsiteY139" fmla="*/ 28876 h 4620126"/>
              <a:gd name="connsiteX140" fmla="*/ 6323798 w 8460606"/>
              <a:gd name="connsiteY140" fmla="*/ 0 h 4620126"/>
              <a:gd name="connsiteX141" fmla="*/ 6352674 w 8460606"/>
              <a:gd name="connsiteY141" fmla="*/ 9625 h 4620126"/>
              <a:gd name="connsiteX142" fmla="*/ 6371924 w 8460606"/>
              <a:gd name="connsiteY142" fmla="*/ 38501 h 4620126"/>
              <a:gd name="connsiteX143" fmla="*/ 6400800 w 8460606"/>
              <a:gd name="connsiteY143" fmla="*/ 67377 h 4620126"/>
              <a:gd name="connsiteX144" fmla="*/ 6420051 w 8460606"/>
              <a:gd name="connsiteY144" fmla="*/ 125128 h 4620126"/>
              <a:gd name="connsiteX145" fmla="*/ 6458552 w 8460606"/>
              <a:gd name="connsiteY145" fmla="*/ 182880 h 4620126"/>
              <a:gd name="connsiteX146" fmla="*/ 6477802 w 8460606"/>
              <a:gd name="connsiteY146" fmla="*/ 211756 h 4620126"/>
              <a:gd name="connsiteX147" fmla="*/ 6516303 w 8460606"/>
              <a:gd name="connsiteY147" fmla="*/ 298383 h 4620126"/>
              <a:gd name="connsiteX148" fmla="*/ 6545179 w 8460606"/>
              <a:gd name="connsiteY148" fmla="*/ 442762 h 4620126"/>
              <a:gd name="connsiteX149" fmla="*/ 6564430 w 8460606"/>
              <a:gd name="connsiteY149" fmla="*/ 471638 h 4620126"/>
              <a:gd name="connsiteX150" fmla="*/ 6593305 w 8460606"/>
              <a:gd name="connsiteY150" fmla="*/ 529389 h 4620126"/>
              <a:gd name="connsiteX151" fmla="*/ 6602931 w 8460606"/>
              <a:gd name="connsiteY151" fmla="*/ 558265 h 4620126"/>
              <a:gd name="connsiteX152" fmla="*/ 6631806 w 8460606"/>
              <a:gd name="connsiteY152" fmla="*/ 567891 h 4620126"/>
              <a:gd name="connsiteX153" fmla="*/ 6651057 w 8460606"/>
              <a:gd name="connsiteY153" fmla="*/ 596766 h 4620126"/>
              <a:gd name="connsiteX154" fmla="*/ 6699183 w 8460606"/>
              <a:gd name="connsiteY154" fmla="*/ 654518 h 4620126"/>
              <a:gd name="connsiteX155" fmla="*/ 6728059 w 8460606"/>
              <a:gd name="connsiteY155" fmla="*/ 712269 h 4620126"/>
              <a:gd name="connsiteX156" fmla="*/ 6737684 w 8460606"/>
              <a:gd name="connsiteY156" fmla="*/ 750771 h 4620126"/>
              <a:gd name="connsiteX157" fmla="*/ 6766560 w 8460606"/>
              <a:gd name="connsiteY157" fmla="*/ 808522 h 4620126"/>
              <a:gd name="connsiteX158" fmla="*/ 6776185 w 8460606"/>
              <a:gd name="connsiteY158" fmla="*/ 847023 h 4620126"/>
              <a:gd name="connsiteX159" fmla="*/ 6785811 w 8460606"/>
              <a:gd name="connsiteY159" fmla="*/ 904775 h 4620126"/>
              <a:gd name="connsiteX160" fmla="*/ 6805061 w 8460606"/>
              <a:gd name="connsiteY160" fmla="*/ 933651 h 4620126"/>
              <a:gd name="connsiteX161" fmla="*/ 6824312 w 8460606"/>
              <a:gd name="connsiteY161" fmla="*/ 1010653 h 4620126"/>
              <a:gd name="connsiteX162" fmla="*/ 6833937 w 8460606"/>
              <a:gd name="connsiteY162" fmla="*/ 1049154 h 4620126"/>
              <a:gd name="connsiteX163" fmla="*/ 6853188 w 8460606"/>
              <a:gd name="connsiteY163" fmla="*/ 1116531 h 4620126"/>
              <a:gd name="connsiteX164" fmla="*/ 6862813 w 8460606"/>
              <a:gd name="connsiteY164" fmla="*/ 1174282 h 4620126"/>
              <a:gd name="connsiteX165" fmla="*/ 6872438 w 8460606"/>
              <a:gd name="connsiteY165" fmla="*/ 1655545 h 4620126"/>
              <a:gd name="connsiteX166" fmla="*/ 6882063 w 8460606"/>
              <a:gd name="connsiteY166" fmla="*/ 1684421 h 4620126"/>
              <a:gd name="connsiteX167" fmla="*/ 6891689 w 8460606"/>
              <a:gd name="connsiteY167" fmla="*/ 1751798 h 4620126"/>
              <a:gd name="connsiteX168" fmla="*/ 6910939 w 8460606"/>
              <a:gd name="connsiteY168" fmla="*/ 1780674 h 4620126"/>
              <a:gd name="connsiteX169" fmla="*/ 6939815 w 8460606"/>
              <a:gd name="connsiteY169" fmla="*/ 1848051 h 4620126"/>
              <a:gd name="connsiteX170" fmla="*/ 6959065 w 8460606"/>
              <a:gd name="connsiteY170" fmla="*/ 1876926 h 4620126"/>
              <a:gd name="connsiteX171" fmla="*/ 6978316 w 8460606"/>
              <a:gd name="connsiteY171" fmla="*/ 1934678 h 4620126"/>
              <a:gd name="connsiteX172" fmla="*/ 7016817 w 8460606"/>
              <a:gd name="connsiteY172" fmla="*/ 1992429 h 4620126"/>
              <a:gd name="connsiteX173" fmla="*/ 7036068 w 8460606"/>
              <a:gd name="connsiteY173" fmla="*/ 2021305 h 4620126"/>
              <a:gd name="connsiteX174" fmla="*/ 7045693 w 8460606"/>
              <a:gd name="connsiteY174" fmla="*/ 2050181 h 4620126"/>
              <a:gd name="connsiteX175" fmla="*/ 7141945 w 8460606"/>
              <a:gd name="connsiteY175" fmla="*/ 2146434 h 4620126"/>
              <a:gd name="connsiteX176" fmla="*/ 7209322 w 8460606"/>
              <a:gd name="connsiteY176" fmla="*/ 2165684 h 4620126"/>
              <a:gd name="connsiteX177" fmla="*/ 7267074 w 8460606"/>
              <a:gd name="connsiteY177" fmla="*/ 2204185 h 4620126"/>
              <a:gd name="connsiteX178" fmla="*/ 7295950 w 8460606"/>
              <a:gd name="connsiteY178" fmla="*/ 2223436 h 4620126"/>
              <a:gd name="connsiteX179" fmla="*/ 7575082 w 8460606"/>
              <a:gd name="connsiteY179" fmla="*/ 2213811 h 4620126"/>
              <a:gd name="connsiteX180" fmla="*/ 7661710 w 8460606"/>
              <a:gd name="connsiteY180" fmla="*/ 2165684 h 4620126"/>
              <a:gd name="connsiteX181" fmla="*/ 7748337 w 8460606"/>
              <a:gd name="connsiteY181" fmla="*/ 2136808 h 4620126"/>
              <a:gd name="connsiteX182" fmla="*/ 7777213 w 8460606"/>
              <a:gd name="connsiteY182" fmla="*/ 2127183 h 4620126"/>
              <a:gd name="connsiteX183" fmla="*/ 7806089 w 8460606"/>
              <a:gd name="connsiteY183" fmla="*/ 2107933 h 4620126"/>
              <a:gd name="connsiteX184" fmla="*/ 7834964 w 8460606"/>
              <a:gd name="connsiteY184" fmla="*/ 2079057 h 4620126"/>
              <a:gd name="connsiteX185" fmla="*/ 7950468 w 8460606"/>
              <a:gd name="connsiteY185" fmla="*/ 2050181 h 4620126"/>
              <a:gd name="connsiteX186" fmla="*/ 7979343 w 8460606"/>
              <a:gd name="connsiteY186" fmla="*/ 2040556 h 4620126"/>
              <a:gd name="connsiteX187" fmla="*/ 8075596 w 8460606"/>
              <a:gd name="connsiteY187" fmla="*/ 2021305 h 4620126"/>
              <a:gd name="connsiteX188" fmla="*/ 8114097 w 8460606"/>
              <a:gd name="connsiteY188" fmla="*/ 2002055 h 4620126"/>
              <a:gd name="connsiteX189" fmla="*/ 8171849 w 8460606"/>
              <a:gd name="connsiteY189" fmla="*/ 1982804 h 4620126"/>
              <a:gd name="connsiteX190" fmla="*/ 8229600 w 8460606"/>
              <a:gd name="connsiteY190" fmla="*/ 1944303 h 4620126"/>
              <a:gd name="connsiteX191" fmla="*/ 8258476 w 8460606"/>
              <a:gd name="connsiteY191" fmla="*/ 1925053 h 4620126"/>
              <a:gd name="connsiteX192" fmla="*/ 8277726 w 8460606"/>
              <a:gd name="connsiteY192" fmla="*/ 1896177 h 4620126"/>
              <a:gd name="connsiteX193" fmla="*/ 8306602 w 8460606"/>
              <a:gd name="connsiteY193" fmla="*/ 1886552 h 4620126"/>
              <a:gd name="connsiteX194" fmla="*/ 8364354 w 8460606"/>
              <a:gd name="connsiteY194" fmla="*/ 1857676 h 4620126"/>
              <a:gd name="connsiteX195" fmla="*/ 8383604 w 8460606"/>
              <a:gd name="connsiteY195" fmla="*/ 1828800 h 4620126"/>
              <a:gd name="connsiteX196" fmla="*/ 8460606 w 8460606"/>
              <a:gd name="connsiteY19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59293 w 8460606"/>
              <a:gd name="connsiteY30" fmla="*/ 3782728 h 4620126"/>
              <a:gd name="connsiteX31" fmla="*/ 1588169 w 8460606"/>
              <a:gd name="connsiteY31" fmla="*/ 3744227 h 4620126"/>
              <a:gd name="connsiteX32" fmla="*/ 1626670 w 8460606"/>
              <a:gd name="connsiteY32" fmla="*/ 3715352 h 4620126"/>
              <a:gd name="connsiteX33" fmla="*/ 1867301 w 8460606"/>
              <a:gd name="connsiteY33" fmla="*/ 3465095 h 4620126"/>
              <a:gd name="connsiteX34" fmla="*/ 1905802 w 8460606"/>
              <a:gd name="connsiteY34" fmla="*/ 3426594 h 4620126"/>
              <a:gd name="connsiteX35" fmla="*/ 1963554 w 8460606"/>
              <a:gd name="connsiteY35" fmla="*/ 3359217 h 4620126"/>
              <a:gd name="connsiteX36" fmla="*/ 2050181 w 8460606"/>
              <a:gd name="connsiteY36" fmla="*/ 3262964 h 4620126"/>
              <a:gd name="connsiteX37" fmla="*/ 2088682 w 8460606"/>
              <a:gd name="connsiteY37" fmla="*/ 3214838 h 4620126"/>
              <a:gd name="connsiteX38" fmla="*/ 2156059 w 8460606"/>
              <a:gd name="connsiteY38" fmla="*/ 3099335 h 4620126"/>
              <a:gd name="connsiteX39" fmla="*/ 2175310 w 8460606"/>
              <a:gd name="connsiteY39" fmla="*/ 3060834 h 4620126"/>
              <a:gd name="connsiteX40" fmla="*/ 2194560 w 8460606"/>
              <a:gd name="connsiteY40" fmla="*/ 2993457 h 4620126"/>
              <a:gd name="connsiteX41" fmla="*/ 2213811 w 8460606"/>
              <a:gd name="connsiteY41" fmla="*/ 2954956 h 4620126"/>
              <a:gd name="connsiteX42" fmla="*/ 2233061 w 8460606"/>
              <a:gd name="connsiteY42" fmla="*/ 2887579 h 4620126"/>
              <a:gd name="connsiteX43" fmla="*/ 2261937 w 8460606"/>
              <a:gd name="connsiteY43" fmla="*/ 2675823 h 4620126"/>
              <a:gd name="connsiteX44" fmla="*/ 2281188 w 8460606"/>
              <a:gd name="connsiteY44" fmla="*/ 2598821 h 4620126"/>
              <a:gd name="connsiteX45" fmla="*/ 2310063 w 8460606"/>
              <a:gd name="connsiteY45" fmla="*/ 2531444 h 4620126"/>
              <a:gd name="connsiteX46" fmla="*/ 2377440 w 8460606"/>
              <a:gd name="connsiteY46" fmla="*/ 2473693 h 4620126"/>
              <a:gd name="connsiteX47" fmla="*/ 2406316 w 8460606"/>
              <a:gd name="connsiteY47" fmla="*/ 2464067 h 4620126"/>
              <a:gd name="connsiteX48" fmla="*/ 2435192 w 8460606"/>
              <a:gd name="connsiteY48" fmla="*/ 2444817 h 4620126"/>
              <a:gd name="connsiteX49" fmla="*/ 2608446 w 8460606"/>
              <a:gd name="connsiteY49" fmla="*/ 2290813 h 4620126"/>
              <a:gd name="connsiteX50" fmla="*/ 2704699 w 8460606"/>
              <a:gd name="connsiteY50" fmla="*/ 2329314 h 4620126"/>
              <a:gd name="connsiteX51" fmla="*/ 2733575 w 8460606"/>
              <a:gd name="connsiteY51" fmla="*/ 2338939 h 4620126"/>
              <a:gd name="connsiteX52" fmla="*/ 2791326 w 8460606"/>
              <a:gd name="connsiteY52" fmla="*/ 2367815 h 4620126"/>
              <a:gd name="connsiteX53" fmla="*/ 2916455 w 8460606"/>
              <a:gd name="connsiteY53" fmla="*/ 2483318 h 4620126"/>
              <a:gd name="connsiteX54" fmla="*/ 2954956 w 8460606"/>
              <a:gd name="connsiteY54" fmla="*/ 2569945 h 4620126"/>
              <a:gd name="connsiteX55" fmla="*/ 3022333 w 8460606"/>
              <a:gd name="connsiteY55" fmla="*/ 2714324 h 4620126"/>
              <a:gd name="connsiteX56" fmla="*/ 3041583 w 8460606"/>
              <a:gd name="connsiteY56" fmla="*/ 2772076 h 4620126"/>
              <a:gd name="connsiteX57" fmla="*/ 3051209 w 8460606"/>
              <a:gd name="connsiteY57" fmla="*/ 2800952 h 4620126"/>
              <a:gd name="connsiteX58" fmla="*/ 3060834 w 8460606"/>
              <a:gd name="connsiteY58" fmla="*/ 2829827 h 4620126"/>
              <a:gd name="connsiteX59" fmla="*/ 3128211 w 8460606"/>
              <a:gd name="connsiteY59" fmla="*/ 2954956 h 4620126"/>
              <a:gd name="connsiteX60" fmla="*/ 3157086 w 8460606"/>
              <a:gd name="connsiteY60" fmla="*/ 2974206 h 4620126"/>
              <a:gd name="connsiteX61" fmla="*/ 3262964 w 8460606"/>
              <a:gd name="connsiteY61" fmla="*/ 3070459 h 4620126"/>
              <a:gd name="connsiteX62" fmla="*/ 3301465 w 8460606"/>
              <a:gd name="connsiteY62" fmla="*/ 3128211 h 4620126"/>
              <a:gd name="connsiteX63" fmla="*/ 3445844 w 8460606"/>
              <a:gd name="connsiteY63" fmla="*/ 3205213 h 4620126"/>
              <a:gd name="connsiteX64" fmla="*/ 3474720 w 8460606"/>
              <a:gd name="connsiteY64" fmla="*/ 3224463 h 4620126"/>
              <a:gd name="connsiteX65" fmla="*/ 3532472 w 8460606"/>
              <a:gd name="connsiteY65" fmla="*/ 3243714 h 4620126"/>
              <a:gd name="connsiteX66" fmla="*/ 3599849 w 8460606"/>
              <a:gd name="connsiteY66" fmla="*/ 3282215 h 4620126"/>
              <a:gd name="connsiteX67" fmla="*/ 3638350 w 8460606"/>
              <a:gd name="connsiteY67" fmla="*/ 3291840 h 4620126"/>
              <a:gd name="connsiteX68" fmla="*/ 4100362 w 8460606"/>
              <a:gd name="connsiteY68" fmla="*/ 3243714 h 4620126"/>
              <a:gd name="connsiteX69" fmla="*/ 4129238 w 8460606"/>
              <a:gd name="connsiteY69" fmla="*/ 3234088 h 4620126"/>
              <a:gd name="connsiteX70" fmla="*/ 4331369 w 8460606"/>
              <a:gd name="connsiteY70" fmla="*/ 3051208 h 4620126"/>
              <a:gd name="connsiteX71" fmla="*/ 4350619 w 8460606"/>
              <a:gd name="connsiteY71" fmla="*/ 3022333 h 4620126"/>
              <a:gd name="connsiteX72" fmla="*/ 4437246 w 8460606"/>
              <a:gd name="connsiteY72" fmla="*/ 2954956 h 4620126"/>
              <a:gd name="connsiteX73" fmla="*/ 4687503 w 8460606"/>
              <a:gd name="connsiteY73" fmla="*/ 2579571 h 4620126"/>
              <a:gd name="connsiteX74" fmla="*/ 4697129 w 8460606"/>
              <a:gd name="connsiteY74" fmla="*/ 2550695 h 4620126"/>
              <a:gd name="connsiteX75" fmla="*/ 4735630 w 8460606"/>
              <a:gd name="connsiteY75" fmla="*/ 2464067 h 4620126"/>
              <a:gd name="connsiteX76" fmla="*/ 4754880 w 8460606"/>
              <a:gd name="connsiteY76" fmla="*/ 2406316 h 4620126"/>
              <a:gd name="connsiteX77" fmla="*/ 4764505 w 8460606"/>
              <a:gd name="connsiteY77" fmla="*/ 2377440 h 4620126"/>
              <a:gd name="connsiteX78" fmla="*/ 4822257 w 8460606"/>
              <a:gd name="connsiteY78" fmla="*/ 2252312 h 4620126"/>
              <a:gd name="connsiteX79" fmla="*/ 4908884 w 8460606"/>
              <a:gd name="connsiteY79" fmla="*/ 1982804 h 4620126"/>
              <a:gd name="connsiteX80" fmla="*/ 4918510 w 8460606"/>
              <a:gd name="connsiteY80" fmla="*/ 1876926 h 4620126"/>
              <a:gd name="connsiteX81" fmla="*/ 4937760 w 8460606"/>
              <a:gd name="connsiteY81" fmla="*/ 1809549 h 4620126"/>
              <a:gd name="connsiteX82" fmla="*/ 4957011 w 8460606"/>
              <a:gd name="connsiteY82" fmla="*/ 1626669 h 4620126"/>
              <a:gd name="connsiteX83" fmla="*/ 4966636 w 8460606"/>
              <a:gd name="connsiteY83" fmla="*/ 1578543 h 4620126"/>
              <a:gd name="connsiteX84" fmla="*/ 4976261 w 8460606"/>
              <a:gd name="connsiteY84" fmla="*/ 1463040 h 4620126"/>
              <a:gd name="connsiteX85" fmla="*/ 5014762 w 8460606"/>
              <a:gd name="connsiteY85" fmla="*/ 1366787 h 4620126"/>
              <a:gd name="connsiteX86" fmla="*/ 5024388 w 8460606"/>
              <a:gd name="connsiteY86" fmla="*/ 1328286 h 4620126"/>
              <a:gd name="connsiteX87" fmla="*/ 5062889 w 8460606"/>
              <a:gd name="connsiteY87" fmla="*/ 1241659 h 4620126"/>
              <a:gd name="connsiteX88" fmla="*/ 5072514 w 8460606"/>
              <a:gd name="connsiteY88" fmla="*/ 1203158 h 4620126"/>
              <a:gd name="connsiteX89" fmla="*/ 5091764 w 8460606"/>
              <a:gd name="connsiteY89" fmla="*/ 1155032 h 4620126"/>
              <a:gd name="connsiteX90" fmla="*/ 5101390 w 8460606"/>
              <a:gd name="connsiteY90" fmla="*/ 1126156 h 4620126"/>
              <a:gd name="connsiteX91" fmla="*/ 5120640 w 8460606"/>
              <a:gd name="connsiteY91" fmla="*/ 1097280 h 4620126"/>
              <a:gd name="connsiteX92" fmla="*/ 5149516 w 8460606"/>
              <a:gd name="connsiteY92" fmla="*/ 1029903 h 4620126"/>
              <a:gd name="connsiteX93" fmla="*/ 5178392 w 8460606"/>
              <a:gd name="connsiteY93" fmla="*/ 1001027 h 4620126"/>
              <a:gd name="connsiteX94" fmla="*/ 5216893 w 8460606"/>
              <a:gd name="connsiteY94" fmla="*/ 943276 h 4620126"/>
              <a:gd name="connsiteX95" fmla="*/ 5236143 w 8460606"/>
              <a:gd name="connsiteY95" fmla="*/ 914400 h 4620126"/>
              <a:gd name="connsiteX96" fmla="*/ 5274644 w 8460606"/>
              <a:gd name="connsiteY96" fmla="*/ 827773 h 4620126"/>
              <a:gd name="connsiteX97" fmla="*/ 5303520 w 8460606"/>
              <a:gd name="connsiteY97" fmla="*/ 770021 h 4620126"/>
              <a:gd name="connsiteX98" fmla="*/ 5361272 w 8460606"/>
              <a:gd name="connsiteY98" fmla="*/ 741145 h 4620126"/>
              <a:gd name="connsiteX99" fmla="*/ 5390148 w 8460606"/>
              <a:gd name="connsiteY99" fmla="*/ 750771 h 4620126"/>
              <a:gd name="connsiteX100" fmla="*/ 5447899 w 8460606"/>
              <a:gd name="connsiteY100" fmla="*/ 731520 h 4620126"/>
              <a:gd name="connsiteX101" fmla="*/ 5505651 w 8460606"/>
              <a:gd name="connsiteY101" fmla="*/ 770021 h 4620126"/>
              <a:gd name="connsiteX102" fmla="*/ 5515276 w 8460606"/>
              <a:gd name="connsiteY102" fmla="*/ 798897 h 4620126"/>
              <a:gd name="connsiteX103" fmla="*/ 5553777 w 8460606"/>
              <a:gd name="connsiteY103" fmla="*/ 875899 h 4620126"/>
              <a:gd name="connsiteX104" fmla="*/ 5582653 w 8460606"/>
              <a:gd name="connsiteY104" fmla="*/ 962526 h 4620126"/>
              <a:gd name="connsiteX105" fmla="*/ 5592278 w 8460606"/>
              <a:gd name="connsiteY105" fmla="*/ 991402 h 4620126"/>
              <a:gd name="connsiteX106" fmla="*/ 5611529 w 8460606"/>
              <a:gd name="connsiteY106" fmla="*/ 1029903 h 4620126"/>
              <a:gd name="connsiteX107" fmla="*/ 5630779 w 8460606"/>
              <a:gd name="connsiteY107" fmla="*/ 1087655 h 4620126"/>
              <a:gd name="connsiteX108" fmla="*/ 5640404 w 8460606"/>
              <a:gd name="connsiteY108" fmla="*/ 1116531 h 4620126"/>
              <a:gd name="connsiteX109" fmla="*/ 5678905 w 8460606"/>
              <a:gd name="connsiteY109" fmla="*/ 1174282 h 4620126"/>
              <a:gd name="connsiteX110" fmla="*/ 5698156 w 8460606"/>
              <a:gd name="connsiteY110" fmla="*/ 1203158 h 4620126"/>
              <a:gd name="connsiteX111" fmla="*/ 5717406 w 8460606"/>
              <a:gd name="connsiteY111" fmla="*/ 1260909 h 4620126"/>
              <a:gd name="connsiteX112" fmla="*/ 5727032 w 8460606"/>
              <a:gd name="connsiteY112" fmla="*/ 1289785 h 4620126"/>
              <a:gd name="connsiteX113" fmla="*/ 5736657 w 8460606"/>
              <a:gd name="connsiteY113" fmla="*/ 1328286 h 4620126"/>
              <a:gd name="connsiteX114" fmla="*/ 5755908 w 8460606"/>
              <a:gd name="connsiteY114" fmla="*/ 1376413 h 4620126"/>
              <a:gd name="connsiteX115" fmla="*/ 5765533 w 8460606"/>
              <a:gd name="connsiteY115" fmla="*/ 1491916 h 4620126"/>
              <a:gd name="connsiteX116" fmla="*/ 5775158 w 8460606"/>
              <a:gd name="connsiteY116" fmla="*/ 1540042 h 4620126"/>
              <a:gd name="connsiteX117" fmla="*/ 5784783 w 8460606"/>
              <a:gd name="connsiteY117" fmla="*/ 1636295 h 4620126"/>
              <a:gd name="connsiteX118" fmla="*/ 5823284 w 8460606"/>
              <a:gd name="connsiteY118" fmla="*/ 1626669 h 4620126"/>
              <a:gd name="connsiteX119" fmla="*/ 5842535 w 8460606"/>
              <a:gd name="connsiteY119" fmla="*/ 1597794 h 4620126"/>
              <a:gd name="connsiteX120" fmla="*/ 5871411 w 8460606"/>
              <a:gd name="connsiteY120" fmla="*/ 1578543 h 4620126"/>
              <a:gd name="connsiteX121" fmla="*/ 5909912 w 8460606"/>
              <a:gd name="connsiteY121" fmla="*/ 1520792 h 4620126"/>
              <a:gd name="connsiteX122" fmla="*/ 5929162 w 8460606"/>
              <a:gd name="connsiteY122" fmla="*/ 1491916 h 4620126"/>
              <a:gd name="connsiteX123" fmla="*/ 5958038 w 8460606"/>
              <a:gd name="connsiteY123" fmla="*/ 1434164 h 4620126"/>
              <a:gd name="connsiteX124" fmla="*/ 5977289 w 8460606"/>
              <a:gd name="connsiteY124" fmla="*/ 1232034 h 4620126"/>
              <a:gd name="connsiteX125" fmla="*/ 5986914 w 8460606"/>
              <a:gd name="connsiteY125" fmla="*/ 1145406 h 4620126"/>
              <a:gd name="connsiteX126" fmla="*/ 6006164 w 8460606"/>
              <a:gd name="connsiteY126" fmla="*/ 1078029 h 4620126"/>
              <a:gd name="connsiteX127" fmla="*/ 6035040 w 8460606"/>
              <a:gd name="connsiteY127" fmla="*/ 808522 h 4620126"/>
              <a:gd name="connsiteX128" fmla="*/ 6054291 w 8460606"/>
              <a:gd name="connsiteY128" fmla="*/ 741145 h 4620126"/>
              <a:gd name="connsiteX129" fmla="*/ 6073541 w 8460606"/>
              <a:gd name="connsiteY129" fmla="*/ 683394 h 4620126"/>
              <a:gd name="connsiteX130" fmla="*/ 6092792 w 8460606"/>
              <a:gd name="connsiteY130" fmla="*/ 596766 h 4620126"/>
              <a:gd name="connsiteX131" fmla="*/ 6131293 w 8460606"/>
              <a:gd name="connsiteY131" fmla="*/ 462013 h 4620126"/>
              <a:gd name="connsiteX132" fmla="*/ 6150543 w 8460606"/>
              <a:gd name="connsiteY132" fmla="*/ 423512 h 4620126"/>
              <a:gd name="connsiteX133" fmla="*/ 6179419 w 8460606"/>
              <a:gd name="connsiteY133" fmla="*/ 317634 h 4620126"/>
              <a:gd name="connsiteX134" fmla="*/ 6198670 w 8460606"/>
              <a:gd name="connsiteY134" fmla="*/ 279133 h 4620126"/>
              <a:gd name="connsiteX135" fmla="*/ 6217920 w 8460606"/>
              <a:gd name="connsiteY135" fmla="*/ 221381 h 4620126"/>
              <a:gd name="connsiteX136" fmla="*/ 6275672 w 8460606"/>
              <a:gd name="connsiteY136" fmla="*/ 115503 h 4620126"/>
              <a:gd name="connsiteX137" fmla="*/ 6294922 w 8460606"/>
              <a:gd name="connsiteY137" fmla="*/ 57752 h 4620126"/>
              <a:gd name="connsiteX138" fmla="*/ 6304548 w 8460606"/>
              <a:gd name="connsiteY138" fmla="*/ 28876 h 4620126"/>
              <a:gd name="connsiteX139" fmla="*/ 6323798 w 8460606"/>
              <a:gd name="connsiteY139" fmla="*/ 0 h 4620126"/>
              <a:gd name="connsiteX140" fmla="*/ 6352674 w 8460606"/>
              <a:gd name="connsiteY140" fmla="*/ 9625 h 4620126"/>
              <a:gd name="connsiteX141" fmla="*/ 6371924 w 8460606"/>
              <a:gd name="connsiteY141" fmla="*/ 38501 h 4620126"/>
              <a:gd name="connsiteX142" fmla="*/ 6400800 w 8460606"/>
              <a:gd name="connsiteY142" fmla="*/ 67377 h 4620126"/>
              <a:gd name="connsiteX143" fmla="*/ 6420051 w 8460606"/>
              <a:gd name="connsiteY143" fmla="*/ 125128 h 4620126"/>
              <a:gd name="connsiteX144" fmla="*/ 6458552 w 8460606"/>
              <a:gd name="connsiteY144" fmla="*/ 182880 h 4620126"/>
              <a:gd name="connsiteX145" fmla="*/ 6477802 w 8460606"/>
              <a:gd name="connsiteY145" fmla="*/ 211756 h 4620126"/>
              <a:gd name="connsiteX146" fmla="*/ 6516303 w 8460606"/>
              <a:gd name="connsiteY146" fmla="*/ 298383 h 4620126"/>
              <a:gd name="connsiteX147" fmla="*/ 6545179 w 8460606"/>
              <a:gd name="connsiteY147" fmla="*/ 442762 h 4620126"/>
              <a:gd name="connsiteX148" fmla="*/ 6564430 w 8460606"/>
              <a:gd name="connsiteY148" fmla="*/ 471638 h 4620126"/>
              <a:gd name="connsiteX149" fmla="*/ 6593305 w 8460606"/>
              <a:gd name="connsiteY149" fmla="*/ 529389 h 4620126"/>
              <a:gd name="connsiteX150" fmla="*/ 6602931 w 8460606"/>
              <a:gd name="connsiteY150" fmla="*/ 558265 h 4620126"/>
              <a:gd name="connsiteX151" fmla="*/ 6631806 w 8460606"/>
              <a:gd name="connsiteY151" fmla="*/ 567891 h 4620126"/>
              <a:gd name="connsiteX152" fmla="*/ 6651057 w 8460606"/>
              <a:gd name="connsiteY152" fmla="*/ 596766 h 4620126"/>
              <a:gd name="connsiteX153" fmla="*/ 6699183 w 8460606"/>
              <a:gd name="connsiteY153" fmla="*/ 654518 h 4620126"/>
              <a:gd name="connsiteX154" fmla="*/ 6728059 w 8460606"/>
              <a:gd name="connsiteY154" fmla="*/ 712269 h 4620126"/>
              <a:gd name="connsiteX155" fmla="*/ 6737684 w 8460606"/>
              <a:gd name="connsiteY155" fmla="*/ 750771 h 4620126"/>
              <a:gd name="connsiteX156" fmla="*/ 6766560 w 8460606"/>
              <a:gd name="connsiteY156" fmla="*/ 808522 h 4620126"/>
              <a:gd name="connsiteX157" fmla="*/ 6776185 w 8460606"/>
              <a:gd name="connsiteY157" fmla="*/ 847023 h 4620126"/>
              <a:gd name="connsiteX158" fmla="*/ 6785811 w 8460606"/>
              <a:gd name="connsiteY158" fmla="*/ 904775 h 4620126"/>
              <a:gd name="connsiteX159" fmla="*/ 6805061 w 8460606"/>
              <a:gd name="connsiteY159" fmla="*/ 933651 h 4620126"/>
              <a:gd name="connsiteX160" fmla="*/ 6824312 w 8460606"/>
              <a:gd name="connsiteY160" fmla="*/ 1010653 h 4620126"/>
              <a:gd name="connsiteX161" fmla="*/ 6833937 w 8460606"/>
              <a:gd name="connsiteY161" fmla="*/ 1049154 h 4620126"/>
              <a:gd name="connsiteX162" fmla="*/ 6853188 w 8460606"/>
              <a:gd name="connsiteY162" fmla="*/ 1116531 h 4620126"/>
              <a:gd name="connsiteX163" fmla="*/ 6862813 w 8460606"/>
              <a:gd name="connsiteY163" fmla="*/ 1174282 h 4620126"/>
              <a:gd name="connsiteX164" fmla="*/ 6872438 w 8460606"/>
              <a:gd name="connsiteY164" fmla="*/ 1655545 h 4620126"/>
              <a:gd name="connsiteX165" fmla="*/ 6882063 w 8460606"/>
              <a:gd name="connsiteY165" fmla="*/ 1684421 h 4620126"/>
              <a:gd name="connsiteX166" fmla="*/ 6891689 w 8460606"/>
              <a:gd name="connsiteY166" fmla="*/ 1751798 h 4620126"/>
              <a:gd name="connsiteX167" fmla="*/ 6910939 w 8460606"/>
              <a:gd name="connsiteY167" fmla="*/ 1780674 h 4620126"/>
              <a:gd name="connsiteX168" fmla="*/ 6939815 w 8460606"/>
              <a:gd name="connsiteY168" fmla="*/ 1848051 h 4620126"/>
              <a:gd name="connsiteX169" fmla="*/ 6959065 w 8460606"/>
              <a:gd name="connsiteY169" fmla="*/ 1876926 h 4620126"/>
              <a:gd name="connsiteX170" fmla="*/ 6978316 w 8460606"/>
              <a:gd name="connsiteY170" fmla="*/ 1934678 h 4620126"/>
              <a:gd name="connsiteX171" fmla="*/ 7016817 w 8460606"/>
              <a:gd name="connsiteY171" fmla="*/ 1992429 h 4620126"/>
              <a:gd name="connsiteX172" fmla="*/ 7036068 w 8460606"/>
              <a:gd name="connsiteY172" fmla="*/ 2021305 h 4620126"/>
              <a:gd name="connsiteX173" fmla="*/ 7045693 w 8460606"/>
              <a:gd name="connsiteY173" fmla="*/ 2050181 h 4620126"/>
              <a:gd name="connsiteX174" fmla="*/ 7141945 w 8460606"/>
              <a:gd name="connsiteY174" fmla="*/ 2146434 h 4620126"/>
              <a:gd name="connsiteX175" fmla="*/ 7209322 w 8460606"/>
              <a:gd name="connsiteY175" fmla="*/ 2165684 h 4620126"/>
              <a:gd name="connsiteX176" fmla="*/ 7267074 w 8460606"/>
              <a:gd name="connsiteY176" fmla="*/ 2204185 h 4620126"/>
              <a:gd name="connsiteX177" fmla="*/ 7295950 w 8460606"/>
              <a:gd name="connsiteY177" fmla="*/ 2223436 h 4620126"/>
              <a:gd name="connsiteX178" fmla="*/ 7575082 w 8460606"/>
              <a:gd name="connsiteY178" fmla="*/ 2213811 h 4620126"/>
              <a:gd name="connsiteX179" fmla="*/ 7661710 w 8460606"/>
              <a:gd name="connsiteY179" fmla="*/ 2165684 h 4620126"/>
              <a:gd name="connsiteX180" fmla="*/ 7748337 w 8460606"/>
              <a:gd name="connsiteY180" fmla="*/ 2136808 h 4620126"/>
              <a:gd name="connsiteX181" fmla="*/ 7777213 w 8460606"/>
              <a:gd name="connsiteY181" fmla="*/ 2127183 h 4620126"/>
              <a:gd name="connsiteX182" fmla="*/ 7806089 w 8460606"/>
              <a:gd name="connsiteY182" fmla="*/ 2107933 h 4620126"/>
              <a:gd name="connsiteX183" fmla="*/ 7834964 w 8460606"/>
              <a:gd name="connsiteY183" fmla="*/ 2079057 h 4620126"/>
              <a:gd name="connsiteX184" fmla="*/ 7950468 w 8460606"/>
              <a:gd name="connsiteY184" fmla="*/ 2050181 h 4620126"/>
              <a:gd name="connsiteX185" fmla="*/ 7979343 w 8460606"/>
              <a:gd name="connsiteY185" fmla="*/ 2040556 h 4620126"/>
              <a:gd name="connsiteX186" fmla="*/ 8075596 w 8460606"/>
              <a:gd name="connsiteY186" fmla="*/ 2021305 h 4620126"/>
              <a:gd name="connsiteX187" fmla="*/ 8114097 w 8460606"/>
              <a:gd name="connsiteY187" fmla="*/ 2002055 h 4620126"/>
              <a:gd name="connsiteX188" fmla="*/ 8171849 w 8460606"/>
              <a:gd name="connsiteY188" fmla="*/ 1982804 h 4620126"/>
              <a:gd name="connsiteX189" fmla="*/ 8229600 w 8460606"/>
              <a:gd name="connsiteY189" fmla="*/ 1944303 h 4620126"/>
              <a:gd name="connsiteX190" fmla="*/ 8258476 w 8460606"/>
              <a:gd name="connsiteY190" fmla="*/ 1925053 h 4620126"/>
              <a:gd name="connsiteX191" fmla="*/ 8277726 w 8460606"/>
              <a:gd name="connsiteY191" fmla="*/ 1896177 h 4620126"/>
              <a:gd name="connsiteX192" fmla="*/ 8306602 w 8460606"/>
              <a:gd name="connsiteY192" fmla="*/ 1886552 h 4620126"/>
              <a:gd name="connsiteX193" fmla="*/ 8364354 w 8460606"/>
              <a:gd name="connsiteY193" fmla="*/ 1857676 h 4620126"/>
              <a:gd name="connsiteX194" fmla="*/ 8383604 w 8460606"/>
              <a:gd name="connsiteY194" fmla="*/ 1828800 h 4620126"/>
              <a:gd name="connsiteX195" fmla="*/ 8460606 w 8460606"/>
              <a:gd name="connsiteY19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472665 w 8460606"/>
              <a:gd name="connsiteY27" fmla="*/ 3859731 h 4620126"/>
              <a:gd name="connsiteX28" fmla="*/ 1501541 w 8460606"/>
              <a:gd name="connsiteY28" fmla="*/ 3840480 h 4620126"/>
              <a:gd name="connsiteX29" fmla="*/ 1559293 w 8460606"/>
              <a:gd name="connsiteY29" fmla="*/ 3782728 h 4620126"/>
              <a:gd name="connsiteX30" fmla="*/ 1588169 w 8460606"/>
              <a:gd name="connsiteY30" fmla="*/ 3744227 h 4620126"/>
              <a:gd name="connsiteX31" fmla="*/ 1626670 w 8460606"/>
              <a:gd name="connsiteY31" fmla="*/ 3715352 h 4620126"/>
              <a:gd name="connsiteX32" fmla="*/ 1867301 w 8460606"/>
              <a:gd name="connsiteY32" fmla="*/ 3465095 h 4620126"/>
              <a:gd name="connsiteX33" fmla="*/ 1905802 w 8460606"/>
              <a:gd name="connsiteY33" fmla="*/ 3426594 h 4620126"/>
              <a:gd name="connsiteX34" fmla="*/ 1963554 w 8460606"/>
              <a:gd name="connsiteY34" fmla="*/ 3359217 h 4620126"/>
              <a:gd name="connsiteX35" fmla="*/ 2050181 w 8460606"/>
              <a:gd name="connsiteY35" fmla="*/ 3262964 h 4620126"/>
              <a:gd name="connsiteX36" fmla="*/ 2088682 w 8460606"/>
              <a:gd name="connsiteY36" fmla="*/ 3214838 h 4620126"/>
              <a:gd name="connsiteX37" fmla="*/ 2156059 w 8460606"/>
              <a:gd name="connsiteY37" fmla="*/ 3099335 h 4620126"/>
              <a:gd name="connsiteX38" fmla="*/ 2175310 w 8460606"/>
              <a:gd name="connsiteY38" fmla="*/ 3060834 h 4620126"/>
              <a:gd name="connsiteX39" fmla="*/ 2194560 w 8460606"/>
              <a:gd name="connsiteY39" fmla="*/ 2993457 h 4620126"/>
              <a:gd name="connsiteX40" fmla="*/ 2213811 w 8460606"/>
              <a:gd name="connsiteY40" fmla="*/ 2954956 h 4620126"/>
              <a:gd name="connsiteX41" fmla="*/ 2233061 w 8460606"/>
              <a:gd name="connsiteY41" fmla="*/ 2887579 h 4620126"/>
              <a:gd name="connsiteX42" fmla="*/ 2261937 w 8460606"/>
              <a:gd name="connsiteY42" fmla="*/ 2675823 h 4620126"/>
              <a:gd name="connsiteX43" fmla="*/ 2281188 w 8460606"/>
              <a:gd name="connsiteY43" fmla="*/ 2598821 h 4620126"/>
              <a:gd name="connsiteX44" fmla="*/ 2310063 w 8460606"/>
              <a:gd name="connsiteY44" fmla="*/ 2531444 h 4620126"/>
              <a:gd name="connsiteX45" fmla="*/ 2377440 w 8460606"/>
              <a:gd name="connsiteY45" fmla="*/ 2473693 h 4620126"/>
              <a:gd name="connsiteX46" fmla="*/ 2406316 w 8460606"/>
              <a:gd name="connsiteY46" fmla="*/ 2464067 h 4620126"/>
              <a:gd name="connsiteX47" fmla="*/ 2435192 w 8460606"/>
              <a:gd name="connsiteY47" fmla="*/ 2444817 h 4620126"/>
              <a:gd name="connsiteX48" fmla="*/ 2608446 w 8460606"/>
              <a:gd name="connsiteY48" fmla="*/ 2290813 h 4620126"/>
              <a:gd name="connsiteX49" fmla="*/ 2704699 w 8460606"/>
              <a:gd name="connsiteY49" fmla="*/ 2329314 h 4620126"/>
              <a:gd name="connsiteX50" fmla="*/ 2733575 w 8460606"/>
              <a:gd name="connsiteY50" fmla="*/ 2338939 h 4620126"/>
              <a:gd name="connsiteX51" fmla="*/ 2791326 w 8460606"/>
              <a:gd name="connsiteY51" fmla="*/ 2367815 h 4620126"/>
              <a:gd name="connsiteX52" fmla="*/ 2916455 w 8460606"/>
              <a:gd name="connsiteY52" fmla="*/ 2483318 h 4620126"/>
              <a:gd name="connsiteX53" fmla="*/ 2954956 w 8460606"/>
              <a:gd name="connsiteY53" fmla="*/ 2569945 h 4620126"/>
              <a:gd name="connsiteX54" fmla="*/ 3022333 w 8460606"/>
              <a:gd name="connsiteY54" fmla="*/ 2714324 h 4620126"/>
              <a:gd name="connsiteX55" fmla="*/ 3041583 w 8460606"/>
              <a:gd name="connsiteY55" fmla="*/ 2772076 h 4620126"/>
              <a:gd name="connsiteX56" fmla="*/ 3051209 w 8460606"/>
              <a:gd name="connsiteY56" fmla="*/ 2800952 h 4620126"/>
              <a:gd name="connsiteX57" fmla="*/ 3060834 w 8460606"/>
              <a:gd name="connsiteY57" fmla="*/ 2829827 h 4620126"/>
              <a:gd name="connsiteX58" fmla="*/ 3128211 w 8460606"/>
              <a:gd name="connsiteY58" fmla="*/ 2954956 h 4620126"/>
              <a:gd name="connsiteX59" fmla="*/ 3157086 w 8460606"/>
              <a:gd name="connsiteY59" fmla="*/ 2974206 h 4620126"/>
              <a:gd name="connsiteX60" fmla="*/ 3262964 w 8460606"/>
              <a:gd name="connsiteY60" fmla="*/ 3070459 h 4620126"/>
              <a:gd name="connsiteX61" fmla="*/ 3301465 w 8460606"/>
              <a:gd name="connsiteY61" fmla="*/ 3128211 h 4620126"/>
              <a:gd name="connsiteX62" fmla="*/ 3445844 w 8460606"/>
              <a:gd name="connsiteY62" fmla="*/ 3205213 h 4620126"/>
              <a:gd name="connsiteX63" fmla="*/ 3474720 w 8460606"/>
              <a:gd name="connsiteY63" fmla="*/ 3224463 h 4620126"/>
              <a:gd name="connsiteX64" fmla="*/ 3532472 w 8460606"/>
              <a:gd name="connsiteY64" fmla="*/ 3243714 h 4620126"/>
              <a:gd name="connsiteX65" fmla="*/ 3599849 w 8460606"/>
              <a:gd name="connsiteY65" fmla="*/ 3282215 h 4620126"/>
              <a:gd name="connsiteX66" fmla="*/ 3638350 w 8460606"/>
              <a:gd name="connsiteY66" fmla="*/ 3291840 h 4620126"/>
              <a:gd name="connsiteX67" fmla="*/ 4100362 w 8460606"/>
              <a:gd name="connsiteY67" fmla="*/ 3243714 h 4620126"/>
              <a:gd name="connsiteX68" fmla="*/ 4129238 w 8460606"/>
              <a:gd name="connsiteY68" fmla="*/ 3234088 h 4620126"/>
              <a:gd name="connsiteX69" fmla="*/ 4331369 w 8460606"/>
              <a:gd name="connsiteY69" fmla="*/ 3051208 h 4620126"/>
              <a:gd name="connsiteX70" fmla="*/ 4350619 w 8460606"/>
              <a:gd name="connsiteY70" fmla="*/ 3022333 h 4620126"/>
              <a:gd name="connsiteX71" fmla="*/ 4437246 w 8460606"/>
              <a:gd name="connsiteY71" fmla="*/ 2954956 h 4620126"/>
              <a:gd name="connsiteX72" fmla="*/ 4687503 w 8460606"/>
              <a:gd name="connsiteY72" fmla="*/ 2579571 h 4620126"/>
              <a:gd name="connsiteX73" fmla="*/ 4697129 w 8460606"/>
              <a:gd name="connsiteY73" fmla="*/ 2550695 h 4620126"/>
              <a:gd name="connsiteX74" fmla="*/ 4735630 w 8460606"/>
              <a:gd name="connsiteY74" fmla="*/ 2464067 h 4620126"/>
              <a:gd name="connsiteX75" fmla="*/ 4754880 w 8460606"/>
              <a:gd name="connsiteY75" fmla="*/ 2406316 h 4620126"/>
              <a:gd name="connsiteX76" fmla="*/ 4764505 w 8460606"/>
              <a:gd name="connsiteY76" fmla="*/ 2377440 h 4620126"/>
              <a:gd name="connsiteX77" fmla="*/ 4822257 w 8460606"/>
              <a:gd name="connsiteY77" fmla="*/ 2252312 h 4620126"/>
              <a:gd name="connsiteX78" fmla="*/ 4908884 w 8460606"/>
              <a:gd name="connsiteY78" fmla="*/ 1982804 h 4620126"/>
              <a:gd name="connsiteX79" fmla="*/ 4918510 w 8460606"/>
              <a:gd name="connsiteY79" fmla="*/ 1876926 h 4620126"/>
              <a:gd name="connsiteX80" fmla="*/ 4937760 w 8460606"/>
              <a:gd name="connsiteY80" fmla="*/ 1809549 h 4620126"/>
              <a:gd name="connsiteX81" fmla="*/ 4957011 w 8460606"/>
              <a:gd name="connsiteY81" fmla="*/ 1626669 h 4620126"/>
              <a:gd name="connsiteX82" fmla="*/ 4966636 w 8460606"/>
              <a:gd name="connsiteY82" fmla="*/ 1578543 h 4620126"/>
              <a:gd name="connsiteX83" fmla="*/ 4976261 w 8460606"/>
              <a:gd name="connsiteY83" fmla="*/ 1463040 h 4620126"/>
              <a:gd name="connsiteX84" fmla="*/ 5014762 w 8460606"/>
              <a:gd name="connsiteY84" fmla="*/ 1366787 h 4620126"/>
              <a:gd name="connsiteX85" fmla="*/ 5024388 w 8460606"/>
              <a:gd name="connsiteY85" fmla="*/ 1328286 h 4620126"/>
              <a:gd name="connsiteX86" fmla="*/ 5062889 w 8460606"/>
              <a:gd name="connsiteY86" fmla="*/ 1241659 h 4620126"/>
              <a:gd name="connsiteX87" fmla="*/ 5072514 w 8460606"/>
              <a:gd name="connsiteY87" fmla="*/ 1203158 h 4620126"/>
              <a:gd name="connsiteX88" fmla="*/ 5091764 w 8460606"/>
              <a:gd name="connsiteY88" fmla="*/ 1155032 h 4620126"/>
              <a:gd name="connsiteX89" fmla="*/ 5101390 w 8460606"/>
              <a:gd name="connsiteY89" fmla="*/ 1126156 h 4620126"/>
              <a:gd name="connsiteX90" fmla="*/ 5120640 w 8460606"/>
              <a:gd name="connsiteY90" fmla="*/ 1097280 h 4620126"/>
              <a:gd name="connsiteX91" fmla="*/ 5149516 w 8460606"/>
              <a:gd name="connsiteY91" fmla="*/ 1029903 h 4620126"/>
              <a:gd name="connsiteX92" fmla="*/ 5178392 w 8460606"/>
              <a:gd name="connsiteY92" fmla="*/ 1001027 h 4620126"/>
              <a:gd name="connsiteX93" fmla="*/ 5216893 w 8460606"/>
              <a:gd name="connsiteY93" fmla="*/ 943276 h 4620126"/>
              <a:gd name="connsiteX94" fmla="*/ 5236143 w 8460606"/>
              <a:gd name="connsiteY94" fmla="*/ 914400 h 4620126"/>
              <a:gd name="connsiteX95" fmla="*/ 5274644 w 8460606"/>
              <a:gd name="connsiteY95" fmla="*/ 827773 h 4620126"/>
              <a:gd name="connsiteX96" fmla="*/ 5303520 w 8460606"/>
              <a:gd name="connsiteY96" fmla="*/ 770021 h 4620126"/>
              <a:gd name="connsiteX97" fmla="*/ 5361272 w 8460606"/>
              <a:gd name="connsiteY97" fmla="*/ 741145 h 4620126"/>
              <a:gd name="connsiteX98" fmla="*/ 5390148 w 8460606"/>
              <a:gd name="connsiteY98" fmla="*/ 750771 h 4620126"/>
              <a:gd name="connsiteX99" fmla="*/ 5447899 w 8460606"/>
              <a:gd name="connsiteY99" fmla="*/ 731520 h 4620126"/>
              <a:gd name="connsiteX100" fmla="*/ 5505651 w 8460606"/>
              <a:gd name="connsiteY100" fmla="*/ 770021 h 4620126"/>
              <a:gd name="connsiteX101" fmla="*/ 5515276 w 8460606"/>
              <a:gd name="connsiteY101" fmla="*/ 798897 h 4620126"/>
              <a:gd name="connsiteX102" fmla="*/ 5553777 w 8460606"/>
              <a:gd name="connsiteY102" fmla="*/ 875899 h 4620126"/>
              <a:gd name="connsiteX103" fmla="*/ 5582653 w 8460606"/>
              <a:gd name="connsiteY103" fmla="*/ 962526 h 4620126"/>
              <a:gd name="connsiteX104" fmla="*/ 5592278 w 8460606"/>
              <a:gd name="connsiteY104" fmla="*/ 991402 h 4620126"/>
              <a:gd name="connsiteX105" fmla="*/ 5611529 w 8460606"/>
              <a:gd name="connsiteY105" fmla="*/ 1029903 h 4620126"/>
              <a:gd name="connsiteX106" fmla="*/ 5630779 w 8460606"/>
              <a:gd name="connsiteY106" fmla="*/ 1087655 h 4620126"/>
              <a:gd name="connsiteX107" fmla="*/ 5640404 w 8460606"/>
              <a:gd name="connsiteY107" fmla="*/ 1116531 h 4620126"/>
              <a:gd name="connsiteX108" fmla="*/ 5678905 w 8460606"/>
              <a:gd name="connsiteY108" fmla="*/ 1174282 h 4620126"/>
              <a:gd name="connsiteX109" fmla="*/ 5698156 w 8460606"/>
              <a:gd name="connsiteY109" fmla="*/ 1203158 h 4620126"/>
              <a:gd name="connsiteX110" fmla="*/ 5717406 w 8460606"/>
              <a:gd name="connsiteY110" fmla="*/ 1260909 h 4620126"/>
              <a:gd name="connsiteX111" fmla="*/ 5727032 w 8460606"/>
              <a:gd name="connsiteY111" fmla="*/ 1289785 h 4620126"/>
              <a:gd name="connsiteX112" fmla="*/ 5736657 w 8460606"/>
              <a:gd name="connsiteY112" fmla="*/ 1328286 h 4620126"/>
              <a:gd name="connsiteX113" fmla="*/ 5755908 w 8460606"/>
              <a:gd name="connsiteY113" fmla="*/ 1376413 h 4620126"/>
              <a:gd name="connsiteX114" fmla="*/ 5765533 w 8460606"/>
              <a:gd name="connsiteY114" fmla="*/ 1491916 h 4620126"/>
              <a:gd name="connsiteX115" fmla="*/ 5775158 w 8460606"/>
              <a:gd name="connsiteY115" fmla="*/ 1540042 h 4620126"/>
              <a:gd name="connsiteX116" fmla="*/ 5784783 w 8460606"/>
              <a:gd name="connsiteY116" fmla="*/ 1636295 h 4620126"/>
              <a:gd name="connsiteX117" fmla="*/ 5823284 w 8460606"/>
              <a:gd name="connsiteY117" fmla="*/ 1626669 h 4620126"/>
              <a:gd name="connsiteX118" fmla="*/ 5842535 w 8460606"/>
              <a:gd name="connsiteY118" fmla="*/ 1597794 h 4620126"/>
              <a:gd name="connsiteX119" fmla="*/ 5871411 w 8460606"/>
              <a:gd name="connsiteY119" fmla="*/ 1578543 h 4620126"/>
              <a:gd name="connsiteX120" fmla="*/ 5909912 w 8460606"/>
              <a:gd name="connsiteY120" fmla="*/ 1520792 h 4620126"/>
              <a:gd name="connsiteX121" fmla="*/ 5929162 w 8460606"/>
              <a:gd name="connsiteY121" fmla="*/ 1491916 h 4620126"/>
              <a:gd name="connsiteX122" fmla="*/ 5958038 w 8460606"/>
              <a:gd name="connsiteY122" fmla="*/ 1434164 h 4620126"/>
              <a:gd name="connsiteX123" fmla="*/ 5977289 w 8460606"/>
              <a:gd name="connsiteY123" fmla="*/ 1232034 h 4620126"/>
              <a:gd name="connsiteX124" fmla="*/ 5986914 w 8460606"/>
              <a:gd name="connsiteY124" fmla="*/ 1145406 h 4620126"/>
              <a:gd name="connsiteX125" fmla="*/ 6006164 w 8460606"/>
              <a:gd name="connsiteY125" fmla="*/ 1078029 h 4620126"/>
              <a:gd name="connsiteX126" fmla="*/ 6035040 w 8460606"/>
              <a:gd name="connsiteY126" fmla="*/ 808522 h 4620126"/>
              <a:gd name="connsiteX127" fmla="*/ 6054291 w 8460606"/>
              <a:gd name="connsiteY127" fmla="*/ 741145 h 4620126"/>
              <a:gd name="connsiteX128" fmla="*/ 6073541 w 8460606"/>
              <a:gd name="connsiteY128" fmla="*/ 683394 h 4620126"/>
              <a:gd name="connsiteX129" fmla="*/ 6092792 w 8460606"/>
              <a:gd name="connsiteY129" fmla="*/ 596766 h 4620126"/>
              <a:gd name="connsiteX130" fmla="*/ 6131293 w 8460606"/>
              <a:gd name="connsiteY130" fmla="*/ 462013 h 4620126"/>
              <a:gd name="connsiteX131" fmla="*/ 6150543 w 8460606"/>
              <a:gd name="connsiteY131" fmla="*/ 423512 h 4620126"/>
              <a:gd name="connsiteX132" fmla="*/ 6179419 w 8460606"/>
              <a:gd name="connsiteY132" fmla="*/ 317634 h 4620126"/>
              <a:gd name="connsiteX133" fmla="*/ 6198670 w 8460606"/>
              <a:gd name="connsiteY133" fmla="*/ 279133 h 4620126"/>
              <a:gd name="connsiteX134" fmla="*/ 6217920 w 8460606"/>
              <a:gd name="connsiteY134" fmla="*/ 221381 h 4620126"/>
              <a:gd name="connsiteX135" fmla="*/ 6275672 w 8460606"/>
              <a:gd name="connsiteY135" fmla="*/ 115503 h 4620126"/>
              <a:gd name="connsiteX136" fmla="*/ 6294922 w 8460606"/>
              <a:gd name="connsiteY136" fmla="*/ 57752 h 4620126"/>
              <a:gd name="connsiteX137" fmla="*/ 6304548 w 8460606"/>
              <a:gd name="connsiteY137" fmla="*/ 28876 h 4620126"/>
              <a:gd name="connsiteX138" fmla="*/ 6323798 w 8460606"/>
              <a:gd name="connsiteY138" fmla="*/ 0 h 4620126"/>
              <a:gd name="connsiteX139" fmla="*/ 6352674 w 8460606"/>
              <a:gd name="connsiteY139" fmla="*/ 9625 h 4620126"/>
              <a:gd name="connsiteX140" fmla="*/ 6371924 w 8460606"/>
              <a:gd name="connsiteY140" fmla="*/ 38501 h 4620126"/>
              <a:gd name="connsiteX141" fmla="*/ 6400800 w 8460606"/>
              <a:gd name="connsiteY141" fmla="*/ 67377 h 4620126"/>
              <a:gd name="connsiteX142" fmla="*/ 6420051 w 8460606"/>
              <a:gd name="connsiteY142" fmla="*/ 125128 h 4620126"/>
              <a:gd name="connsiteX143" fmla="*/ 6458552 w 8460606"/>
              <a:gd name="connsiteY143" fmla="*/ 182880 h 4620126"/>
              <a:gd name="connsiteX144" fmla="*/ 6477802 w 8460606"/>
              <a:gd name="connsiteY144" fmla="*/ 211756 h 4620126"/>
              <a:gd name="connsiteX145" fmla="*/ 6516303 w 8460606"/>
              <a:gd name="connsiteY145" fmla="*/ 298383 h 4620126"/>
              <a:gd name="connsiteX146" fmla="*/ 6545179 w 8460606"/>
              <a:gd name="connsiteY146" fmla="*/ 442762 h 4620126"/>
              <a:gd name="connsiteX147" fmla="*/ 6564430 w 8460606"/>
              <a:gd name="connsiteY147" fmla="*/ 471638 h 4620126"/>
              <a:gd name="connsiteX148" fmla="*/ 6593305 w 8460606"/>
              <a:gd name="connsiteY148" fmla="*/ 529389 h 4620126"/>
              <a:gd name="connsiteX149" fmla="*/ 6602931 w 8460606"/>
              <a:gd name="connsiteY149" fmla="*/ 558265 h 4620126"/>
              <a:gd name="connsiteX150" fmla="*/ 6631806 w 8460606"/>
              <a:gd name="connsiteY150" fmla="*/ 567891 h 4620126"/>
              <a:gd name="connsiteX151" fmla="*/ 6651057 w 8460606"/>
              <a:gd name="connsiteY151" fmla="*/ 596766 h 4620126"/>
              <a:gd name="connsiteX152" fmla="*/ 6699183 w 8460606"/>
              <a:gd name="connsiteY152" fmla="*/ 654518 h 4620126"/>
              <a:gd name="connsiteX153" fmla="*/ 6728059 w 8460606"/>
              <a:gd name="connsiteY153" fmla="*/ 712269 h 4620126"/>
              <a:gd name="connsiteX154" fmla="*/ 6737684 w 8460606"/>
              <a:gd name="connsiteY154" fmla="*/ 750771 h 4620126"/>
              <a:gd name="connsiteX155" fmla="*/ 6766560 w 8460606"/>
              <a:gd name="connsiteY155" fmla="*/ 808522 h 4620126"/>
              <a:gd name="connsiteX156" fmla="*/ 6776185 w 8460606"/>
              <a:gd name="connsiteY156" fmla="*/ 847023 h 4620126"/>
              <a:gd name="connsiteX157" fmla="*/ 6785811 w 8460606"/>
              <a:gd name="connsiteY157" fmla="*/ 904775 h 4620126"/>
              <a:gd name="connsiteX158" fmla="*/ 6805061 w 8460606"/>
              <a:gd name="connsiteY158" fmla="*/ 933651 h 4620126"/>
              <a:gd name="connsiteX159" fmla="*/ 6824312 w 8460606"/>
              <a:gd name="connsiteY159" fmla="*/ 1010653 h 4620126"/>
              <a:gd name="connsiteX160" fmla="*/ 6833937 w 8460606"/>
              <a:gd name="connsiteY160" fmla="*/ 1049154 h 4620126"/>
              <a:gd name="connsiteX161" fmla="*/ 6853188 w 8460606"/>
              <a:gd name="connsiteY161" fmla="*/ 1116531 h 4620126"/>
              <a:gd name="connsiteX162" fmla="*/ 6862813 w 8460606"/>
              <a:gd name="connsiteY162" fmla="*/ 1174282 h 4620126"/>
              <a:gd name="connsiteX163" fmla="*/ 6872438 w 8460606"/>
              <a:gd name="connsiteY163" fmla="*/ 1655545 h 4620126"/>
              <a:gd name="connsiteX164" fmla="*/ 6882063 w 8460606"/>
              <a:gd name="connsiteY164" fmla="*/ 1684421 h 4620126"/>
              <a:gd name="connsiteX165" fmla="*/ 6891689 w 8460606"/>
              <a:gd name="connsiteY165" fmla="*/ 1751798 h 4620126"/>
              <a:gd name="connsiteX166" fmla="*/ 6910939 w 8460606"/>
              <a:gd name="connsiteY166" fmla="*/ 1780674 h 4620126"/>
              <a:gd name="connsiteX167" fmla="*/ 6939815 w 8460606"/>
              <a:gd name="connsiteY167" fmla="*/ 1848051 h 4620126"/>
              <a:gd name="connsiteX168" fmla="*/ 6959065 w 8460606"/>
              <a:gd name="connsiteY168" fmla="*/ 1876926 h 4620126"/>
              <a:gd name="connsiteX169" fmla="*/ 6978316 w 8460606"/>
              <a:gd name="connsiteY169" fmla="*/ 1934678 h 4620126"/>
              <a:gd name="connsiteX170" fmla="*/ 7016817 w 8460606"/>
              <a:gd name="connsiteY170" fmla="*/ 1992429 h 4620126"/>
              <a:gd name="connsiteX171" fmla="*/ 7036068 w 8460606"/>
              <a:gd name="connsiteY171" fmla="*/ 2021305 h 4620126"/>
              <a:gd name="connsiteX172" fmla="*/ 7045693 w 8460606"/>
              <a:gd name="connsiteY172" fmla="*/ 2050181 h 4620126"/>
              <a:gd name="connsiteX173" fmla="*/ 7141945 w 8460606"/>
              <a:gd name="connsiteY173" fmla="*/ 2146434 h 4620126"/>
              <a:gd name="connsiteX174" fmla="*/ 7209322 w 8460606"/>
              <a:gd name="connsiteY174" fmla="*/ 2165684 h 4620126"/>
              <a:gd name="connsiteX175" fmla="*/ 7267074 w 8460606"/>
              <a:gd name="connsiteY175" fmla="*/ 2204185 h 4620126"/>
              <a:gd name="connsiteX176" fmla="*/ 7295950 w 8460606"/>
              <a:gd name="connsiteY176" fmla="*/ 2223436 h 4620126"/>
              <a:gd name="connsiteX177" fmla="*/ 7575082 w 8460606"/>
              <a:gd name="connsiteY177" fmla="*/ 2213811 h 4620126"/>
              <a:gd name="connsiteX178" fmla="*/ 7661710 w 8460606"/>
              <a:gd name="connsiteY178" fmla="*/ 2165684 h 4620126"/>
              <a:gd name="connsiteX179" fmla="*/ 7748337 w 8460606"/>
              <a:gd name="connsiteY179" fmla="*/ 2136808 h 4620126"/>
              <a:gd name="connsiteX180" fmla="*/ 7777213 w 8460606"/>
              <a:gd name="connsiteY180" fmla="*/ 2127183 h 4620126"/>
              <a:gd name="connsiteX181" fmla="*/ 7806089 w 8460606"/>
              <a:gd name="connsiteY181" fmla="*/ 2107933 h 4620126"/>
              <a:gd name="connsiteX182" fmla="*/ 7834964 w 8460606"/>
              <a:gd name="connsiteY182" fmla="*/ 2079057 h 4620126"/>
              <a:gd name="connsiteX183" fmla="*/ 7950468 w 8460606"/>
              <a:gd name="connsiteY183" fmla="*/ 2050181 h 4620126"/>
              <a:gd name="connsiteX184" fmla="*/ 7979343 w 8460606"/>
              <a:gd name="connsiteY184" fmla="*/ 2040556 h 4620126"/>
              <a:gd name="connsiteX185" fmla="*/ 8075596 w 8460606"/>
              <a:gd name="connsiteY185" fmla="*/ 2021305 h 4620126"/>
              <a:gd name="connsiteX186" fmla="*/ 8114097 w 8460606"/>
              <a:gd name="connsiteY186" fmla="*/ 2002055 h 4620126"/>
              <a:gd name="connsiteX187" fmla="*/ 8171849 w 8460606"/>
              <a:gd name="connsiteY187" fmla="*/ 1982804 h 4620126"/>
              <a:gd name="connsiteX188" fmla="*/ 8229600 w 8460606"/>
              <a:gd name="connsiteY188" fmla="*/ 1944303 h 4620126"/>
              <a:gd name="connsiteX189" fmla="*/ 8258476 w 8460606"/>
              <a:gd name="connsiteY189" fmla="*/ 1925053 h 4620126"/>
              <a:gd name="connsiteX190" fmla="*/ 8277726 w 8460606"/>
              <a:gd name="connsiteY190" fmla="*/ 1896177 h 4620126"/>
              <a:gd name="connsiteX191" fmla="*/ 8306602 w 8460606"/>
              <a:gd name="connsiteY191" fmla="*/ 1886552 h 4620126"/>
              <a:gd name="connsiteX192" fmla="*/ 8364354 w 8460606"/>
              <a:gd name="connsiteY192" fmla="*/ 1857676 h 4620126"/>
              <a:gd name="connsiteX193" fmla="*/ 8383604 w 8460606"/>
              <a:gd name="connsiteY193" fmla="*/ 1828800 h 4620126"/>
              <a:gd name="connsiteX194" fmla="*/ 8460606 w 8460606"/>
              <a:gd name="connsiteY19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386038 w 8460606"/>
              <a:gd name="connsiteY25" fmla="*/ 3955983 h 4620126"/>
              <a:gd name="connsiteX26" fmla="*/ 1443790 w 8460606"/>
              <a:gd name="connsiteY26" fmla="*/ 3898232 h 4620126"/>
              <a:gd name="connsiteX27" fmla="*/ 1501541 w 8460606"/>
              <a:gd name="connsiteY27" fmla="*/ 3840480 h 4620126"/>
              <a:gd name="connsiteX28" fmla="*/ 1559293 w 8460606"/>
              <a:gd name="connsiteY28" fmla="*/ 3782728 h 4620126"/>
              <a:gd name="connsiteX29" fmla="*/ 1588169 w 8460606"/>
              <a:gd name="connsiteY29" fmla="*/ 3744227 h 4620126"/>
              <a:gd name="connsiteX30" fmla="*/ 1626670 w 8460606"/>
              <a:gd name="connsiteY30" fmla="*/ 3715352 h 4620126"/>
              <a:gd name="connsiteX31" fmla="*/ 1867301 w 8460606"/>
              <a:gd name="connsiteY31" fmla="*/ 3465095 h 4620126"/>
              <a:gd name="connsiteX32" fmla="*/ 1905802 w 8460606"/>
              <a:gd name="connsiteY32" fmla="*/ 3426594 h 4620126"/>
              <a:gd name="connsiteX33" fmla="*/ 1963554 w 8460606"/>
              <a:gd name="connsiteY33" fmla="*/ 3359217 h 4620126"/>
              <a:gd name="connsiteX34" fmla="*/ 2050181 w 8460606"/>
              <a:gd name="connsiteY34" fmla="*/ 3262964 h 4620126"/>
              <a:gd name="connsiteX35" fmla="*/ 2088682 w 8460606"/>
              <a:gd name="connsiteY35" fmla="*/ 3214838 h 4620126"/>
              <a:gd name="connsiteX36" fmla="*/ 2156059 w 8460606"/>
              <a:gd name="connsiteY36" fmla="*/ 3099335 h 4620126"/>
              <a:gd name="connsiteX37" fmla="*/ 2175310 w 8460606"/>
              <a:gd name="connsiteY37" fmla="*/ 3060834 h 4620126"/>
              <a:gd name="connsiteX38" fmla="*/ 2194560 w 8460606"/>
              <a:gd name="connsiteY38" fmla="*/ 2993457 h 4620126"/>
              <a:gd name="connsiteX39" fmla="*/ 2213811 w 8460606"/>
              <a:gd name="connsiteY39" fmla="*/ 2954956 h 4620126"/>
              <a:gd name="connsiteX40" fmla="*/ 2233061 w 8460606"/>
              <a:gd name="connsiteY40" fmla="*/ 2887579 h 4620126"/>
              <a:gd name="connsiteX41" fmla="*/ 2261937 w 8460606"/>
              <a:gd name="connsiteY41" fmla="*/ 2675823 h 4620126"/>
              <a:gd name="connsiteX42" fmla="*/ 2281188 w 8460606"/>
              <a:gd name="connsiteY42" fmla="*/ 2598821 h 4620126"/>
              <a:gd name="connsiteX43" fmla="*/ 2310063 w 8460606"/>
              <a:gd name="connsiteY43" fmla="*/ 2531444 h 4620126"/>
              <a:gd name="connsiteX44" fmla="*/ 2377440 w 8460606"/>
              <a:gd name="connsiteY44" fmla="*/ 2473693 h 4620126"/>
              <a:gd name="connsiteX45" fmla="*/ 2406316 w 8460606"/>
              <a:gd name="connsiteY45" fmla="*/ 2464067 h 4620126"/>
              <a:gd name="connsiteX46" fmla="*/ 2435192 w 8460606"/>
              <a:gd name="connsiteY46" fmla="*/ 2444817 h 4620126"/>
              <a:gd name="connsiteX47" fmla="*/ 2608446 w 8460606"/>
              <a:gd name="connsiteY47" fmla="*/ 2290813 h 4620126"/>
              <a:gd name="connsiteX48" fmla="*/ 2704699 w 8460606"/>
              <a:gd name="connsiteY48" fmla="*/ 2329314 h 4620126"/>
              <a:gd name="connsiteX49" fmla="*/ 2733575 w 8460606"/>
              <a:gd name="connsiteY49" fmla="*/ 2338939 h 4620126"/>
              <a:gd name="connsiteX50" fmla="*/ 2791326 w 8460606"/>
              <a:gd name="connsiteY50" fmla="*/ 2367815 h 4620126"/>
              <a:gd name="connsiteX51" fmla="*/ 2916455 w 8460606"/>
              <a:gd name="connsiteY51" fmla="*/ 2483318 h 4620126"/>
              <a:gd name="connsiteX52" fmla="*/ 2954956 w 8460606"/>
              <a:gd name="connsiteY52" fmla="*/ 2569945 h 4620126"/>
              <a:gd name="connsiteX53" fmla="*/ 3022333 w 8460606"/>
              <a:gd name="connsiteY53" fmla="*/ 2714324 h 4620126"/>
              <a:gd name="connsiteX54" fmla="*/ 3041583 w 8460606"/>
              <a:gd name="connsiteY54" fmla="*/ 2772076 h 4620126"/>
              <a:gd name="connsiteX55" fmla="*/ 3051209 w 8460606"/>
              <a:gd name="connsiteY55" fmla="*/ 2800952 h 4620126"/>
              <a:gd name="connsiteX56" fmla="*/ 3060834 w 8460606"/>
              <a:gd name="connsiteY56" fmla="*/ 2829827 h 4620126"/>
              <a:gd name="connsiteX57" fmla="*/ 3128211 w 8460606"/>
              <a:gd name="connsiteY57" fmla="*/ 2954956 h 4620126"/>
              <a:gd name="connsiteX58" fmla="*/ 3157086 w 8460606"/>
              <a:gd name="connsiteY58" fmla="*/ 2974206 h 4620126"/>
              <a:gd name="connsiteX59" fmla="*/ 3262964 w 8460606"/>
              <a:gd name="connsiteY59" fmla="*/ 3070459 h 4620126"/>
              <a:gd name="connsiteX60" fmla="*/ 3301465 w 8460606"/>
              <a:gd name="connsiteY60" fmla="*/ 3128211 h 4620126"/>
              <a:gd name="connsiteX61" fmla="*/ 3445844 w 8460606"/>
              <a:gd name="connsiteY61" fmla="*/ 3205213 h 4620126"/>
              <a:gd name="connsiteX62" fmla="*/ 3474720 w 8460606"/>
              <a:gd name="connsiteY62" fmla="*/ 3224463 h 4620126"/>
              <a:gd name="connsiteX63" fmla="*/ 3532472 w 8460606"/>
              <a:gd name="connsiteY63" fmla="*/ 3243714 h 4620126"/>
              <a:gd name="connsiteX64" fmla="*/ 3599849 w 8460606"/>
              <a:gd name="connsiteY64" fmla="*/ 3282215 h 4620126"/>
              <a:gd name="connsiteX65" fmla="*/ 3638350 w 8460606"/>
              <a:gd name="connsiteY65" fmla="*/ 3291840 h 4620126"/>
              <a:gd name="connsiteX66" fmla="*/ 4100362 w 8460606"/>
              <a:gd name="connsiteY66" fmla="*/ 3243714 h 4620126"/>
              <a:gd name="connsiteX67" fmla="*/ 4129238 w 8460606"/>
              <a:gd name="connsiteY67" fmla="*/ 3234088 h 4620126"/>
              <a:gd name="connsiteX68" fmla="*/ 4331369 w 8460606"/>
              <a:gd name="connsiteY68" fmla="*/ 3051208 h 4620126"/>
              <a:gd name="connsiteX69" fmla="*/ 4350619 w 8460606"/>
              <a:gd name="connsiteY69" fmla="*/ 3022333 h 4620126"/>
              <a:gd name="connsiteX70" fmla="*/ 4437246 w 8460606"/>
              <a:gd name="connsiteY70" fmla="*/ 2954956 h 4620126"/>
              <a:gd name="connsiteX71" fmla="*/ 4687503 w 8460606"/>
              <a:gd name="connsiteY71" fmla="*/ 2579571 h 4620126"/>
              <a:gd name="connsiteX72" fmla="*/ 4697129 w 8460606"/>
              <a:gd name="connsiteY72" fmla="*/ 2550695 h 4620126"/>
              <a:gd name="connsiteX73" fmla="*/ 4735630 w 8460606"/>
              <a:gd name="connsiteY73" fmla="*/ 2464067 h 4620126"/>
              <a:gd name="connsiteX74" fmla="*/ 4754880 w 8460606"/>
              <a:gd name="connsiteY74" fmla="*/ 2406316 h 4620126"/>
              <a:gd name="connsiteX75" fmla="*/ 4764505 w 8460606"/>
              <a:gd name="connsiteY75" fmla="*/ 2377440 h 4620126"/>
              <a:gd name="connsiteX76" fmla="*/ 4822257 w 8460606"/>
              <a:gd name="connsiteY76" fmla="*/ 2252312 h 4620126"/>
              <a:gd name="connsiteX77" fmla="*/ 4908884 w 8460606"/>
              <a:gd name="connsiteY77" fmla="*/ 1982804 h 4620126"/>
              <a:gd name="connsiteX78" fmla="*/ 4918510 w 8460606"/>
              <a:gd name="connsiteY78" fmla="*/ 1876926 h 4620126"/>
              <a:gd name="connsiteX79" fmla="*/ 4937760 w 8460606"/>
              <a:gd name="connsiteY79" fmla="*/ 1809549 h 4620126"/>
              <a:gd name="connsiteX80" fmla="*/ 4957011 w 8460606"/>
              <a:gd name="connsiteY80" fmla="*/ 1626669 h 4620126"/>
              <a:gd name="connsiteX81" fmla="*/ 4966636 w 8460606"/>
              <a:gd name="connsiteY81" fmla="*/ 1578543 h 4620126"/>
              <a:gd name="connsiteX82" fmla="*/ 4976261 w 8460606"/>
              <a:gd name="connsiteY82" fmla="*/ 1463040 h 4620126"/>
              <a:gd name="connsiteX83" fmla="*/ 5014762 w 8460606"/>
              <a:gd name="connsiteY83" fmla="*/ 1366787 h 4620126"/>
              <a:gd name="connsiteX84" fmla="*/ 5024388 w 8460606"/>
              <a:gd name="connsiteY84" fmla="*/ 1328286 h 4620126"/>
              <a:gd name="connsiteX85" fmla="*/ 5062889 w 8460606"/>
              <a:gd name="connsiteY85" fmla="*/ 1241659 h 4620126"/>
              <a:gd name="connsiteX86" fmla="*/ 5072514 w 8460606"/>
              <a:gd name="connsiteY86" fmla="*/ 1203158 h 4620126"/>
              <a:gd name="connsiteX87" fmla="*/ 5091764 w 8460606"/>
              <a:gd name="connsiteY87" fmla="*/ 1155032 h 4620126"/>
              <a:gd name="connsiteX88" fmla="*/ 5101390 w 8460606"/>
              <a:gd name="connsiteY88" fmla="*/ 1126156 h 4620126"/>
              <a:gd name="connsiteX89" fmla="*/ 5120640 w 8460606"/>
              <a:gd name="connsiteY89" fmla="*/ 1097280 h 4620126"/>
              <a:gd name="connsiteX90" fmla="*/ 5149516 w 8460606"/>
              <a:gd name="connsiteY90" fmla="*/ 1029903 h 4620126"/>
              <a:gd name="connsiteX91" fmla="*/ 5178392 w 8460606"/>
              <a:gd name="connsiteY91" fmla="*/ 1001027 h 4620126"/>
              <a:gd name="connsiteX92" fmla="*/ 5216893 w 8460606"/>
              <a:gd name="connsiteY92" fmla="*/ 943276 h 4620126"/>
              <a:gd name="connsiteX93" fmla="*/ 5236143 w 8460606"/>
              <a:gd name="connsiteY93" fmla="*/ 914400 h 4620126"/>
              <a:gd name="connsiteX94" fmla="*/ 5274644 w 8460606"/>
              <a:gd name="connsiteY94" fmla="*/ 827773 h 4620126"/>
              <a:gd name="connsiteX95" fmla="*/ 5303520 w 8460606"/>
              <a:gd name="connsiteY95" fmla="*/ 770021 h 4620126"/>
              <a:gd name="connsiteX96" fmla="*/ 5361272 w 8460606"/>
              <a:gd name="connsiteY96" fmla="*/ 741145 h 4620126"/>
              <a:gd name="connsiteX97" fmla="*/ 5390148 w 8460606"/>
              <a:gd name="connsiteY97" fmla="*/ 750771 h 4620126"/>
              <a:gd name="connsiteX98" fmla="*/ 5447899 w 8460606"/>
              <a:gd name="connsiteY98" fmla="*/ 731520 h 4620126"/>
              <a:gd name="connsiteX99" fmla="*/ 5505651 w 8460606"/>
              <a:gd name="connsiteY99" fmla="*/ 770021 h 4620126"/>
              <a:gd name="connsiteX100" fmla="*/ 5515276 w 8460606"/>
              <a:gd name="connsiteY100" fmla="*/ 798897 h 4620126"/>
              <a:gd name="connsiteX101" fmla="*/ 5553777 w 8460606"/>
              <a:gd name="connsiteY101" fmla="*/ 875899 h 4620126"/>
              <a:gd name="connsiteX102" fmla="*/ 5582653 w 8460606"/>
              <a:gd name="connsiteY102" fmla="*/ 962526 h 4620126"/>
              <a:gd name="connsiteX103" fmla="*/ 5592278 w 8460606"/>
              <a:gd name="connsiteY103" fmla="*/ 991402 h 4620126"/>
              <a:gd name="connsiteX104" fmla="*/ 5611529 w 8460606"/>
              <a:gd name="connsiteY104" fmla="*/ 1029903 h 4620126"/>
              <a:gd name="connsiteX105" fmla="*/ 5630779 w 8460606"/>
              <a:gd name="connsiteY105" fmla="*/ 1087655 h 4620126"/>
              <a:gd name="connsiteX106" fmla="*/ 5640404 w 8460606"/>
              <a:gd name="connsiteY106" fmla="*/ 1116531 h 4620126"/>
              <a:gd name="connsiteX107" fmla="*/ 5678905 w 8460606"/>
              <a:gd name="connsiteY107" fmla="*/ 1174282 h 4620126"/>
              <a:gd name="connsiteX108" fmla="*/ 5698156 w 8460606"/>
              <a:gd name="connsiteY108" fmla="*/ 1203158 h 4620126"/>
              <a:gd name="connsiteX109" fmla="*/ 5717406 w 8460606"/>
              <a:gd name="connsiteY109" fmla="*/ 1260909 h 4620126"/>
              <a:gd name="connsiteX110" fmla="*/ 5727032 w 8460606"/>
              <a:gd name="connsiteY110" fmla="*/ 1289785 h 4620126"/>
              <a:gd name="connsiteX111" fmla="*/ 5736657 w 8460606"/>
              <a:gd name="connsiteY111" fmla="*/ 1328286 h 4620126"/>
              <a:gd name="connsiteX112" fmla="*/ 5755908 w 8460606"/>
              <a:gd name="connsiteY112" fmla="*/ 1376413 h 4620126"/>
              <a:gd name="connsiteX113" fmla="*/ 5765533 w 8460606"/>
              <a:gd name="connsiteY113" fmla="*/ 1491916 h 4620126"/>
              <a:gd name="connsiteX114" fmla="*/ 5775158 w 8460606"/>
              <a:gd name="connsiteY114" fmla="*/ 1540042 h 4620126"/>
              <a:gd name="connsiteX115" fmla="*/ 5784783 w 8460606"/>
              <a:gd name="connsiteY115" fmla="*/ 1636295 h 4620126"/>
              <a:gd name="connsiteX116" fmla="*/ 5823284 w 8460606"/>
              <a:gd name="connsiteY116" fmla="*/ 1626669 h 4620126"/>
              <a:gd name="connsiteX117" fmla="*/ 5842535 w 8460606"/>
              <a:gd name="connsiteY117" fmla="*/ 1597794 h 4620126"/>
              <a:gd name="connsiteX118" fmla="*/ 5871411 w 8460606"/>
              <a:gd name="connsiteY118" fmla="*/ 1578543 h 4620126"/>
              <a:gd name="connsiteX119" fmla="*/ 5909912 w 8460606"/>
              <a:gd name="connsiteY119" fmla="*/ 1520792 h 4620126"/>
              <a:gd name="connsiteX120" fmla="*/ 5929162 w 8460606"/>
              <a:gd name="connsiteY120" fmla="*/ 1491916 h 4620126"/>
              <a:gd name="connsiteX121" fmla="*/ 5958038 w 8460606"/>
              <a:gd name="connsiteY121" fmla="*/ 1434164 h 4620126"/>
              <a:gd name="connsiteX122" fmla="*/ 5977289 w 8460606"/>
              <a:gd name="connsiteY122" fmla="*/ 1232034 h 4620126"/>
              <a:gd name="connsiteX123" fmla="*/ 5986914 w 8460606"/>
              <a:gd name="connsiteY123" fmla="*/ 1145406 h 4620126"/>
              <a:gd name="connsiteX124" fmla="*/ 6006164 w 8460606"/>
              <a:gd name="connsiteY124" fmla="*/ 1078029 h 4620126"/>
              <a:gd name="connsiteX125" fmla="*/ 6035040 w 8460606"/>
              <a:gd name="connsiteY125" fmla="*/ 808522 h 4620126"/>
              <a:gd name="connsiteX126" fmla="*/ 6054291 w 8460606"/>
              <a:gd name="connsiteY126" fmla="*/ 741145 h 4620126"/>
              <a:gd name="connsiteX127" fmla="*/ 6073541 w 8460606"/>
              <a:gd name="connsiteY127" fmla="*/ 683394 h 4620126"/>
              <a:gd name="connsiteX128" fmla="*/ 6092792 w 8460606"/>
              <a:gd name="connsiteY128" fmla="*/ 596766 h 4620126"/>
              <a:gd name="connsiteX129" fmla="*/ 6131293 w 8460606"/>
              <a:gd name="connsiteY129" fmla="*/ 462013 h 4620126"/>
              <a:gd name="connsiteX130" fmla="*/ 6150543 w 8460606"/>
              <a:gd name="connsiteY130" fmla="*/ 423512 h 4620126"/>
              <a:gd name="connsiteX131" fmla="*/ 6179419 w 8460606"/>
              <a:gd name="connsiteY131" fmla="*/ 317634 h 4620126"/>
              <a:gd name="connsiteX132" fmla="*/ 6198670 w 8460606"/>
              <a:gd name="connsiteY132" fmla="*/ 279133 h 4620126"/>
              <a:gd name="connsiteX133" fmla="*/ 6217920 w 8460606"/>
              <a:gd name="connsiteY133" fmla="*/ 221381 h 4620126"/>
              <a:gd name="connsiteX134" fmla="*/ 6275672 w 8460606"/>
              <a:gd name="connsiteY134" fmla="*/ 115503 h 4620126"/>
              <a:gd name="connsiteX135" fmla="*/ 6294922 w 8460606"/>
              <a:gd name="connsiteY135" fmla="*/ 57752 h 4620126"/>
              <a:gd name="connsiteX136" fmla="*/ 6304548 w 8460606"/>
              <a:gd name="connsiteY136" fmla="*/ 28876 h 4620126"/>
              <a:gd name="connsiteX137" fmla="*/ 6323798 w 8460606"/>
              <a:gd name="connsiteY137" fmla="*/ 0 h 4620126"/>
              <a:gd name="connsiteX138" fmla="*/ 6352674 w 8460606"/>
              <a:gd name="connsiteY138" fmla="*/ 9625 h 4620126"/>
              <a:gd name="connsiteX139" fmla="*/ 6371924 w 8460606"/>
              <a:gd name="connsiteY139" fmla="*/ 38501 h 4620126"/>
              <a:gd name="connsiteX140" fmla="*/ 6400800 w 8460606"/>
              <a:gd name="connsiteY140" fmla="*/ 67377 h 4620126"/>
              <a:gd name="connsiteX141" fmla="*/ 6420051 w 8460606"/>
              <a:gd name="connsiteY141" fmla="*/ 125128 h 4620126"/>
              <a:gd name="connsiteX142" fmla="*/ 6458552 w 8460606"/>
              <a:gd name="connsiteY142" fmla="*/ 182880 h 4620126"/>
              <a:gd name="connsiteX143" fmla="*/ 6477802 w 8460606"/>
              <a:gd name="connsiteY143" fmla="*/ 211756 h 4620126"/>
              <a:gd name="connsiteX144" fmla="*/ 6516303 w 8460606"/>
              <a:gd name="connsiteY144" fmla="*/ 298383 h 4620126"/>
              <a:gd name="connsiteX145" fmla="*/ 6545179 w 8460606"/>
              <a:gd name="connsiteY145" fmla="*/ 442762 h 4620126"/>
              <a:gd name="connsiteX146" fmla="*/ 6564430 w 8460606"/>
              <a:gd name="connsiteY146" fmla="*/ 471638 h 4620126"/>
              <a:gd name="connsiteX147" fmla="*/ 6593305 w 8460606"/>
              <a:gd name="connsiteY147" fmla="*/ 529389 h 4620126"/>
              <a:gd name="connsiteX148" fmla="*/ 6602931 w 8460606"/>
              <a:gd name="connsiteY148" fmla="*/ 558265 h 4620126"/>
              <a:gd name="connsiteX149" fmla="*/ 6631806 w 8460606"/>
              <a:gd name="connsiteY149" fmla="*/ 567891 h 4620126"/>
              <a:gd name="connsiteX150" fmla="*/ 6651057 w 8460606"/>
              <a:gd name="connsiteY150" fmla="*/ 596766 h 4620126"/>
              <a:gd name="connsiteX151" fmla="*/ 6699183 w 8460606"/>
              <a:gd name="connsiteY151" fmla="*/ 654518 h 4620126"/>
              <a:gd name="connsiteX152" fmla="*/ 6728059 w 8460606"/>
              <a:gd name="connsiteY152" fmla="*/ 712269 h 4620126"/>
              <a:gd name="connsiteX153" fmla="*/ 6737684 w 8460606"/>
              <a:gd name="connsiteY153" fmla="*/ 750771 h 4620126"/>
              <a:gd name="connsiteX154" fmla="*/ 6766560 w 8460606"/>
              <a:gd name="connsiteY154" fmla="*/ 808522 h 4620126"/>
              <a:gd name="connsiteX155" fmla="*/ 6776185 w 8460606"/>
              <a:gd name="connsiteY155" fmla="*/ 847023 h 4620126"/>
              <a:gd name="connsiteX156" fmla="*/ 6785811 w 8460606"/>
              <a:gd name="connsiteY156" fmla="*/ 904775 h 4620126"/>
              <a:gd name="connsiteX157" fmla="*/ 6805061 w 8460606"/>
              <a:gd name="connsiteY157" fmla="*/ 933651 h 4620126"/>
              <a:gd name="connsiteX158" fmla="*/ 6824312 w 8460606"/>
              <a:gd name="connsiteY158" fmla="*/ 1010653 h 4620126"/>
              <a:gd name="connsiteX159" fmla="*/ 6833937 w 8460606"/>
              <a:gd name="connsiteY159" fmla="*/ 1049154 h 4620126"/>
              <a:gd name="connsiteX160" fmla="*/ 6853188 w 8460606"/>
              <a:gd name="connsiteY160" fmla="*/ 1116531 h 4620126"/>
              <a:gd name="connsiteX161" fmla="*/ 6862813 w 8460606"/>
              <a:gd name="connsiteY161" fmla="*/ 1174282 h 4620126"/>
              <a:gd name="connsiteX162" fmla="*/ 6872438 w 8460606"/>
              <a:gd name="connsiteY162" fmla="*/ 1655545 h 4620126"/>
              <a:gd name="connsiteX163" fmla="*/ 6882063 w 8460606"/>
              <a:gd name="connsiteY163" fmla="*/ 1684421 h 4620126"/>
              <a:gd name="connsiteX164" fmla="*/ 6891689 w 8460606"/>
              <a:gd name="connsiteY164" fmla="*/ 1751798 h 4620126"/>
              <a:gd name="connsiteX165" fmla="*/ 6910939 w 8460606"/>
              <a:gd name="connsiteY165" fmla="*/ 1780674 h 4620126"/>
              <a:gd name="connsiteX166" fmla="*/ 6939815 w 8460606"/>
              <a:gd name="connsiteY166" fmla="*/ 1848051 h 4620126"/>
              <a:gd name="connsiteX167" fmla="*/ 6959065 w 8460606"/>
              <a:gd name="connsiteY167" fmla="*/ 1876926 h 4620126"/>
              <a:gd name="connsiteX168" fmla="*/ 6978316 w 8460606"/>
              <a:gd name="connsiteY168" fmla="*/ 1934678 h 4620126"/>
              <a:gd name="connsiteX169" fmla="*/ 7016817 w 8460606"/>
              <a:gd name="connsiteY169" fmla="*/ 1992429 h 4620126"/>
              <a:gd name="connsiteX170" fmla="*/ 7036068 w 8460606"/>
              <a:gd name="connsiteY170" fmla="*/ 2021305 h 4620126"/>
              <a:gd name="connsiteX171" fmla="*/ 7045693 w 8460606"/>
              <a:gd name="connsiteY171" fmla="*/ 2050181 h 4620126"/>
              <a:gd name="connsiteX172" fmla="*/ 7141945 w 8460606"/>
              <a:gd name="connsiteY172" fmla="*/ 2146434 h 4620126"/>
              <a:gd name="connsiteX173" fmla="*/ 7209322 w 8460606"/>
              <a:gd name="connsiteY173" fmla="*/ 2165684 h 4620126"/>
              <a:gd name="connsiteX174" fmla="*/ 7267074 w 8460606"/>
              <a:gd name="connsiteY174" fmla="*/ 2204185 h 4620126"/>
              <a:gd name="connsiteX175" fmla="*/ 7295950 w 8460606"/>
              <a:gd name="connsiteY175" fmla="*/ 2223436 h 4620126"/>
              <a:gd name="connsiteX176" fmla="*/ 7575082 w 8460606"/>
              <a:gd name="connsiteY176" fmla="*/ 2213811 h 4620126"/>
              <a:gd name="connsiteX177" fmla="*/ 7661710 w 8460606"/>
              <a:gd name="connsiteY177" fmla="*/ 2165684 h 4620126"/>
              <a:gd name="connsiteX178" fmla="*/ 7748337 w 8460606"/>
              <a:gd name="connsiteY178" fmla="*/ 2136808 h 4620126"/>
              <a:gd name="connsiteX179" fmla="*/ 7777213 w 8460606"/>
              <a:gd name="connsiteY179" fmla="*/ 2127183 h 4620126"/>
              <a:gd name="connsiteX180" fmla="*/ 7806089 w 8460606"/>
              <a:gd name="connsiteY180" fmla="*/ 2107933 h 4620126"/>
              <a:gd name="connsiteX181" fmla="*/ 7834964 w 8460606"/>
              <a:gd name="connsiteY181" fmla="*/ 2079057 h 4620126"/>
              <a:gd name="connsiteX182" fmla="*/ 7950468 w 8460606"/>
              <a:gd name="connsiteY182" fmla="*/ 2050181 h 4620126"/>
              <a:gd name="connsiteX183" fmla="*/ 7979343 w 8460606"/>
              <a:gd name="connsiteY183" fmla="*/ 2040556 h 4620126"/>
              <a:gd name="connsiteX184" fmla="*/ 8075596 w 8460606"/>
              <a:gd name="connsiteY184" fmla="*/ 2021305 h 4620126"/>
              <a:gd name="connsiteX185" fmla="*/ 8114097 w 8460606"/>
              <a:gd name="connsiteY185" fmla="*/ 2002055 h 4620126"/>
              <a:gd name="connsiteX186" fmla="*/ 8171849 w 8460606"/>
              <a:gd name="connsiteY186" fmla="*/ 1982804 h 4620126"/>
              <a:gd name="connsiteX187" fmla="*/ 8229600 w 8460606"/>
              <a:gd name="connsiteY187" fmla="*/ 1944303 h 4620126"/>
              <a:gd name="connsiteX188" fmla="*/ 8258476 w 8460606"/>
              <a:gd name="connsiteY188" fmla="*/ 1925053 h 4620126"/>
              <a:gd name="connsiteX189" fmla="*/ 8277726 w 8460606"/>
              <a:gd name="connsiteY189" fmla="*/ 1896177 h 4620126"/>
              <a:gd name="connsiteX190" fmla="*/ 8306602 w 8460606"/>
              <a:gd name="connsiteY190" fmla="*/ 1886552 h 4620126"/>
              <a:gd name="connsiteX191" fmla="*/ 8364354 w 8460606"/>
              <a:gd name="connsiteY191" fmla="*/ 1857676 h 4620126"/>
              <a:gd name="connsiteX192" fmla="*/ 8383604 w 8460606"/>
              <a:gd name="connsiteY192" fmla="*/ 1828800 h 4620126"/>
              <a:gd name="connsiteX193" fmla="*/ 8460606 w 8460606"/>
              <a:gd name="connsiteY19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03158 w 8460606"/>
              <a:gd name="connsiteY21" fmla="*/ 4042611 h 4620126"/>
              <a:gd name="connsiteX22" fmla="*/ 1232034 w 8460606"/>
              <a:gd name="connsiteY22" fmla="*/ 4032985 h 4620126"/>
              <a:gd name="connsiteX23" fmla="*/ 1270535 w 8460606"/>
              <a:gd name="connsiteY23" fmla="*/ 4023360 h 4620126"/>
              <a:gd name="connsiteX24" fmla="*/ 1299411 w 8460606"/>
              <a:gd name="connsiteY24" fmla="*/ 4004109 h 4620126"/>
              <a:gd name="connsiteX25" fmla="*/ 1443790 w 8460606"/>
              <a:gd name="connsiteY25" fmla="*/ 3898232 h 4620126"/>
              <a:gd name="connsiteX26" fmla="*/ 1501541 w 8460606"/>
              <a:gd name="connsiteY26" fmla="*/ 3840480 h 4620126"/>
              <a:gd name="connsiteX27" fmla="*/ 1559293 w 8460606"/>
              <a:gd name="connsiteY27" fmla="*/ 3782728 h 4620126"/>
              <a:gd name="connsiteX28" fmla="*/ 1588169 w 8460606"/>
              <a:gd name="connsiteY28" fmla="*/ 3744227 h 4620126"/>
              <a:gd name="connsiteX29" fmla="*/ 1626670 w 8460606"/>
              <a:gd name="connsiteY29" fmla="*/ 3715352 h 4620126"/>
              <a:gd name="connsiteX30" fmla="*/ 1867301 w 8460606"/>
              <a:gd name="connsiteY30" fmla="*/ 3465095 h 4620126"/>
              <a:gd name="connsiteX31" fmla="*/ 1905802 w 8460606"/>
              <a:gd name="connsiteY31" fmla="*/ 3426594 h 4620126"/>
              <a:gd name="connsiteX32" fmla="*/ 1963554 w 8460606"/>
              <a:gd name="connsiteY32" fmla="*/ 3359217 h 4620126"/>
              <a:gd name="connsiteX33" fmla="*/ 2050181 w 8460606"/>
              <a:gd name="connsiteY33" fmla="*/ 3262964 h 4620126"/>
              <a:gd name="connsiteX34" fmla="*/ 2088682 w 8460606"/>
              <a:gd name="connsiteY34" fmla="*/ 3214838 h 4620126"/>
              <a:gd name="connsiteX35" fmla="*/ 2156059 w 8460606"/>
              <a:gd name="connsiteY35" fmla="*/ 3099335 h 4620126"/>
              <a:gd name="connsiteX36" fmla="*/ 2175310 w 8460606"/>
              <a:gd name="connsiteY36" fmla="*/ 3060834 h 4620126"/>
              <a:gd name="connsiteX37" fmla="*/ 2194560 w 8460606"/>
              <a:gd name="connsiteY37" fmla="*/ 2993457 h 4620126"/>
              <a:gd name="connsiteX38" fmla="*/ 2213811 w 8460606"/>
              <a:gd name="connsiteY38" fmla="*/ 2954956 h 4620126"/>
              <a:gd name="connsiteX39" fmla="*/ 2233061 w 8460606"/>
              <a:gd name="connsiteY39" fmla="*/ 2887579 h 4620126"/>
              <a:gd name="connsiteX40" fmla="*/ 2261937 w 8460606"/>
              <a:gd name="connsiteY40" fmla="*/ 2675823 h 4620126"/>
              <a:gd name="connsiteX41" fmla="*/ 2281188 w 8460606"/>
              <a:gd name="connsiteY41" fmla="*/ 2598821 h 4620126"/>
              <a:gd name="connsiteX42" fmla="*/ 2310063 w 8460606"/>
              <a:gd name="connsiteY42" fmla="*/ 2531444 h 4620126"/>
              <a:gd name="connsiteX43" fmla="*/ 2377440 w 8460606"/>
              <a:gd name="connsiteY43" fmla="*/ 2473693 h 4620126"/>
              <a:gd name="connsiteX44" fmla="*/ 2406316 w 8460606"/>
              <a:gd name="connsiteY44" fmla="*/ 2464067 h 4620126"/>
              <a:gd name="connsiteX45" fmla="*/ 2435192 w 8460606"/>
              <a:gd name="connsiteY45" fmla="*/ 2444817 h 4620126"/>
              <a:gd name="connsiteX46" fmla="*/ 2608446 w 8460606"/>
              <a:gd name="connsiteY46" fmla="*/ 2290813 h 4620126"/>
              <a:gd name="connsiteX47" fmla="*/ 2704699 w 8460606"/>
              <a:gd name="connsiteY47" fmla="*/ 2329314 h 4620126"/>
              <a:gd name="connsiteX48" fmla="*/ 2733575 w 8460606"/>
              <a:gd name="connsiteY48" fmla="*/ 2338939 h 4620126"/>
              <a:gd name="connsiteX49" fmla="*/ 2791326 w 8460606"/>
              <a:gd name="connsiteY49" fmla="*/ 2367815 h 4620126"/>
              <a:gd name="connsiteX50" fmla="*/ 2916455 w 8460606"/>
              <a:gd name="connsiteY50" fmla="*/ 2483318 h 4620126"/>
              <a:gd name="connsiteX51" fmla="*/ 2954956 w 8460606"/>
              <a:gd name="connsiteY51" fmla="*/ 2569945 h 4620126"/>
              <a:gd name="connsiteX52" fmla="*/ 3022333 w 8460606"/>
              <a:gd name="connsiteY52" fmla="*/ 2714324 h 4620126"/>
              <a:gd name="connsiteX53" fmla="*/ 3041583 w 8460606"/>
              <a:gd name="connsiteY53" fmla="*/ 2772076 h 4620126"/>
              <a:gd name="connsiteX54" fmla="*/ 3051209 w 8460606"/>
              <a:gd name="connsiteY54" fmla="*/ 2800952 h 4620126"/>
              <a:gd name="connsiteX55" fmla="*/ 3060834 w 8460606"/>
              <a:gd name="connsiteY55" fmla="*/ 2829827 h 4620126"/>
              <a:gd name="connsiteX56" fmla="*/ 3128211 w 8460606"/>
              <a:gd name="connsiteY56" fmla="*/ 2954956 h 4620126"/>
              <a:gd name="connsiteX57" fmla="*/ 3157086 w 8460606"/>
              <a:gd name="connsiteY57" fmla="*/ 2974206 h 4620126"/>
              <a:gd name="connsiteX58" fmla="*/ 3262964 w 8460606"/>
              <a:gd name="connsiteY58" fmla="*/ 3070459 h 4620126"/>
              <a:gd name="connsiteX59" fmla="*/ 3301465 w 8460606"/>
              <a:gd name="connsiteY59" fmla="*/ 3128211 h 4620126"/>
              <a:gd name="connsiteX60" fmla="*/ 3445844 w 8460606"/>
              <a:gd name="connsiteY60" fmla="*/ 3205213 h 4620126"/>
              <a:gd name="connsiteX61" fmla="*/ 3474720 w 8460606"/>
              <a:gd name="connsiteY61" fmla="*/ 3224463 h 4620126"/>
              <a:gd name="connsiteX62" fmla="*/ 3532472 w 8460606"/>
              <a:gd name="connsiteY62" fmla="*/ 3243714 h 4620126"/>
              <a:gd name="connsiteX63" fmla="*/ 3599849 w 8460606"/>
              <a:gd name="connsiteY63" fmla="*/ 3282215 h 4620126"/>
              <a:gd name="connsiteX64" fmla="*/ 3638350 w 8460606"/>
              <a:gd name="connsiteY64" fmla="*/ 3291840 h 4620126"/>
              <a:gd name="connsiteX65" fmla="*/ 4100362 w 8460606"/>
              <a:gd name="connsiteY65" fmla="*/ 3243714 h 4620126"/>
              <a:gd name="connsiteX66" fmla="*/ 4129238 w 8460606"/>
              <a:gd name="connsiteY66" fmla="*/ 3234088 h 4620126"/>
              <a:gd name="connsiteX67" fmla="*/ 4331369 w 8460606"/>
              <a:gd name="connsiteY67" fmla="*/ 3051208 h 4620126"/>
              <a:gd name="connsiteX68" fmla="*/ 4350619 w 8460606"/>
              <a:gd name="connsiteY68" fmla="*/ 3022333 h 4620126"/>
              <a:gd name="connsiteX69" fmla="*/ 4437246 w 8460606"/>
              <a:gd name="connsiteY69" fmla="*/ 2954956 h 4620126"/>
              <a:gd name="connsiteX70" fmla="*/ 4687503 w 8460606"/>
              <a:gd name="connsiteY70" fmla="*/ 2579571 h 4620126"/>
              <a:gd name="connsiteX71" fmla="*/ 4697129 w 8460606"/>
              <a:gd name="connsiteY71" fmla="*/ 2550695 h 4620126"/>
              <a:gd name="connsiteX72" fmla="*/ 4735630 w 8460606"/>
              <a:gd name="connsiteY72" fmla="*/ 2464067 h 4620126"/>
              <a:gd name="connsiteX73" fmla="*/ 4754880 w 8460606"/>
              <a:gd name="connsiteY73" fmla="*/ 2406316 h 4620126"/>
              <a:gd name="connsiteX74" fmla="*/ 4764505 w 8460606"/>
              <a:gd name="connsiteY74" fmla="*/ 2377440 h 4620126"/>
              <a:gd name="connsiteX75" fmla="*/ 4822257 w 8460606"/>
              <a:gd name="connsiteY75" fmla="*/ 2252312 h 4620126"/>
              <a:gd name="connsiteX76" fmla="*/ 4908884 w 8460606"/>
              <a:gd name="connsiteY76" fmla="*/ 1982804 h 4620126"/>
              <a:gd name="connsiteX77" fmla="*/ 4918510 w 8460606"/>
              <a:gd name="connsiteY77" fmla="*/ 1876926 h 4620126"/>
              <a:gd name="connsiteX78" fmla="*/ 4937760 w 8460606"/>
              <a:gd name="connsiteY78" fmla="*/ 1809549 h 4620126"/>
              <a:gd name="connsiteX79" fmla="*/ 4957011 w 8460606"/>
              <a:gd name="connsiteY79" fmla="*/ 1626669 h 4620126"/>
              <a:gd name="connsiteX80" fmla="*/ 4966636 w 8460606"/>
              <a:gd name="connsiteY80" fmla="*/ 1578543 h 4620126"/>
              <a:gd name="connsiteX81" fmla="*/ 4976261 w 8460606"/>
              <a:gd name="connsiteY81" fmla="*/ 1463040 h 4620126"/>
              <a:gd name="connsiteX82" fmla="*/ 5014762 w 8460606"/>
              <a:gd name="connsiteY82" fmla="*/ 1366787 h 4620126"/>
              <a:gd name="connsiteX83" fmla="*/ 5024388 w 8460606"/>
              <a:gd name="connsiteY83" fmla="*/ 1328286 h 4620126"/>
              <a:gd name="connsiteX84" fmla="*/ 5062889 w 8460606"/>
              <a:gd name="connsiteY84" fmla="*/ 1241659 h 4620126"/>
              <a:gd name="connsiteX85" fmla="*/ 5072514 w 8460606"/>
              <a:gd name="connsiteY85" fmla="*/ 1203158 h 4620126"/>
              <a:gd name="connsiteX86" fmla="*/ 5091764 w 8460606"/>
              <a:gd name="connsiteY86" fmla="*/ 1155032 h 4620126"/>
              <a:gd name="connsiteX87" fmla="*/ 5101390 w 8460606"/>
              <a:gd name="connsiteY87" fmla="*/ 1126156 h 4620126"/>
              <a:gd name="connsiteX88" fmla="*/ 5120640 w 8460606"/>
              <a:gd name="connsiteY88" fmla="*/ 1097280 h 4620126"/>
              <a:gd name="connsiteX89" fmla="*/ 5149516 w 8460606"/>
              <a:gd name="connsiteY89" fmla="*/ 1029903 h 4620126"/>
              <a:gd name="connsiteX90" fmla="*/ 5178392 w 8460606"/>
              <a:gd name="connsiteY90" fmla="*/ 1001027 h 4620126"/>
              <a:gd name="connsiteX91" fmla="*/ 5216893 w 8460606"/>
              <a:gd name="connsiteY91" fmla="*/ 943276 h 4620126"/>
              <a:gd name="connsiteX92" fmla="*/ 5236143 w 8460606"/>
              <a:gd name="connsiteY92" fmla="*/ 914400 h 4620126"/>
              <a:gd name="connsiteX93" fmla="*/ 5274644 w 8460606"/>
              <a:gd name="connsiteY93" fmla="*/ 827773 h 4620126"/>
              <a:gd name="connsiteX94" fmla="*/ 5303520 w 8460606"/>
              <a:gd name="connsiteY94" fmla="*/ 770021 h 4620126"/>
              <a:gd name="connsiteX95" fmla="*/ 5361272 w 8460606"/>
              <a:gd name="connsiteY95" fmla="*/ 741145 h 4620126"/>
              <a:gd name="connsiteX96" fmla="*/ 5390148 w 8460606"/>
              <a:gd name="connsiteY96" fmla="*/ 750771 h 4620126"/>
              <a:gd name="connsiteX97" fmla="*/ 5447899 w 8460606"/>
              <a:gd name="connsiteY97" fmla="*/ 731520 h 4620126"/>
              <a:gd name="connsiteX98" fmla="*/ 5505651 w 8460606"/>
              <a:gd name="connsiteY98" fmla="*/ 770021 h 4620126"/>
              <a:gd name="connsiteX99" fmla="*/ 5515276 w 8460606"/>
              <a:gd name="connsiteY99" fmla="*/ 798897 h 4620126"/>
              <a:gd name="connsiteX100" fmla="*/ 5553777 w 8460606"/>
              <a:gd name="connsiteY100" fmla="*/ 875899 h 4620126"/>
              <a:gd name="connsiteX101" fmla="*/ 5582653 w 8460606"/>
              <a:gd name="connsiteY101" fmla="*/ 962526 h 4620126"/>
              <a:gd name="connsiteX102" fmla="*/ 5592278 w 8460606"/>
              <a:gd name="connsiteY102" fmla="*/ 991402 h 4620126"/>
              <a:gd name="connsiteX103" fmla="*/ 5611529 w 8460606"/>
              <a:gd name="connsiteY103" fmla="*/ 1029903 h 4620126"/>
              <a:gd name="connsiteX104" fmla="*/ 5630779 w 8460606"/>
              <a:gd name="connsiteY104" fmla="*/ 1087655 h 4620126"/>
              <a:gd name="connsiteX105" fmla="*/ 5640404 w 8460606"/>
              <a:gd name="connsiteY105" fmla="*/ 1116531 h 4620126"/>
              <a:gd name="connsiteX106" fmla="*/ 5678905 w 8460606"/>
              <a:gd name="connsiteY106" fmla="*/ 1174282 h 4620126"/>
              <a:gd name="connsiteX107" fmla="*/ 5698156 w 8460606"/>
              <a:gd name="connsiteY107" fmla="*/ 1203158 h 4620126"/>
              <a:gd name="connsiteX108" fmla="*/ 5717406 w 8460606"/>
              <a:gd name="connsiteY108" fmla="*/ 1260909 h 4620126"/>
              <a:gd name="connsiteX109" fmla="*/ 5727032 w 8460606"/>
              <a:gd name="connsiteY109" fmla="*/ 1289785 h 4620126"/>
              <a:gd name="connsiteX110" fmla="*/ 5736657 w 8460606"/>
              <a:gd name="connsiteY110" fmla="*/ 1328286 h 4620126"/>
              <a:gd name="connsiteX111" fmla="*/ 5755908 w 8460606"/>
              <a:gd name="connsiteY111" fmla="*/ 1376413 h 4620126"/>
              <a:gd name="connsiteX112" fmla="*/ 5765533 w 8460606"/>
              <a:gd name="connsiteY112" fmla="*/ 1491916 h 4620126"/>
              <a:gd name="connsiteX113" fmla="*/ 5775158 w 8460606"/>
              <a:gd name="connsiteY113" fmla="*/ 1540042 h 4620126"/>
              <a:gd name="connsiteX114" fmla="*/ 5784783 w 8460606"/>
              <a:gd name="connsiteY114" fmla="*/ 1636295 h 4620126"/>
              <a:gd name="connsiteX115" fmla="*/ 5823284 w 8460606"/>
              <a:gd name="connsiteY115" fmla="*/ 1626669 h 4620126"/>
              <a:gd name="connsiteX116" fmla="*/ 5842535 w 8460606"/>
              <a:gd name="connsiteY116" fmla="*/ 1597794 h 4620126"/>
              <a:gd name="connsiteX117" fmla="*/ 5871411 w 8460606"/>
              <a:gd name="connsiteY117" fmla="*/ 1578543 h 4620126"/>
              <a:gd name="connsiteX118" fmla="*/ 5909912 w 8460606"/>
              <a:gd name="connsiteY118" fmla="*/ 1520792 h 4620126"/>
              <a:gd name="connsiteX119" fmla="*/ 5929162 w 8460606"/>
              <a:gd name="connsiteY119" fmla="*/ 1491916 h 4620126"/>
              <a:gd name="connsiteX120" fmla="*/ 5958038 w 8460606"/>
              <a:gd name="connsiteY120" fmla="*/ 1434164 h 4620126"/>
              <a:gd name="connsiteX121" fmla="*/ 5977289 w 8460606"/>
              <a:gd name="connsiteY121" fmla="*/ 1232034 h 4620126"/>
              <a:gd name="connsiteX122" fmla="*/ 5986914 w 8460606"/>
              <a:gd name="connsiteY122" fmla="*/ 1145406 h 4620126"/>
              <a:gd name="connsiteX123" fmla="*/ 6006164 w 8460606"/>
              <a:gd name="connsiteY123" fmla="*/ 1078029 h 4620126"/>
              <a:gd name="connsiteX124" fmla="*/ 6035040 w 8460606"/>
              <a:gd name="connsiteY124" fmla="*/ 808522 h 4620126"/>
              <a:gd name="connsiteX125" fmla="*/ 6054291 w 8460606"/>
              <a:gd name="connsiteY125" fmla="*/ 741145 h 4620126"/>
              <a:gd name="connsiteX126" fmla="*/ 6073541 w 8460606"/>
              <a:gd name="connsiteY126" fmla="*/ 683394 h 4620126"/>
              <a:gd name="connsiteX127" fmla="*/ 6092792 w 8460606"/>
              <a:gd name="connsiteY127" fmla="*/ 596766 h 4620126"/>
              <a:gd name="connsiteX128" fmla="*/ 6131293 w 8460606"/>
              <a:gd name="connsiteY128" fmla="*/ 462013 h 4620126"/>
              <a:gd name="connsiteX129" fmla="*/ 6150543 w 8460606"/>
              <a:gd name="connsiteY129" fmla="*/ 423512 h 4620126"/>
              <a:gd name="connsiteX130" fmla="*/ 6179419 w 8460606"/>
              <a:gd name="connsiteY130" fmla="*/ 317634 h 4620126"/>
              <a:gd name="connsiteX131" fmla="*/ 6198670 w 8460606"/>
              <a:gd name="connsiteY131" fmla="*/ 279133 h 4620126"/>
              <a:gd name="connsiteX132" fmla="*/ 6217920 w 8460606"/>
              <a:gd name="connsiteY132" fmla="*/ 221381 h 4620126"/>
              <a:gd name="connsiteX133" fmla="*/ 6275672 w 8460606"/>
              <a:gd name="connsiteY133" fmla="*/ 115503 h 4620126"/>
              <a:gd name="connsiteX134" fmla="*/ 6294922 w 8460606"/>
              <a:gd name="connsiteY134" fmla="*/ 57752 h 4620126"/>
              <a:gd name="connsiteX135" fmla="*/ 6304548 w 8460606"/>
              <a:gd name="connsiteY135" fmla="*/ 28876 h 4620126"/>
              <a:gd name="connsiteX136" fmla="*/ 6323798 w 8460606"/>
              <a:gd name="connsiteY136" fmla="*/ 0 h 4620126"/>
              <a:gd name="connsiteX137" fmla="*/ 6352674 w 8460606"/>
              <a:gd name="connsiteY137" fmla="*/ 9625 h 4620126"/>
              <a:gd name="connsiteX138" fmla="*/ 6371924 w 8460606"/>
              <a:gd name="connsiteY138" fmla="*/ 38501 h 4620126"/>
              <a:gd name="connsiteX139" fmla="*/ 6400800 w 8460606"/>
              <a:gd name="connsiteY139" fmla="*/ 67377 h 4620126"/>
              <a:gd name="connsiteX140" fmla="*/ 6420051 w 8460606"/>
              <a:gd name="connsiteY140" fmla="*/ 125128 h 4620126"/>
              <a:gd name="connsiteX141" fmla="*/ 6458552 w 8460606"/>
              <a:gd name="connsiteY141" fmla="*/ 182880 h 4620126"/>
              <a:gd name="connsiteX142" fmla="*/ 6477802 w 8460606"/>
              <a:gd name="connsiteY142" fmla="*/ 211756 h 4620126"/>
              <a:gd name="connsiteX143" fmla="*/ 6516303 w 8460606"/>
              <a:gd name="connsiteY143" fmla="*/ 298383 h 4620126"/>
              <a:gd name="connsiteX144" fmla="*/ 6545179 w 8460606"/>
              <a:gd name="connsiteY144" fmla="*/ 442762 h 4620126"/>
              <a:gd name="connsiteX145" fmla="*/ 6564430 w 8460606"/>
              <a:gd name="connsiteY145" fmla="*/ 471638 h 4620126"/>
              <a:gd name="connsiteX146" fmla="*/ 6593305 w 8460606"/>
              <a:gd name="connsiteY146" fmla="*/ 529389 h 4620126"/>
              <a:gd name="connsiteX147" fmla="*/ 6602931 w 8460606"/>
              <a:gd name="connsiteY147" fmla="*/ 558265 h 4620126"/>
              <a:gd name="connsiteX148" fmla="*/ 6631806 w 8460606"/>
              <a:gd name="connsiteY148" fmla="*/ 567891 h 4620126"/>
              <a:gd name="connsiteX149" fmla="*/ 6651057 w 8460606"/>
              <a:gd name="connsiteY149" fmla="*/ 596766 h 4620126"/>
              <a:gd name="connsiteX150" fmla="*/ 6699183 w 8460606"/>
              <a:gd name="connsiteY150" fmla="*/ 654518 h 4620126"/>
              <a:gd name="connsiteX151" fmla="*/ 6728059 w 8460606"/>
              <a:gd name="connsiteY151" fmla="*/ 712269 h 4620126"/>
              <a:gd name="connsiteX152" fmla="*/ 6737684 w 8460606"/>
              <a:gd name="connsiteY152" fmla="*/ 750771 h 4620126"/>
              <a:gd name="connsiteX153" fmla="*/ 6766560 w 8460606"/>
              <a:gd name="connsiteY153" fmla="*/ 808522 h 4620126"/>
              <a:gd name="connsiteX154" fmla="*/ 6776185 w 8460606"/>
              <a:gd name="connsiteY154" fmla="*/ 847023 h 4620126"/>
              <a:gd name="connsiteX155" fmla="*/ 6785811 w 8460606"/>
              <a:gd name="connsiteY155" fmla="*/ 904775 h 4620126"/>
              <a:gd name="connsiteX156" fmla="*/ 6805061 w 8460606"/>
              <a:gd name="connsiteY156" fmla="*/ 933651 h 4620126"/>
              <a:gd name="connsiteX157" fmla="*/ 6824312 w 8460606"/>
              <a:gd name="connsiteY157" fmla="*/ 1010653 h 4620126"/>
              <a:gd name="connsiteX158" fmla="*/ 6833937 w 8460606"/>
              <a:gd name="connsiteY158" fmla="*/ 1049154 h 4620126"/>
              <a:gd name="connsiteX159" fmla="*/ 6853188 w 8460606"/>
              <a:gd name="connsiteY159" fmla="*/ 1116531 h 4620126"/>
              <a:gd name="connsiteX160" fmla="*/ 6862813 w 8460606"/>
              <a:gd name="connsiteY160" fmla="*/ 1174282 h 4620126"/>
              <a:gd name="connsiteX161" fmla="*/ 6872438 w 8460606"/>
              <a:gd name="connsiteY161" fmla="*/ 1655545 h 4620126"/>
              <a:gd name="connsiteX162" fmla="*/ 6882063 w 8460606"/>
              <a:gd name="connsiteY162" fmla="*/ 1684421 h 4620126"/>
              <a:gd name="connsiteX163" fmla="*/ 6891689 w 8460606"/>
              <a:gd name="connsiteY163" fmla="*/ 1751798 h 4620126"/>
              <a:gd name="connsiteX164" fmla="*/ 6910939 w 8460606"/>
              <a:gd name="connsiteY164" fmla="*/ 1780674 h 4620126"/>
              <a:gd name="connsiteX165" fmla="*/ 6939815 w 8460606"/>
              <a:gd name="connsiteY165" fmla="*/ 1848051 h 4620126"/>
              <a:gd name="connsiteX166" fmla="*/ 6959065 w 8460606"/>
              <a:gd name="connsiteY166" fmla="*/ 1876926 h 4620126"/>
              <a:gd name="connsiteX167" fmla="*/ 6978316 w 8460606"/>
              <a:gd name="connsiteY167" fmla="*/ 1934678 h 4620126"/>
              <a:gd name="connsiteX168" fmla="*/ 7016817 w 8460606"/>
              <a:gd name="connsiteY168" fmla="*/ 1992429 h 4620126"/>
              <a:gd name="connsiteX169" fmla="*/ 7036068 w 8460606"/>
              <a:gd name="connsiteY169" fmla="*/ 2021305 h 4620126"/>
              <a:gd name="connsiteX170" fmla="*/ 7045693 w 8460606"/>
              <a:gd name="connsiteY170" fmla="*/ 2050181 h 4620126"/>
              <a:gd name="connsiteX171" fmla="*/ 7141945 w 8460606"/>
              <a:gd name="connsiteY171" fmla="*/ 2146434 h 4620126"/>
              <a:gd name="connsiteX172" fmla="*/ 7209322 w 8460606"/>
              <a:gd name="connsiteY172" fmla="*/ 2165684 h 4620126"/>
              <a:gd name="connsiteX173" fmla="*/ 7267074 w 8460606"/>
              <a:gd name="connsiteY173" fmla="*/ 2204185 h 4620126"/>
              <a:gd name="connsiteX174" fmla="*/ 7295950 w 8460606"/>
              <a:gd name="connsiteY174" fmla="*/ 2223436 h 4620126"/>
              <a:gd name="connsiteX175" fmla="*/ 7575082 w 8460606"/>
              <a:gd name="connsiteY175" fmla="*/ 2213811 h 4620126"/>
              <a:gd name="connsiteX176" fmla="*/ 7661710 w 8460606"/>
              <a:gd name="connsiteY176" fmla="*/ 2165684 h 4620126"/>
              <a:gd name="connsiteX177" fmla="*/ 7748337 w 8460606"/>
              <a:gd name="connsiteY177" fmla="*/ 2136808 h 4620126"/>
              <a:gd name="connsiteX178" fmla="*/ 7777213 w 8460606"/>
              <a:gd name="connsiteY178" fmla="*/ 2127183 h 4620126"/>
              <a:gd name="connsiteX179" fmla="*/ 7806089 w 8460606"/>
              <a:gd name="connsiteY179" fmla="*/ 2107933 h 4620126"/>
              <a:gd name="connsiteX180" fmla="*/ 7834964 w 8460606"/>
              <a:gd name="connsiteY180" fmla="*/ 2079057 h 4620126"/>
              <a:gd name="connsiteX181" fmla="*/ 7950468 w 8460606"/>
              <a:gd name="connsiteY181" fmla="*/ 2050181 h 4620126"/>
              <a:gd name="connsiteX182" fmla="*/ 7979343 w 8460606"/>
              <a:gd name="connsiteY182" fmla="*/ 2040556 h 4620126"/>
              <a:gd name="connsiteX183" fmla="*/ 8075596 w 8460606"/>
              <a:gd name="connsiteY183" fmla="*/ 2021305 h 4620126"/>
              <a:gd name="connsiteX184" fmla="*/ 8114097 w 8460606"/>
              <a:gd name="connsiteY184" fmla="*/ 2002055 h 4620126"/>
              <a:gd name="connsiteX185" fmla="*/ 8171849 w 8460606"/>
              <a:gd name="connsiteY185" fmla="*/ 1982804 h 4620126"/>
              <a:gd name="connsiteX186" fmla="*/ 8229600 w 8460606"/>
              <a:gd name="connsiteY186" fmla="*/ 1944303 h 4620126"/>
              <a:gd name="connsiteX187" fmla="*/ 8258476 w 8460606"/>
              <a:gd name="connsiteY187" fmla="*/ 1925053 h 4620126"/>
              <a:gd name="connsiteX188" fmla="*/ 8277726 w 8460606"/>
              <a:gd name="connsiteY188" fmla="*/ 1896177 h 4620126"/>
              <a:gd name="connsiteX189" fmla="*/ 8306602 w 8460606"/>
              <a:gd name="connsiteY189" fmla="*/ 1886552 h 4620126"/>
              <a:gd name="connsiteX190" fmla="*/ 8364354 w 8460606"/>
              <a:gd name="connsiteY190" fmla="*/ 1857676 h 4620126"/>
              <a:gd name="connsiteX191" fmla="*/ 8383604 w 8460606"/>
              <a:gd name="connsiteY191" fmla="*/ 1828800 h 4620126"/>
              <a:gd name="connsiteX192" fmla="*/ 8460606 w 8460606"/>
              <a:gd name="connsiteY19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097280 w 8460606"/>
              <a:gd name="connsiteY19" fmla="*/ 4081112 h 4620126"/>
              <a:gd name="connsiteX20" fmla="*/ 1126156 w 8460606"/>
              <a:gd name="connsiteY20" fmla="*/ 4061861 h 4620126"/>
              <a:gd name="connsiteX21" fmla="*/ 1232034 w 8460606"/>
              <a:gd name="connsiteY21" fmla="*/ 4032985 h 4620126"/>
              <a:gd name="connsiteX22" fmla="*/ 1270535 w 8460606"/>
              <a:gd name="connsiteY22" fmla="*/ 4023360 h 4620126"/>
              <a:gd name="connsiteX23" fmla="*/ 1299411 w 8460606"/>
              <a:gd name="connsiteY23" fmla="*/ 4004109 h 4620126"/>
              <a:gd name="connsiteX24" fmla="*/ 1443790 w 8460606"/>
              <a:gd name="connsiteY24" fmla="*/ 3898232 h 4620126"/>
              <a:gd name="connsiteX25" fmla="*/ 1501541 w 8460606"/>
              <a:gd name="connsiteY25" fmla="*/ 3840480 h 4620126"/>
              <a:gd name="connsiteX26" fmla="*/ 1559293 w 8460606"/>
              <a:gd name="connsiteY26" fmla="*/ 3782728 h 4620126"/>
              <a:gd name="connsiteX27" fmla="*/ 1588169 w 8460606"/>
              <a:gd name="connsiteY27" fmla="*/ 3744227 h 4620126"/>
              <a:gd name="connsiteX28" fmla="*/ 1626670 w 8460606"/>
              <a:gd name="connsiteY28" fmla="*/ 3715352 h 4620126"/>
              <a:gd name="connsiteX29" fmla="*/ 1867301 w 8460606"/>
              <a:gd name="connsiteY29" fmla="*/ 3465095 h 4620126"/>
              <a:gd name="connsiteX30" fmla="*/ 1905802 w 8460606"/>
              <a:gd name="connsiteY30" fmla="*/ 3426594 h 4620126"/>
              <a:gd name="connsiteX31" fmla="*/ 1963554 w 8460606"/>
              <a:gd name="connsiteY31" fmla="*/ 3359217 h 4620126"/>
              <a:gd name="connsiteX32" fmla="*/ 2050181 w 8460606"/>
              <a:gd name="connsiteY32" fmla="*/ 3262964 h 4620126"/>
              <a:gd name="connsiteX33" fmla="*/ 2088682 w 8460606"/>
              <a:gd name="connsiteY33" fmla="*/ 3214838 h 4620126"/>
              <a:gd name="connsiteX34" fmla="*/ 2156059 w 8460606"/>
              <a:gd name="connsiteY34" fmla="*/ 3099335 h 4620126"/>
              <a:gd name="connsiteX35" fmla="*/ 2175310 w 8460606"/>
              <a:gd name="connsiteY35" fmla="*/ 3060834 h 4620126"/>
              <a:gd name="connsiteX36" fmla="*/ 2194560 w 8460606"/>
              <a:gd name="connsiteY36" fmla="*/ 2993457 h 4620126"/>
              <a:gd name="connsiteX37" fmla="*/ 2213811 w 8460606"/>
              <a:gd name="connsiteY37" fmla="*/ 2954956 h 4620126"/>
              <a:gd name="connsiteX38" fmla="*/ 2233061 w 8460606"/>
              <a:gd name="connsiteY38" fmla="*/ 2887579 h 4620126"/>
              <a:gd name="connsiteX39" fmla="*/ 2261937 w 8460606"/>
              <a:gd name="connsiteY39" fmla="*/ 2675823 h 4620126"/>
              <a:gd name="connsiteX40" fmla="*/ 2281188 w 8460606"/>
              <a:gd name="connsiteY40" fmla="*/ 2598821 h 4620126"/>
              <a:gd name="connsiteX41" fmla="*/ 2310063 w 8460606"/>
              <a:gd name="connsiteY41" fmla="*/ 2531444 h 4620126"/>
              <a:gd name="connsiteX42" fmla="*/ 2377440 w 8460606"/>
              <a:gd name="connsiteY42" fmla="*/ 2473693 h 4620126"/>
              <a:gd name="connsiteX43" fmla="*/ 2406316 w 8460606"/>
              <a:gd name="connsiteY43" fmla="*/ 2464067 h 4620126"/>
              <a:gd name="connsiteX44" fmla="*/ 2435192 w 8460606"/>
              <a:gd name="connsiteY44" fmla="*/ 2444817 h 4620126"/>
              <a:gd name="connsiteX45" fmla="*/ 2608446 w 8460606"/>
              <a:gd name="connsiteY45" fmla="*/ 2290813 h 4620126"/>
              <a:gd name="connsiteX46" fmla="*/ 2704699 w 8460606"/>
              <a:gd name="connsiteY46" fmla="*/ 2329314 h 4620126"/>
              <a:gd name="connsiteX47" fmla="*/ 2733575 w 8460606"/>
              <a:gd name="connsiteY47" fmla="*/ 2338939 h 4620126"/>
              <a:gd name="connsiteX48" fmla="*/ 2791326 w 8460606"/>
              <a:gd name="connsiteY48" fmla="*/ 2367815 h 4620126"/>
              <a:gd name="connsiteX49" fmla="*/ 2916455 w 8460606"/>
              <a:gd name="connsiteY49" fmla="*/ 2483318 h 4620126"/>
              <a:gd name="connsiteX50" fmla="*/ 2954956 w 8460606"/>
              <a:gd name="connsiteY50" fmla="*/ 2569945 h 4620126"/>
              <a:gd name="connsiteX51" fmla="*/ 3022333 w 8460606"/>
              <a:gd name="connsiteY51" fmla="*/ 2714324 h 4620126"/>
              <a:gd name="connsiteX52" fmla="*/ 3041583 w 8460606"/>
              <a:gd name="connsiteY52" fmla="*/ 2772076 h 4620126"/>
              <a:gd name="connsiteX53" fmla="*/ 3051209 w 8460606"/>
              <a:gd name="connsiteY53" fmla="*/ 2800952 h 4620126"/>
              <a:gd name="connsiteX54" fmla="*/ 3060834 w 8460606"/>
              <a:gd name="connsiteY54" fmla="*/ 2829827 h 4620126"/>
              <a:gd name="connsiteX55" fmla="*/ 3128211 w 8460606"/>
              <a:gd name="connsiteY55" fmla="*/ 2954956 h 4620126"/>
              <a:gd name="connsiteX56" fmla="*/ 3157086 w 8460606"/>
              <a:gd name="connsiteY56" fmla="*/ 2974206 h 4620126"/>
              <a:gd name="connsiteX57" fmla="*/ 3262964 w 8460606"/>
              <a:gd name="connsiteY57" fmla="*/ 3070459 h 4620126"/>
              <a:gd name="connsiteX58" fmla="*/ 3301465 w 8460606"/>
              <a:gd name="connsiteY58" fmla="*/ 3128211 h 4620126"/>
              <a:gd name="connsiteX59" fmla="*/ 3445844 w 8460606"/>
              <a:gd name="connsiteY59" fmla="*/ 3205213 h 4620126"/>
              <a:gd name="connsiteX60" fmla="*/ 3474720 w 8460606"/>
              <a:gd name="connsiteY60" fmla="*/ 3224463 h 4620126"/>
              <a:gd name="connsiteX61" fmla="*/ 3532472 w 8460606"/>
              <a:gd name="connsiteY61" fmla="*/ 3243714 h 4620126"/>
              <a:gd name="connsiteX62" fmla="*/ 3599849 w 8460606"/>
              <a:gd name="connsiteY62" fmla="*/ 3282215 h 4620126"/>
              <a:gd name="connsiteX63" fmla="*/ 3638350 w 8460606"/>
              <a:gd name="connsiteY63" fmla="*/ 3291840 h 4620126"/>
              <a:gd name="connsiteX64" fmla="*/ 4100362 w 8460606"/>
              <a:gd name="connsiteY64" fmla="*/ 3243714 h 4620126"/>
              <a:gd name="connsiteX65" fmla="*/ 4129238 w 8460606"/>
              <a:gd name="connsiteY65" fmla="*/ 3234088 h 4620126"/>
              <a:gd name="connsiteX66" fmla="*/ 4331369 w 8460606"/>
              <a:gd name="connsiteY66" fmla="*/ 3051208 h 4620126"/>
              <a:gd name="connsiteX67" fmla="*/ 4350619 w 8460606"/>
              <a:gd name="connsiteY67" fmla="*/ 3022333 h 4620126"/>
              <a:gd name="connsiteX68" fmla="*/ 4437246 w 8460606"/>
              <a:gd name="connsiteY68" fmla="*/ 2954956 h 4620126"/>
              <a:gd name="connsiteX69" fmla="*/ 4687503 w 8460606"/>
              <a:gd name="connsiteY69" fmla="*/ 2579571 h 4620126"/>
              <a:gd name="connsiteX70" fmla="*/ 4697129 w 8460606"/>
              <a:gd name="connsiteY70" fmla="*/ 2550695 h 4620126"/>
              <a:gd name="connsiteX71" fmla="*/ 4735630 w 8460606"/>
              <a:gd name="connsiteY71" fmla="*/ 2464067 h 4620126"/>
              <a:gd name="connsiteX72" fmla="*/ 4754880 w 8460606"/>
              <a:gd name="connsiteY72" fmla="*/ 2406316 h 4620126"/>
              <a:gd name="connsiteX73" fmla="*/ 4764505 w 8460606"/>
              <a:gd name="connsiteY73" fmla="*/ 2377440 h 4620126"/>
              <a:gd name="connsiteX74" fmla="*/ 4822257 w 8460606"/>
              <a:gd name="connsiteY74" fmla="*/ 2252312 h 4620126"/>
              <a:gd name="connsiteX75" fmla="*/ 4908884 w 8460606"/>
              <a:gd name="connsiteY75" fmla="*/ 1982804 h 4620126"/>
              <a:gd name="connsiteX76" fmla="*/ 4918510 w 8460606"/>
              <a:gd name="connsiteY76" fmla="*/ 1876926 h 4620126"/>
              <a:gd name="connsiteX77" fmla="*/ 4937760 w 8460606"/>
              <a:gd name="connsiteY77" fmla="*/ 1809549 h 4620126"/>
              <a:gd name="connsiteX78" fmla="*/ 4957011 w 8460606"/>
              <a:gd name="connsiteY78" fmla="*/ 1626669 h 4620126"/>
              <a:gd name="connsiteX79" fmla="*/ 4966636 w 8460606"/>
              <a:gd name="connsiteY79" fmla="*/ 1578543 h 4620126"/>
              <a:gd name="connsiteX80" fmla="*/ 4976261 w 8460606"/>
              <a:gd name="connsiteY80" fmla="*/ 1463040 h 4620126"/>
              <a:gd name="connsiteX81" fmla="*/ 5014762 w 8460606"/>
              <a:gd name="connsiteY81" fmla="*/ 1366787 h 4620126"/>
              <a:gd name="connsiteX82" fmla="*/ 5024388 w 8460606"/>
              <a:gd name="connsiteY82" fmla="*/ 1328286 h 4620126"/>
              <a:gd name="connsiteX83" fmla="*/ 5062889 w 8460606"/>
              <a:gd name="connsiteY83" fmla="*/ 1241659 h 4620126"/>
              <a:gd name="connsiteX84" fmla="*/ 5072514 w 8460606"/>
              <a:gd name="connsiteY84" fmla="*/ 1203158 h 4620126"/>
              <a:gd name="connsiteX85" fmla="*/ 5091764 w 8460606"/>
              <a:gd name="connsiteY85" fmla="*/ 1155032 h 4620126"/>
              <a:gd name="connsiteX86" fmla="*/ 5101390 w 8460606"/>
              <a:gd name="connsiteY86" fmla="*/ 1126156 h 4620126"/>
              <a:gd name="connsiteX87" fmla="*/ 5120640 w 8460606"/>
              <a:gd name="connsiteY87" fmla="*/ 1097280 h 4620126"/>
              <a:gd name="connsiteX88" fmla="*/ 5149516 w 8460606"/>
              <a:gd name="connsiteY88" fmla="*/ 1029903 h 4620126"/>
              <a:gd name="connsiteX89" fmla="*/ 5178392 w 8460606"/>
              <a:gd name="connsiteY89" fmla="*/ 1001027 h 4620126"/>
              <a:gd name="connsiteX90" fmla="*/ 5216893 w 8460606"/>
              <a:gd name="connsiteY90" fmla="*/ 943276 h 4620126"/>
              <a:gd name="connsiteX91" fmla="*/ 5236143 w 8460606"/>
              <a:gd name="connsiteY91" fmla="*/ 914400 h 4620126"/>
              <a:gd name="connsiteX92" fmla="*/ 5274644 w 8460606"/>
              <a:gd name="connsiteY92" fmla="*/ 827773 h 4620126"/>
              <a:gd name="connsiteX93" fmla="*/ 5303520 w 8460606"/>
              <a:gd name="connsiteY93" fmla="*/ 770021 h 4620126"/>
              <a:gd name="connsiteX94" fmla="*/ 5361272 w 8460606"/>
              <a:gd name="connsiteY94" fmla="*/ 741145 h 4620126"/>
              <a:gd name="connsiteX95" fmla="*/ 5390148 w 8460606"/>
              <a:gd name="connsiteY95" fmla="*/ 750771 h 4620126"/>
              <a:gd name="connsiteX96" fmla="*/ 5447899 w 8460606"/>
              <a:gd name="connsiteY96" fmla="*/ 731520 h 4620126"/>
              <a:gd name="connsiteX97" fmla="*/ 5505651 w 8460606"/>
              <a:gd name="connsiteY97" fmla="*/ 770021 h 4620126"/>
              <a:gd name="connsiteX98" fmla="*/ 5515276 w 8460606"/>
              <a:gd name="connsiteY98" fmla="*/ 798897 h 4620126"/>
              <a:gd name="connsiteX99" fmla="*/ 5553777 w 8460606"/>
              <a:gd name="connsiteY99" fmla="*/ 875899 h 4620126"/>
              <a:gd name="connsiteX100" fmla="*/ 5582653 w 8460606"/>
              <a:gd name="connsiteY100" fmla="*/ 962526 h 4620126"/>
              <a:gd name="connsiteX101" fmla="*/ 5592278 w 8460606"/>
              <a:gd name="connsiteY101" fmla="*/ 991402 h 4620126"/>
              <a:gd name="connsiteX102" fmla="*/ 5611529 w 8460606"/>
              <a:gd name="connsiteY102" fmla="*/ 1029903 h 4620126"/>
              <a:gd name="connsiteX103" fmla="*/ 5630779 w 8460606"/>
              <a:gd name="connsiteY103" fmla="*/ 1087655 h 4620126"/>
              <a:gd name="connsiteX104" fmla="*/ 5640404 w 8460606"/>
              <a:gd name="connsiteY104" fmla="*/ 1116531 h 4620126"/>
              <a:gd name="connsiteX105" fmla="*/ 5678905 w 8460606"/>
              <a:gd name="connsiteY105" fmla="*/ 1174282 h 4620126"/>
              <a:gd name="connsiteX106" fmla="*/ 5698156 w 8460606"/>
              <a:gd name="connsiteY106" fmla="*/ 1203158 h 4620126"/>
              <a:gd name="connsiteX107" fmla="*/ 5717406 w 8460606"/>
              <a:gd name="connsiteY107" fmla="*/ 1260909 h 4620126"/>
              <a:gd name="connsiteX108" fmla="*/ 5727032 w 8460606"/>
              <a:gd name="connsiteY108" fmla="*/ 1289785 h 4620126"/>
              <a:gd name="connsiteX109" fmla="*/ 5736657 w 8460606"/>
              <a:gd name="connsiteY109" fmla="*/ 1328286 h 4620126"/>
              <a:gd name="connsiteX110" fmla="*/ 5755908 w 8460606"/>
              <a:gd name="connsiteY110" fmla="*/ 1376413 h 4620126"/>
              <a:gd name="connsiteX111" fmla="*/ 5765533 w 8460606"/>
              <a:gd name="connsiteY111" fmla="*/ 1491916 h 4620126"/>
              <a:gd name="connsiteX112" fmla="*/ 5775158 w 8460606"/>
              <a:gd name="connsiteY112" fmla="*/ 1540042 h 4620126"/>
              <a:gd name="connsiteX113" fmla="*/ 5784783 w 8460606"/>
              <a:gd name="connsiteY113" fmla="*/ 1636295 h 4620126"/>
              <a:gd name="connsiteX114" fmla="*/ 5823284 w 8460606"/>
              <a:gd name="connsiteY114" fmla="*/ 1626669 h 4620126"/>
              <a:gd name="connsiteX115" fmla="*/ 5842535 w 8460606"/>
              <a:gd name="connsiteY115" fmla="*/ 1597794 h 4620126"/>
              <a:gd name="connsiteX116" fmla="*/ 5871411 w 8460606"/>
              <a:gd name="connsiteY116" fmla="*/ 1578543 h 4620126"/>
              <a:gd name="connsiteX117" fmla="*/ 5909912 w 8460606"/>
              <a:gd name="connsiteY117" fmla="*/ 1520792 h 4620126"/>
              <a:gd name="connsiteX118" fmla="*/ 5929162 w 8460606"/>
              <a:gd name="connsiteY118" fmla="*/ 1491916 h 4620126"/>
              <a:gd name="connsiteX119" fmla="*/ 5958038 w 8460606"/>
              <a:gd name="connsiteY119" fmla="*/ 1434164 h 4620126"/>
              <a:gd name="connsiteX120" fmla="*/ 5977289 w 8460606"/>
              <a:gd name="connsiteY120" fmla="*/ 1232034 h 4620126"/>
              <a:gd name="connsiteX121" fmla="*/ 5986914 w 8460606"/>
              <a:gd name="connsiteY121" fmla="*/ 1145406 h 4620126"/>
              <a:gd name="connsiteX122" fmla="*/ 6006164 w 8460606"/>
              <a:gd name="connsiteY122" fmla="*/ 1078029 h 4620126"/>
              <a:gd name="connsiteX123" fmla="*/ 6035040 w 8460606"/>
              <a:gd name="connsiteY123" fmla="*/ 808522 h 4620126"/>
              <a:gd name="connsiteX124" fmla="*/ 6054291 w 8460606"/>
              <a:gd name="connsiteY124" fmla="*/ 741145 h 4620126"/>
              <a:gd name="connsiteX125" fmla="*/ 6073541 w 8460606"/>
              <a:gd name="connsiteY125" fmla="*/ 683394 h 4620126"/>
              <a:gd name="connsiteX126" fmla="*/ 6092792 w 8460606"/>
              <a:gd name="connsiteY126" fmla="*/ 596766 h 4620126"/>
              <a:gd name="connsiteX127" fmla="*/ 6131293 w 8460606"/>
              <a:gd name="connsiteY127" fmla="*/ 462013 h 4620126"/>
              <a:gd name="connsiteX128" fmla="*/ 6150543 w 8460606"/>
              <a:gd name="connsiteY128" fmla="*/ 423512 h 4620126"/>
              <a:gd name="connsiteX129" fmla="*/ 6179419 w 8460606"/>
              <a:gd name="connsiteY129" fmla="*/ 317634 h 4620126"/>
              <a:gd name="connsiteX130" fmla="*/ 6198670 w 8460606"/>
              <a:gd name="connsiteY130" fmla="*/ 279133 h 4620126"/>
              <a:gd name="connsiteX131" fmla="*/ 6217920 w 8460606"/>
              <a:gd name="connsiteY131" fmla="*/ 221381 h 4620126"/>
              <a:gd name="connsiteX132" fmla="*/ 6275672 w 8460606"/>
              <a:gd name="connsiteY132" fmla="*/ 115503 h 4620126"/>
              <a:gd name="connsiteX133" fmla="*/ 6294922 w 8460606"/>
              <a:gd name="connsiteY133" fmla="*/ 57752 h 4620126"/>
              <a:gd name="connsiteX134" fmla="*/ 6304548 w 8460606"/>
              <a:gd name="connsiteY134" fmla="*/ 28876 h 4620126"/>
              <a:gd name="connsiteX135" fmla="*/ 6323798 w 8460606"/>
              <a:gd name="connsiteY135" fmla="*/ 0 h 4620126"/>
              <a:gd name="connsiteX136" fmla="*/ 6352674 w 8460606"/>
              <a:gd name="connsiteY136" fmla="*/ 9625 h 4620126"/>
              <a:gd name="connsiteX137" fmla="*/ 6371924 w 8460606"/>
              <a:gd name="connsiteY137" fmla="*/ 38501 h 4620126"/>
              <a:gd name="connsiteX138" fmla="*/ 6400800 w 8460606"/>
              <a:gd name="connsiteY138" fmla="*/ 67377 h 4620126"/>
              <a:gd name="connsiteX139" fmla="*/ 6420051 w 8460606"/>
              <a:gd name="connsiteY139" fmla="*/ 125128 h 4620126"/>
              <a:gd name="connsiteX140" fmla="*/ 6458552 w 8460606"/>
              <a:gd name="connsiteY140" fmla="*/ 182880 h 4620126"/>
              <a:gd name="connsiteX141" fmla="*/ 6477802 w 8460606"/>
              <a:gd name="connsiteY141" fmla="*/ 211756 h 4620126"/>
              <a:gd name="connsiteX142" fmla="*/ 6516303 w 8460606"/>
              <a:gd name="connsiteY142" fmla="*/ 298383 h 4620126"/>
              <a:gd name="connsiteX143" fmla="*/ 6545179 w 8460606"/>
              <a:gd name="connsiteY143" fmla="*/ 442762 h 4620126"/>
              <a:gd name="connsiteX144" fmla="*/ 6564430 w 8460606"/>
              <a:gd name="connsiteY144" fmla="*/ 471638 h 4620126"/>
              <a:gd name="connsiteX145" fmla="*/ 6593305 w 8460606"/>
              <a:gd name="connsiteY145" fmla="*/ 529389 h 4620126"/>
              <a:gd name="connsiteX146" fmla="*/ 6602931 w 8460606"/>
              <a:gd name="connsiteY146" fmla="*/ 558265 h 4620126"/>
              <a:gd name="connsiteX147" fmla="*/ 6631806 w 8460606"/>
              <a:gd name="connsiteY147" fmla="*/ 567891 h 4620126"/>
              <a:gd name="connsiteX148" fmla="*/ 6651057 w 8460606"/>
              <a:gd name="connsiteY148" fmla="*/ 596766 h 4620126"/>
              <a:gd name="connsiteX149" fmla="*/ 6699183 w 8460606"/>
              <a:gd name="connsiteY149" fmla="*/ 654518 h 4620126"/>
              <a:gd name="connsiteX150" fmla="*/ 6728059 w 8460606"/>
              <a:gd name="connsiteY150" fmla="*/ 712269 h 4620126"/>
              <a:gd name="connsiteX151" fmla="*/ 6737684 w 8460606"/>
              <a:gd name="connsiteY151" fmla="*/ 750771 h 4620126"/>
              <a:gd name="connsiteX152" fmla="*/ 6766560 w 8460606"/>
              <a:gd name="connsiteY152" fmla="*/ 808522 h 4620126"/>
              <a:gd name="connsiteX153" fmla="*/ 6776185 w 8460606"/>
              <a:gd name="connsiteY153" fmla="*/ 847023 h 4620126"/>
              <a:gd name="connsiteX154" fmla="*/ 6785811 w 8460606"/>
              <a:gd name="connsiteY154" fmla="*/ 904775 h 4620126"/>
              <a:gd name="connsiteX155" fmla="*/ 6805061 w 8460606"/>
              <a:gd name="connsiteY155" fmla="*/ 933651 h 4620126"/>
              <a:gd name="connsiteX156" fmla="*/ 6824312 w 8460606"/>
              <a:gd name="connsiteY156" fmla="*/ 1010653 h 4620126"/>
              <a:gd name="connsiteX157" fmla="*/ 6833937 w 8460606"/>
              <a:gd name="connsiteY157" fmla="*/ 1049154 h 4620126"/>
              <a:gd name="connsiteX158" fmla="*/ 6853188 w 8460606"/>
              <a:gd name="connsiteY158" fmla="*/ 1116531 h 4620126"/>
              <a:gd name="connsiteX159" fmla="*/ 6862813 w 8460606"/>
              <a:gd name="connsiteY159" fmla="*/ 1174282 h 4620126"/>
              <a:gd name="connsiteX160" fmla="*/ 6872438 w 8460606"/>
              <a:gd name="connsiteY160" fmla="*/ 1655545 h 4620126"/>
              <a:gd name="connsiteX161" fmla="*/ 6882063 w 8460606"/>
              <a:gd name="connsiteY161" fmla="*/ 1684421 h 4620126"/>
              <a:gd name="connsiteX162" fmla="*/ 6891689 w 8460606"/>
              <a:gd name="connsiteY162" fmla="*/ 1751798 h 4620126"/>
              <a:gd name="connsiteX163" fmla="*/ 6910939 w 8460606"/>
              <a:gd name="connsiteY163" fmla="*/ 1780674 h 4620126"/>
              <a:gd name="connsiteX164" fmla="*/ 6939815 w 8460606"/>
              <a:gd name="connsiteY164" fmla="*/ 1848051 h 4620126"/>
              <a:gd name="connsiteX165" fmla="*/ 6959065 w 8460606"/>
              <a:gd name="connsiteY165" fmla="*/ 1876926 h 4620126"/>
              <a:gd name="connsiteX166" fmla="*/ 6978316 w 8460606"/>
              <a:gd name="connsiteY166" fmla="*/ 1934678 h 4620126"/>
              <a:gd name="connsiteX167" fmla="*/ 7016817 w 8460606"/>
              <a:gd name="connsiteY167" fmla="*/ 1992429 h 4620126"/>
              <a:gd name="connsiteX168" fmla="*/ 7036068 w 8460606"/>
              <a:gd name="connsiteY168" fmla="*/ 2021305 h 4620126"/>
              <a:gd name="connsiteX169" fmla="*/ 7045693 w 8460606"/>
              <a:gd name="connsiteY169" fmla="*/ 2050181 h 4620126"/>
              <a:gd name="connsiteX170" fmla="*/ 7141945 w 8460606"/>
              <a:gd name="connsiteY170" fmla="*/ 2146434 h 4620126"/>
              <a:gd name="connsiteX171" fmla="*/ 7209322 w 8460606"/>
              <a:gd name="connsiteY171" fmla="*/ 2165684 h 4620126"/>
              <a:gd name="connsiteX172" fmla="*/ 7267074 w 8460606"/>
              <a:gd name="connsiteY172" fmla="*/ 2204185 h 4620126"/>
              <a:gd name="connsiteX173" fmla="*/ 7295950 w 8460606"/>
              <a:gd name="connsiteY173" fmla="*/ 2223436 h 4620126"/>
              <a:gd name="connsiteX174" fmla="*/ 7575082 w 8460606"/>
              <a:gd name="connsiteY174" fmla="*/ 2213811 h 4620126"/>
              <a:gd name="connsiteX175" fmla="*/ 7661710 w 8460606"/>
              <a:gd name="connsiteY175" fmla="*/ 2165684 h 4620126"/>
              <a:gd name="connsiteX176" fmla="*/ 7748337 w 8460606"/>
              <a:gd name="connsiteY176" fmla="*/ 2136808 h 4620126"/>
              <a:gd name="connsiteX177" fmla="*/ 7777213 w 8460606"/>
              <a:gd name="connsiteY177" fmla="*/ 2127183 h 4620126"/>
              <a:gd name="connsiteX178" fmla="*/ 7806089 w 8460606"/>
              <a:gd name="connsiteY178" fmla="*/ 2107933 h 4620126"/>
              <a:gd name="connsiteX179" fmla="*/ 7834964 w 8460606"/>
              <a:gd name="connsiteY179" fmla="*/ 2079057 h 4620126"/>
              <a:gd name="connsiteX180" fmla="*/ 7950468 w 8460606"/>
              <a:gd name="connsiteY180" fmla="*/ 2050181 h 4620126"/>
              <a:gd name="connsiteX181" fmla="*/ 7979343 w 8460606"/>
              <a:gd name="connsiteY181" fmla="*/ 2040556 h 4620126"/>
              <a:gd name="connsiteX182" fmla="*/ 8075596 w 8460606"/>
              <a:gd name="connsiteY182" fmla="*/ 2021305 h 4620126"/>
              <a:gd name="connsiteX183" fmla="*/ 8114097 w 8460606"/>
              <a:gd name="connsiteY183" fmla="*/ 2002055 h 4620126"/>
              <a:gd name="connsiteX184" fmla="*/ 8171849 w 8460606"/>
              <a:gd name="connsiteY184" fmla="*/ 1982804 h 4620126"/>
              <a:gd name="connsiteX185" fmla="*/ 8229600 w 8460606"/>
              <a:gd name="connsiteY185" fmla="*/ 1944303 h 4620126"/>
              <a:gd name="connsiteX186" fmla="*/ 8258476 w 8460606"/>
              <a:gd name="connsiteY186" fmla="*/ 1925053 h 4620126"/>
              <a:gd name="connsiteX187" fmla="*/ 8277726 w 8460606"/>
              <a:gd name="connsiteY187" fmla="*/ 1896177 h 4620126"/>
              <a:gd name="connsiteX188" fmla="*/ 8306602 w 8460606"/>
              <a:gd name="connsiteY188" fmla="*/ 1886552 h 4620126"/>
              <a:gd name="connsiteX189" fmla="*/ 8364354 w 8460606"/>
              <a:gd name="connsiteY189" fmla="*/ 1857676 h 4620126"/>
              <a:gd name="connsiteX190" fmla="*/ 8383604 w 8460606"/>
              <a:gd name="connsiteY190" fmla="*/ 1828800 h 4620126"/>
              <a:gd name="connsiteX191" fmla="*/ 8460606 w 8460606"/>
              <a:gd name="connsiteY19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981777 w 8460606"/>
              <a:gd name="connsiteY16" fmla="*/ 4235116 h 4620126"/>
              <a:gd name="connsiteX17" fmla="*/ 1029903 w 8460606"/>
              <a:gd name="connsiteY17" fmla="*/ 4148488 h 4620126"/>
              <a:gd name="connsiteX18" fmla="*/ 1039529 w 8460606"/>
              <a:gd name="connsiteY18" fmla="*/ 4119613 h 4620126"/>
              <a:gd name="connsiteX19" fmla="*/ 1126156 w 8460606"/>
              <a:gd name="connsiteY19" fmla="*/ 4061861 h 4620126"/>
              <a:gd name="connsiteX20" fmla="*/ 1232034 w 8460606"/>
              <a:gd name="connsiteY20" fmla="*/ 4032985 h 4620126"/>
              <a:gd name="connsiteX21" fmla="*/ 1270535 w 8460606"/>
              <a:gd name="connsiteY21" fmla="*/ 4023360 h 4620126"/>
              <a:gd name="connsiteX22" fmla="*/ 1299411 w 8460606"/>
              <a:gd name="connsiteY22" fmla="*/ 4004109 h 4620126"/>
              <a:gd name="connsiteX23" fmla="*/ 1443790 w 8460606"/>
              <a:gd name="connsiteY23" fmla="*/ 3898232 h 4620126"/>
              <a:gd name="connsiteX24" fmla="*/ 1501541 w 8460606"/>
              <a:gd name="connsiteY24" fmla="*/ 3840480 h 4620126"/>
              <a:gd name="connsiteX25" fmla="*/ 1559293 w 8460606"/>
              <a:gd name="connsiteY25" fmla="*/ 3782728 h 4620126"/>
              <a:gd name="connsiteX26" fmla="*/ 1588169 w 8460606"/>
              <a:gd name="connsiteY26" fmla="*/ 3744227 h 4620126"/>
              <a:gd name="connsiteX27" fmla="*/ 1626670 w 8460606"/>
              <a:gd name="connsiteY27" fmla="*/ 3715352 h 4620126"/>
              <a:gd name="connsiteX28" fmla="*/ 1867301 w 8460606"/>
              <a:gd name="connsiteY28" fmla="*/ 3465095 h 4620126"/>
              <a:gd name="connsiteX29" fmla="*/ 1905802 w 8460606"/>
              <a:gd name="connsiteY29" fmla="*/ 3426594 h 4620126"/>
              <a:gd name="connsiteX30" fmla="*/ 1963554 w 8460606"/>
              <a:gd name="connsiteY30" fmla="*/ 3359217 h 4620126"/>
              <a:gd name="connsiteX31" fmla="*/ 2050181 w 8460606"/>
              <a:gd name="connsiteY31" fmla="*/ 3262964 h 4620126"/>
              <a:gd name="connsiteX32" fmla="*/ 2088682 w 8460606"/>
              <a:gd name="connsiteY32" fmla="*/ 3214838 h 4620126"/>
              <a:gd name="connsiteX33" fmla="*/ 2156059 w 8460606"/>
              <a:gd name="connsiteY33" fmla="*/ 3099335 h 4620126"/>
              <a:gd name="connsiteX34" fmla="*/ 2175310 w 8460606"/>
              <a:gd name="connsiteY34" fmla="*/ 3060834 h 4620126"/>
              <a:gd name="connsiteX35" fmla="*/ 2194560 w 8460606"/>
              <a:gd name="connsiteY35" fmla="*/ 2993457 h 4620126"/>
              <a:gd name="connsiteX36" fmla="*/ 2213811 w 8460606"/>
              <a:gd name="connsiteY36" fmla="*/ 2954956 h 4620126"/>
              <a:gd name="connsiteX37" fmla="*/ 2233061 w 8460606"/>
              <a:gd name="connsiteY37" fmla="*/ 2887579 h 4620126"/>
              <a:gd name="connsiteX38" fmla="*/ 2261937 w 8460606"/>
              <a:gd name="connsiteY38" fmla="*/ 2675823 h 4620126"/>
              <a:gd name="connsiteX39" fmla="*/ 2281188 w 8460606"/>
              <a:gd name="connsiteY39" fmla="*/ 2598821 h 4620126"/>
              <a:gd name="connsiteX40" fmla="*/ 2310063 w 8460606"/>
              <a:gd name="connsiteY40" fmla="*/ 2531444 h 4620126"/>
              <a:gd name="connsiteX41" fmla="*/ 2377440 w 8460606"/>
              <a:gd name="connsiteY41" fmla="*/ 2473693 h 4620126"/>
              <a:gd name="connsiteX42" fmla="*/ 2406316 w 8460606"/>
              <a:gd name="connsiteY42" fmla="*/ 2464067 h 4620126"/>
              <a:gd name="connsiteX43" fmla="*/ 2435192 w 8460606"/>
              <a:gd name="connsiteY43" fmla="*/ 2444817 h 4620126"/>
              <a:gd name="connsiteX44" fmla="*/ 2608446 w 8460606"/>
              <a:gd name="connsiteY44" fmla="*/ 2290813 h 4620126"/>
              <a:gd name="connsiteX45" fmla="*/ 2704699 w 8460606"/>
              <a:gd name="connsiteY45" fmla="*/ 2329314 h 4620126"/>
              <a:gd name="connsiteX46" fmla="*/ 2733575 w 8460606"/>
              <a:gd name="connsiteY46" fmla="*/ 2338939 h 4620126"/>
              <a:gd name="connsiteX47" fmla="*/ 2791326 w 8460606"/>
              <a:gd name="connsiteY47" fmla="*/ 2367815 h 4620126"/>
              <a:gd name="connsiteX48" fmla="*/ 2916455 w 8460606"/>
              <a:gd name="connsiteY48" fmla="*/ 2483318 h 4620126"/>
              <a:gd name="connsiteX49" fmla="*/ 2954956 w 8460606"/>
              <a:gd name="connsiteY49" fmla="*/ 2569945 h 4620126"/>
              <a:gd name="connsiteX50" fmla="*/ 3022333 w 8460606"/>
              <a:gd name="connsiteY50" fmla="*/ 2714324 h 4620126"/>
              <a:gd name="connsiteX51" fmla="*/ 3041583 w 8460606"/>
              <a:gd name="connsiteY51" fmla="*/ 2772076 h 4620126"/>
              <a:gd name="connsiteX52" fmla="*/ 3051209 w 8460606"/>
              <a:gd name="connsiteY52" fmla="*/ 2800952 h 4620126"/>
              <a:gd name="connsiteX53" fmla="*/ 3060834 w 8460606"/>
              <a:gd name="connsiteY53" fmla="*/ 2829827 h 4620126"/>
              <a:gd name="connsiteX54" fmla="*/ 3128211 w 8460606"/>
              <a:gd name="connsiteY54" fmla="*/ 2954956 h 4620126"/>
              <a:gd name="connsiteX55" fmla="*/ 3157086 w 8460606"/>
              <a:gd name="connsiteY55" fmla="*/ 2974206 h 4620126"/>
              <a:gd name="connsiteX56" fmla="*/ 3262964 w 8460606"/>
              <a:gd name="connsiteY56" fmla="*/ 3070459 h 4620126"/>
              <a:gd name="connsiteX57" fmla="*/ 3301465 w 8460606"/>
              <a:gd name="connsiteY57" fmla="*/ 3128211 h 4620126"/>
              <a:gd name="connsiteX58" fmla="*/ 3445844 w 8460606"/>
              <a:gd name="connsiteY58" fmla="*/ 3205213 h 4620126"/>
              <a:gd name="connsiteX59" fmla="*/ 3474720 w 8460606"/>
              <a:gd name="connsiteY59" fmla="*/ 3224463 h 4620126"/>
              <a:gd name="connsiteX60" fmla="*/ 3532472 w 8460606"/>
              <a:gd name="connsiteY60" fmla="*/ 3243714 h 4620126"/>
              <a:gd name="connsiteX61" fmla="*/ 3599849 w 8460606"/>
              <a:gd name="connsiteY61" fmla="*/ 3282215 h 4620126"/>
              <a:gd name="connsiteX62" fmla="*/ 3638350 w 8460606"/>
              <a:gd name="connsiteY62" fmla="*/ 3291840 h 4620126"/>
              <a:gd name="connsiteX63" fmla="*/ 4100362 w 8460606"/>
              <a:gd name="connsiteY63" fmla="*/ 3243714 h 4620126"/>
              <a:gd name="connsiteX64" fmla="*/ 4129238 w 8460606"/>
              <a:gd name="connsiteY64" fmla="*/ 3234088 h 4620126"/>
              <a:gd name="connsiteX65" fmla="*/ 4331369 w 8460606"/>
              <a:gd name="connsiteY65" fmla="*/ 3051208 h 4620126"/>
              <a:gd name="connsiteX66" fmla="*/ 4350619 w 8460606"/>
              <a:gd name="connsiteY66" fmla="*/ 3022333 h 4620126"/>
              <a:gd name="connsiteX67" fmla="*/ 4437246 w 8460606"/>
              <a:gd name="connsiteY67" fmla="*/ 2954956 h 4620126"/>
              <a:gd name="connsiteX68" fmla="*/ 4687503 w 8460606"/>
              <a:gd name="connsiteY68" fmla="*/ 2579571 h 4620126"/>
              <a:gd name="connsiteX69" fmla="*/ 4697129 w 8460606"/>
              <a:gd name="connsiteY69" fmla="*/ 2550695 h 4620126"/>
              <a:gd name="connsiteX70" fmla="*/ 4735630 w 8460606"/>
              <a:gd name="connsiteY70" fmla="*/ 2464067 h 4620126"/>
              <a:gd name="connsiteX71" fmla="*/ 4754880 w 8460606"/>
              <a:gd name="connsiteY71" fmla="*/ 2406316 h 4620126"/>
              <a:gd name="connsiteX72" fmla="*/ 4764505 w 8460606"/>
              <a:gd name="connsiteY72" fmla="*/ 2377440 h 4620126"/>
              <a:gd name="connsiteX73" fmla="*/ 4822257 w 8460606"/>
              <a:gd name="connsiteY73" fmla="*/ 2252312 h 4620126"/>
              <a:gd name="connsiteX74" fmla="*/ 4908884 w 8460606"/>
              <a:gd name="connsiteY74" fmla="*/ 1982804 h 4620126"/>
              <a:gd name="connsiteX75" fmla="*/ 4918510 w 8460606"/>
              <a:gd name="connsiteY75" fmla="*/ 1876926 h 4620126"/>
              <a:gd name="connsiteX76" fmla="*/ 4937760 w 8460606"/>
              <a:gd name="connsiteY76" fmla="*/ 1809549 h 4620126"/>
              <a:gd name="connsiteX77" fmla="*/ 4957011 w 8460606"/>
              <a:gd name="connsiteY77" fmla="*/ 1626669 h 4620126"/>
              <a:gd name="connsiteX78" fmla="*/ 4966636 w 8460606"/>
              <a:gd name="connsiteY78" fmla="*/ 1578543 h 4620126"/>
              <a:gd name="connsiteX79" fmla="*/ 4976261 w 8460606"/>
              <a:gd name="connsiteY79" fmla="*/ 1463040 h 4620126"/>
              <a:gd name="connsiteX80" fmla="*/ 5014762 w 8460606"/>
              <a:gd name="connsiteY80" fmla="*/ 1366787 h 4620126"/>
              <a:gd name="connsiteX81" fmla="*/ 5024388 w 8460606"/>
              <a:gd name="connsiteY81" fmla="*/ 1328286 h 4620126"/>
              <a:gd name="connsiteX82" fmla="*/ 5062889 w 8460606"/>
              <a:gd name="connsiteY82" fmla="*/ 1241659 h 4620126"/>
              <a:gd name="connsiteX83" fmla="*/ 5072514 w 8460606"/>
              <a:gd name="connsiteY83" fmla="*/ 1203158 h 4620126"/>
              <a:gd name="connsiteX84" fmla="*/ 5091764 w 8460606"/>
              <a:gd name="connsiteY84" fmla="*/ 1155032 h 4620126"/>
              <a:gd name="connsiteX85" fmla="*/ 5101390 w 8460606"/>
              <a:gd name="connsiteY85" fmla="*/ 1126156 h 4620126"/>
              <a:gd name="connsiteX86" fmla="*/ 5120640 w 8460606"/>
              <a:gd name="connsiteY86" fmla="*/ 1097280 h 4620126"/>
              <a:gd name="connsiteX87" fmla="*/ 5149516 w 8460606"/>
              <a:gd name="connsiteY87" fmla="*/ 1029903 h 4620126"/>
              <a:gd name="connsiteX88" fmla="*/ 5178392 w 8460606"/>
              <a:gd name="connsiteY88" fmla="*/ 1001027 h 4620126"/>
              <a:gd name="connsiteX89" fmla="*/ 5216893 w 8460606"/>
              <a:gd name="connsiteY89" fmla="*/ 943276 h 4620126"/>
              <a:gd name="connsiteX90" fmla="*/ 5236143 w 8460606"/>
              <a:gd name="connsiteY90" fmla="*/ 914400 h 4620126"/>
              <a:gd name="connsiteX91" fmla="*/ 5274644 w 8460606"/>
              <a:gd name="connsiteY91" fmla="*/ 827773 h 4620126"/>
              <a:gd name="connsiteX92" fmla="*/ 5303520 w 8460606"/>
              <a:gd name="connsiteY92" fmla="*/ 770021 h 4620126"/>
              <a:gd name="connsiteX93" fmla="*/ 5361272 w 8460606"/>
              <a:gd name="connsiteY93" fmla="*/ 741145 h 4620126"/>
              <a:gd name="connsiteX94" fmla="*/ 5390148 w 8460606"/>
              <a:gd name="connsiteY94" fmla="*/ 750771 h 4620126"/>
              <a:gd name="connsiteX95" fmla="*/ 5447899 w 8460606"/>
              <a:gd name="connsiteY95" fmla="*/ 731520 h 4620126"/>
              <a:gd name="connsiteX96" fmla="*/ 5505651 w 8460606"/>
              <a:gd name="connsiteY96" fmla="*/ 770021 h 4620126"/>
              <a:gd name="connsiteX97" fmla="*/ 5515276 w 8460606"/>
              <a:gd name="connsiteY97" fmla="*/ 798897 h 4620126"/>
              <a:gd name="connsiteX98" fmla="*/ 5553777 w 8460606"/>
              <a:gd name="connsiteY98" fmla="*/ 875899 h 4620126"/>
              <a:gd name="connsiteX99" fmla="*/ 5582653 w 8460606"/>
              <a:gd name="connsiteY99" fmla="*/ 962526 h 4620126"/>
              <a:gd name="connsiteX100" fmla="*/ 5592278 w 8460606"/>
              <a:gd name="connsiteY100" fmla="*/ 991402 h 4620126"/>
              <a:gd name="connsiteX101" fmla="*/ 5611529 w 8460606"/>
              <a:gd name="connsiteY101" fmla="*/ 1029903 h 4620126"/>
              <a:gd name="connsiteX102" fmla="*/ 5630779 w 8460606"/>
              <a:gd name="connsiteY102" fmla="*/ 1087655 h 4620126"/>
              <a:gd name="connsiteX103" fmla="*/ 5640404 w 8460606"/>
              <a:gd name="connsiteY103" fmla="*/ 1116531 h 4620126"/>
              <a:gd name="connsiteX104" fmla="*/ 5678905 w 8460606"/>
              <a:gd name="connsiteY104" fmla="*/ 1174282 h 4620126"/>
              <a:gd name="connsiteX105" fmla="*/ 5698156 w 8460606"/>
              <a:gd name="connsiteY105" fmla="*/ 1203158 h 4620126"/>
              <a:gd name="connsiteX106" fmla="*/ 5717406 w 8460606"/>
              <a:gd name="connsiteY106" fmla="*/ 1260909 h 4620126"/>
              <a:gd name="connsiteX107" fmla="*/ 5727032 w 8460606"/>
              <a:gd name="connsiteY107" fmla="*/ 1289785 h 4620126"/>
              <a:gd name="connsiteX108" fmla="*/ 5736657 w 8460606"/>
              <a:gd name="connsiteY108" fmla="*/ 1328286 h 4620126"/>
              <a:gd name="connsiteX109" fmla="*/ 5755908 w 8460606"/>
              <a:gd name="connsiteY109" fmla="*/ 1376413 h 4620126"/>
              <a:gd name="connsiteX110" fmla="*/ 5765533 w 8460606"/>
              <a:gd name="connsiteY110" fmla="*/ 1491916 h 4620126"/>
              <a:gd name="connsiteX111" fmla="*/ 5775158 w 8460606"/>
              <a:gd name="connsiteY111" fmla="*/ 1540042 h 4620126"/>
              <a:gd name="connsiteX112" fmla="*/ 5784783 w 8460606"/>
              <a:gd name="connsiteY112" fmla="*/ 1636295 h 4620126"/>
              <a:gd name="connsiteX113" fmla="*/ 5823284 w 8460606"/>
              <a:gd name="connsiteY113" fmla="*/ 1626669 h 4620126"/>
              <a:gd name="connsiteX114" fmla="*/ 5842535 w 8460606"/>
              <a:gd name="connsiteY114" fmla="*/ 1597794 h 4620126"/>
              <a:gd name="connsiteX115" fmla="*/ 5871411 w 8460606"/>
              <a:gd name="connsiteY115" fmla="*/ 1578543 h 4620126"/>
              <a:gd name="connsiteX116" fmla="*/ 5909912 w 8460606"/>
              <a:gd name="connsiteY116" fmla="*/ 1520792 h 4620126"/>
              <a:gd name="connsiteX117" fmla="*/ 5929162 w 8460606"/>
              <a:gd name="connsiteY117" fmla="*/ 1491916 h 4620126"/>
              <a:gd name="connsiteX118" fmla="*/ 5958038 w 8460606"/>
              <a:gd name="connsiteY118" fmla="*/ 1434164 h 4620126"/>
              <a:gd name="connsiteX119" fmla="*/ 5977289 w 8460606"/>
              <a:gd name="connsiteY119" fmla="*/ 1232034 h 4620126"/>
              <a:gd name="connsiteX120" fmla="*/ 5986914 w 8460606"/>
              <a:gd name="connsiteY120" fmla="*/ 1145406 h 4620126"/>
              <a:gd name="connsiteX121" fmla="*/ 6006164 w 8460606"/>
              <a:gd name="connsiteY121" fmla="*/ 1078029 h 4620126"/>
              <a:gd name="connsiteX122" fmla="*/ 6035040 w 8460606"/>
              <a:gd name="connsiteY122" fmla="*/ 808522 h 4620126"/>
              <a:gd name="connsiteX123" fmla="*/ 6054291 w 8460606"/>
              <a:gd name="connsiteY123" fmla="*/ 741145 h 4620126"/>
              <a:gd name="connsiteX124" fmla="*/ 6073541 w 8460606"/>
              <a:gd name="connsiteY124" fmla="*/ 683394 h 4620126"/>
              <a:gd name="connsiteX125" fmla="*/ 6092792 w 8460606"/>
              <a:gd name="connsiteY125" fmla="*/ 596766 h 4620126"/>
              <a:gd name="connsiteX126" fmla="*/ 6131293 w 8460606"/>
              <a:gd name="connsiteY126" fmla="*/ 462013 h 4620126"/>
              <a:gd name="connsiteX127" fmla="*/ 6150543 w 8460606"/>
              <a:gd name="connsiteY127" fmla="*/ 423512 h 4620126"/>
              <a:gd name="connsiteX128" fmla="*/ 6179419 w 8460606"/>
              <a:gd name="connsiteY128" fmla="*/ 317634 h 4620126"/>
              <a:gd name="connsiteX129" fmla="*/ 6198670 w 8460606"/>
              <a:gd name="connsiteY129" fmla="*/ 279133 h 4620126"/>
              <a:gd name="connsiteX130" fmla="*/ 6217920 w 8460606"/>
              <a:gd name="connsiteY130" fmla="*/ 221381 h 4620126"/>
              <a:gd name="connsiteX131" fmla="*/ 6275672 w 8460606"/>
              <a:gd name="connsiteY131" fmla="*/ 115503 h 4620126"/>
              <a:gd name="connsiteX132" fmla="*/ 6294922 w 8460606"/>
              <a:gd name="connsiteY132" fmla="*/ 57752 h 4620126"/>
              <a:gd name="connsiteX133" fmla="*/ 6304548 w 8460606"/>
              <a:gd name="connsiteY133" fmla="*/ 28876 h 4620126"/>
              <a:gd name="connsiteX134" fmla="*/ 6323798 w 8460606"/>
              <a:gd name="connsiteY134" fmla="*/ 0 h 4620126"/>
              <a:gd name="connsiteX135" fmla="*/ 6352674 w 8460606"/>
              <a:gd name="connsiteY135" fmla="*/ 9625 h 4620126"/>
              <a:gd name="connsiteX136" fmla="*/ 6371924 w 8460606"/>
              <a:gd name="connsiteY136" fmla="*/ 38501 h 4620126"/>
              <a:gd name="connsiteX137" fmla="*/ 6400800 w 8460606"/>
              <a:gd name="connsiteY137" fmla="*/ 67377 h 4620126"/>
              <a:gd name="connsiteX138" fmla="*/ 6420051 w 8460606"/>
              <a:gd name="connsiteY138" fmla="*/ 125128 h 4620126"/>
              <a:gd name="connsiteX139" fmla="*/ 6458552 w 8460606"/>
              <a:gd name="connsiteY139" fmla="*/ 182880 h 4620126"/>
              <a:gd name="connsiteX140" fmla="*/ 6477802 w 8460606"/>
              <a:gd name="connsiteY140" fmla="*/ 211756 h 4620126"/>
              <a:gd name="connsiteX141" fmla="*/ 6516303 w 8460606"/>
              <a:gd name="connsiteY141" fmla="*/ 298383 h 4620126"/>
              <a:gd name="connsiteX142" fmla="*/ 6545179 w 8460606"/>
              <a:gd name="connsiteY142" fmla="*/ 442762 h 4620126"/>
              <a:gd name="connsiteX143" fmla="*/ 6564430 w 8460606"/>
              <a:gd name="connsiteY143" fmla="*/ 471638 h 4620126"/>
              <a:gd name="connsiteX144" fmla="*/ 6593305 w 8460606"/>
              <a:gd name="connsiteY144" fmla="*/ 529389 h 4620126"/>
              <a:gd name="connsiteX145" fmla="*/ 6602931 w 8460606"/>
              <a:gd name="connsiteY145" fmla="*/ 558265 h 4620126"/>
              <a:gd name="connsiteX146" fmla="*/ 6631806 w 8460606"/>
              <a:gd name="connsiteY146" fmla="*/ 567891 h 4620126"/>
              <a:gd name="connsiteX147" fmla="*/ 6651057 w 8460606"/>
              <a:gd name="connsiteY147" fmla="*/ 596766 h 4620126"/>
              <a:gd name="connsiteX148" fmla="*/ 6699183 w 8460606"/>
              <a:gd name="connsiteY148" fmla="*/ 654518 h 4620126"/>
              <a:gd name="connsiteX149" fmla="*/ 6728059 w 8460606"/>
              <a:gd name="connsiteY149" fmla="*/ 712269 h 4620126"/>
              <a:gd name="connsiteX150" fmla="*/ 6737684 w 8460606"/>
              <a:gd name="connsiteY150" fmla="*/ 750771 h 4620126"/>
              <a:gd name="connsiteX151" fmla="*/ 6766560 w 8460606"/>
              <a:gd name="connsiteY151" fmla="*/ 808522 h 4620126"/>
              <a:gd name="connsiteX152" fmla="*/ 6776185 w 8460606"/>
              <a:gd name="connsiteY152" fmla="*/ 847023 h 4620126"/>
              <a:gd name="connsiteX153" fmla="*/ 6785811 w 8460606"/>
              <a:gd name="connsiteY153" fmla="*/ 904775 h 4620126"/>
              <a:gd name="connsiteX154" fmla="*/ 6805061 w 8460606"/>
              <a:gd name="connsiteY154" fmla="*/ 933651 h 4620126"/>
              <a:gd name="connsiteX155" fmla="*/ 6824312 w 8460606"/>
              <a:gd name="connsiteY155" fmla="*/ 1010653 h 4620126"/>
              <a:gd name="connsiteX156" fmla="*/ 6833937 w 8460606"/>
              <a:gd name="connsiteY156" fmla="*/ 1049154 h 4620126"/>
              <a:gd name="connsiteX157" fmla="*/ 6853188 w 8460606"/>
              <a:gd name="connsiteY157" fmla="*/ 1116531 h 4620126"/>
              <a:gd name="connsiteX158" fmla="*/ 6862813 w 8460606"/>
              <a:gd name="connsiteY158" fmla="*/ 1174282 h 4620126"/>
              <a:gd name="connsiteX159" fmla="*/ 6872438 w 8460606"/>
              <a:gd name="connsiteY159" fmla="*/ 1655545 h 4620126"/>
              <a:gd name="connsiteX160" fmla="*/ 6882063 w 8460606"/>
              <a:gd name="connsiteY160" fmla="*/ 1684421 h 4620126"/>
              <a:gd name="connsiteX161" fmla="*/ 6891689 w 8460606"/>
              <a:gd name="connsiteY161" fmla="*/ 1751798 h 4620126"/>
              <a:gd name="connsiteX162" fmla="*/ 6910939 w 8460606"/>
              <a:gd name="connsiteY162" fmla="*/ 1780674 h 4620126"/>
              <a:gd name="connsiteX163" fmla="*/ 6939815 w 8460606"/>
              <a:gd name="connsiteY163" fmla="*/ 1848051 h 4620126"/>
              <a:gd name="connsiteX164" fmla="*/ 6959065 w 8460606"/>
              <a:gd name="connsiteY164" fmla="*/ 1876926 h 4620126"/>
              <a:gd name="connsiteX165" fmla="*/ 6978316 w 8460606"/>
              <a:gd name="connsiteY165" fmla="*/ 1934678 h 4620126"/>
              <a:gd name="connsiteX166" fmla="*/ 7016817 w 8460606"/>
              <a:gd name="connsiteY166" fmla="*/ 1992429 h 4620126"/>
              <a:gd name="connsiteX167" fmla="*/ 7036068 w 8460606"/>
              <a:gd name="connsiteY167" fmla="*/ 2021305 h 4620126"/>
              <a:gd name="connsiteX168" fmla="*/ 7045693 w 8460606"/>
              <a:gd name="connsiteY168" fmla="*/ 2050181 h 4620126"/>
              <a:gd name="connsiteX169" fmla="*/ 7141945 w 8460606"/>
              <a:gd name="connsiteY169" fmla="*/ 2146434 h 4620126"/>
              <a:gd name="connsiteX170" fmla="*/ 7209322 w 8460606"/>
              <a:gd name="connsiteY170" fmla="*/ 2165684 h 4620126"/>
              <a:gd name="connsiteX171" fmla="*/ 7267074 w 8460606"/>
              <a:gd name="connsiteY171" fmla="*/ 2204185 h 4620126"/>
              <a:gd name="connsiteX172" fmla="*/ 7295950 w 8460606"/>
              <a:gd name="connsiteY172" fmla="*/ 2223436 h 4620126"/>
              <a:gd name="connsiteX173" fmla="*/ 7575082 w 8460606"/>
              <a:gd name="connsiteY173" fmla="*/ 2213811 h 4620126"/>
              <a:gd name="connsiteX174" fmla="*/ 7661710 w 8460606"/>
              <a:gd name="connsiteY174" fmla="*/ 2165684 h 4620126"/>
              <a:gd name="connsiteX175" fmla="*/ 7748337 w 8460606"/>
              <a:gd name="connsiteY175" fmla="*/ 2136808 h 4620126"/>
              <a:gd name="connsiteX176" fmla="*/ 7777213 w 8460606"/>
              <a:gd name="connsiteY176" fmla="*/ 2127183 h 4620126"/>
              <a:gd name="connsiteX177" fmla="*/ 7806089 w 8460606"/>
              <a:gd name="connsiteY177" fmla="*/ 2107933 h 4620126"/>
              <a:gd name="connsiteX178" fmla="*/ 7834964 w 8460606"/>
              <a:gd name="connsiteY178" fmla="*/ 2079057 h 4620126"/>
              <a:gd name="connsiteX179" fmla="*/ 7950468 w 8460606"/>
              <a:gd name="connsiteY179" fmla="*/ 2050181 h 4620126"/>
              <a:gd name="connsiteX180" fmla="*/ 7979343 w 8460606"/>
              <a:gd name="connsiteY180" fmla="*/ 2040556 h 4620126"/>
              <a:gd name="connsiteX181" fmla="*/ 8075596 w 8460606"/>
              <a:gd name="connsiteY181" fmla="*/ 2021305 h 4620126"/>
              <a:gd name="connsiteX182" fmla="*/ 8114097 w 8460606"/>
              <a:gd name="connsiteY182" fmla="*/ 2002055 h 4620126"/>
              <a:gd name="connsiteX183" fmla="*/ 8171849 w 8460606"/>
              <a:gd name="connsiteY183" fmla="*/ 1982804 h 4620126"/>
              <a:gd name="connsiteX184" fmla="*/ 8229600 w 8460606"/>
              <a:gd name="connsiteY184" fmla="*/ 1944303 h 4620126"/>
              <a:gd name="connsiteX185" fmla="*/ 8258476 w 8460606"/>
              <a:gd name="connsiteY185" fmla="*/ 1925053 h 4620126"/>
              <a:gd name="connsiteX186" fmla="*/ 8277726 w 8460606"/>
              <a:gd name="connsiteY186" fmla="*/ 1896177 h 4620126"/>
              <a:gd name="connsiteX187" fmla="*/ 8306602 w 8460606"/>
              <a:gd name="connsiteY187" fmla="*/ 1886552 h 4620126"/>
              <a:gd name="connsiteX188" fmla="*/ 8364354 w 8460606"/>
              <a:gd name="connsiteY188" fmla="*/ 1857676 h 4620126"/>
              <a:gd name="connsiteX189" fmla="*/ 8383604 w 8460606"/>
              <a:gd name="connsiteY189" fmla="*/ 1828800 h 4620126"/>
              <a:gd name="connsiteX190" fmla="*/ 8460606 w 8460606"/>
              <a:gd name="connsiteY190"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04775 w 8460606"/>
              <a:gd name="connsiteY14" fmla="*/ 4283242 h 4620126"/>
              <a:gd name="connsiteX15" fmla="*/ 924025 w 8460606"/>
              <a:gd name="connsiteY15" fmla="*/ 4254366 h 4620126"/>
              <a:gd name="connsiteX16" fmla="*/ 1029903 w 8460606"/>
              <a:gd name="connsiteY16" fmla="*/ 4148488 h 4620126"/>
              <a:gd name="connsiteX17" fmla="*/ 1039529 w 8460606"/>
              <a:gd name="connsiteY17" fmla="*/ 4119613 h 4620126"/>
              <a:gd name="connsiteX18" fmla="*/ 1126156 w 8460606"/>
              <a:gd name="connsiteY18" fmla="*/ 4061861 h 4620126"/>
              <a:gd name="connsiteX19" fmla="*/ 1232034 w 8460606"/>
              <a:gd name="connsiteY19" fmla="*/ 4032985 h 4620126"/>
              <a:gd name="connsiteX20" fmla="*/ 1270535 w 8460606"/>
              <a:gd name="connsiteY20" fmla="*/ 4023360 h 4620126"/>
              <a:gd name="connsiteX21" fmla="*/ 1299411 w 8460606"/>
              <a:gd name="connsiteY21" fmla="*/ 4004109 h 4620126"/>
              <a:gd name="connsiteX22" fmla="*/ 1443790 w 8460606"/>
              <a:gd name="connsiteY22" fmla="*/ 3898232 h 4620126"/>
              <a:gd name="connsiteX23" fmla="*/ 1501541 w 8460606"/>
              <a:gd name="connsiteY23" fmla="*/ 3840480 h 4620126"/>
              <a:gd name="connsiteX24" fmla="*/ 1559293 w 8460606"/>
              <a:gd name="connsiteY24" fmla="*/ 3782728 h 4620126"/>
              <a:gd name="connsiteX25" fmla="*/ 1588169 w 8460606"/>
              <a:gd name="connsiteY25" fmla="*/ 3744227 h 4620126"/>
              <a:gd name="connsiteX26" fmla="*/ 1626670 w 8460606"/>
              <a:gd name="connsiteY26" fmla="*/ 3715352 h 4620126"/>
              <a:gd name="connsiteX27" fmla="*/ 1867301 w 8460606"/>
              <a:gd name="connsiteY27" fmla="*/ 3465095 h 4620126"/>
              <a:gd name="connsiteX28" fmla="*/ 1905802 w 8460606"/>
              <a:gd name="connsiteY28" fmla="*/ 3426594 h 4620126"/>
              <a:gd name="connsiteX29" fmla="*/ 1963554 w 8460606"/>
              <a:gd name="connsiteY29" fmla="*/ 3359217 h 4620126"/>
              <a:gd name="connsiteX30" fmla="*/ 2050181 w 8460606"/>
              <a:gd name="connsiteY30" fmla="*/ 3262964 h 4620126"/>
              <a:gd name="connsiteX31" fmla="*/ 2088682 w 8460606"/>
              <a:gd name="connsiteY31" fmla="*/ 3214838 h 4620126"/>
              <a:gd name="connsiteX32" fmla="*/ 2156059 w 8460606"/>
              <a:gd name="connsiteY32" fmla="*/ 3099335 h 4620126"/>
              <a:gd name="connsiteX33" fmla="*/ 2175310 w 8460606"/>
              <a:gd name="connsiteY33" fmla="*/ 3060834 h 4620126"/>
              <a:gd name="connsiteX34" fmla="*/ 2194560 w 8460606"/>
              <a:gd name="connsiteY34" fmla="*/ 2993457 h 4620126"/>
              <a:gd name="connsiteX35" fmla="*/ 2213811 w 8460606"/>
              <a:gd name="connsiteY35" fmla="*/ 2954956 h 4620126"/>
              <a:gd name="connsiteX36" fmla="*/ 2233061 w 8460606"/>
              <a:gd name="connsiteY36" fmla="*/ 2887579 h 4620126"/>
              <a:gd name="connsiteX37" fmla="*/ 2261937 w 8460606"/>
              <a:gd name="connsiteY37" fmla="*/ 2675823 h 4620126"/>
              <a:gd name="connsiteX38" fmla="*/ 2281188 w 8460606"/>
              <a:gd name="connsiteY38" fmla="*/ 2598821 h 4620126"/>
              <a:gd name="connsiteX39" fmla="*/ 2310063 w 8460606"/>
              <a:gd name="connsiteY39" fmla="*/ 2531444 h 4620126"/>
              <a:gd name="connsiteX40" fmla="*/ 2377440 w 8460606"/>
              <a:gd name="connsiteY40" fmla="*/ 2473693 h 4620126"/>
              <a:gd name="connsiteX41" fmla="*/ 2406316 w 8460606"/>
              <a:gd name="connsiteY41" fmla="*/ 2464067 h 4620126"/>
              <a:gd name="connsiteX42" fmla="*/ 2435192 w 8460606"/>
              <a:gd name="connsiteY42" fmla="*/ 2444817 h 4620126"/>
              <a:gd name="connsiteX43" fmla="*/ 2608446 w 8460606"/>
              <a:gd name="connsiteY43" fmla="*/ 2290813 h 4620126"/>
              <a:gd name="connsiteX44" fmla="*/ 2704699 w 8460606"/>
              <a:gd name="connsiteY44" fmla="*/ 2329314 h 4620126"/>
              <a:gd name="connsiteX45" fmla="*/ 2733575 w 8460606"/>
              <a:gd name="connsiteY45" fmla="*/ 2338939 h 4620126"/>
              <a:gd name="connsiteX46" fmla="*/ 2791326 w 8460606"/>
              <a:gd name="connsiteY46" fmla="*/ 2367815 h 4620126"/>
              <a:gd name="connsiteX47" fmla="*/ 2916455 w 8460606"/>
              <a:gd name="connsiteY47" fmla="*/ 2483318 h 4620126"/>
              <a:gd name="connsiteX48" fmla="*/ 2954956 w 8460606"/>
              <a:gd name="connsiteY48" fmla="*/ 2569945 h 4620126"/>
              <a:gd name="connsiteX49" fmla="*/ 3022333 w 8460606"/>
              <a:gd name="connsiteY49" fmla="*/ 2714324 h 4620126"/>
              <a:gd name="connsiteX50" fmla="*/ 3041583 w 8460606"/>
              <a:gd name="connsiteY50" fmla="*/ 2772076 h 4620126"/>
              <a:gd name="connsiteX51" fmla="*/ 3051209 w 8460606"/>
              <a:gd name="connsiteY51" fmla="*/ 2800952 h 4620126"/>
              <a:gd name="connsiteX52" fmla="*/ 3060834 w 8460606"/>
              <a:gd name="connsiteY52" fmla="*/ 2829827 h 4620126"/>
              <a:gd name="connsiteX53" fmla="*/ 3128211 w 8460606"/>
              <a:gd name="connsiteY53" fmla="*/ 2954956 h 4620126"/>
              <a:gd name="connsiteX54" fmla="*/ 3157086 w 8460606"/>
              <a:gd name="connsiteY54" fmla="*/ 2974206 h 4620126"/>
              <a:gd name="connsiteX55" fmla="*/ 3262964 w 8460606"/>
              <a:gd name="connsiteY55" fmla="*/ 3070459 h 4620126"/>
              <a:gd name="connsiteX56" fmla="*/ 3301465 w 8460606"/>
              <a:gd name="connsiteY56" fmla="*/ 3128211 h 4620126"/>
              <a:gd name="connsiteX57" fmla="*/ 3445844 w 8460606"/>
              <a:gd name="connsiteY57" fmla="*/ 3205213 h 4620126"/>
              <a:gd name="connsiteX58" fmla="*/ 3474720 w 8460606"/>
              <a:gd name="connsiteY58" fmla="*/ 3224463 h 4620126"/>
              <a:gd name="connsiteX59" fmla="*/ 3532472 w 8460606"/>
              <a:gd name="connsiteY59" fmla="*/ 3243714 h 4620126"/>
              <a:gd name="connsiteX60" fmla="*/ 3599849 w 8460606"/>
              <a:gd name="connsiteY60" fmla="*/ 3282215 h 4620126"/>
              <a:gd name="connsiteX61" fmla="*/ 3638350 w 8460606"/>
              <a:gd name="connsiteY61" fmla="*/ 3291840 h 4620126"/>
              <a:gd name="connsiteX62" fmla="*/ 4100362 w 8460606"/>
              <a:gd name="connsiteY62" fmla="*/ 3243714 h 4620126"/>
              <a:gd name="connsiteX63" fmla="*/ 4129238 w 8460606"/>
              <a:gd name="connsiteY63" fmla="*/ 3234088 h 4620126"/>
              <a:gd name="connsiteX64" fmla="*/ 4331369 w 8460606"/>
              <a:gd name="connsiteY64" fmla="*/ 3051208 h 4620126"/>
              <a:gd name="connsiteX65" fmla="*/ 4350619 w 8460606"/>
              <a:gd name="connsiteY65" fmla="*/ 3022333 h 4620126"/>
              <a:gd name="connsiteX66" fmla="*/ 4437246 w 8460606"/>
              <a:gd name="connsiteY66" fmla="*/ 2954956 h 4620126"/>
              <a:gd name="connsiteX67" fmla="*/ 4687503 w 8460606"/>
              <a:gd name="connsiteY67" fmla="*/ 2579571 h 4620126"/>
              <a:gd name="connsiteX68" fmla="*/ 4697129 w 8460606"/>
              <a:gd name="connsiteY68" fmla="*/ 2550695 h 4620126"/>
              <a:gd name="connsiteX69" fmla="*/ 4735630 w 8460606"/>
              <a:gd name="connsiteY69" fmla="*/ 2464067 h 4620126"/>
              <a:gd name="connsiteX70" fmla="*/ 4754880 w 8460606"/>
              <a:gd name="connsiteY70" fmla="*/ 2406316 h 4620126"/>
              <a:gd name="connsiteX71" fmla="*/ 4764505 w 8460606"/>
              <a:gd name="connsiteY71" fmla="*/ 2377440 h 4620126"/>
              <a:gd name="connsiteX72" fmla="*/ 4822257 w 8460606"/>
              <a:gd name="connsiteY72" fmla="*/ 2252312 h 4620126"/>
              <a:gd name="connsiteX73" fmla="*/ 4908884 w 8460606"/>
              <a:gd name="connsiteY73" fmla="*/ 1982804 h 4620126"/>
              <a:gd name="connsiteX74" fmla="*/ 4918510 w 8460606"/>
              <a:gd name="connsiteY74" fmla="*/ 1876926 h 4620126"/>
              <a:gd name="connsiteX75" fmla="*/ 4937760 w 8460606"/>
              <a:gd name="connsiteY75" fmla="*/ 1809549 h 4620126"/>
              <a:gd name="connsiteX76" fmla="*/ 4957011 w 8460606"/>
              <a:gd name="connsiteY76" fmla="*/ 1626669 h 4620126"/>
              <a:gd name="connsiteX77" fmla="*/ 4966636 w 8460606"/>
              <a:gd name="connsiteY77" fmla="*/ 1578543 h 4620126"/>
              <a:gd name="connsiteX78" fmla="*/ 4976261 w 8460606"/>
              <a:gd name="connsiteY78" fmla="*/ 1463040 h 4620126"/>
              <a:gd name="connsiteX79" fmla="*/ 5014762 w 8460606"/>
              <a:gd name="connsiteY79" fmla="*/ 1366787 h 4620126"/>
              <a:gd name="connsiteX80" fmla="*/ 5024388 w 8460606"/>
              <a:gd name="connsiteY80" fmla="*/ 1328286 h 4620126"/>
              <a:gd name="connsiteX81" fmla="*/ 5062889 w 8460606"/>
              <a:gd name="connsiteY81" fmla="*/ 1241659 h 4620126"/>
              <a:gd name="connsiteX82" fmla="*/ 5072514 w 8460606"/>
              <a:gd name="connsiteY82" fmla="*/ 1203158 h 4620126"/>
              <a:gd name="connsiteX83" fmla="*/ 5091764 w 8460606"/>
              <a:gd name="connsiteY83" fmla="*/ 1155032 h 4620126"/>
              <a:gd name="connsiteX84" fmla="*/ 5101390 w 8460606"/>
              <a:gd name="connsiteY84" fmla="*/ 1126156 h 4620126"/>
              <a:gd name="connsiteX85" fmla="*/ 5120640 w 8460606"/>
              <a:gd name="connsiteY85" fmla="*/ 1097280 h 4620126"/>
              <a:gd name="connsiteX86" fmla="*/ 5149516 w 8460606"/>
              <a:gd name="connsiteY86" fmla="*/ 1029903 h 4620126"/>
              <a:gd name="connsiteX87" fmla="*/ 5178392 w 8460606"/>
              <a:gd name="connsiteY87" fmla="*/ 1001027 h 4620126"/>
              <a:gd name="connsiteX88" fmla="*/ 5216893 w 8460606"/>
              <a:gd name="connsiteY88" fmla="*/ 943276 h 4620126"/>
              <a:gd name="connsiteX89" fmla="*/ 5236143 w 8460606"/>
              <a:gd name="connsiteY89" fmla="*/ 914400 h 4620126"/>
              <a:gd name="connsiteX90" fmla="*/ 5274644 w 8460606"/>
              <a:gd name="connsiteY90" fmla="*/ 827773 h 4620126"/>
              <a:gd name="connsiteX91" fmla="*/ 5303520 w 8460606"/>
              <a:gd name="connsiteY91" fmla="*/ 770021 h 4620126"/>
              <a:gd name="connsiteX92" fmla="*/ 5361272 w 8460606"/>
              <a:gd name="connsiteY92" fmla="*/ 741145 h 4620126"/>
              <a:gd name="connsiteX93" fmla="*/ 5390148 w 8460606"/>
              <a:gd name="connsiteY93" fmla="*/ 750771 h 4620126"/>
              <a:gd name="connsiteX94" fmla="*/ 5447899 w 8460606"/>
              <a:gd name="connsiteY94" fmla="*/ 731520 h 4620126"/>
              <a:gd name="connsiteX95" fmla="*/ 5505651 w 8460606"/>
              <a:gd name="connsiteY95" fmla="*/ 770021 h 4620126"/>
              <a:gd name="connsiteX96" fmla="*/ 5515276 w 8460606"/>
              <a:gd name="connsiteY96" fmla="*/ 798897 h 4620126"/>
              <a:gd name="connsiteX97" fmla="*/ 5553777 w 8460606"/>
              <a:gd name="connsiteY97" fmla="*/ 875899 h 4620126"/>
              <a:gd name="connsiteX98" fmla="*/ 5582653 w 8460606"/>
              <a:gd name="connsiteY98" fmla="*/ 962526 h 4620126"/>
              <a:gd name="connsiteX99" fmla="*/ 5592278 w 8460606"/>
              <a:gd name="connsiteY99" fmla="*/ 991402 h 4620126"/>
              <a:gd name="connsiteX100" fmla="*/ 5611529 w 8460606"/>
              <a:gd name="connsiteY100" fmla="*/ 1029903 h 4620126"/>
              <a:gd name="connsiteX101" fmla="*/ 5630779 w 8460606"/>
              <a:gd name="connsiteY101" fmla="*/ 1087655 h 4620126"/>
              <a:gd name="connsiteX102" fmla="*/ 5640404 w 8460606"/>
              <a:gd name="connsiteY102" fmla="*/ 1116531 h 4620126"/>
              <a:gd name="connsiteX103" fmla="*/ 5678905 w 8460606"/>
              <a:gd name="connsiteY103" fmla="*/ 1174282 h 4620126"/>
              <a:gd name="connsiteX104" fmla="*/ 5698156 w 8460606"/>
              <a:gd name="connsiteY104" fmla="*/ 1203158 h 4620126"/>
              <a:gd name="connsiteX105" fmla="*/ 5717406 w 8460606"/>
              <a:gd name="connsiteY105" fmla="*/ 1260909 h 4620126"/>
              <a:gd name="connsiteX106" fmla="*/ 5727032 w 8460606"/>
              <a:gd name="connsiteY106" fmla="*/ 1289785 h 4620126"/>
              <a:gd name="connsiteX107" fmla="*/ 5736657 w 8460606"/>
              <a:gd name="connsiteY107" fmla="*/ 1328286 h 4620126"/>
              <a:gd name="connsiteX108" fmla="*/ 5755908 w 8460606"/>
              <a:gd name="connsiteY108" fmla="*/ 1376413 h 4620126"/>
              <a:gd name="connsiteX109" fmla="*/ 5765533 w 8460606"/>
              <a:gd name="connsiteY109" fmla="*/ 1491916 h 4620126"/>
              <a:gd name="connsiteX110" fmla="*/ 5775158 w 8460606"/>
              <a:gd name="connsiteY110" fmla="*/ 1540042 h 4620126"/>
              <a:gd name="connsiteX111" fmla="*/ 5784783 w 8460606"/>
              <a:gd name="connsiteY111" fmla="*/ 1636295 h 4620126"/>
              <a:gd name="connsiteX112" fmla="*/ 5823284 w 8460606"/>
              <a:gd name="connsiteY112" fmla="*/ 1626669 h 4620126"/>
              <a:gd name="connsiteX113" fmla="*/ 5842535 w 8460606"/>
              <a:gd name="connsiteY113" fmla="*/ 1597794 h 4620126"/>
              <a:gd name="connsiteX114" fmla="*/ 5871411 w 8460606"/>
              <a:gd name="connsiteY114" fmla="*/ 1578543 h 4620126"/>
              <a:gd name="connsiteX115" fmla="*/ 5909912 w 8460606"/>
              <a:gd name="connsiteY115" fmla="*/ 1520792 h 4620126"/>
              <a:gd name="connsiteX116" fmla="*/ 5929162 w 8460606"/>
              <a:gd name="connsiteY116" fmla="*/ 1491916 h 4620126"/>
              <a:gd name="connsiteX117" fmla="*/ 5958038 w 8460606"/>
              <a:gd name="connsiteY117" fmla="*/ 1434164 h 4620126"/>
              <a:gd name="connsiteX118" fmla="*/ 5977289 w 8460606"/>
              <a:gd name="connsiteY118" fmla="*/ 1232034 h 4620126"/>
              <a:gd name="connsiteX119" fmla="*/ 5986914 w 8460606"/>
              <a:gd name="connsiteY119" fmla="*/ 1145406 h 4620126"/>
              <a:gd name="connsiteX120" fmla="*/ 6006164 w 8460606"/>
              <a:gd name="connsiteY120" fmla="*/ 1078029 h 4620126"/>
              <a:gd name="connsiteX121" fmla="*/ 6035040 w 8460606"/>
              <a:gd name="connsiteY121" fmla="*/ 808522 h 4620126"/>
              <a:gd name="connsiteX122" fmla="*/ 6054291 w 8460606"/>
              <a:gd name="connsiteY122" fmla="*/ 741145 h 4620126"/>
              <a:gd name="connsiteX123" fmla="*/ 6073541 w 8460606"/>
              <a:gd name="connsiteY123" fmla="*/ 683394 h 4620126"/>
              <a:gd name="connsiteX124" fmla="*/ 6092792 w 8460606"/>
              <a:gd name="connsiteY124" fmla="*/ 596766 h 4620126"/>
              <a:gd name="connsiteX125" fmla="*/ 6131293 w 8460606"/>
              <a:gd name="connsiteY125" fmla="*/ 462013 h 4620126"/>
              <a:gd name="connsiteX126" fmla="*/ 6150543 w 8460606"/>
              <a:gd name="connsiteY126" fmla="*/ 423512 h 4620126"/>
              <a:gd name="connsiteX127" fmla="*/ 6179419 w 8460606"/>
              <a:gd name="connsiteY127" fmla="*/ 317634 h 4620126"/>
              <a:gd name="connsiteX128" fmla="*/ 6198670 w 8460606"/>
              <a:gd name="connsiteY128" fmla="*/ 279133 h 4620126"/>
              <a:gd name="connsiteX129" fmla="*/ 6217920 w 8460606"/>
              <a:gd name="connsiteY129" fmla="*/ 221381 h 4620126"/>
              <a:gd name="connsiteX130" fmla="*/ 6275672 w 8460606"/>
              <a:gd name="connsiteY130" fmla="*/ 115503 h 4620126"/>
              <a:gd name="connsiteX131" fmla="*/ 6294922 w 8460606"/>
              <a:gd name="connsiteY131" fmla="*/ 57752 h 4620126"/>
              <a:gd name="connsiteX132" fmla="*/ 6304548 w 8460606"/>
              <a:gd name="connsiteY132" fmla="*/ 28876 h 4620126"/>
              <a:gd name="connsiteX133" fmla="*/ 6323798 w 8460606"/>
              <a:gd name="connsiteY133" fmla="*/ 0 h 4620126"/>
              <a:gd name="connsiteX134" fmla="*/ 6352674 w 8460606"/>
              <a:gd name="connsiteY134" fmla="*/ 9625 h 4620126"/>
              <a:gd name="connsiteX135" fmla="*/ 6371924 w 8460606"/>
              <a:gd name="connsiteY135" fmla="*/ 38501 h 4620126"/>
              <a:gd name="connsiteX136" fmla="*/ 6400800 w 8460606"/>
              <a:gd name="connsiteY136" fmla="*/ 67377 h 4620126"/>
              <a:gd name="connsiteX137" fmla="*/ 6420051 w 8460606"/>
              <a:gd name="connsiteY137" fmla="*/ 125128 h 4620126"/>
              <a:gd name="connsiteX138" fmla="*/ 6458552 w 8460606"/>
              <a:gd name="connsiteY138" fmla="*/ 182880 h 4620126"/>
              <a:gd name="connsiteX139" fmla="*/ 6477802 w 8460606"/>
              <a:gd name="connsiteY139" fmla="*/ 211756 h 4620126"/>
              <a:gd name="connsiteX140" fmla="*/ 6516303 w 8460606"/>
              <a:gd name="connsiteY140" fmla="*/ 298383 h 4620126"/>
              <a:gd name="connsiteX141" fmla="*/ 6545179 w 8460606"/>
              <a:gd name="connsiteY141" fmla="*/ 442762 h 4620126"/>
              <a:gd name="connsiteX142" fmla="*/ 6564430 w 8460606"/>
              <a:gd name="connsiteY142" fmla="*/ 471638 h 4620126"/>
              <a:gd name="connsiteX143" fmla="*/ 6593305 w 8460606"/>
              <a:gd name="connsiteY143" fmla="*/ 529389 h 4620126"/>
              <a:gd name="connsiteX144" fmla="*/ 6602931 w 8460606"/>
              <a:gd name="connsiteY144" fmla="*/ 558265 h 4620126"/>
              <a:gd name="connsiteX145" fmla="*/ 6631806 w 8460606"/>
              <a:gd name="connsiteY145" fmla="*/ 567891 h 4620126"/>
              <a:gd name="connsiteX146" fmla="*/ 6651057 w 8460606"/>
              <a:gd name="connsiteY146" fmla="*/ 596766 h 4620126"/>
              <a:gd name="connsiteX147" fmla="*/ 6699183 w 8460606"/>
              <a:gd name="connsiteY147" fmla="*/ 654518 h 4620126"/>
              <a:gd name="connsiteX148" fmla="*/ 6728059 w 8460606"/>
              <a:gd name="connsiteY148" fmla="*/ 712269 h 4620126"/>
              <a:gd name="connsiteX149" fmla="*/ 6737684 w 8460606"/>
              <a:gd name="connsiteY149" fmla="*/ 750771 h 4620126"/>
              <a:gd name="connsiteX150" fmla="*/ 6766560 w 8460606"/>
              <a:gd name="connsiteY150" fmla="*/ 808522 h 4620126"/>
              <a:gd name="connsiteX151" fmla="*/ 6776185 w 8460606"/>
              <a:gd name="connsiteY151" fmla="*/ 847023 h 4620126"/>
              <a:gd name="connsiteX152" fmla="*/ 6785811 w 8460606"/>
              <a:gd name="connsiteY152" fmla="*/ 904775 h 4620126"/>
              <a:gd name="connsiteX153" fmla="*/ 6805061 w 8460606"/>
              <a:gd name="connsiteY153" fmla="*/ 933651 h 4620126"/>
              <a:gd name="connsiteX154" fmla="*/ 6824312 w 8460606"/>
              <a:gd name="connsiteY154" fmla="*/ 1010653 h 4620126"/>
              <a:gd name="connsiteX155" fmla="*/ 6833937 w 8460606"/>
              <a:gd name="connsiteY155" fmla="*/ 1049154 h 4620126"/>
              <a:gd name="connsiteX156" fmla="*/ 6853188 w 8460606"/>
              <a:gd name="connsiteY156" fmla="*/ 1116531 h 4620126"/>
              <a:gd name="connsiteX157" fmla="*/ 6862813 w 8460606"/>
              <a:gd name="connsiteY157" fmla="*/ 1174282 h 4620126"/>
              <a:gd name="connsiteX158" fmla="*/ 6872438 w 8460606"/>
              <a:gd name="connsiteY158" fmla="*/ 1655545 h 4620126"/>
              <a:gd name="connsiteX159" fmla="*/ 6882063 w 8460606"/>
              <a:gd name="connsiteY159" fmla="*/ 1684421 h 4620126"/>
              <a:gd name="connsiteX160" fmla="*/ 6891689 w 8460606"/>
              <a:gd name="connsiteY160" fmla="*/ 1751798 h 4620126"/>
              <a:gd name="connsiteX161" fmla="*/ 6910939 w 8460606"/>
              <a:gd name="connsiteY161" fmla="*/ 1780674 h 4620126"/>
              <a:gd name="connsiteX162" fmla="*/ 6939815 w 8460606"/>
              <a:gd name="connsiteY162" fmla="*/ 1848051 h 4620126"/>
              <a:gd name="connsiteX163" fmla="*/ 6959065 w 8460606"/>
              <a:gd name="connsiteY163" fmla="*/ 1876926 h 4620126"/>
              <a:gd name="connsiteX164" fmla="*/ 6978316 w 8460606"/>
              <a:gd name="connsiteY164" fmla="*/ 1934678 h 4620126"/>
              <a:gd name="connsiteX165" fmla="*/ 7016817 w 8460606"/>
              <a:gd name="connsiteY165" fmla="*/ 1992429 h 4620126"/>
              <a:gd name="connsiteX166" fmla="*/ 7036068 w 8460606"/>
              <a:gd name="connsiteY166" fmla="*/ 2021305 h 4620126"/>
              <a:gd name="connsiteX167" fmla="*/ 7045693 w 8460606"/>
              <a:gd name="connsiteY167" fmla="*/ 2050181 h 4620126"/>
              <a:gd name="connsiteX168" fmla="*/ 7141945 w 8460606"/>
              <a:gd name="connsiteY168" fmla="*/ 2146434 h 4620126"/>
              <a:gd name="connsiteX169" fmla="*/ 7209322 w 8460606"/>
              <a:gd name="connsiteY169" fmla="*/ 2165684 h 4620126"/>
              <a:gd name="connsiteX170" fmla="*/ 7267074 w 8460606"/>
              <a:gd name="connsiteY170" fmla="*/ 2204185 h 4620126"/>
              <a:gd name="connsiteX171" fmla="*/ 7295950 w 8460606"/>
              <a:gd name="connsiteY171" fmla="*/ 2223436 h 4620126"/>
              <a:gd name="connsiteX172" fmla="*/ 7575082 w 8460606"/>
              <a:gd name="connsiteY172" fmla="*/ 2213811 h 4620126"/>
              <a:gd name="connsiteX173" fmla="*/ 7661710 w 8460606"/>
              <a:gd name="connsiteY173" fmla="*/ 2165684 h 4620126"/>
              <a:gd name="connsiteX174" fmla="*/ 7748337 w 8460606"/>
              <a:gd name="connsiteY174" fmla="*/ 2136808 h 4620126"/>
              <a:gd name="connsiteX175" fmla="*/ 7777213 w 8460606"/>
              <a:gd name="connsiteY175" fmla="*/ 2127183 h 4620126"/>
              <a:gd name="connsiteX176" fmla="*/ 7806089 w 8460606"/>
              <a:gd name="connsiteY176" fmla="*/ 2107933 h 4620126"/>
              <a:gd name="connsiteX177" fmla="*/ 7834964 w 8460606"/>
              <a:gd name="connsiteY177" fmla="*/ 2079057 h 4620126"/>
              <a:gd name="connsiteX178" fmla="*/ 7950468 w 8460606"/>
              <a:gd name="connsiteY178" fmla="*/ 2050181 h 4620126"/>
              <a:gd name="connsiteX179" fmla="*/ 7979343 w 8460606"/>
              <a:gd name="connsiteY179" fmla="*/ 2040556 h 4620126"/>
              <a:gd name="connsiteX180" fmla="*/ 8075596 w 8460606"/>
              <a:gd name="connsiteY180" fmla="*/ 2021305 h 4620126"/>
              <a:gd name="connsiteX181" fmla="*/ 8114097 w 8460606"/>
              <a:gd name="connsiteY181" fmla="*/ 2002055 h 4620126"/>
              <a:gd name="connsiteX182" fmla="*/ 8171849 w 8460606"/>
              <a:gd name="connsiteY182" fmla="*/ 1982804 h 4620126"/>
              <a:gd name="connsiteX183" fmla="*/ 8229600 w 8460606"/>
              <a:gd name="connsiteY183" fmla="*/ 1944303 h 4620126"/>
              <a:gd name="connsiteX184" fmla="*/ 8258476 w 8460606"/>
              <a:gd name="connsiteY184" fmla="*/ 1925053 h 4620126"/>
              <a:gd name="connsiteX185" fmla="*/ 8277726 w 8460606"/>
              <a:gd name="connsiteY185" fmla="*/ 1896177 h 4620126"/>
              <a:gd name="connsiteX186" fmla="*/ 8306602 w 8460606"/>
              <a:gd name="connsiteY186" fmla="*/ 1886552 h 4620126"/>
              <a:gd name="connsiteX187" fmla="*/ 8364354 w 8460606"/>
              <a:gd name="connsiteY187" fmla="*/ 1857676 h 4620126"/>
              <a:gd name="connsiteX188" fmla="*/ 8383604 w 8460606"/>
              <a:gd name="connsiteY188" fmla="*/ 1828800 h 4620126"/>
              <a:gd name="connsiteX189" fmla="*/ 8460606 w 8460606"/>
              <a:gd name="connsiteY189"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462013 w 8460606"/>
              <a:gd name="connsiteY9" fmla="*/ 4446872 h 4620126"/>
              <a:gd name="connsiteX10" fmla="*/ 712270 w 8460606"/>
              <a:gd name="connsiteY10" fmla="*/ 4379495 h 4620126"/>
              <a:gd name="connsiteX11" fmla="*/ 770021 w 8460606"/>
              <a:gd name="connsiteY11" fmla="*/ 4350619 h 4620126"/>
              <a:gd name="connsiteX12" fmla="*/ 798897 w 8460606"/>
              <a:gd name="connsiteY12" fmla="*/ 4321743 h 4620126"/>
              <a:gd name="connsiteX13" fmla="*/ 875899 w 8460606"/>
              <a:gd name="connsiteY13" fmla="*/ 4302493 h 4620126"/>
              <a:gd name="connsiteX14" fmla="*/ 924025 w 8460606"/>
              <a:gd name="connsiteY14" fmla="*/ 4254366 h 4620126"/>
              <a:gd name="connsiteX15" fmla="*/ 1029903 w 8460606"/>
              <a:gd name="connsiteY15" fmla="*/ 4148488 h 4620126"/>
              <a:gd name="connsiteX16" fmla="*/ 1039529 w 8460606"/>
              <a:gd name="connsiteY16" fmla="*/ 4119613 h 4620126"/>
              <a:gd name="connsiteX17" fmla="*/ 1126156 w 8460606"/>
              <a:gd name="connsiteY17" fmla="*/ 4061861 h 4620126"/>
              <a:gd name="connsiteX18" fmla="*/ 1232034 w 8460606"/>
              <a:gd name="connsiteY18" fmla="*/ 4032985 h 4620126"/>
              <a:gd name="connsiteX19" fmla="*/ 1270535 w 8460606"/>
              <a:gd name="connsiteY19" fmla="*/ 4023360 h 4620126"/>
              <a:gd name="connsiteX20" fmla="*/ 1299411 w 8460606"/>
              <a:gd name="connsiteY20" fmla="*/ 4004109 h 4620126"/>
              <a:gd name="connsiteX21" fmla="*/ 1443790 w 8460606"/>
              <a:gd name="connsiteY21" fmla="*/ 3898232 h 4620126"/>
              <a:gd name="connsiteX22" fmla="*/ 1501541 w 8460606"/>
              <a:gd name="connsiteY22" fmla="*/ 3840480 h 4620126"/>
              <a:gd name="connsiteX23" fmla="*/ 1559293 w 8460606"/>
              <a:gd name="connsiteY23" fmla="*/ 3782728 h 4620126"/>
              <a:gd name="connsiteX24" fmla="*/ 1588169 w 8460606"/>
              <a:gd name="connsiteY24" fmla="*/ 3744227 h 4620126"/>
              <a:gd name="connsiteX25" fmla="*/ 1626670 w 8460606"/>
              <a:gd name="connsiteY25" fmla="*/ 3715352 h 4620126"/>
              <a:gd name="connsiteX26" fmla="*/ 1867301 w 8460606"/>
              <a:gd name="connsiteY26" fmla="*/ 3465095 h 4620126"/>
              <a:gd name="connsiteX27" fmla="*/ 1905802 w 8460606"/>
              <a:gd name="connsiteY27" fmla="*/ 3426594 h 4620126"/>
              <a:gd name="connsiteX28" fmla="*/ 1963554 w 8460606"/>
              <a:gd name="connsiteY28" fmla="*/ 3359217 h 4620126"/>
              <a:gd name="connsiteX29" fmla="*/ 2050181 w 8460606"/>
              <a:gd name="connsiteY29" fmla="*/ 3262964 h 4620126"/>
              <a:gd name="connsiteX30" fmla="*/ 2088682 w 8460606"/>
              <a:gd name="connsiteY30" fmla="*/ 3214838 h 4620126"/>
              <a:gd name="connsiteX31" fmla="*/ 2156059 w 8460606"/>
              <a:gd name="connsiteY31" fmla="*/ 3099335 h 4620126"/>
              <a:gd name="connsiteX32" fmla="*/ 2175310 w 8460606"/>
              <a:gd name="connsiteY32" fmla="*/ 3060834 h 4620126"/>
              <a:gd name="connsiteX33" fmla="*/ 2194560 w 8460606"/>
              <a:gd name="connsiteY33" fmla="*/ 2993457 h 4620126"/>
              <a:gd name="connsiteX34" fmla="*/ 2213811 w 8460606"/>
              <a:gd name="connsiteY34" fmla="*/ 2954956 h 4620126"/>
              <a:gd name="connsiteX35" fmla="*/ 2233061 w 8460606"/>
              <a:gd name="connsiteY35" fmla="*/ 2887579 h 4620126"/>
              <a:gd name="connsiteX36" fmla="*/ 2261937 w 8460606"/>
              <a:gd name="connsiteY36" fmla="*/ 2675823 h 4620126"/>
              <a:gd name="connsiteX37" fmla="*/ 2281188 w 8460606"/>
              <a:gd name="connsiteY37" fmla="*/ 2598821 h 4620126"/>
              <a:gd name="connsiteX38" fmla="*/ 2310063 w 8460606"/>
              <a:gd name="connsiteY38" fmla="*/ 2531444 h 4620126"/>
              <a:gd name="connsiteX39" fmla="*/ 2377440 w 8460606"/>
              <a:gd name="connsiteY39" fmla="*/ 2473693 h 4620126"/>
              <a:gd name="connsiteX40" fmla="*/ 2406316 w 8460606"/>
              <a:gd name="connsiteY40" fmla="*/ 2464067 h 4620126"/>
              <a:gd name="connsiteX41" fmla="*/ 2435192 w 8460606"/>
              <a:gd name="connsiteY41" fmla="*/ 2444817 h 4620126"/>
              <a:gd name="connsiteX42" fmla="*/ 2608446 w 8460606"/>
              <a:gd name="connsiteY42" fmla="*/ 2290813 h 4620126"/>
              <a:gd name="connsiteX43" fmla="*/ 2704699 w 8460606"/>
              <a:gd name="connsiteY43" fmla="*/ 2329314 h 4620126"/>
              <a:gd name="connsiteX44" fmla="*/ 2733575 w 8460606"/>
              <a:gd name="connsiteY44" fmla="*/ 2338939 h 4620126"/>
              <a:gd name="connsiteX45" fmla="*/ 2791326 w 8460606"/>
              <a:gd name="connsiteY45" fmla="*/ 2367815 h 4620126"/>
              <a:gd name="connsiteX46" fmla="*/ 2916455 w 8460606"/>
              <a:gd name="connsiteY46" fmla="*/ 2483318 h 4620126"/>
              <a:gd name="connsiteX47" fmla="*/ 2954956 w 8460606"/>
              <a:gd name="connsiteY47" fmla="*/ 2569945 h 4620126"/>
              <a:gd name="connsiteX48" fmla="*/ 3022333 w 8460606"/>
              <a:gd name="connsiteY48" fmla="*/ 2714324 h 4620126"/>
              <a:gd name="connsiteX49" fmla="*/ 3041583 w 8460606"/>
              <a:gd name="connsiteY49" fmla="*/ 2772076 h 4620126"/>
              <a:gd name="connsiteX50" fmla="*/ 3051209 w 8460606"/>
              <a:gd name="connsiteY50" fmla="*/ 2800952 h 4620126"/>
              <a:gd name="connsiteX51" fmla="*/ 3060834 w 8460606"/>
              <a:gd name="connsiteY51" fmla="*/ 2829827 h 4620126"/>
              <a:gd name="connsiteX52" fmla="*/ 3128211 w 8460606"/>
              <a:gd name="connsiteY52" fmla="*/ 2954956 h 4620126"/>
              <a:gd name="connsiteX53" fmla="*/ 3157086 w 8460606"/>
              <a:gd name="connsiteY53" fmla="*/ 2974206 h 4620126"/>
              <a:gd name="connsiteX54" fmla="*/ 3262964 w 8460606"/>
              <a:gd name="connsiteY54" fmla="*/ 3070459 h 4620126"/>
              <a:gd name="connsiteX55" fmla="*/ 3301465 w 8460606"/>
              <a:gd name="connsiteY55" fmla="*/ 3128211 h 4620126"/>
              <a:gd name="connsiteX56" fmla="*/ 3445844 w 8460606"/>
              <a:gd name="connsiteY56" fmla="*/ 3205213 h 4620126"/>
              <a:gd name="connsiteX57" fmla="*/ 3474720 w 8460606"/>
              <a:gd name="connsiteY57" fmla="*/ 3224463 h 4620126"/>
              <a:gd name="connsiteX58" fmla="*/ 3532472 w 8460606"/>
              <a:gd name="connsiteY58" fmla="*/ 3243714 h 4620126"/>
              <a:gd name="connsiteX59" fmla="*/ 3599849 w 8460606"/>
              <a:gd name="connsiteY59" fmla="*/ 3282215 h 4620126"/>
              <a:gd name="connsiteX60" fmla="*/ 3638350 w 8460606"/>
              <a:gd name="connsiteY60" fmla="*/ 3291840 h 4620126"/>
              <a:gd name="connsiteX61" fmla="*/ 4100362 w 8460606"/>
              <a:gd name="connsiteY61" fmla="*/ 3243714 h 4620126"/>
              <a:gd name="connsiteX62" fmla="*/ 4129238 w 8460606"/>
              <a:gd name="connsiteY62" fmla="*/ 3234088 h 4620126"/>
              <a:gd name="connsiteX63" fmla="*/ 4331369 w 8460606"/>
              <a:gd name="connsiteY63" fmla="*/ 3051208 h 4620126"/>
              <a:gd name="connsiteX64" fmla="*/ 4350619 w 8460606"/>
              <a:gd name="connsiteY64" fmla="*/ 3022333 h 4620126"/>
              <a:gd name="connsiteX65" fmla="*/ 4437246 w 8460606"/>
              <a:gd name="connsiteY65" fmla="*/ 2954956 h 4620126"/>
              <a:gd name="connsiteX66" fmla="*/ 4687503 w 8460606"/>
              <a:gd name="connsiteY66" fmla="*/ 2579571 h 4620126"/>
              <a:gd name="connsiteX67" fmla="*/ 4697129 w 8460606"/>
              <a:gd name="connsiteY67" fmla="*/ 2550695 h 4620126"/>
              <a:gd name="connsiteX68" fmla="*/ 4735630 w 8460606"/>
              <a:gd name="connsiteY68" fmla="*/ 2464067 h 4620126"/>
              <a:gd name="connsiteX69" fmla="*/ 4754880 w 8460606"/>
              <a:gd name="connsiteY69" fmla="*/ 2406316 h 4620126"/>
              <a:gd name="connsiteX70" fmla="*/ 4764505 w 8460606"/>
              <a:gd name="connsiteY70" fmla="*/ 2377440 h 4620126"/>
              <a:gd name="connsiteX71" fmla="*/ 4822257 w 8460606"/>
              <a:gd name="connsiteY71" fmla="*/ 2252312 h 4620126"/>
              <a:gd name="connsiteX72" fmla="*/ 4908884 w 8460606"/>
              <a:gd name="connsiteY72" fmla="*/ 1982804 h 4620126"/>
              <a:gd name="connsiteX73" fmla="*/ 4918510 w 8460606"/>
              <a:gd name="connsiteY73" fmla="*/ 1876926 h 4620126"/>
              <a:gd name="connsiteX74" fmla="*/ 4937760 w 8460606"/>
              <a:gd name="connsiteY74" fmla="*/ 1809549 h 4620126"/>
              <a:gd name="connsiteX75" fmla="*/ 4957011 w 8460606"/>
              <a:gd name="connsiteY75" fmla="*/ 1626669 h 4620126"/>
              <a:gd name="connsiteX76" fmla="*/ 4966636 w 8460606"/>
              <a:gd name="connsiteY76" fmla="*/ 1578543 h 4620126"/>
              <a:gd name="connsiteX77" fmla="*/ 4976261 w 8460606"/>
              <a:gd name="connsiteY77" fmla="*/ 1463040 h 4620126"/>
              <a:gd name="connsiteX78" fmla="*/ 5014762 w 8460606"/>
              <a:gd name="connsiteY78" fmla="*/ 1366787 h 4620126"/>
              <a:gd name="connsiteX79" fmla="*/ 5024388 w 8460606"/>
              <a:gd name="connsiteY79" fmla="*/ 1328286 h 4620126"/>
              <a:gd name="connsiteX80" fmla="*/ 5062889 w 8460606"/>
              <a:gd name="connsiteY80" fmla="*/ 1241659 h 4620126"/>
              <a:gd name="connsiteX81" fmla="*/ 5072514 w 8460606"/>
              <a:gd name="connsiteY81" fmla="*/ 1203158 h 4620126"/>
              <a:gd name="connsiteX82" fmla="*/ 5091764 w 8460606"/>
              <a:gd name="connsiteY82" fmla="*/ 1155032 h 4620126"/>
              <a:gd name="connsiteX83" fmla="*/ 5101390 w 8460606"/>
              <a:gd name="connsiteY83" fmla="*/ 1126156 h 4620126"/>
              <a:gd name="connsiteX84" fmla="*/ 5120640 w 8460606"/>
              <a:gd name="connsiteY84" fmla="*/ 1097280 h 4620126"/>
              <a:gd name="connsiteX85" fmla="*/ 5149516 w 8460606"/>
              <a:gd name="connsiteY85" fmla="*/ 1029903 h 4620126"/>
              <a:gd name="connsiteX86" fmla="*/ 5178392 w 8460606"/>
              <a:gd name="connsiteY86" fmla="*/ 1001027 h 4620126"/>
              <a:gd name="connsiteX87" fmla="*/ 5216893 w 8460606"/>
              <a:gd name="connsiteY87" fmla="*/ 943276 h 4620126"/>
              <a:gd name="connsiteX88" fmla="*/ 5236143 w 8460606"/>
              <a:gd name="connsiteY88" fmla="*/ 914400 h 4620126"/>
              <a:gd name="connsiteX89" fmla="*/ 5274644 w 8460606"/>
              <a:gd name="connsiteY89" fmla="*/ 827773 h 4620126"/>
              <a:gd name="connsiteX90" fmla="*/ 5303520 w 8460606"/>
              <a:gd name="connsiteY90" fmla="*/ 770021 h 4620126"/>
              <a:gd name="connsiteX91" fmla="*/ 5361272 w 8460606"/>
              <a:gd name="connsiteY91" fmla="*/ 741145 h 4620126"/>
              <a:gd name="connsiteX92" fmla="*/ 5390148 w 8460606"/>
              <a:gd name="connsiteY92" fmla="*/ 750771 h 4620126"/>
              <a:gd name="connsiteX93" fmla="*/ 5447899 w 8460606"/>
              <a:gd name="connsiteY93" fmla="*/ 731520 h 4620126"/>
              <a:gd name="connsiteX94" fmla="*/ 5505651 w 8460606"/>
              <a:gd name="connsiteY94" fmla="*/ 770021 h 4620126"/>
              <a:gd name="connsiteX95" fmla="*/ 5515276 w 8460606"/>
              <a:gd name="connsiteY95" fmla="*/ 798897 h 4620126"/>
              <a:gd name="connsiteX96" fmla="*/ 5553777 w 8460606"/>
              <a:gd name="connsiteY96" fmla="*/ 875899 h 4620126"/>
              <a:gd name="connsiteX97" fmla="*/ 5582653 w 8460606"/>
              <a:gd name="connsiteY97" fmla="*/ 962526 h 4620126"/>
              <a:gd name="connsiteX98" fmla="*/ 5592278 w 8460606"/>
              <a:gd name="connsiteY98" fmla="*/ 991402 h 4620126"/>
              <a:gd name="connsiteX99" fmla="*/ 5611529 w 8460606"/>
              <a:gd name="connsiteY99" fmla="*/ 1029903 h 4620126"/>
              <a:gd name="connsiteX100" fmla="*/ 5630779 w 8460606"/>
              <a:gd name="connsiteY100" fmla="*/ 1087655 h 4620126"/>
              <a:gd name="connsiteX101" fmla="*/ 5640404 w 8460606"/>
              <a:gd name="connsiteY101" fmla="*/ 1116531 h 4620126"/>
              <a:gd name="connsiteX102" fmla="*/ 5678905 w 8460606"/>
              <a:gd name="connsiteY102" fmla="*/ 1174282 h 4620126"/>
              <a:gd name="connsiteX103" fmla="*/ 5698156 w 8460606"/>
              <a:gd name="connsiteY103" fmla="*/ 1203158 h 4620126"/>
              <a:gd name="connsiteX104" fmla="*/ 5717406 w 8460606"/>
              <a:gd name="connsiteY104" fmla="*/ 1260909 h 4620126"/>
              <a:gd name="connsiteX105" fmla="*/ 5727032 w 8460606"/>
              <a:gd name="connsiteY105" fmla="*/ 1289785 h 4620126"/>
              <a:gd name="connsiteX106" fmla="*/ 5736657 w 8460606"/>
              <a:gd name="connsiteY106" fmla="*/ 1328286 h 4620126"/>
              <a:gd name="connsiteX107" fmla="*/ 5755908 w 8460606"/>
              <a:gd name="connsiteY107" fmla="*/ 1376413 h 4620126"/>
              <a:gd name="connsiteX108" fmla="*/ 5765533 w 8460606"/>
              <a:gd name="connsiteY108" fmla="*/ 1491916 h 4620126"/>
              <a:gd name="connsiteX109" fmla="*/ 5775158 w 8460606"/>
              <a:gd name="connsiteY109" fmla="*/ 1540042 h 4620126"/>
              <a:gd name="connsiteX110" fmla="*/ 5784783 w 8460606"/>
              <a:gd name="connsiteY110" fmla="*/ 1636295 h 4620126"/>
              <a:gd name="connsiteX111" fmla="*/ 5823284 w 8460606"/>
              <a:gd name="connsiteY111" fmla="*/ 1626669 h 4620126"/>
              <a:gd name="connsiteX112" fmla="*/ 5842535 w 8460606"/>
              <a:gd name="connsiteY112" fmla="*/ 1597794 h 4620126"/>
              <a:gd name="connsiteX113" fmla="*/ 5871411 w 8460606"/>
              <a:gd name="connsiteY113" fmla="*/ 1578543 h 4620126"/>
              <a:gd name="connsiteX114" fmla="*/ 5909912 w 8460606"/>
              <a:gd name="connsiteY114" fmla="*/ 1520792 h 4620126"/>
              <a:gd name="connsiteX115" fmla="*/ 5929162 w 8460606"/>
              <a:gd name="connsiteY115" fmla="*/ 1491916 h 4620126"/>
              <a:gd name="connsiteX116" fmla="*/ 5958038 w 8460606"/>
              <a:gd name="connsiteY116" fmla="*/ 1434164 h 4620126"/>
              <a:gd name="connsiteX117" fmla="*/ 5977289 w 8460606"/>
              <a:gd name="connsiteY117" fmla="*/ 1232034 h 4620126"/>
              <a:gd name="connsiteX118" fmla="*/ 5986914 w 8460606"/>
              <a:gd name="connsiteY118" fmla="*/ 1145406 h 4620126"/>
              <a:gd name="connsiteX119" fmla="*/ 6006164 w 8460606"/>
              <a:gd name="connsiteY119" fmla="*/ 1078029 h 4620126"/>
              <a:gd name="connsiteX120" fmla="*/ 6035040 w 8460606"/>
              <a:gd name="connsiteY120" fmla="*/ 808522 h 4620126"/>
              <a:gd name="connsiteX121" fmla="*/ 6054291 w 8460606"/>
              <a:gd name="connsiteY121" fmla="*/ 741145 h 4620126"/>
              <a:gd name="connsiteX122" fmla="*/ 6073541 w 8460606"/>
              <a:gd name="connsiteY122" fmla="*/ 683394 h 4620126"/>
              <a:gd name="connsiteX123" fmla="*/ 6092792 w 8460606"/>
              <a:gd name="connsiteY123" fmla="*/ 596766 h 4620126"/>
              <a:gd name="connsiteX124" fmla="*/ 6131293 w 8460606"/>
              <a:gd name="connsiteY124" fmla="*/ 462013 h 4620126"/>
              <a:gd name="connsiteX125" fmla="*/ 6150543 w 8460606"/>
              <a:gd name="connsiteY125" fmla="*/ 423512 h 4620126"/>
              <a:gd name="connsiteX126" fmla="*/ 6179419 w 8460606"/>
              <a:gd name="connsiteY126" fmla="*/ 317634 h 4620126"/>
              <a:gd name="connsiteX127" fmla="*/ 6198670 w 8460606"/>
              <a:gd name="connsiteY127" fmla="*/ 279133 h 4620126"/>
              <a:gd name="connsiteX128" fmla="*/ 6217920 w 8460606"/>
              <a:gd name="connsiteY128" fmla="*/ 221381 h 4620126"/>
              <a:gd name="connsiteX129" fmla="*/ 6275672 w 8460606"/>
              <a:gd name="connsiteY129" fmla="*/ 115503 h 4620126"/>
              <a:gd name="connsiteX130" fmla="*/ 6294922 w 8460606"/>
              <a:gd name="connsiteY130" fmla="*/ 57752 h 4620126"/>
              <a:gd name="connsiteX131" fmla="*/ 6304548 w 8460606"/>
              <a:gd name="connsiteY131" fmla="*/ 28876 h 4620126"/>
              <a:gd name="connsiteX132" fmla="*/ 6323798 w 8460606"/>
              <a:gd name="connsiteY132" fmla="*/ 0 h 4620126"/>
              <a:gd name="connsiteX133" fmla="*/ 6352674 w 8460606"/>
              <a:gd name="connsiteY133" fmla="*/ 9625 h 4620126"/>
              <a:gd name="connsiteX134" fmla="*/ 6371924 w 8460606"/>
              <a:gd name="connsiteY134" fmla="*/ 38501 h 4620126"/>
              <a:gd name="connsiteX135" fmla="*/ 6400800 w 8460606"/>
              <a:gd name="connsiteY135" fmla="*/ 67377 h 4620126"/>
              <a:gd name="connsiteX136" fmla="*/ 6420051 w 8460606"/>
              <a:gd name="connsiteY136" fmla="*/ 125128 h 4620126"/>
              <a:gd name="connsiteX137" fmla="*/ 6458552 w 8460606"/>
              <a:gd name="connsiteY137" fmla="*/ 182880 h 4620126"/>
              <a:gd name="connsiteX138" fmla="*/ 6477802 w 8460606"/>
              <a:gd name="connsiteY138" fmla="*/ 211756 h 4620126"/>
              <a:gd name="connsiteX139" fmla="*/ 6516303 w 8460606"/>
              <a:gd name="connsiteY139" fmla="*/ 298383 h 4620126"/>
              <a:gd name="connsiteX140" fmla="*/ 6545179 w 8460606"/>
              <a:gd name="connsiteY140" fmla="*/ 442762 h 4620126"/>
              <a:gd name="connsiteX141" fmla="*/ 6564430 w 8460606"/>
              <a:gd name="connsiteY141" fmla="*/ 471638 h 4620126"/>
              <a:gd name="connsiteX142" fmla="*/ 6593305 w 8460606"/>
              <a:gd name="connsiteY142" fmla="*/ 529389 h 4620126"/>
              <a:gd name="connsiteX143" fmla="*/ 6602931 w 8460606"/>
              <a:gd name="connsiteY143" fmla="*/ 558265 h 4620126"/>
              <a:gd name="connsiteX144" fmla="*/ 6631806 w 8460606"/>
              <a:gd name="connsiteY144" fmla="*/ 567891 h 4620126"/>
              <a:gd name="connsiteX145" fmla="*/ 6651057 w 8460606"/>
              <a:gd name="connsiteY145" fmla="*/ 596766 h 4620126"/>
              <a:gd name="connsiteX146" fmla="*/ 6699183 w 8460606"/>
              <a:gd name="connsiteY146" fmla="*/ 654518 h 4620126"/>
              <a:gd name="connsiteX147" fmla="*/ 6728059 w 8460606"/>
              <a:gd name="connsiteY147" fmla="*/ 712269 h 4620126"/>
              <a:gd name="connsiteX148" fmla="*/ 6737684 w 8460606"/>
              <a:gd name="connsiteY148" fmla="*/ 750771 h 4620126"/>
              <a:gd name="connsiteX149" fmla="*/ 6766560 w 8460606"/>
              <a:gd name="connsiteY149" fmla="*/ 808522 h 4620126"/>
              <a:gd name="connsiteX150" fmla="*/ 6776185 w 8460606"/>
              <a:gd name="connsiteY150" fmla="*/ 847023 h 4620126"/>
              <a:gd name="connsiteX151" fmla="*/ 6785811 w 8460606"/>
              <a:gd name="connsiteY151" fmla="*/ 904775 h 4620126"/>
              <a:gd name="connsiteX152" fmla="*/ 6805061 w 8460606"/>
              <a:gd name="connsiteY152" fmla="*/ 933651 h 4620126"/>
              <a:gd name="connsiteX153" fmla="*/ 6824312 w 8460606"/>
              <a:gd name="connsiteY153" fmla="*/ 1010653 h 4620126"/>
              <a:gd name="connsiteX154" fmla="*/ 6833937 w 8460606"/>
              <a:gd name="connsiteY154" fmla="*/ 1049154 h 4620126"/>
              <a:gd name="connsiteX155" fmla="*/ 6853188 w 8460606"/>
              <a:gd name="connsiteY155" fmla="*/ 1116531 h 4620126"/>
              <a:gd name="connsiteX156" fmla="*/ 6862813 w 8460606"/>
              <a:gd name="connsiteY156" fmla="*/ 1174282 h 4620126"/>
              <a:gd name="connsiteX157" fmla="*/ 6872438 w 8460606"/>
              <a:gd name="connsiteY157" fmla="*/ 1655545 h 4620126"/>
              <a:gd name="connsiteX158" fmla="*/ 6882063 w 8460606"/>
              <a:gd name="connsiteY158" fmla="*/ 1684421 h 4620126"/>
              <a:gd name="connsiteX159" fmla="*/ 6891689 w 8460606"/>
              <a:gd name="connsiteY159" fmla="*/ 1751798 h 4620126"/>
              <a:gd name="connsiteX160" fmla="*/ 6910939 w 8460606"/>
              <a:gd name="connsiteY160" fmla="*/ 1780674 h 4620126"/>
              <a:gd name="connsiteX161" fmla="*/ 6939815 w 8460606"/>
              <a:gd name="connsiteY161" fmla="*/ 1848051 h 4620126"/>
              <a:gd name="connsiteX162" fmla="*/ 6959065 w 8460606"/>
              <a:gd name="connsiteY162" fmla="*/ 1876926 h 4620126"/>
              <a:gd name="connsiteX163" fmla="*/ 6978316 w 8460606"/>
              <a:gd name="connsiteY163" fmla="*/ 1934678 h 4620126"/>
              <a:gd name="connsiteX164" fmla="*/ 7016817 w 8460606"/>
              <a:gd name="connsiteY164" fmla="*/ 1992429 h 4620126"/>
              <a:gd name="connsiteX165" fmla="*/ 7036068 w 8460606"/>
              <a:gd name="connsiteY165" fmla="*/ 2021305 h 4620126"/>
              <a:gd name="connsiteX166" fmla="*/ 7045693 w 8460606"/>
              <a:gd name="connsiteY166" fmla="*/ 2050181 h 4620126"/>
              <a:gd name="connsiteX167" fmla="*/ 7141945 w 8460606"/>
              <a:gd name="connsiteY167" fmla="*/ 2146434 h 4620126"/>
              <a:gd name="connsiteX168" fmla="*/ 7209322 w 8460606"/>
              <a:gd name="connsiteY168" fmla="*/ 2165684 h 4620126"/>
              <a:gd name="connsiteX169" fmla="*/ 7267074 w 8460606"/>
              <a:gd name="connsiteY169" fmla="*/ 2204185 h 4620126"/>
              <a:gd name="connsiteX170" fmla="*/ 7295950 w 8460606"/>
              <a:gd name="connsiteY170" fmla="*/ 2223436 h 4620126"/>
              <a:gd name="connsiteX171" fmla="*/ 7575082 w 8460606"/>
              <a:gd name="connsiteY171" fmla="*/ 2213811 h 4620126"/>
              <a:gd name="connsiteX172" fmla="*/ 7661710 w 8460606"/>
              <a:gd name="connsiteY172" fmla="*/ 2165684 h 4620126"/>
              <a:gd name="connsiteX173" fmla="*/ 7748337 w 8460606"/>
              <a:gd name="connsiteY173" fmla="*/ 2136808 h 4620126"/>
              <a:gd name="connsiteX174" fmla="*/ 7777213 w 8460606"/>
              <a:gd name="connsiteY174" fmla="*/ 2127183 h 4620126"/>
              <a:gd name="connsiteX175" fmla="*/ 7806089 w 8460606"/>
              <a:gd name="connsiteY175" fmla="*/ 2107933 h 4620126"/>
              <a:gd name="connsiteX176" fmla="*/ 7834964 w 8460606"/>
              <a:gd name="connsiteY176" fmla="*/ 2079057 h 4620126"/>
              <a:gd name="connsiteX177" fmla="*/ 7950468 w 8460606"/>
              <a:gd name="connsiteY177" fmla="*/ 2050181 h 4620126"/>
              <a:gd name="connsiteX178" fmla="*/ 7979343 w 8460606"/>
              <a:gd name="connsiteY178" fmla="*/ 2040556 h 4620126"/>
              <a:gd name="connsiteX179" fmla="*/ 8075596 w 8460606"/>
              <a:gd name="connsiteY179" fmla="*/ 2021305 h 4620126"/>
              <a:gd name="connsiteX180" fmla="*/ 8114097 w 8460606"/>
              <a:gd name="connsiteY180" fmla="*/ 2002055 h 4620126"/>
              <a:gd name="connsiteX181" fmla="*/ 8171849 w 8460606"/>
              <a:gd name="connsiteY181" fmla="*/ 1982804 h 4620126"/>
              <a:gd name="connsiteX182" fmla="*/ 8229600 w 8460606"/>
              <a:gd name="connsiteY182" fmla="*/ 1944303 h 4620126"/>
              <a:gd name="connsiteX183" fmla="*/ 8258476 w 8460606"/>
              <a:gd name="connsiteY183" fmla="*/ 1925053 h 4620126"/>
              <a:gd name="connsiteX184" fmla="*/ 8277726 w 8460606"/>
              <a:gd name="connsiteY184" fmla="*/ 1896177 h 4620126"/>
              <a:gd name="connsiteX185" fmla="*/ 8306602 w 8460606"/>
              <a:gd name="connsiteY185" fmla="*/ 1886552 h 4620126"/>
              <a:gd name="connsiteX186" fmla="*/ 8364354 w 8460606"/>
              <a:gd name="connsiteY186" fmla="*/ 1857676 h 4620126"/>
              <a:gd name="connsiteX187" fmla="*/ 8383604 w 8460606"/>
              <a:gd name="connsiteY187" fmla="*/ 1828800 h 4620126"/>
              <a:gd name="connsiteX188" fmla="*/ 8460606 w 8460606"/>
              <a:gd name="connsiteY18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269508 w 8460606"/>
              <a:gd name="connsiteY6" fmla="*/ 4533499 h 4620126"/>
              <a:gd name="connsiteX7" fmla="*/ 346510 w 8460606"/>
              <a:gd name="connsiteY7" fmla="*/ 4514248 h 4620126"/>
              <a:gd name="connsiteX8" fmla="*/ 433137 w 8460606"/>
              <a:gd name="connsiteY8" fmla="*/ 4466122 h 4620126"/>
              <a:gd name="connsiteX9" fmla="*/ 712270 w 8460606"/>
              <a:gd name="connsiteY9" fmla="*/ 4379495 h 4620126"/>
              <a:gd name="connsiteX10" fmla="*/ 770021 w 8460606"/>
              <a:gd name="connsiteY10" fmla="*/ 4350619 h 4620126"/>
              <a:gd name="connsiteX11" fmla="*/ 798897 w 8460606"/>
              <a:gd name="connsiteY11" fmla="*/ 4321743 h 4620126"/>
              <a:gd name="connsiteX12" fmla="*/ 875899 w 8460606"/>
              <a:gd name="connsiteY12" fmla="*/ 4302493 h 4620126"/>
              <a:gd name="connsiteX13" fmla="*/ 924025 w 8460606"/>
              <a:gd name="connsiteY13" fmla="*/ 4254366 h 4620126"/>
              <a:gd name="connsiteX14" fmla="*/ 1029903 w 8460606"/>
              <a:gd name="connsiteY14" fmla="*/ 4148488 h 4620126"/>
              <a:gd name="connsiteX15" fmla="*/ 1039529 w 8460606"/>
              <a:gd name="connsiteY15" fmla="*/ 4119613 h 4620126"/>
              <a:gd name="connsiteX16" fmla="*/ 1126156 w 8460606"/>
              <a:gd name="connsiteY16" fmla="*/ 4061861 h 4620126"/>
              <a:gd name="connsiteX17" fmla="*/ 1232034 w 8460606"/>
              <a:gd name="connsiteY17" fmla="*/ 4032985 h 4620126"/>
              <a:gd name="connsiteX18" fmla="*/ 1270535 w 8460606"/>
              <a:gd name="connsiteY18" fmla="*/ 4023360 h 4620126"/>
              <a:gd name="connsiteX19" fmla="*/ 1299411 w 8460606"/>
              <a:gd name="connsiteY19" fmla="*/ 4004109 h 4620126"/>
              <a:gd name="connsiteX20" fmla="*/ 1443790 w 8460606"/>
              <a:gd name="connsiteY20" fmla="*/ 3898232 h 4620126"/>
              <a:gd name="connsiteX21" fmla="*/ 1501541 w 8460606"/>
              <a:gd name="connsiteY21" fmla="*/ 3840480 h 4620126"/>
              <a:gd name="connsiteX22" fmla="*/ 1559293 w 8460606"/>
              <a:gd name="connsiteY22" fmla="*/ 3782728 h 4620126"/>
              <a:gd name="connsiteX23" fmla="*/ 1588169 w 8460606"/>
              <a:gd name="connsiteY23" fmla="*/ 3744227 h 4620126"/>
              <a:gd name="connsiteX24" fmla="*/ 1626670 w 8460606"/>
              <a:gd name="connsiteY24" fmla="*/ 3715352 h 4620126"/>
              <a:gd name="connsiteX25" fmla="*/ 1867301 w 8460606"/>
              <a:gd name="connsiteY25" fmla="*/ 3465095 h 4620126"/>
              <a:gd name="connsiteX26" fmla="*/ 1905802 w 8460606"/>
              <a:gd name="connsiteY26" fmla="*/ 3426594 h 4620126"/>
              <a:gd name="connsiteX27" fmla="*/ 1963554 w 8460606"/>
              <a:gd name="connsiteY27" fmla="*/ 3359217 h 4620126"/>
              <a:gd name="connsiteX28" fmla="*/ 2050181 w 8460606"/>
              <a:gd name="connsiteY28" fmla="*/ 3262964 h 4620126"/>
              <a:gd name="connsiteX29" fmla="*/ 2088682 w 8460606"/>
              <a:gd name="connsiteY29" fmla="*/ 3214838 h 4620126"/>
              <a:gd name="connsiteX30" fmla="*/ 2156059 w 8460606"/>
              <a:gd name="connsiteY30" fmla="*/ 3099335 h 4620126"/>
              <a:gd name="connsiteX31" fmla="*/ 2175310 w 8460606"/>
              <a:gd name="connsiteY31" fmla="*/ 3060834 h 4620126"/>
              <a:gd name="connsiteX32" fmla="*/ 2194560 w 8460606"/>
              <a:gd name="connsiteY32" fmla="*/ 2993457 h 4620126"/>
              <a:gd name="connsiteX33" fmla="*/ 2213811 w 8460606"/>
              <a:gd name="connsiteY33" fmla="*/ 2954956 h 4620126"/>
              <a:gd name="connsiteX34" fmla="*/ 2233061 w 8460606"/>
              <a:gd name="connsiteY34" fmla="*/ 2887579 h 4620126"/>
              <a:gd name="connsiteX35" fmla="*/ 2261937 w 8460606"/>
              <a:gd name="connsiteY35" fmla="*/ 2675823 h 4620126"/>
              <a:gd name="connsiteX36" fmla="*/ 2281188 w 8460606"/>
              <a:gd name="connsiteY36" fmla="*/ 2598821 h 4620126"/>
              <a:gd name="connsiteX37" fmla="*/ 2310063 w 8460606"/>
              <a:gd name="connsiteY37" fmla="*/ 2531444 h 4620126"/>
              <a:gd name="connsiteX38" fmla="*/ 2377440 w 8460606"/>
              <a:gd name="connsiteY38" fmla="*/ 2473693 h 4620126"/>
              <a:gd name="connsiteX39" fmla="*/ 2406316 w 8460606"/>
              <a:gd name="connsiteY39" fmla="*/ 2464067 h 4620126"/>
              <a:gd name="connsiteX40" fmla="*/ 2435192 w 8460606"/>
              <a:gd name="connsiteY40" fmla="*/ 2444817 h 4620126"/>
              <a:gd name="connsiteX41" fmla="*/ 2608446 w 8460606"/>
              <a:gd name="connsiteY41" fmla="*/ 2290813 h 4620126"/>
              <a:gd name="connsiteX42" fmla="*/ 2704699 w 8460606"/>
              <a:gd name="connsiteY42" fmla="*/ 2329314 h 4620126"/>
              <a:gd name="connsiteX43" fmla="*/ 2733575 w 8460606"/>
              <a:gd name="connsiteY43" fmla="*/ 2338939 h 4620126"/>
              <a:gd name="connsiteX44" fmla="*/ 2791326 w 8460606"/>
              <a:gd name="connsiteY44" fmla="*/ 2367815 h 4620126"/>
              <a:gd name="connsiteX45" fmla="*/ 2916455 w 8460606"/>
              <a:gd name="connsiteY45" fmla="*/ 2483318 h 4620126"/>
              <a:gd name="connsiteX46" fmla="*/ 2954956 w 8460606"/>
              <a:gd name="connsiteY46" fmla="*/ 2569945 h 4620126"/>
              <a:gd name="connsiteX47" fmla="*/ 3022333 w 8460606"/>
              <a:gd name="connsiteY47" fmla="*/ 2714324 h 4620126"/>
              <a:gd name="connsiteX48" fmla="*/ 3041583 w 8460606"/>
              <a:gd name="connsiteY48" fmla="*/ 2772076 h 4620126"/>
              <a:gd name="connsiteX49" fmla="*/ 3051209 w 8460606"/>
              <a:gd name="connsiteY49" fmla="*/ 2800952 h 4620126"/>
              <a:gd name="connsiteX50" fmla="*/ 3060834 w 8460606"/>
              <a:gd name="connsiteY50" fmla="*/ 2829827 h 4620126"/>
              <a:gd name="connsiteX51" fmla="*/ 3128211 w 8460606"/>
              <a:gd name="connsiteY51" fmla="*/ 2954956 h 4620126"/>
              <a:gd name="connsiteX52" fmla="*/ 3157086 w 8460606"/>
              <a:gd name="connsiteY52" fmla="*/ 2974206 h 4620126"/>
              <a:gd name="connsiteX53" fmla="*/ 3262964 w 8460606"/>
              <a:gd name="connsiteY53" fmla="*/ 3070459 h 4620126"/>
              <a:gd name="connsiteX54" fmla="*/ 3301465 w 8460606"/>
              <a:gd name="connsiteY54" fmla="*/ 3128211 h 4620126"/>
              <a:gd name="connsiteX55" fmla="*/ 3445844 w 8460606"/>
              <a:gd name="connsiteY55" fmla="*/ 3205213 h 4620126"/>
              <a:gd name="connsiteX56" fmla="*/ 3474720 w 8460606"/>
              <a:gd name="connsiteY56" fmla="*/ 3224463 h 4620126"/>
              <a:gd name="connsiteX57" fmla="*/ 3532472 w 8460606"/>
              <a:gd name="connsiteY57" fmla="*/ 3243714 h 4620126"/>
              <a:gd name="connsiteX58" fmla="*/ 3599849 w 8460606"/>
              <a:gd name="connsiteY58" fmla="*/ 3282215 h 4620126"/>
              <a:gd name="connsiteX59" fmla="*/ 3638350 w 8460606"/>
              <a:gd name="connsiteY59" fmla="*/ 3291840 h 4620126"/>
              <a:gd name="connsiteX60" fmla="*/ 4100362 w 8460606"/>
              <a:gd name="connsiteY60" fmla="*/ 3243714 h 4620126"/>
              <a:gd name="connsiteX61" fmla="*/ 4129238 w 8460606"/>
              <a:gd name="connsiteY61" fmla="*/ 3234088 h 4620126"/>
              <a:gd name="connsiteX62" fmla="*/ 4331369 w 8460606"/>
              <a:gd name="connsiteY62" fmla="*/ 3051208 h 4620126"/>
              <a:gd name="connsiteX63" fmla="*/ 4350619 w 8460606"/>
              <a:gd name="connsiteY63" fmla="*/ 3022333 h 4620126"/>
              <a:gd name="connsiteX64" fmla="*/ 4437246 w 8460606"/>
              <a:gd name="connsiteY64" fmla="*/ 2954956 h 4620126"/>
              <a:gd name="connsiteX65" fmla="*/ 4687503 w 8460606"/>
              <a:gd name="connsiteY65" fmla="*/ 2579571 h 4620126"/>
              <a:gd name="connsiteX66" fmla="*/ 4697129 w 8460606"/>
              <a:gd name="connsiteY66" fmla="*/ 2550695 h 4620126"/>
              <a:gd name="connsiteX67" fmla="*/ 4735630 w 8460606"/>
              <a:gd name="connsiteY67" fmla="*/ 2464067 h 4620126"/>
              <a:gd name="connsiteX68" fmla="*/ 4754880 w 8460606"/>
              <a:gd name="connsiteY68" fmla="*/ 2406316 h 4620126"/>
              <a:gd name="connsiteX69" fmla="*/ 4764505 w 8460606"/>
              <a:gd name="connsiteY69" fmla="*/ 2377440 h 4620126"/>
              <a:gd name="connsiteX70" fmla="*/ 4822257 w 8460606"/>
              <a:gd name="connsiteY70" fmla="*/ 2252312 h 4620126"/>
              <a:gd name="connsiteX71" fmla="*/ 4908884 w 8460606"/>
              <a:gd name="connsiteY71" fmla="*/ 1982804 h 4620126"/>
              <a:gd name="connsiteX72" fmla="*/ 4918510 w 8460606"/>
              <a:gd name="connsiteY72" fmla="*/ 1876926 h 4620126"/>
              <a:gd name="connsiteX73" fmla="*/ 4937760 w 8460606"/>
              <a:gd name="connsiteY73" fmla="*/ 1809549 h 4620126"/>
              <a:gd name="connsiteX74" fmla="*/ 4957011 w 8460606"/>
              <a:gd name="connsiteY74" fmla="*/ 1626669 h 4620126"/>
              <a:gd name="connsiteX75" fmla="*/ 4966636 w 8460606"/>
              <a:gd name="connsiteY75" fmla="*/ 1578543 h 4620126"/>
              <a:gd name="connsiteX76" fmla="*/ 4976261 w 8460606"/>
              <a:gd name="connsiteY76" fmla="*/ 1463040 h 4620126"/>
              <a:gd name="connsiteX77" fmla="*/ 5014762 w 8460606"/>
              <a:gd name="connsiteY77" fmla="*/ 1366787 h 4620126"/>
              <a:gd name="connsiteX78" fmla="*/ 5024388 w 8460606"/>
              <a:gd name="connsiteY78" fmla="*/ 1328286 h 4620126"/>
              <a:gd name="connsiteX79" fmla="*/ 5062889 w 8460606"/>
              <a:gd name="connsiteY79" fmla="*/ 1241659 h 4620126"/>
              <a:gd name="connsiteX80" fmla="*/ 5072514 w 8460606"/>
              <a:gd name="connsiteY80" fmla="*/ 1203158 h 4620126"/>
              <a:gd name="connsiteX81" fmla="*/ 5091764 w 8460606"/>
              <a:gd name="connsiteY81" fmla="*/ 1155032 h 4620126"/>
              <a:gd name="connsiteX82" fmla="*/ 5101390 w 8460606"/>
              <a:gd name="connsiteY82" fmla="*/ 1126156 h 4620126"/>
              <a:gd name="connsiteX83" fmla="*/ 5120640 w 8460606"/>
              <a:gd name="connsiteY83" fmla="*/ 1097280 h 4620126"/>
              <a:gd name="connsiteX84" fmla="*/ 5149516 w 8460606"/>
              <a:gd name="connsiteY84" fmla="*/ 1029903 h 4620126"/>
              <a:gd name="connsiteX85" fmla="*/ 5178392 w 8460606"/>
              <a:gd name="connsiteY85" fmla="*/ 1001027 h 4620126"/>
              <a:gd name="connsiteX86" fmla="*/ 5216893 w 8460606"/>
              <a:gd name="connsiteY86" fmla="*/ 943276 h 4620126"/>
              <a:gd name="connsiteX87" fmla="*/ 5236143 w 8460606"/>
              <a:gd name="connsiteY87" fmla="*/ 914400 h 4620126"/>
              <a:gd name="connsiteX88" fmla="*/ 5274644 w 8460606"/>
              <a:gd name="connsiteY88" fmla="*/ 827773 h 4620126"/>
              <a:gd name="connsiteX89" fmla="*/ 5303520 w 8460606"/>
              <a:gd name="connsiteY89" fmla="*/ 770021 h 4620126"/>
              <a:gd name="connsiteX90" fmla="*/ 5361272 w 8460606"/>
              <a:gd name="connsiteY90" fmla="*/ 741145 h 4620126"/>
              <a:gd name="connsiteX91" fmla="*/ 5390148 w 8460606"/>
              <a:gd name="connsiteY91" fmla="*/ 750771 h 4620126"/>
              <a:gd name="connsiteX92" fmla="*/ 5447899 w 8460606"/>
              <a:gd name="connsiteY92" fmla="*/ 731520 h 4620126"/>
              <a:gd name="connsiteX93" fmla="*/ 5505651 w 8460606"/>
              <a:gd name="connsiteY93" fmla="*/ 770021 h 4620126"/>
              <a:gd name="connsiteX94" fmla="*/ 5515276 w 8460606"/>
              <a:gd name="connsiteY94" fmla="*/ 798897 h 4620126"/>
              <a:gd name="connsiteX95" fmla="*/ 5553777 w 8460606"/>
              <a:gd name="connsiteY95" fmla="*/ 875899 h 4620126"/>
              <a:gd name="connsiteX96" fmla="*/ 5582653 w 8460606"/>
              <a:gd name="connsiteY96" fmla="*/ 962526 h 4620126"/>
              <a:gd name="connsiteX97" fmla="*/ 5592278 w 8460606"/>
              <a:gd name="connsiteY97" fmla="*/ 991402 h 4620126"/>
              <a:gd name="connsiteX98" fmla="*/ 5611529 w 8460606"/>
              <a:gd name="connsiteY98" fmla="*/ 1029903 h 4620126"/>
              <a:gd name="connsiteX99" fmla="*/ 5630779 w 8460606"/>
              <a:gd name="connsiteY99" fmla="*/ 1087655 h 4620126"/>
              <a:gd name="connsiteX100" fmla="*/ 5640404 w 8460606"/>
              <a:gd name="connsiteY100" fmla="*/ 1116531 h 4620126"/>
              <a:gd name="connsiteX101" fmla="*/ 5678905 w 8460606"/>
              <a:gd name="connsiteY101" fmla="*/ 1174282 h 4620126"/>
              <a:gd name="connsiteX102" fmla="*/ 5698156 w 8460606"/>
              <a:gd name="connsiteY102" fmla="*/ 1203158 h 4620126"/>
              <a:gd name="connsiteX103" fmla="*/ 5717406 w 8460606"/>
              <a:gd name="connsiteY103" fmla="*/ 1260909 h 4620126"/>
              <a:gd name="connsiteX104" fmla="*/ 5727032 w 8460606"/>
              <a:gd name="connsiteY104" fmla="*/ 1289785 h 4620126"/>
              <a:gd name="connsiteX105" fmla="*/ 5736657 w 8460606"/>
              <a:gd name="connsiteY105" fmla="*/ 1328286 h 4620126"/>
              <a:gd name="connsiteX106" fmla="*/ 5755908 w 8460606"/>
              <a:gd name="connsiteY106" fmla="*/ 1376413 h 4620126"/>
              <a:gd name="connsiteX107" fmla="*/ 5765533 w 8460606"/>
              <a:gd name="connsiteY107" fmla="*/ 1491916 h 4620126"/>
              <a:gd name="connsiteX108" fmla="*/ 5775158 w 8460606"/>
              <a:gd name="connsiteY108" fmla="*/ 1540042 h 4620126"/>
              <a:gd name="connsiteX109" fmla="*/ 5784783 w 8460606"/>
              <a:gd name="connsiteY109" fmla="*/ 1636295 h 4620126"/>
              <a:gd name="connsiteX110" fmla="*/ 5823284 w 8460606"/>
              <a:gd name="connsiteY110" fmla="*/ 1626669 h 4620126"/>
              <a:gd name="connsiteX111" fmla="*/ 5842535 w 8460606"/>
              <a:gd name="connsiteY111" fmla="*/ 1597794 h 4620126"/>
              <a:gd name="connsiteX112" fmla="*/ 5871411 w 8460606"/>
              <a:gd name="connsiteY112" fmla="*/ 1578543 h 4620126"/>
              <a:gd name="connsiteX113" fmla="*/ 5909912 w 8460606"/>
              <a:gd name="connsiteY113" fmla="*/ 1520792 h 4620126"/>
              <a:gd name="connsiteX114" fmla="*/ 5929162 w 8460606"/>
              <a:gd name="connsiteY114" fmla="*/ 1491916 h 4620126"/>
              <a:gd name="connsiteX115" fmla="*/ 5958038 w 8460606"/>
              <a:gd name="connsiteY115" fmla="*/ 1434164 h 4620126"/>
              <a:gd name="connsiteX116" fmla="*/ 5977289 w 8460606"/>
              <a:gd name="connsiteY116" fmla="*/ 1232034 h 4620126"/>
              <a:gd name="connsiteX117" fmla="*/ 5986914 w 8460606"/>
              <a:gd name="connsiteY117" fmla="*/ 1145406 h 4620126"/>
              <a:gd name="connsiteX118" fmla="*/ 6006164 w 8460606"/>
              <a:gd name="connsiteY118" fmla="*/ 1078029 h 4620126"/>
              <a:gd name="connsiteX119" fmla="*/ 6035040 w 8460606"/>
              <a:gd name="connsiteY119" fmla="*/ 808522 h 4620126"/>
              <a:gd name="connsiteX120" fmla="*/ 6054291 w 8460606"/>
              <a:gd name="connsiteY120" fmla="*/ 741145 h 4620126"/>
              <a:gd name="connsiteX121" fmla="*/ 6073541 w 8460606"/>
              <a:gd name="connsiteY121" fmla="*/ 683394 h 4620126"/>
              <a:gd name="connsiteX122" fmla="*/ 6092792 w 8460606"/>
              <a:gd name="connsiteY122" fmla="*/ 596766 h 4620126"/>
              <a:gd name="connsiteX123" fmla="*/ 6131293 w 8460606"/>
              <a:gd name="connsiteY123" fmla="*/ 462013 h 4620126"/>
              <a:gd name="connsiteX124" fmla="*/ 6150543 w 8460606"/>
              <a:gd name="connsiteY124" fmla="*/ 423512 h 4620126"/>
              <a:gd name="connsiteX125" fmla="*/ 6179419 w 8460606"/>
              <a:gd name="connsiteY125" fmla="*/ 317634 h 4620126"/>
              <a:gd name="connsiteX126" fmla="*/ 6198670 w 8460606"/>
              <a:gd name="connsiteY126" fmla="*/ 279133 h 4620126"/>
              <a:gd name="connsiteX127" fmla="*/ 6217920 w 8460606"/>
              <a:gd name="connsiteY127" fmla="*/ 221381 h 4620126"/>
              <a:gd name="connsiteX128" fmla="*/ 6275672 w 8460606"/>
              <a:gd name="connsiteY128" fmla="*/ 115503 h 4620126"/>
              <a:gd name="connsiteX129" fmla="*/ 6294922 w 8460606"/>
              <a:gd name="connsiteY129" fmla="*/ 57752 h 4620126"/>
              <a:gd name="connsiteX130" fmla="*/ 6304548 w 8460606"/>
              <a:gd name="connsiteY130" fmla="*/ 28876 h 4620126"/>
              <a:gd name="connsiteX131" fmla="*/ 6323798 w 8460606"/>
              <a:gd name="connsiteY131" fmla="*/ 0 h 4620126"/>
              <a:gd name="connsiteX132" fmla="*/ 6352674 w 8460606"/>
              <a:gd name="connsiteY132" fmla="*/ 9625 h 4620126"/>
              <a:gd name="connsiteX133" fmla="*/ 6371924 w 8460606"/>
              <a:gd name="connsiteY133" fmla="*/ 38501 h 4620126"/>
              <a:gd name="connsiteX134" fmla="*/ 6400800 w 8460606"/>
              <a:gd name="connsiteY134" fmla="*/ 67377 h 4620126"/>
              <a:gd name="connsiteX135" fmla="*/ 6420051 w 8460606"/>
              <a:gd name="connsiteY135" fmla="*/ 125128 h 4620126"/>
              <a:gd name="connsiteX136" fmla="*/ 6458552 w 8460606"/>
              <a:gd name="connsiteY136" fmla="*/ 182880 h 4620126"/>
              <a:gd name="connsiteX137" fmla="*/ 6477802 w 8460606"/>
              <a:gd name="connsiteY137" fmla="*/ 211756 h 4620126"/>
              <a:gd name="connsiteX138" fmla="*/ 6516303 w 8460606"/>
              <a:gd name="connsiteY138" fmla="*/ 298383 h 4620126"/>
              <a:gd name="connsiteX139" fmla="*/ 6545179 w 8460606"/>
              <a:gd name="connsiteY139" fmla="*/ 442762 h 4620126"/>
              <a:gd name="connsiteX140" fmla="*/ 6564430 w 8460606"/>
              <a:gd name="connsiteY140" fmla="*/ 471638 h 4620126"/>
              <a:gd name="connsiteX141" fmla="*/ 6593305 w 8460606"/>
              <a:gd name="connsiteY141" fmla="*/ 529389 h 4620126"/>
              <a:gd name="connsiteX142" fmla="*/ 6602931 w 8460606"/>
              <a:gd name="connsiteY142" fmla="*/ 558265 h 4620126"/>
              <a:gd name="connsiteX143" fmla="*/ 6631806 w 8460606"/>
              <a:gd name="connsiteY143" fmla="*/ 567891 h 4620126"/>
              <a:gd name="connsiteX144" fmla="*/ 6651057 w 8460606"/>
              <a:gd name="connsiteY144" fmla="*/ 596766 h 4620126"/>
              <a:gd name="connsiteX145" fmla="*/ 6699183 w 8460606"/>
              <a:gd name="connsiteY145" fmla="*/ 654518 h 4620126"/>
              <a:gd name="connsiteX146" fmla="*/ 6728059 w 8460606"/>
              <a:gd name="connsiteY146" fmla="*/ 712269 h 4620126"/>
              <a:gd name="connsiteX147" fmla="*/ 6737684 w 8460606"/>
              <a:gd name="connsiteY147" fmla="*/ 750771 h 4620126"/>
              <a:gd name="connsiteX148" fmla="*/ 6766560 w 8460606"/>
              <a:gd name="connsiteY148" fmla="*/ 808522 h 4620126"/>
              <a:gd name="connsiteX149" fmla="*/ 6776185 w 8460606"/>
              <a:gd name="connsiteY149" fmla="*/ 847023 h 4620126"/>
              <a:gd name="connsiteX150" fmla="*/ 6785811 w 8460606"/>
              <a:gd name="connsiteY150" fmla="*/ 904775 h 4620126"/>
              <a:gd name="connsiteX151" fmla="*/ 6805061 w 8460606"/>
              <a:gd name="connsiteY151" fmla="*/ 933651 h 4620126"/>
              <a:gd name="connsiteX152" fmla="*/ 6824312 w 8460606"/>
              <a:gd name="connsiteY152" fmla="*/ 1010653 h 4620126"/>
              <a:gd name="connsiteX153" fmla="*/ 6833937 w 8460606"/>
              <a:gd name="connsiteY153" fmla="*/ 1049154 h 4620126"/>
              <a:gd name="connsiteX154" fmla="*/ 6853188 w 8460606"/>
              <a:gd name="connsiteY154" fmla="*/ 1116531 h 4620126"/>
              <a:gd name="connsiteX155" fmla="*/ 6862813 w 8460606"/>
              <a:gd name="connsiteY155" fmla="*/ 1174282 h 4620126"/>
              <a:gd name="connsiteX156" fmla="*/ 6872438 w 8460606"/>
              <a:gd name="connsiteY156" fmla="*/ 1655545 h 4620126"/>
              <a:gd name="connsiteX157" fmla="*/ 6882063 w 8460606"/>
              <a:gd name="connsiteY157" fmla="*/ 1684421 h 4620126"/>
              <a:gd name="connsiteX158" fmla="*/ 6891689 w 8460606"/>
              <a:gd name="connsiteY158" fmla="*/ 1751798 h 4620126"/>
              <a:gd name="connsiteX159" fmla="*/ 6910939 w 8460606"/>
              <a:gd name="connsiteY159" fmla="*/ 1780674 h 4620126"/>
              <a:gd name="connsiteX160" fmla="*/ 6939815 w 8460606"/>
              <a:gd name="connsiteY160" fmla="*/ 1848051 h 4620126"/>
              <a:gd name="connsiteX161" fmla="*/ 6959065 w 8460606"/>
              <a:gd name="connsiteY161" fmla="*/ 1876926 h 4620126"/>
              <a:gd name="connsiteX162" fmla="*/ 6978316 w 8460606"/>
              <a:gd name="connsiteY162" fmla="*/ 1934678 h 4620126"/>
              <a:gd name="connsiteX163" fmla="*/ 7016817 w 8460606"/>
              <a:gd name="connsiteY163" fmla="*/ 1992429 h 4620126"/>
              <a:gd name="connsiteX164" fmla="*/ 7036068 w 8460606"/>
              <a:gd name="connsiteY164" fmla="*/ 2021305 h 4620126"/>
              <a:gd name="connsiteX165" fmla="*/ 7045693 w 8460606"/>
              <a:gd name="connsiteY165" fmla="*/ 2050181 h 4620126"/>
              <a:gd name="connsiteX166" fmla="*/ 7141945 w 8460606"/>
              <a:gd name="connsiteY166" fmla="*/ 2146434 h 4620126"/>
              <a:gd name="connsiteX167" fmla="*/ 7209322 w 8460606"/>
              <a:gd name="connsiteY167" fmla="*/ 2165684 h 4620126"/>
              <a:gd name="connsiteX168" fmla="*/ 7267074 w 8460606"/>
              <a:gd name="connsiteY168" fmla="*/ 2204185 h 4620126"/>
              <a:gd name="connsiteX169" fmla="*/ 7295950 w 8460606"/>
              <a:gd name="connsiteY169" fmla="*/ 2223436 h 4620126"/>
              <a:gd name="connsiteX170" fmla="*/ 7575082 w 8460606"/>
              <a:gd name="connsiteY170" fmla="*/ 2213811 h 4620126"/>
              <a:gd name="connsiteX171" fmla="*/ 7661710 w 8460606"/>
              <a:gd name="connsiteY171" fmla="*/ 2165684 h 4620126"/>
              <a:gd name="connsiteX172" fmla="*/ 7748337 w 8460606"/>
              <a:gd name="connsiteY172" fmla="*/ 2136808 h 4620126"/>
              <a:gd name="connsiteX173" fmla="*/ 7777213 w 8460606"/>
              <a:gd name="connsiteY173" fmla="*/ 2127183 h 4620126"/>
              <a:gd name="connsiteX174" fmla="*/ 7806089 w 8460606"/>
              <a:gd name="connsiteY174" fmla="*/ 2107933 h 4620126"/>
              <a:gd name="connsiteX175" fmla="*/ 7834964 w 8460606"/>
              <a:gd name="connsiteY175" fmla="*/ 2079057 h 4620126"/>
              <a:gd name="connsiteX176" fmla="*/ 7950468 w 8460606"/>
              <a:gd name="connsiteY176" fmla="*/ 2050181 h 4620126"/>
              <a:gd name="connsiteX177" fmla="*/ 7979343 w 8460606"/>
              <a:gd name="connsiteY177" fmla="*/ 2040556 h 4620126"/>
              <a:gd name="connsiteX178" fmla="*/ 8075596 w 8460606"/>
              <a:gd name="connsiteY178" fmla="*/ 2021305 h 4620126"/>
              <a:gd name="connsiteX179" fmla="*/ 8114097 w 8460606"/>
              <a:gd name="connsiteY179" fmla="*/ 2002055 h 4620126"/>
              <a:gd name="connsiteX180" fmla="*/ 8171849 w 8460606"/>
              <a:gd name="connsiteY180" fmla="*/ 1982804 h 4620126"/>
              <a:gd name="connsiteX181" fmla="*/ 8229600 w 8460606"/>
              <a:gd name="connsiteY181" fmla="*/ 1944303 h 4620126"/>
              <a:gd name="connsiteX182" fmla="*/ 8258476 w 8460606"/>
              <a:gd name="connsiteY182" fmla="*/ 1925053 h 4620126"/>
              <a:gd name="connsiteX183" fmla="*/ 8277726 w 8460606"/>
              <a:gd name="connsiteY183" fmla="*/ 1896177 h 4620126"/>
              <a:gd name="connsiteX184" fmla="*/ 8306602 w 8460606"/>
              <a:gd name="connsiteY184" fmla="*/ 1886552 h 4620126"/>
              <a:gd name="connsiteX185" fmla="*/ 8364354 w 8460606"/>
              <a:gd name="connsiteY185" fmla="*/ 1857676 h 4620126"/>
              <a:gd name="connsiteX186" fmla="*/ 8383604 w 8460606"/>
              <a:gd name="connsiteY186" fmla="*/ 1828800 h 4620126"/>
              <a:gd name="connsiteX187" fmla="*/ 8460606 w 8460606"/>
              <a:gd name="connsiteY18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192505 w 8460606"/>
              <a:gd name="connsiteY5" fmla="*/ 4552749 h 4620126"/>
              <a:gd name="connsiteX6" fmla="*/ 346510 w 8460606"/>
              <a:gd name="connsiteY6" fmla="*/ 4514248 h 4620126"/>
              <a:gd name="connsiteX7" fmla="*/ 433137 w 8460606"/>
              <a:gd name="connsiteY7" fmla="*/ 4466122 h 4620126"/>
              <a:gd name="connsiteX8" fmla="*/ 712270 w 8460606"/>
              <a:gd name="connsiteY8" fmla="*/ 4379495 h 4620126"/>
              <a:gd name="connsiteX9" fmla="*/ 770021 w 8460606"/>
              <a:gd name="connsiteY9" fmla="*/ 4350619 h 4620126"/>
              <a:gd name="connsiteX10" fmla="*/ 798897 w 8460606"/>
              <a:gd name="connsiteY10" fmla="*/ 4321743 h 4620126"/>
              <a:gd name="connsiteX11" fmla="*/ 875899 w 8460606"/>
              <a:gd name="connsiteY11" fmla="*/ 4302493 h 4620126"/>
              <a:gd name="connsiteX12" fmla="*/ 924025 w 8460606"/>
              <a:gd name="connsiteY12" fmla="*/ 4254366 h 4620126"/>
              <a:gd name="connsiteX13" fmla="*/ 1029903 w 8460606"/>
              <a:gd name="connsiteY13" fmla="*/ 4148488 h 4620126"/>
              <a:gd name="connsiteX14" fmla="*/ 1039529 w 8460606"/>
              <a:gd name="connsiteY14" fmla="*/ 4119613 h 4620126"/>
              <a:gd name="connsiteX15" fmla="*/ 1126156 w 8460606"/>
              <a:gd name="connsiteY15" fmla="*/ 4061861 h 4620126"/>
              <a:gd name="connsiteX16" fmla="*/ 1232034 w 8460606"/>
              <a:gd name="connsiteY16" fmla="*/ 4032985 h 4620126"/>
              <a:gd name="connsiteX17" fmla="*/ 1270535 w 8460606"/>
              <a:gd name="connsiteY17" fmla="*/ 4023360 h 4620126"/>
              <a:gd name="connsiteX18" fmla="*/ 1299411 w 8460606"/>
              <a:gd name="connsiteY18" fmla="*/ 4004109 h 4620126"/>
              <a:gd name="connsiteX19" fmla="*/ 1443790 w 8460606"/>
              <a:gd name="connsiteY19" fmla="*/ 3898232 h 4620126"/>
              <a:gd name="connsiteX20" fmla="*/ 1501541 w 8460606"/>
              <a:gd name="connsiteY20" fmla="*/ 3840480 h 4620126"/>
              <a:gd name="connsiteX21" fmla="*/ 1559293 w 8460606"/>
              <a:gd name="connsiteY21" fmla="*/ 3782728 h 4620126"/>
              <a:gd name="connsiteX22" fmla="*/ 1588169 w 8460606"/>
              <a:gd name="connsiteY22" fmla="*/ 3744227 h 4620126"/>
              <a:gd name="connsiteX23" fmla="*/ 1626670 w 8460606"/>
              <a:gd name="connsiteY23" fmla="*/ 3715352 h 4620126"/>
              <a:gd name="connsiteX24" fmla="*/ 1867301 w 8460606"/>
              <a:gd name="connsiteY24" fmla="*/ 3465095 h 4620126"/>
              <a:gd name="connsiteX25" fmla="*/ 1905802 w 8460606"/>
              <a:gd name="connsiteY25" fmla="*/ 3426594 h 4620126"/>
              <a:gd name="connsiteX26" fmla="*/ 1963554 w 8460606"/>
              <a:gd name="connsiteY26" fmla="*/ 3359217 h 4620126"/>
              <a:gd name="connsiteX27" fmla="*/ 2050181 w 8460606"/>
              <a:gd name="connsiteY27" fmla="*/ 3262964 h 4620126"/>
              <a:gd name="connsiteX28" fmla="*/ 2088682 w 8460606"/>
              <a:gd name="connsiteY28" fmla="*/ 3214838 h 4620126"/>
              <a:gd name="connsiteX29" fmla="*/ 2156059 w 8460606"/>
              <a:gd name="connsiteY29" fmla="*/ 3099335 h 4620126"/>
              <a:gd name="connsiteX30" fmla="*/ 2175310 w 8460606"/>
              <a:gd name="connsiteY30" fmla="*/ 3060834 h 4620126"/>
              <a:gd name="connsiteX31" fmla="*/ 2194560 w 8460606"/>
              <a:gd name="connsiteY31" fmla="*/ 2993457 h 4620126"/>
              <a:gd name="connsiteX32" fmla="*/ 2213811 w 8460606"/>
              <a:gd name="connsiteY32" fmla="*/ 2954956 h 4620126"/>
              <a:gd name="connsiteX33" fmla="*/ 2233061 w 8460606"/>
              <a:gd name="connsiteY33" fmla="*/ 2887579 h 4620126"/>
              <a:gd name="connsiteX34" fmla="*/ 2261937 w 8460606"/>
              <a:gd name="connsiteY34" fmla="*/ 2675823 h 4620126"/>
              <a:gd name="connsiteX35" fmla="*/ 2281188 w 8460606"/>
              <a:gd name="connsiteY35" fmla="*/ 2598821 h 4620126"/>
              <a:gd name="connsiteX36" fmla="*/ 2310063 w 8460606"/>
              <a:gd name="connsiteY36" fmla="*/ 2531444 h 4620126"/>
              <a:gd name="connsiteX37" fmla="*/ 2377440 w 8460606"/>
              <a:gd name="connsiteY37" fmla="*/ 2473693 h 4620126"/>
              <a:gd name="connsiteX38" fmla="*/ 2406316 w 8460606"/>
              <a:gd name="connsiteY38" fmla="*/ 2464067 h 4620126"/>
              <a:gd name="connsiteX39" fmla="*/ 2435192 w 8460606"/>
              <a:gd name="connsiteY39" fmla="*/ 2444817 h 4620126"/>
              <a:gd name="connsiteX40" fmla="*/ 2608446 w 8460606"/>
              <a:gd name="connsiteY40" fmla="*/ 2290813 h 4620126"/>
              <a:gd name="connsiteX41" fmla="*/ 2704699 w 8460606"/>
              <a:gd name="connsiteY41" fmla="*/ 2329314 h 4620126"/>
              <a:gd name="connsiteX42" fmla="*/ 2733575 w 8460606"/>
              <a:gd name="connsiteY42" fmla="*/ 2338939 h 4620126"/>
              <a:gd name="connsiteX43" fmla="*/ 2791326 w 8460606"/>
              <a:gd name="connsiteY43" fmla="*/ 2367815 h 4620126"/>
              <a:gd name="connsiteX44" fmla="*/ 2916455 w 8460606"/>
              <a:gd name="connsiteY44" fmla="*/ 2483318 h 4620126"/>
              <a:gd name="connsiteX45" fmla="*/ 2954956 w 8460606"/>
              <a:gd name="connsiteY45" fmla="*/ 2569945 h 4620126"/>
              <a:gd name="connsiteX46" fmla="*/ 3022333 w 8460606"/>
              <a:gd name="connsiteY46" fmla="*/ 2714324 h 4620126"/>
              <a:gd name="connsiteX47" fmla="*/ 3041583 w 8460606"/>
              <a:gd name="connsiteY47" fmla="*/ 2772076 h 4620126"/>
              <a:gd name="connsiteX48" fmla="*/ 3051209 w 8460606"/>
              <a:gd name="connsiteY48" fmla="*/ 2800952 h 4620126"/>
              <a:gd name="connsiteX49" fmla="*/ 3060834 w 8460606"/>
              <a:gd name="connsiteY49" fmla="*/ 2829827 h 4620126"/>
              <a:gd name="connsiteX50" fmla="*/ 3128211 w 8460606"/>
              <a:gd name="connsiteY50" fmla="*/ 2954956 h 4620126"/>
              <a:gd name="connsiteX51" fmla="*/ 3157086 w 8460606"/>
              <a:gd name="connsiteY51" fmla="*/ 2974206 h 4620126"/>
              <a:gd name="connsiteX52" fmla="*/ 3262964 w 8460606"/>
              <a:gd name="connsiteY52" fmla="*/ 3070459 h 4620126"/>
              <a:gd name="connsiteX53" fmla="*/ 3301465 w 8460606"/>
              <a:gd name="connsiteY53" fmla="*/ 3128211 h 4620126"/>
              <a:gd name="connsiteX54" fmla="*/ 3445844 w 8460606"/>
              <a:gd name="connsiteY54" fmla="*/ 3205213 h 4620126"/>
              <a:gd name="connsiteX55" fmla="*/ 3474720 w 8460606"/>
              <a:gd name="connsiteY55" fmla="*/ 3224463 h 4620126"/>
              <a:gd name="connsiteX56" fmla="*/ 3532472 w 8460606"/>
              <a:gd name="connsiteY56" fmla="*/ 3243714 h 4620126"/>
              <a:gd name="connsiteX57" fmla="*/ 3599849 w 8460606"/>
              <a:gd name="connsiteY57" fmla="*/ 3282215 h 4620126"/>
              <a:gd name="connsiteX58" fmla="*/ 3638350 w 8460606"/>
              <a:gd name="connsiteY58" fmla="*/ 3291840 h 4620126"/>
              <a:gd name="connsiteX59" fmla="*/ 4100362 w 8460606"/>
              <a:gd name="connsiteY59" fmla="*/ 3243714 h 4620126"/>
              <a:gd name="connsiteX60" fmla="*/ 4129238 w 8460606"/>
              <a:gd name="connsiteY60" fmla="*/ 3234088 h 4620126"/>
              <a:gd name="connsiteX61" fmla="*/ 4331369 w 8460606"/>
              <a:gd name="connsiteY61" fmla="*/ 3051208 h 4620126"/>
              <a:gd name="connsiteX62" fmla="*/ 4350619 w 8460606"/>
              <a:gd name="connsiteY62" fmla="*/ 3022333 h 4620126"/>
              <a:gd name="connsiteX63" fmla="*/ 4437246 w 8460606"/>
              <a:gd name="connsiteY63" fmla="*/ 2954956 h 4620126"/>
              <a:gd name="connsiteX64" fmla="*/ 4687503 w 8460606"/>
              <a:gd name="connsiteY64" fmla="*/ 2579571 h 4620126"/>
              <a:gd name="connsiteX65" fmla="*/ 4697129 w 8460606"/>
              <a:gd name="connsiteY65" fmla="*/ 2550695 h 4620126"/>
              <a:gd name="connsiteX66" fmla="*/ 4735630 w 8460606"/>
              <a:gd name="connsiteY66" fmla="*/ 2464067 h 4620126"/>
              <a:gd name="connsiteX67" fmla="*/ 4754880 w 8460606"/>
              <a:gd name="connsiteY67" fmla="*/ 2406316 h 4620126"/>
              <a:gd name="connsiteX68" fmla="*/ 4764505 w 8460606"/>
              <a:gd name="connsiteY68" fmla="*/ 2377440 h 4620126"/>
              <a:gd name="connsiteX69" fmla="*/ 4822257 w 8460606"/>
              <a:gd name="connsiteY69" fmla="*/ 2252312 h 4620126"/>
              <a:gd name="connsiteX70" fmla="*/ 4908884 w 8460606"/>
              <a:gd name="connsiteY70" fmla="*/ 1982804 h 4620126"/>
              <a:gd name="connsiteX71" fmla="*/ 4918510 w 8460606"/>
              <a:gd name="connsiteY71" fmla="*/ 1876926 h 4620126"/>
              <a:gd name="connsiteX72" fmla="*/ 4937760 w 8460606"/>
              <a:gd name="connsiteY72" fmla="*/ 1809549 h 4620126"/>
              <a:gd name="connsiteX73" fmla="*/ 4957011 w 8460606"/>
              <a:gd name="connsiteY73" fmla="*/ 1626669 h 4620126"/>
              <a:gd name="connsiteX74" fmla="*/ 4966636 w 8460606"/>
              <a:gd name="connsiteY74" fmla="*/ 1578543 h 4620126"/>
              <a:gd name="connsiteX75" fmla="*/ 4976261 w 8460606"/>
              <a:gd name="connsiteY75" fmla="*/ 1463040 h 4620126"/>
              <a:gd name="connsiteX76" fmla="*/ 5014762 w 8460606"/>
              <a:gd name="connsiteY76" fmla="*/ 1366787 h 4620126"/>
              <a:gd name="connsiteX77" fmla="*/ 5024388 w 8460606"/>
              <a:gd name="connsiteY77" fmla="*/ 1328286 h 4620126"/>
              <a:gd name="connsiteX78" fmla="*/ 5062889 w 8460606"/>
              <a:gd name="connsiteY78" fmla="*/ 1241659 h 4620126"/>
              <a:gd name="connsiteX79" fmla="*/ 5072514 w 8460606"/>
              <a:gd name="connsiteY79" fmla="*/ 1203158 h 4620126"/>
              <a:gd name="connsiteX80" fmla="*/ 5091764 w 8460606"/>
              <a:gd name="connsiteY80" fmla="*/ 1155032 h 4620126"/>
              <a:gd name="connsiteX81" fmla="*/ 5101390 w 8460606"/>
              <a:gd name="connsiteY81" fmla="*/ 1126156 h 4620126"/>
              <a:gd name="connsiteX82" fmla="*/ 5120640 w 8460606"/>
              <a:gd name="connsiteY82" fmla="*/ 1097280 h 4620126"/>
              <a:gd name="connsiteX83" fmla="*/ 5149516 w 8460606"/>
              <a:gd name="connsiteY83" fmla="*/ 1029903 h 4620126"/>
              <a:gd name="connsiteX84" fmla="*/ 5178392 w 8460606"/>
              <a:gd name="connsiteY84" fmla="*/ 1001027 h 4620126"/>
              <a:gd name="connsiteX85" fmla="*/ 5216893 w 8460606"/>
              <a:gd name="connsiteY85" fmla="*/ 943276 h 4620126"/>
              <a:gd name="connsiteX86" fmla="*/ 5236143 w 8460606"/>
              <a:gd name="connsiteY86" fmla="*/ 914400 h 4620126"/>
              <a:gd name="connsiteX87" fmla="*/ 5274644 w 8460606"/>
              <a:gd name="connsiteY87" fmla="*/ 827773 h 4620126"/>
              <a:gd name="connsiteX88" fmla="*/ 5303520 w 8460606"/>
              <a:gd name="connsiteY88" fmla="*/ 770021 h 4620126"/>
              <a:gd name="connsiteX89" fmla="*/ 5361272 w 8460606"/>
              <a:gd name="connsiteY89" fmla="*/ 741145 h 4620126"/>
              <a:gd name="connsiteX90" fmla="*/ 5390148 w 8460606"/>
              <a:gd name="connsiteY90" fmla="*/ 750771 h 4620126"/>
              <a:gd name="connsiteX91" fmla="*/ 5447899 w 8460606"/>
              <a:gd name="connsiteY91" fmla="*/ 731520 h 4620126"/>
              <a:gd name="connsiteX92" fmla="*/ 5505651 w 8460606"/>
              <a:gd name="connsiteY92" fmla="*/ 770021 h 4620126"/>
              <a:gd name="connsiteX93" fmla="*/ 5515276 w 8460606"/>
              <a:gd name="connsiteY93" fmla="*/ 798897 h 4620126"/>
              <a:gd name="connsiteX94" fmla="*/ 5553777 w 8460606"/>
              <a:gd name="connsiteY94" fmla="*/ 875899 h 4620126"/>
              <a:gd name="connsiteX95" fmla="*/ 5582653 w 8460606"/>
              <a:gd name="connsiteY95" fmla="*/ 962526 h 4620126"/>
              <a:gd name="connsiteX96" fmla="*/ 5592278 w 8460606"/>
              <a:gd name="connsiteY96" fmla="*/ 991402 h 4620126"/>
              <a:gd name="connsiteX97" fmla="*/ 5611529 w 8460606"/>
              <a:gd name="connsiteY97" fmla="*/ 1029903 h 4620126"/>
              <a:gd name="connsiteX98" fmla="*/ 5630779 w 8460606"/>
              <a:gd name="connsiteY98" fmla="*/ 1087655 h 4620126"/>
              <a:gd name="connsiteX99" fmla="*/ 5640404 w 8460606"/>
              <a:gd name="connsiteY99" fmla="*/ 1116531 h 4620126"/>
              <a:gd name="connsiteX100" fmla="*/ 5678905 w 8460606"/>
              <a:gd name="connsiteY100" fmla="*/ 1174282 h 4620126"/>
              <a:gd name="connsiteX101" fmla="*/ 5698156 w 8460606"/>
              <a:gd name="connsiteY101" fmla="*/ 1203158 h 4620126"/>
              <a:gd name="connsiteX102" fmla="*/ 5717406 w 8460606"/>
              <a:gd name="connsiteY102" fmla="*/ 1260909 h 4620126"/>
              <a:gd name="connsiteX103" fmla="*/ 5727032 w 8460606"/>
              <a:gd name="connsiteY103" fmla="*/ 1289785 h 4620126"/>
              <a:gd name="connsiteX104" fmla="*/ 5736657 w 8460606"/>
              <a:gd name="connsiteY104" fmla="*/ 1328286 h 4620126"/>
              <a:gd name="connsiteX105" fmla="*/ 5755908 w 8460606"/>
              <a:gd name="connsiteY105" fmla="*/ 1376413 h 4620126"/>
              <a:gd name="connsiteX106" fmla="*/ 5765533 w 8460606"/>
              <a:gd name="connsiteY106" fmla="*/ 1491916 h 4620126"/>
              <a:gd name="connsiteX107" fmla="*/ 5775158 w 8460606"/>
              <a:gd name="connsiteY107" fmla="*/ 1540042 h 4620126"/>
              <a:gd name="connsiteX108" fmla="*/ 5784783 w 8460606"/>
              <a:gd name="connsiteY108" fmla="*/ 1636295 h 4620126"/>
              <a:gd name="connsiteX109" fmla="*/ 5823284 w 8460606"/>
              <a:gd name="connsiteY109" fmla="*/ 1626669 h 4620126"/>
              <a:gd name="connsiteX110" fmla="*/ 5842535 w 8460606"/>
              <a:gd name="connsiteY110" fmla="*/ 1597794 h 4620126"/>
              <a:gd name="connsiteX111" fmla="*/ 5871411 w 8460606"/>
              <a:gd name="connsiteY111" fmla="*/ 1578543 h 4620126"/>
              <a:gd name="connsiteX112" fmla="*/ 5909912 w 8460606"/>
              <a:gd name="connsiteY112" fmla="*/ 1520792 h 4620126"/>
              <a:gd name="connsiteX113" fmla="*/ 5929162 w 8460606"/>
              <a:gd name="connsiteY113" fmla="*/ 1491916 h 4620126"/>
              <a:gd name="connsiteX114" fmla="*/ 5958038 w 8460606"/>
              <a:gd name="connsiteY114" fmla="*/ 1434164 h 4620126"/>
              <a:gd name="connsiteX115" fmla="*/ 5977289 w 8460606"/>
              <a:gd name="connsiteY115" fmla="*/ 1232034 h 4620126"/>
              <a:gd name="connsiteX116" fmla="*/ 5986914 w 8460606"/>
              <a:gd name="connsiteY116" fmla="*/ 1145406 h 4620126"/>
              <a:gd name="connsiteX117" fmla="*/ 6006164 w 8460606"/>
              <a:gd name="connsiteY117" fmla="*/ 1078029 h 4620126"/>
              <a:gd name="connsiteX118" fmla="*/ 6035040 w 8460606"/>
              <a:gd name="connsiteY118" fmla="*/ 808522 h 4620126"/>
              <a:gd name="connsiteX119" fmla="*/ 6054291 w 8460606"/>
              <a:gd name="connsiteY119" fmla="*/ 741145 h 4620126"/>
              <a:gd name="connsiteX120" fmla="*/ 6073541 w 8460606"/>
              <a:gd name="connsiteY120" fmla="*/ 683394 h 4620126"/>
              <a:gd name="connsiteX121" fmla="*/ 6092792 w 8460606"/>
              <a:gd name="connsiteY121" fmla="*/ 596766 h 4620126"/>
              <a:gd name="connsiteX122" fmla="*/ 6131293 w 8460606"/>
              <a:gd name="connsiteY122" fmla="*/ 462013 h 4620126"/>
              <a:gd name="connsiteX123" fmla="*/ 6150543 w 8460606"/>
              <a:gd name="connsiteY123" fmla="*/ 423512 h 4620126"/>
              <a:gd name="connsiteX124" fmla="*/ 6179419 w 8460606"/>
              <a:gd name="connsiteY124" fmla="*/ 317634 h 4620126"/>
              <a:gd name="connsiteX125" fmla="*/ 6198670 w 8460606"/>
              <a:gd name="connsiteY125" fmla="*/ 279133 h 4620126"/>
              <a:gd name="connsiteX126" fmla="*/ 6217920 w 8460606"/>
              <a:gd name="connsiteY126" fmla="*/ 221381 h 4620126"/>
              <a:gd name="connsiteX127" fmla="*/ 6275672 w 8460606"/>
              <a:gd name="connsiteY127" fmla="*/ 115503 h 4620126"/>
              <a:gd name="connsiteX128" fmla="*/ 6294922 w 8460606"/>
              <a:gd name="connsiteY128" fmla="*/ 57752 h 4620126"/>
              <a:gd name="connsiteX129" fmla="*/ 6304548 w 8460606"/>
              <a:gd name="connsiteY129" fmla="*/ 28876 h 4620126"/>
              <a:gd name="connsiteX130" fmla="*/ 6323798 w 8460606"/>
              <a:gd name="connsiteY130" fmla="*/ 0 h 4620126"/>
              <a:gd name="connsiteX131" fmla="*/ 6352674 w 8460606"/>
              <a:gd name="connsiteY131" fmla="*/ 9625 h 4620126"/>
              <a:gd name="connsiteX132" fmla="*/ 6371924 w 8460606"/>
              <a:gd name="connsiteY132" fmla="*/ 38501 h 4620126"/>
              <a:gd name="connsiteX133" fmla="*/ 6400800 w 8460606"/>
              <a:gd name="connsiteY133" fmla="*/ 67377 h 4620126"/>
              <a:gd name="connsiteX134" fmla="*/ 6420051 w 8460606"/>
              <a:gd name="connsiteY134" fmla="*/ 125128 h 4620126"/>
              <a:gd name="connsiteX135" fmla="*/ 6458552 w 8460606"/>
              <a:gd name="connsiteY135" fmla="*/ 182880 h 4620126"/>
              <a:gd name="connsiteX136" fmla="*/ 6477802 w 8460606"/>
              <a:gd name="connsiteY136" fmla="*/ 211756 h 4620126"/>
              <a:gd name="connsiteX137" fmla="*/ 6516303 w 8460606"/>
              <a:gd name="connsiteY137" fmla="*/ 298383 h 4620126"/>
              <a:gd name="connsiteX138" fmla="*/ 6545179 w 8460606"/>
              <a:gd name="connsiteY138" fmla="*/ 442762 h 4620126"/>
              <a:gd name="connsiteX139" fmla="*/ 6564430 w 8460606"/>
              <a:gd name="connsiteY139" fmla="*/ 471638 h 4620126"/>
              <a:gd name="connsiteX140" fmla="*/ 6593305 w 8460606"/>
              <a:gd name="connsiteY140" fmla="*/ 529389 h 4620126"/>
              <a:gd name="connsiteX141" fmla="*/ 6602931 w 8460606"/>
              <a:gd name="connsiteY141" fmla="*/ 558265 h 4620126"/>
              <a:gd name="connsiteX142" fmla="*/ 6631806 w 8460606"/>
              <a:gd name="connsiteY142" fmla="*/ 567891 h 4620126"/>
              <a:gd name="connsiteX143" fmla="*/ 6651057 w 8460606"/>
              <a:gd name="connsiteY143" fmla="*/ 596766 h 4620126"/>
              <a:gd name="connsiteX144" fmla="*/ 6699183 w 8460606"/>
              <a:gd name="connsiteY144" fmla="*/ 654518 h 4620126"/>
              <a:gd name="connsiteX145" fmla="*/ 6728059 w 8460606"/>
              <a:gd name="connsiteY145" fmla="*/ 712269 h 4620126"/>
              <a:gd name="connsiteX146" fmla="*/ 6737684 w 8460606"/>
              <a:gd name="connsiteY146" fmla="*/ 750771 h 4620126"/>
              <a:gd name="connsiteX147" fmla="*/ 6766560 w 8460606"/>
              <a:gd name="connsiteY147" fmla="*/ 808522 h 4620126"/>
              <a:gd name="connsiteX148" fmla="*/ 6776185 w 8460606"/>
              <a:gd name="connsiteY148" fmla="*/ 847023 h 4620126"/>
              <a:gd name="connsiteX149" fmla="*/ 6785811 w 8460606"/>
              <a:gd name="connsiteY149" fmla="*/ 904775 h 4620126"/>
              <a:gd name="connsiteX150" fmla="*/ 6805061 w 8460606"/>
              <a:gd name="connsiteY150" fmla="*/ 933651 h 4620126"/>
              <a:gd name="connsiteX151" fmla="*/ 6824312 w 8460606"/>
              <a:gd name="connsiteY151" fmla="*/ 1010653 h 4620126"/>
              <a:gd name="connsiteX152" fmla="*/ 6833937 w 8460606"/>
              <a:gd name="connsiteY152" fmla="*/ 1049154 h 4620126"/>
              <a:gd name="connsiteX153" fmla="*/ 6853188 w 8460606"/>
              <a:gd name="connsiteY153" fmla="*/ 1116531 h 4620126"/>
              <a:gd name="connsiteX154" fmla="*/ 6862813 w 8460606"/>
              <a:gd name="connsiteY154" fmla="*/ 1174282 h 4620126"/>
              <a:gd name="connsiteX155" fmla="*/ 6872438 w 8460606"/>
              <a:gd name="connsiteY155" fmla="*/ 1655545 h 4620126"/>
              <a:gd name="connsiteX156" fmla="*/ 6882063 w 8460606"/>
              <a:gd name="connsiteY156" fmla="*/ 1684421 h 4620126"/>
              <a:gd name="connsiteX157" fmla="*/ 6891689 w 8460606"/>
              <a:gd name="connsiteY157" fmla="*/ 1751798 h 4620126"/>
              <a:gd name="connsiteX158" fmla="*/ 6910939 w 8460606"/>
              <a:gd name="connsiteY158" fmla="*/ 1780674 h 4620126"/>
              <a:gd name="connsiteX159" fmla="*/ 6939815 w 8460606"/>
              <a:gd name="connsiteY159" fmla="*/ 1848051 h 4620126"/>
              <a:gd name="connsiteX160" fmla="*/ 6959065 w 8460606"/>
              <a:gd name="connsiteY160" fmla="*/ 1876926 h 4620126"/>
              <a:gd name="connsiteX161" fmla="*/ 6978316 w 8460606"/>
              <a:gd name="connsiteY161" fmla="*/ 1934678 h 4620126"/>
              <a:gd name="connsiteX162" fmla="*/ 7016817 w 8460606"/>
              <a:gd name="connsiteY162" fmla="*/ 1992429 h 4620126"/>
              <a:gd name="connsiteX163" fmla="*/ 7036068 w 8460606"/>
              <a:gd name="connsiteY163" fmla="*/ 2021305 h 4620126"/>
              <a:gd name="connsiteX164" fmla="*/ 7045693 w 8460606"/>
              <a:gd name="connsiteY164" fmla="*/ 2050181 h 4620126"/>
              <a:gd name="connsiteX165" fmla="*/ 7141945 w 8460606"/>
              <a:gd name="connsiteY165" fmla="*/ 2146434 h 4620126"/>
              <a:gd name="connsiteX166" fmla="*/ 7209322 w 8460606"/>
              <a:gd name="connsiteY166" fmla="*/ 2165684 h 4620126"/>
              <a:gd name="connsiteX167" fmla="*/ 7267074 w 8460606"/>
              <a:gd name="connsiteY167" fmla="*/ 2204185 h 4620126"/>
              <a:gd name="connsiteX168" fmla="*/ 7295950 w 8460606"/>
              <a:gd name="connsiteY168" fmla="*/ 2223436 h 4620126"/>
              <a:gd name="connsiteX169" fmla="*/ 7575082 w 8460606"/>
              <a:gd name="connsiteY169" fmla="*/ 2213811 h 4620126"/>
              <a:gd name="connsiteX170" fmla="*/ 7661710 w 8460606"/>
              <a:gd name="connsiteY170" fmla="*/ 2165684 h 4620126"/>
              <a:gd name="connsiteX171" fmla="*/ 7748337 w 8460606"/>
              <a:gd name="connsiteY171" fmla="*/ 2136808 h 4620126"/>
              <a:gd name="connsiteX172" fmla="*/ 7777213 w 8460606"/>
              <a:gd name="connsiteY172" fmla="*/ 2127183 h 4620126"/>
              <a:gd name="connsiteX173" fmla="*/ 7806089 w 8460606"/>
              <a:gd name="connsiteY173" fmla="*/ 2107933 h 4620126"/>
              <a:gd name="connsiteX174" fmla="*/ 7834964 w 8460606"/>
              <a:gd name="connsiteY174" fmla="*/ 2079057 h 4620126"/>
              <a:gd name="connsiteX175" fmla="*/ 7950468 w 8460606"/>
              <a:gd name="connsiteY175" fmla="*/ 2050181 h 4620126"/>
              <a:gd name="connsiteX176" fmla="*/ 7979343 w 8460606"/>
              <a:gd name="connsiteY176" fmla="*/ 2040556 h 4620126"/>
              <a:gd name="connsiteX177" fmla="*/ 8075596 w 8460606"/>
              <a:gd name="connsiteY177" fmla="*/ 2021305 h 4620126"/>
              <a:gd name="connsiteX178" fmla="*/ 8114097 w 8460606"/>
              <a:gd name="connsiteY178" fmla="*/ 2002055 h 4620126"/>
              <a:gd name="connsiteX179" fmla="*/ 8171849 w 8460606"/>
              <a:gd name="connsiteY179" fmla="*/ 1982804 h 4620126"/>
              <a:gd name="connsiteX180" fmla="*/ 8229600 w 8460606"/>
              <a:gd name="connsiteY180" fmla="*/ 1944303 h 4620126"/>
              <a:gd name="connsiteX181" fmla="*/ 8258476 w 8460606"/>
              <a:gd name="connsiteY181" fmla="*/ 1925053 h 4620126"/>
              <a:gd name="connsiteX182" fmla="*/ 8277726 w 8460606"/>
              <a:gd name="connsiteY182" fmla="*/ 1896177 h 4620126"/>
              <a:gd name="connsiteX183" fmla="*/ 8306602 w 8460606"/>
              <a:gd name="connsiteY183" fmla="*/ 1886552 h 4620126"/>
              <a:gd name="connsiteX184" fmla="*/ 8364354 w 8460606"/>
              <a:gd name="connsiteY184" fmla="*/ 1857676 h 4620126"/>
              <a:gd name="connsiteX185" fmla="*/ 8383604 w 8460606"/>
              <a:gd name="connsiteY185" fmla="*/ 1828800 h 4620126"/>
              <a:gd name="connsiteX186" fmla="*/ 8460606 w 8460606"/>
              <a:gd name="connsiteY18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163630 w 8460606"/>
              <a:gd name="connsiteY4" fmla="*/ 4562375 h 4620126"/>
              <a:gd name="connsiteX5" fmla="*/ 346510 w 8460606"/>
              <a:gd name="connsiteY5" fmla="*/ 4514248 h 4620126"/>
              <a:gd name="connsiteX6" fmla="*/ 433137 w 8460606"/>
              <a:gd name="connsiteY6" fmla="*/ 4466122 h 4620126"/>
              <a:gd name="connsiteX7" fmla="*/ 712270 w 8460606"/>
              <a:gd name="connsiteY7" fmla="*/ 4379495 h 4620126"/>
              <a:gd name="connsiteX8" fmla="*/ 770021 w 8460606"/>
              <a:gd name="connsiteY8" fmla="*/ 4350619 h 4620126"/>
              <a:gd name="connsiteX9" fmla="*/ 798897 w 8460606"/>
              <a:gd name="connsiteY9" fmla="*/ 4321743 h 4620126"/>
              <a:gd name="connsiteX10" fmla="*/ 875899 w 8460606"/>
              <a:gd name="connsiteY10" fmla="*/ 4302493 h 4620126"/>
              <a:gd name="connsiteX11" fmla="*/ 924025 w 8460606"/>
              <a:gd name="connsiteY11" fmla="*/ 4254366 h 4620126"/>
              <a:gd name="connsiteX12" fmla="*/ 1029903 w 8460606"/>
              <a:gd name="connsiteY12" fmla="*/ 4148488 h 4620126"/>
              <a:gd name="connsiteX13" fmla="*/ 1039529 w 8460606"/>
              <a:gd name="connsiteY13" fmla="*/ 4119613 h 4620126"/>
              <a:gd name="connsiteX14" fmla="*/ 1126156 w 8460606"/>
              <a:gd name="connsiteY14" fmla="*/ 4061861 h 4620126"/>
              <a:gd name="connsiteX15" fmla="*/ 1232034 w 8460606"/>
              <a:gd name="connsiteY15" fmla="*/ 4032985 h 4620126"/>
              <a:gd name="connsiteX16" fmla="*/ 1270535 w 8460606"/>
              <a:gd name="connsiteY16" fmla="*/ 4023360 h 4620126"/>
              <a:gd name="connsiteX17" fmla="*/ 1299411 w 8460606"/>
              <a:gd name="connsiteY17" fmla="*/ 4004109 h 4620126"/>
              <a:gd name="connsiteX18" fmla="*/ 1443790 w 8460606"/>
              <a:gd name="connsiteY18" fmla="*/ 3898232 h 4620126"/>
              <a:gd name="connsiteX19" fmla="*/ 1501541 w 8460606"/>
              <a:gd name="connsiteY19" fmla="*/ 3840480 h 4620126"/>
              <a:gd name="connsiteX20" fmla="*/ 1559293 w 8460606"/>
              <a:gd name="connsiteY20" fmla="*/ 3782728 h 4620126"/>
              <a:gd name="connsiteX21" fmla="*/ 1588169 w 8460606"/>
              <a:gd name="connsiteY21" fmla="*/ 3744227 h 4620126"/>
              <a:gd name="connsiteX22" fmla="*/ 1626670 w 8460606"/>
              <a:gd name="connsiteY22" fmla="*/ 3715352 h 4620126"/>
              <a:gd name="connsiteX23" fmla="*/ 1867301 w 8460606"/>
              <a:gd name="connsiteY23" fmla="*/ 3465095 h 4620126"/>
              <a:gd name="connsiteX24" fmla="*/ 1905802 w 8460606"/>
              <a:gd name="connsiteY24" fmla="*/ 3426594 h 4620126"/>
              <a:gd name="connsiteX25" fmla="*/ 1963554 w 8460606"/>
              <a:gd name="connsiteY25" fmla="*/ 3359217 h 4620126"/>
              <a:gd name="connsiteX26" fmla="*/ 2050181 w 8460606"/>
              <a:gd name="connsiteY26" fmla="*/ 3262964 h 4620126"/>
              <a:gd name="connsiteX27" fmla="*/ 2088682 w 8460606"/>
              <a:gd name="connsiteY27" fmla="*/ 3214838 h 4620126"/>
              <a:gd name="connsiteX28" fmla="*/ 2156059 w 8460606"/>
              <a:gd name="connsiteY28" fmla="*/ 3099335 h 4620126"/>
              <a:gd name="connsiteX29" fmla="*/ 2175310 w 8460606"/>
              <a:gd name="connsiteY29" fmla="*/ 3060834 h 4620126"/>
              <a:gd name="connsiteX30" fmla="*/ 2194560 w 8460606"/>
              <a:gd name="connsiteY30" fmla="*/ 2993457 h 4620126"/>
              <a:gd name="connsiteX31" fmla="*/ 2213811 w 8460606"/>
              <a:gd name="connsiteY31" fmla="*/ 2954956 h 4620126"/>
              <a:gd name="connsiteX32" fmla="*/ 2233061 w 8460606"/>
              <a:gd name="connsiteY32" fmla="*/ 2887579 h 4620126"/>
              <a:gd name="connsiteX33" fmla="*/ 2261937 w 8460606"/>
              <a:gd name="connsiteY33" fmla="*/ 2675823 h 4620126"/>
              <a:gd name="connsiteX34" fmla="*/ 2281188 w 8460606"/>
              <a:gd name="connsiteY34" fmla="*/ 2598821 h 4620126"/>
              <a:gd name="connsiteX35" fmla="*/ 2310063 w 8460606"/>
              <a:gd name="connsiteY35" fmla="*/ 2531444 h 4620126"/>
              <a:gd name="connsiteX36" fmla="*/ 2377440 w 8460606"/>
              <a:gd name="connsiteY36" fmla="*/ 2473693 h 4620126"/>
              <a:gd name="connsiteX37" fmla="*/ 2406316 w 8460606"/>
              <a:gd name="connsiteY37" fmla="*/ 2464067 h 4620126"/>
              <a:gd name="connsiteX38" fmla="*/ 2435192 w 8460606"/>
              <a:gd name="connsiteY38" fmla="*/ 2444817 h 4620126"/>
              <a:gd name="connsiteX39" fmla="*/ 2608446 w 8460606"/>
              <a:gd name="connsiteY39" fmla="*/ 2290813 h 4620126"/>
              <a:gd name="connsiteX40" fmla="*/ 2704699 w 8460606"/>
              <a:gd name="connsiteY40" fmla="*/ 2329314 h 4620126"/>
              <a:gd name="connsiteX41" fmla="*/ 2733575 w 8460606"/>
              <a:gd name="connsiteY41" fmla="*/ 2338939 h 4620126"/>
              <a:gd name="connsiteX42" fmla="*/ 2791326 w 8460606"/>
              <a:gd name="connsiteY42" fmla="*/ 2367815 h 4620126"/>
              <a:gd name="connsiteX43" fmla="*/ 2916455 w 8460606"/>
              <a:gd name="connsiteY43" fmla="*/ 2483318 h 4620126"/>
              <a:gd name="connsiteX44" fmla="*/ 2954956 w 8460606"/>
              <a:gd name="connsiteY44" fmla="*/ 2569945 h 4620126"/>
              <a:gd name="connsiteX45" fmla="*/ 3022333 w 8460606"/>
              <a:gd name="connsiteY45" fmla="*/ 2714324 h 4620126"/>
              <a:gd name="connsiteX46" fmla="*/ 3041583 w 8460606"/>
              <a:gd name="connsiteY46" fmla="*/ 2772076 h 4620126"/>
              <a:gd name="connsiteX47" fmla="*/ 3051209 w 8460606"/>
              <a:gd name="connsiteY47" fmla="*/ 2800952 h 4620126"/>
              <a:gd name="connsiteX48" fmla="*/ 3060834 w 8460606"/>
              <a:gd name="connsiteY48" fmla="*/ 2829827 h 4620126"/>
              <a:gd name="connsiteX49" fmla="*/ 3128211 w 8460606"/>
              <a:gd name="connsiteY49" fmla="*/ 2954956 h 4620126"/>
              <a:gd name="connsiteX50" fmla="*/ 3157086 w 8460606"/>
              <a:gd name="connsiteY50" fmla="*/ 2974206 h 4620126"/>
              <a:gd name="connsiteX51" fmla="*/ 3262964 w 8460606"/>
              <a:gd name="connsiteY51" fmla="*/ 3070459 h 4620126"/>
              <a:gd name="connsiteX52" fmla="*/ 3301465 w 8460606"/>
              <a:gd name="connsiteY52" fmla="*/ 3128211 h 4620126"/>
              <a:gd name="connsiteX53" fmla="*/ 3445844 w 8460606"/>
              <a:gd name="connsiteY53" fmla="*/ 3205213 h 4620126"/>
              <a:gd name="connsiteX54" fmla="*/ 3474720 w 8460606"/>
              <a:gd name="connsiteY54" fmla="*/ 3224463 h 4620126"/>
              <a:gd name="connsiteX55" fmla="*/ 3532472 w 8460606"/>
              <a:gd name="connsiteY55" fmla="*/ 3243714 h 4620126"/>
              <a:gd name="connsiteX56" fmla="*/ 3599849 w 8460606"/>
              <a:gd name="connsiteY56" fmla="*/ 3282215 h 4620126"/>
              <a:gd name="connsiteX57" fmla="*/ 3638350 w 8460606"/>
              <a:gd name="connsiteY57" fmla="*/ 3291840 h 4620126"/>
              <a:gd name="connsiteX58" fmla="*/ 4100362 w 8460606"/>
              <a:gd name="connsiteY58" fmla="*/ 3243714 h 4620126"/>
              <a:gd name="connsiteX59" fmla="*/ 4129238 w 8460606"/>
              <a:gd name="connsiteY59" fmla="*/ 3234088 h 4620126"/>
              <a:gd name="connsiteX60" fmla="*/ 4331369 w 8460606"/>
              <a:gd name="connsiteY60" fmla="*/ 3051208 h 4620126"/>
              <a:gd name="connsiteX61" fmla="*/ 4350619 w 8460606"/>
              <a:gd name="connsiteY61" fmla="*/ 3022333 h 4620126"/>
              <a:gd name="connsiteX62" fmla="*/ 4437246 w 8460606"/>
              <a:gd name="connsiteY62" fmla="*/ 2954956 h 4620126"/>
              <a:gd name="connsiteX63" fmla="*/ 4687503 w 8460606"/>
              <a:gd name="connsiteY63" fmla="*/ 2579571 h 4620126"/>
              <a:gd name="connsiteX64" fmla="*/ 4697129 w 8460606"/>
              <a:gd name="connsiteY64" fmla="*/ 2550695 h 4620126"/>
              <a:gd name="connsiteX65" fmla="*/ 4735630 w 8460606"/>
              <a:gd name="connsiteY65" fmla="*/ 2464067 h 4620126"/>
              <a:gd name="connsiteX66" fmla="*/ 4754880 w 8460606"/>
              <a:gd name="connsiteY66" fmla="*/ 2406316 h 4620126"/>
              <a:gd name="connsiteX67" fmla="*/ 4764505 w 8460606"/>
              <a:gd name="connsiteY67" fmla="*/ 2377440 h 4620126"/>
              <a:gd name="connsiteX68" fmla="*/ 4822257 w 8460606"/>
              <a:gd name="connsiteY68" fmla="*/ 2252312 h 4620126"/>
              <a:gd name="connsiteX69" fmla="*/ 4908884 w 8460606"/>
              <a:gd name="connsiteY69" fmla="*/ 1982804 h 4620126"/>
              <a:gd name="connsiteX70" fmla="*/ 4918510 w 8460606"/>
              <a:gd name="connsiteY70" fmla="*/ 1876926 h 4620126"/>
              <a:gd name="connsiteX71" fmla="*/ 4937760 w 8460606"/>
              <a:gd name="connsiteY71" fmla="*/ 1809549 h 4620126"/>
              <a:gd name="connsiteX72" fmla="*/ 4957011 w 8460606"/>
              <a:gd name="connsiteY72" fmla="*/ 1626669 h 4620126"/>
              <a:gd name="connsiteX73" fmla="*/ 4966636 w 8460606"/>
              <a:gd name="connsiteY73" fmla="*/ 1578543 h 4620126"/>
              <a:gd name="connsiteX74" fmla="*/ 4976261 w 8460606"/>
              <a:gd name="connsiteY74" fmla="*/ 1463040 h 4620126"/>
              <a:gd name="connsiteX75" fmla="*/ 5014762 w 8460606"/>
              <a:gd name="connsiteY75" fmla="*/ 1366787 h 4620126"/>
              <a:gd name="connsiteX76" fmla="*/ 5024388 w 8460606"/>
              <a:gd name="connsiteY76" fmla="*/ 1328286 h 4620126"/>
              <a:gd name="connsiteX77" fmla="*/ 5062889 w 8460606"/>
              <a:gd name="connsiteY77" fmla="*/ 1241659 h 4620126"/>
              <a:gd name="connsiteX78" fmla="*/ 5072514 w 8460606"/>
              <a:gd name="connsiteY78" fmla="*/ 1203158 h 4620126"/>
              <a:gd name="connsiteX79" fmla="*/ 5091764 w 8460606"/>
              <a:gd name="connsiteY79" fmla="*/ 1155032 h 4620126"/>
              <a:gd name="connsiteX80" fmla="*/ 5101390 w 8460606"/>
              <a:gd name="connsiteY80" fmla="*/ 1126156 h 4620126"/>
              <a:gd name="connsiteX81" fmla="*/ 5120640 w 8460606"/>
              <a:gd name="connsiteY81" fmla="*/ 1097280 h 4620126"/>
              <a:gd name="connsiteX82" fmla="*/ 5149516 w 8460606"/>
              <a:gd name="connsiteY82" fmla="*/ 1029903 h 4620126"/>
              <a:gd name="connsiteX83" fmla="*/ 5178392 w 8460606"/>
              <a:gd name="connsiteY83" fmla="*/ 1001027 h 4620126"/>
              <a:gd name="connsiteX84" fmla="*/ 5216893 w 8460606"/>
              <a:gd name="connsiteY84" fmla="*/ 943276 h 4620126"/>
              <a:gd name="connsiteX85" fmla="*/ 5236143 w 8460606"/>
              <a:gd name="connsiteY85" fmla="*/ 914400 h 4620126"/>
              <a:gd name="connsiteX86" fmla="*/ 5274644 w 8460606"/>
              <a:gd name="connsiteY86" fmla="*/ 827773 h 4620126"/>
              <a:gd name="connsiteX87" fmla="*/ 5303520 w 8460606"/>
              <a:gd name="connsiteY87" fmla="*/ 770021 h 4620126"/>
              <a:gd name="connsiteX88" fmla="*/ 5361272 w 8460606"/>
              <a:gd name="connsiteY88" fmla="*/ 741145 h 4620126"/>
              <a:gd name="connsiteX89" fmla="*/ 5390148 w 8460606"/>
              <a:gd name="connsiteY89" fmla="*/ 750771 h 4620126"/>
              <a:gd name="connsiteX90" fmla="*/ 5447899 w 8460606"/>
              <a:gd name="connsiteY90" fmla="*/ 731520 h 4620126"/>
              <a:gd name="connsiteX91" fmla="*/ 5505651 w 8460606"/>
              <a:gd name="connsiteY91" fmla="*/ 770021 h 4620126"/>
              <a:gd name="connsiteX92" fmla="*/ 5515276 w 8460606"/>
              <a:gd name="connsiteY92" fmla="*/ 798897 h 4620126"/>
              <a:gd name="connsiteX93" fmla="*/ 5553777 w 8460606"/>
              <a:gd name="connsiteY93" fmla="*/ 875899 h 4620126"/>
              <a:gd name="connsiteX94" fmla="*/ 5582653 w 8460606"/>
              <a:gd name="connsiteY94" fmla="*/ 962526 h 4620126"/>
              <a:gd name="connsiteX95" fmla="*/ 5592278 w 8460606"/>
              <a:gd name="connsiteY95" fmla="*/ 991402 h 4620126"/>
              <a:gd name="connsiteX96" fmla="*/ 5611529 w 8460606"/>
              <a:gd name="connsiteY96" fmla="*/ 1029903 h 4620126"/>
              <a:gd name="connsiteX97" fmla="*/ 5630779 w 8460606"/>
              <a:gd name="connsiteY97" fmla="*/ 1087655 h 4620126"/>
              <a:gd name="connsiteX98" fmla="*/ 5640404 w 8460606"/>
              <a:gd name="connsiteY98" fmla="*/ 1116531 h 4620126"/>
              <a:gd name="connsiteX99" fmla="*/ 5678905 w 8460606"/>
              <a:gd name="connsiteY99" fmla="*/ 1174282 h 4620126"/>
              <a:gd name="connsiteX100" fmla="*/ 5698156 w 8460606"/>
              <a:gd name="connsiteY100" fmla="*/ 1203158 h 4620126"/>
              <a:gd name="connsiteX101" fmla="*/ 5717406 w 8460606"/>
              <a:gd name="connsiteY101" fmla="*/ 1260909 h 4620126"/>
              <a:gd name="connsiteX102" fmla="*/ 5727032 w 8460606"/>
              <a:gd name="connsiteY102" fmla="*/ 1289785 h 4620126"/>
              <a:gd name="connsiteX103" fmla="*/ 5736657 w 8460606"/>
              <a:gd name="connsiteY103" fmla="*/ 1328286 h 4620126"/>
              <a:gd name="connsiteX104" fmla="*/ 5755908 w 8460606"/>
              <a:gd name="connsiteY104" fmla="*/ 1376413 h 4620126"/>
              <a:gd name="connsiteX105" fmla="*/ 5765533 w 8460606"/>
              <a:gd name="connsiteY105" fmla="*/ 1491916 h 4620126"/>
              <a:gd name="connsiteX106" fmla="*/ 5775158 w 8460606"/>
              <a:gd name="connsiteY106" fmla="*/ 1540042 h 4620126"/>
              <a:gd name="connsiteX107" fmla="*/ 5784783 w 8460606"/>
              <a:gd name="connsiteY107" fmla="*/ 1636295 h 4620126"/>
              <a:gd name="connsiteX108" fmla="*/ 5823284 w 8460606"/>
              <a:gd name="connsiteY108" fmla="*/ 1626669 h 4620126"/>
              <a:gd name="connsiteX109" fmla="*/ 5842535 w 8460606"/>
              <a:gd name="connsiteY109" fmla="*/ 1597794 h 4620126"/>
              <a:gd name="connsiteX110" fmla="*/ 5871411 w 8460606"/>
              <a:gd name="connsiteY110" fmla="*/ 1578543 h 4620126"/>
              <a:gd name="connsiteX111" fmla="*/ 5909912 w 8460606"/>
              <a:gd name="connsiteY111" fmla="*/ 1520792 h 4620126"/>
              <a:gd name="connsiteX112" fmla="*/ 5929162 w 8460606"/>
              <a:gd name="connsiteY112" fmla="*/ 1491916 h 4620126"/>
              <a:gd name="connsiteX113" fmla="*/ 5958038 w 8460606"/>
              <a:gd name="connsiteY113" fmla="*/ 1434164 h 4620126"/>
              <a:gd name="connsiteX114" fmla="*/ 5977289 w 8460606"/>
              <a:gd name="connsiteY114" fmla="*/ 1232034 h 4620126"/>
              <a:gd name="connsiteX115" fmla="*/ 5986914 w 8460606"/>
              <a:gd name="connsiteY115" fmla="*/ 1145406 h 4620126"/>
              <a:gd name="connsiteX116" fmla="*/ 6006164 w 8460606"/>
              <a:gd name="connsiteY116" fmla="*/ 1078029 h 4620126"/>
              <a:gd name="connsiteX117" fmla="*/ 6035040 w 8460606"/>
              <a:gd name="connsiteY117" fmla="*/ 808522 h 4620126"/>
              <a:gd name="connsiteX118" fmla="*/ 6054291 w 8460606"/>
              <a:gd name="connsiteY118" fmla="*/ 741145 h 4620126"/>
              <a:gd name="connsiteX119" fmla="*/ 6073541 w 8460606"/>
              <a:gd name="connsiteY119" fmla="*/ 683394 h 4620126"/>
              <a:gd name="connsiteX120" fmla="*/ 6092792 w 8460606"/>
              <a:gd name="connsiteY120" fmla="*/ 596766 h 4620126"/>
              <a:gd name="connsiteX121" fmla="*/ 6131293 w 8460606"/>
              <a:gd name="connsiteY121" fmla="*/ 462013 h 4620126"/>
              <a:gd name="connsiteX122" fmla="*/ 6150543 w 8460606"/>
              <a:gd name="connsiteY122" fmla="*/ 423512 h 4620126"/>
              <a:gd name="connsiteX123" fmla="*/ 6179419 w 8460606"/>
              <a:gd name="connsiteY123" fmla="*/ 317634 h 4620126"/>
              <a:gd name="connsiteX124" fmla="*/ 6198670 w 8460606"/>
              <a:gd name="connsiteY124" fmla="*/ 279133 h 4620126"/>
              <a:gd name="connsiteX125" fmla="*/ 6217920 w 8460606"/>
              <a:gd name="connsiteY125" fmla="*/ 221381 h 4620126"/>
              <a:gd name="connsiteX126" fmla="*/ 6275672 w 8460606"/>
              <a:gd name="connsiteY126" fmla="*/ 115503 h 4620126"/>
              <a:gd name="connsiteX127" fmla="*/ 6294922 w 8460606"/>
              <a:gd name="connsiteY127" fmla="*/ 57752 h 4620126"/>
              <a:gd name="connsiteX128" fmla="*/ 6304548 w 8460606"/>
              <a:gd name="connsiteY128" fmla="*/ 28876 h 4620126"/>
              <a:gd name="connsiteX129" fmla="*/ 6323798 w 8460606"/>
              <a:gd name="connsiteY129" fmla="*/ 0 h 4620126"/>
              <a:gd name="connsiteX130" fmla="*/ 6352674 w 8460606"/>
              <a:gd name="connsiteY130" fmla="*/ 9625 h 4620126"/>
              <a:gd name="connsiteX131" fmla="*/ 6371924 w 8460606"/>
              <a:gd name="connsiteY131" fmla="*/ 38501 h 4620126"/>
              <a:gd name="connsiteX132" fmla="*/ 6400800 w 8460606"/>
              <a:gd name="connsiteY132" fmla="*/ 67377 h 4620126"/>
              <a:gd name="connsiteX133" fmla="*/ 6420051 w 8460606"/>
              <a:gd name="connsiteY133" fmla="*/ 125128 h 4620126"/>
              <a:gd name="connsiteX134" fmla="*/ 6458552 w 8460606"/>
              <a:gd name="connsiteY134" fmla="*/ 182880 h 4620126"/>
              <a:gd name="connsiteX135" fmla="*/ 6477802 w 8460606"/>
              <a:gd name="connsiteY135" fmla="*/ 211756 h 4620126"/>
              <a:gd name="connsiteX136" fmla="*/ 6516303 w 8460606"/>
              <a:gd name="connsiteY136" fmla="*/ 298383 h 4620126"/>
              <a:gd name="connsiteX137" fmla="*/ 6545179 w 8460606"/>
              <a:gd name="connsiteY137" fmla="*/ 442762 h 4620126"/>
              <a:gd name="connsiteX138" fmla="*/ 6564430 w 8460606"/>
              <a:gd name="connsiteY138" fmla="*/ 471638 h 4620126"/>
              <a:gd name="connsiteX139" fmla="*/ 6593305 w 8460606"/>
              <a:gd name="connsiteY139" fmla="*/ 529389 h 4620126"/>
              <a:gd name="connsiteX140" fmla="*/ 6602931 w 8460606"/>
              <a:gd name="connsiteY140" fmla="*/ 558265 h 4620126"/>
              <a:gd name="connsiteX141" fmla="*/ 6631806 w 8460606"/>
              <a:gd name="connsiteY141" fmla="*/ 567891 h 4620126"/>
              <a:gd name="connsiteX142" fmla="*/ 6651057 w 8460606"/>
              <a:gd name="connsiteY142" fmla="*/ 596766 h 4620126"/>
              <a:gd name="connsiteX143" fmla="*/ 6699183 w 8460606"/>
              <a:gd name="connsiteY143" fmla="*/ 654518 h 4620126"/>
              <a:gd name="connsiteX144" fmla="*/ 6728059 w 8460606"/>
              <a:gd name="connsiteY144" fmla="*/ 712269 h 4620126"/>
              <a:gd name="connsiteX145" fmla="*/ 6737684 w 8460606"/>
              <a:gd name="connsiteY145" fmla="*/ 750771 h 4620126"/>
              <a:gd name="connsiteX146" fmla="*/ 6766560 w 8460606"/>
              <a:gd name="connsiteY146" fmla="*/ 808522 h 4620126"/>
              <a:gd name="connsiteX147" fmla="*/ 6776185 w 8460606"/>
              <a:gd name="connsiteY147" fmla="*/ 847023 h 4620126"/>
              <a:gd name="connsiteX148" fmla="*/ 6785811 w 8460606"/>
              <a:gd name="connsiteY148" fmla="*/ 904775 h 4620126"/>
              <a:gd name="connsiteX149" fmla="*/ 6805061 w 8460606"/>
              <a:gd name="connsiteY149" fmla="*/ 933651 h 4620126"/>
              <a:gd name="connsiteX150" fmla="*/ 6824312 w 8460606"/>
              <a:gd name="connsiteY150" fmla="*/ 1010653 h 4620126"/>
              <a:gd name="connsiteX151" fmla="*/ 6833937 w 8460606"/>
              <a:gd name="connsiteY151" fmla="*/ 1049154 h 4620126"/>
              <a:gd name="connsiteX152" fmla="*/ 6853188 w 8460606"/>
              <a:gd name="connsiteY152" fmla="*/ 1116531 h 4620126"/>
              <a:gd name="connsiteX153" fmla="*/ 6862813 w 8460606"/>
              <a:gd name="connsiteY153" fmla="*/ 1174282 h 4620126"/>
              <a:gd name="connsiteX154" fmla="*/ 6872438 w 8460606"/>
              <a:gd name="connsiteY154" fmla="*/ 1655545 h 4620126"/>
              <a:gd name="connsiteX155" fmla="*/ 6882063 w 8460606"/>
              <a:gd name="connsiteY155" fmla="*/ 1684421 h 4620126"/>
              <a:gd name="connsiteX156" fmla="*/ 6891689 w 8460606"/>
              <a:gd name="connsiteY156" fmla="*/ 1751798 h 4620126"/>
              <a:gd name="connsiteX157" fmla="*/ 6910939 w 8460606"/>
              <a:gd name="connsiteY157" fmla="*/ 1780674 h 4620126"/>
              <a:gd name="connsiteX158" fmla="*/ 6939815 w 8460606"/>
              <a:gd name="connsiteY158" fmla="*/ 1848051 h 4620126"/>
              <a:gd name="connsiteX159" fmla="*/ 6959065 w 8460606"/>
              <a:gd name="connsiteY159" fmla="*/ 1876926 h 4620126"/>
              <a:gd name="connsiteX160" fmla="*/ 6978316 w 8460606"/>
              <a:gd name="connsiteY160" fmla="*/ 1934678 h 4620126"/>
              <a:gd name="connsiteX161" fmla="*/ 7016817 w 8460606"/>
              <a:gd name="connsiteY161" fmla="*/ 1992429 h 4620126"/>
              <a:gd name="connsiteX162" fmla="*/ 7036068 w 8460606"/>
              <a:gd name="connsiteY162" fmla="*/ 2021305 h 4620126"/>
              <a:gd name="connsiteX163" fmla="*/ 7045693 w 8460606"/>
              <a:gd name="connsiteY163" fmla="*/ 2050181 h 4620126"/>
              <a:gd name="connsiteX164" fmla="*/ 7141945 w 8460606"/>
              <a:gd name="connsiteY164" fmla="*/ 2146434 h 4620126"/>
              <a:gd name="connsiteX165" fmla="*/ 7209322 w 8460606"/>
              <a:gd name="connsiteY165" fmla="*/ 2165684 h 4620126"/>
              <a:gd name="connsiteX166" fmla="*/ 7267074 w 8460606"/>
              <a:gd name="connsiteY166" fmla="*/ 2204185 h 4620126"/>
              <a:gd name="connsiteX167" fmla="*/ 7295950 w 8460606"/>
              <a:gd name="connsiteY167" fmla="*/ 2223436 h 4620126"/>
              <a:gd name="connsiteX168" fmla="*/ 7575082 w 8460606"/>
              <a:gd name="connsiteY168" fmla="*/ 2213811 h 4620126"/>
              <a:gd name="connsiteX169" fmla="*/ 7661710 w 8460606"/>
              <a:gd name="connsiteY169" fmla="*/ 2165684 h 4620126"/>
              <a:gd name="connsiteX170" fmla="*/ 7748337 w 8460606"/>
              <a:gd name="connsiteY170" fmla="*/ 2136808 h 4620126"/>
              <a:gd name="connsiteX171" fmla="*/ 7777213 w 8460606"/>
              <a:gd name="connsiteY171" fmla="*/ 2127183 h 4620126"/>
              <a:gd name="connsiteX172" fmla="*/ 7806089 w 8460606"/>
              <a:gd name="connsiteY172" fmla="*/ 2107933 h 4620126"/>
              <a:gd name="connsiteX173" fmla="*/ 7834964 w 8460606"/>
              <a:gd name="connsiteY173" fmla="*/ 2079057 h 4620126"/>
              <a:gd name="connsiteX174" fmla="*/ 7950468 w 8460606"/>
              <a:gd name="connsiteY174" fmla="*/ 2050181 h 4620126"/>
              <a:gd name="connsiteX175" fmla="*/ 7979343 w 8460606"/>
              <a:gd name="connsiteY175" fmla="*/ 2040556 h 4620126"/>
              <a:gd name="connsiteX176" fmla="*/ 8075596 w 8460606"/>
              <a:gd name="connsiteY176" fmla="*/ 2021305 h 4620126"/>
              <a:gd name="connsiteX177" fmla="*/ 8114097 w 8460606"/>
              <a:gd name="connsiteY177" fmla="*/ 2002055 h 4620126"/>
              <a:gd name="connsiteX178" fmla="*/ 8171849 w 8460606"/>
              <a:gd name="connsiteY178" fmla="*/ 1982804 h 4620126"/>
              <a:gd name="connsiteX179" fmla="*/ 8229600 w 8460606"/>
              <a:gd name="connsiteY179" fmla="*/ 1944303 h 4620126"/>
              <a:gd name="connsiteX180" fmla="*/ 8258476 w 8460606"/>
              <a:gd name="connsiteY180" fmla="*/ 1925053 h 4620126"/>
              <a:gd name="connsiteX181" fmla="*/ 8277726 w 8460606"/>
              <a:gd name="connsiteY181" fmla="*/ 1896177 h 4620126"/>
              <a:gd name="connsiteX182" fmla="*/ 8306602 w 8460606"/>
              <a:gd name="connsiteY182" fmla="*/ 1886552 h 4620126"/>
              <a:gd name="connsiteX183" fmla="*/ 8364354 w 8460606"/>
              <a:gd name="connsiteY183" fmla="*/ 1857676 h 4620126"/>
              <a:gd name="connsiteX184" fmla="*/ 8383604 w 8460606"/>
              <a:gd name="connsiteY184" fmla="*/ 1828800 h 4620126"/>
              <a:gd name="connsiteX185" fmla="*/ 8460606 w 8460606"/>
              <a:gd name="connsiteY18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134754 w 8460606"/>
              <a:gd name="connsiteY3" fmla="*/ 4572000 h 4620126"/>
              <a:gd name="connsiteX4" fmla="*/ 346510 w 8460606"/>
              <a:gd name="connsiteY4" fmla="*/ 4514248 h 4620126"/>
              <a:gd name="connsiteX5" fmla="*/ 433137 w 8460606"/>
              <a:gd name="connsiteY5" fmla="*/ 4466122 h 4620126"/>
              <a:gd name="connsiteX6" fmla="*/ 712270 w 8460606"/>
              <a:gd name="connsiteY6" fmla="*/ 4379495 h 4620126"/>
              <a:gd name="connsiteX7" fmla="*/ 770021 w 8460606"/>
              <a:gd name="connsiteY7" fmla="*/ 4350619 h 4620126"/>
              <a:gd name="connsiteX8" fmla="*/ 798897 w 8460606"/>
              <a:gd name="connsiteY8" fmla="*/ 4321743 h 4620126"/>
              <a:gd name="connsiteX9" fmla="*/ 875899 w 8460606"/>
              <a:gd name="connsiteY9" fmla="*/ 4302493 h 4620126"/>
              <a:gd name="connsiteX10" fmla="*/ 924025 w 8460606"/>
              <a:gd name="connsiteY10" fmla="*/ 4254366 h 4620126"/>
              <a:gd name="connsiteX11" fmla="*/ 1029903 w 8460606"/>
              <a:gd name="connsiteY11" fmla="*/ 4148488 h 4620126"/>
              <a:gd name="connsiteX12" fmla="*/ 1039529 w 8460606"/>
              <a:gd name="connsiteY12" fmla="*/ 4119613 h 4620126"/>
              <a:gd name="connsiteX13" fmla="*/ 1126156 w 8460606"/>
              <a:gd name="connsiteY13" fmla="*/ 4061861 h 4620126"/>
              <a:gd name="connsiteX14" fmla="*/ 1232034 w 8460606"/>
              <a:gd name="connsiteY14" fmla="*/ 4032985 h 4620126"/>
              <a:gd name="connsiteX15" fmla="*/ 1270535 w 8460606"/>
              <a:gd name="connsiteY15" fmla="*/ 4023360 h 4620126"/>
              <a:gd name="connsiteX16" fmla="*/ 1299411 w 8460606"/>
              <a:gd name="connsiteY16" fmla="*/ 4004109 h 4620126"/>
              <a:gd name="connsiteX17" fmla="*/ 1443790 w 8460606"/>
              <a:gd name="connsiteY17" fmla="*/ 3898232 h 4620126"/>
              <a:gd name="connsiteX18" fmla="*/ 1501541 w 8460606"/>
              <a:gd name="connsiteY18" fmla="*/ 3840480 h 4620126"/>
              <a:gd name="connsiteX19" fmla="*/ 1559293 w 8460606"/>
              <a:gd name="connsiteY19" fmla="*/ 3782728 h 4620126"/>
              <a:gd name="connsiteX20" fmla="*/ 1588169 w 8460606"/>
              <a:gd name="connsiteY20" fmla="*/ 3744227 h 4620126"/>
              <a:gd name="connsiteX21" fmla="*/ 1626670 w 8460606"/>
              <a:gd name="connsiteY21" fmla="*/ 3715352 h 4620126"/>
              <a:gd name="connsiteX22" fmla="*/ 1867301 w 8460606"/>
              <a:gd name="connsiteY22" fmla="*/ 3465095 h 4620126"/>
              <a:gd name="connsiteX23" fmla="*/ 1905802 w 8460606"/>
              <a:gd name="connsiteY23" fmla="*/ 3426594 h 4620126"/>
              <a:gd name="connsiteX24" fmla="*/ 1963554 w 8460606"/>
              <a:gd name="connsiteY24" fmla="*/ 3359217 h 4620126"/>
              <a:gd name="connsiteX25" fmla="*/ 2050181 w 8460606"/>
              <a:gd name="connsiteY25" fmla="*/ 3262964 h 4620126"/>
              <a:gd name="connsiteX26" fmla="*/ 2088682 w 8460606"/>
              <a:gd name="connsiteY26" fmla="*/ 3214838 h 4620126"/>
              <a:gd name="connsiteX27" fmla="*/ 2156059 w 8460606"/>
              <a:gd name="connsiteY27" fmla="*/ 3099335 h 4620126"/>
              <a:gd name="connsiteX28" fmla="*/ 2175310 w 8460606"/>
              <a:gd name="connsiteY28" fmla="*/ 3060834 h 4620126"/>
              <a:gd name="connsiteX29" fmla="*/ 2194560 w 8460606"/>
              <a:gd name="connsiteY29" fmla="*/ 2993457 h 4620126"/>
              <a:gd name="connsiteX30" fmla="*/ 2213811 w 8460606"/>
              <a:gd name="connsiteY30" fmla="*/ 2954956 h 4620126"/>
              <a:gd name="connsiteX31" fmla="*/ 2233061 w 8460606"/>
              <a:gd name="connsiteY31" fmla="*/ 2887579 h 4620126"/>
              <a:gd name="connsiteX32" fmla="*/ 2261937 w 8460606"/>
              <a:gd name="connsiteY32" fmla="*/ 2675823 h 4620126"/>
              <a:gd name="connsiteX33" fmla="*/ 2281188 w 8460606"/>
              <a:gd name="connsiteY33" fmla="*/ 2598821 h 4620126"/>
              <a:gd name="connsiteX34" fmla="*/ 2310063 w 8460606"/>
              <a:gd name="connsiteY34" fmla="*/ 2531444 h 4620126"/>
              <a:gd name="connsiteX35" fmla="*/ 2377440 w 8460606"/>
              <a:gd name="connsiteY35" fmla="*/ 2473693 h 4620126"/>
              <a:gd name="connsiteX36" fmla="*/ 2406316 w 8460606"/>
              <a:gd name="connsiteY36" fmla="*/ 2464067 h 4620126"/>
              <a:gd name="connsiteX37" fmla="*/ 2435192 w 8460606"/>
              <a:gd name="connsiteY37" fmla="*/ 2444817 h 4620126"/>
              <a:gd name="connsiteX38" fmla="*/ 2608446 w 8460606"/>
              <a:gd name="connsiteY38" fmla="*/ 2290813 h 4620126"/>
              <a:gd name="connsiteX39" fmla="*/ 2704699 w 8460606"/>
              <a:gd name="connsiteY39" fmla="*/ 2329314 h 4620126"/>
              <a:gd name="connsiteX40" fmla="*/ 2733575 w 8460606"/>
              <a:gd name="connsiteY40" fmla="*/ 2338939 h 4620126"/>
              <a:gd name="connsiteX41" fmla="*/ 2791326 w 8460606"/>
              <a:gd name="connsiteY41" fmla="*/ 2367815 h 4620126"/>
              <a:gd name="connsiteX42" fmla="*/ 2916455 w 8460606"/>
              <a:gd name="connsiteY42" fmla="*/ 2483318 h 4620126"/>
              <a:gd name="connsiteX43" fmla="*/ 2954956 w 8460606"/>
              <a:gd name="connsiteY43" fmla="*/ 2569945 h 4620126"/>
              <a:gd name="connsiteX44" fmla="*/ 3022333 w 8460606"/>
              <a:gd name="connsiteY44" fmla="*/ 2714324 h 4620126"/>
              <a:gd name="connsiteX45" fmla="*/ 3041583 w 8460606"/>
              <a:gd name="connsiteY45" fmla="*/ 2772076 h 4620126"/>
              <a:gd name="connsiteX46" fmla="*/ 3051209 w 8460606"/>
              <a:gd name="connsiteY46" fmla="*/ 2800952 h 4620126"/>
              <a:gd name="connsiteX47" fmla="*/ 3060834 w 8460606"/>
              <a:gd name="connsiteY47" fmla="*/ 2829827 h 4620126"/>
              <a:gd name="connsiteX48" fmla="*/ 3128211 w 8460606"/>
              <a:gd name="connsiteY48" fmla="*/ 2954956 h 4620126"/>
              <a:gd name="connsiteX49" fmla="*/ 3157086 w 8460606"/>
              <a:gd name="connsiteY49" fmla="*/ 2974206 h 4620126"/>
              <a:gd name="connsiteX50" fmla="*/ 3262964 w 8460606"/>
              <a:gd name="connsiteY50" fmla="*/ 3070459 h 4620126"/>
              <a:gd name="connsiteX51" fmla="*/ 3301465 w 8460606"/>
              <a:gd name="connsiteY51" fmla="*/ 3128211 h 4620126"/>
              <a:gd name="connsiteX52" fmla="*/ 3445844 w 8460606"/>
              <a:gd name="connsiteY52" fmla="*/ 3205213 h 4620126"/>
              <a:gd name="connsiteX53" fmla="*/ 3474720 w 8460606"/>
              <a:gd name="connsiteY53" fmla="*/ 3224463 h 4620126"/>
              <a:gd name="connsiteX54" fmla="*/ 3532472 w 8460606"/>
              <a:gd name="connsiteY54" fmla="*/ 3243714 h 4620126"/>
              <a:gd name="connsiteX55" fmla="*/ 3599849 w 8460606"/>
              <a:gd name="connsiteY55" fmla="*/ 3282215 h 4620126"/>
              <a:gd name="connsiteX56" fmla="*/ 3638350 w 8460606"/>
              <a:gd name="connsiteY56" fmla="*/ 3291840 h 4620126"/>
              <a:gd name="connsiteX57" fmla="*/ 4100362 w 8460606"/>
              <a:gd name="connsiteY57" fmla="*/ 3243714 h 4620126"/>
              <a:gd name="connsiteX58" fmla="*/ 4129238 w 8460606"/>
              <a:gd name="connsiteY58" fmla="*/ 3234088 h 4620126"/>
              <a:gd name="connsiteX59" fmla="*/ 4331369 w 8460606"/>
              <a:gd name="connsiteY59" fmla="*/ 3051208 h 4620126"/>
              <a:gd name="connsiteX60" fmla="*/ 4350619 w 8460606"/>
              <a:gd name="connsiteY60" fmla="*/ 3022333 h 4620126"/>
              <a:gd name="connsiteX61" fmla="*/ 4437246 w 8460606"/>
              <a:gd name="connsiteY61" fmla="*/ 2954956 h 4620126"/>
              <a:gd name="connsiteX62" fmla="*/ 4687503 w 8460606"/>
              <a:gd name="connsiteY62" fmla="*/ 2579571 h 4620126"/>
              <a:gd name="connsiteX63" fmla="*/ 4697129 w 8460606"/>
              <a:gd name="connsiteY63" fmla="*/ 2550695 h 4620126"/>
              <a:gd name="connsiteX64" fmla="*/ 4735630 w 8460606"/>
              <a:gd name="connsiteY64" fmla="*/ 2464067 h 4620126"/>
              <a:gd name="connsiteX65" fmla="*/ 4754880 w 8460606"/>
              <a:gd name="connsiteY65" fmla="*/ 2406316 h 4620126"/>
              <a:gd name="connsiteX66" fmla="*/ 4764505 w 8460606"/>
              <a:gd name="connsiteY66" fmla="*/ 2377440 h 4620126"/>
              <a:gd name="connsiteX67" fmla="*/ 4822257 w 8460606"/>
              <a:gd name="connsiteY67" fmla="*/ 2252312 h 4620126"/>
              <a:gd name="connsiteX68" fmla="*/ 4908884 w 8460606"/>
              <a:gd name="connsiteY68" fmla="*/ 1982804 h 4620126"/>
              <a:gd name="connsiteX69" fmla="*/ 4918510 w 8460606"/>
              <a:gd name="connsiteY69" fmla="*/ 1876926 h 4620126"/>
              <a:gd name="connsiteX70" fmla="*/ 4937760 w 8460606"/>
              <a:gd name="connsiteY70" fmla="*/ 1809549 h 4620126"/>
              <a:gd name="connsiteX71" fmla="*/ 4957011 w 8460606"/>
              <a:gd name="connsiteY71" fmla="*/ 1626669 h 4620126"/>
              <a:gd name="connsiteX72" fmla="*/ 4966636 w 8460606"/>
              <a:gd name="connsiteY72" fmla="*/ 1578543 h 4620126"/>
              <a:gd name="connsiteX73" fmla="*/ 4976261 w 8460606"/>
              <a:gd name="connsiteY73" fmla="*/ 1463040 h 4620126"/>
              <a:gd name="connsiteX74" fmla="*/ 5014762 w 8460606"/>
              <a:gd name="connsiteY74" fmla="*/ 1366787 h 4620126"/>
              <a:gd name="connsiteX75" fmla="*/ 5024388 w 8460606"/>
              <a:gd name="connsiteY75" fmla="*/ 1328286 h 4620126"/>
              <a:gd name="connsiteX76" fmla="*/ 5062889 w 8460606"/>
              <a:gd name="connsiteY76" fmla="*/ 1241659 h 4620126"/>
              <a:gd name="connsiteX77" fmla="*/ 5072514 w 8460606"/>
              <a:gd name="connsiteY77" fmla="*/ 1203158 h 4620126"/>
              <a:gd name="connsiteX78" fmla="*/ 5091764 w 8460606"/>
              <a:gd name="connsiteY78" fmla="*/ 1155032 h 4620126"/>
              <a:gd name="connsiteX79" fmla="*/ 5101390 w 8460606"/>
              <a:gd name="connsiteY79" fmla="*/ 1126156 h 4620126"/>
              <a:gd name="connsiteX80" fmla="*/ 5120640 w 8460606"/>
              <a:gd name="connsiteY80" fmla="*/ 1097280 h 4620126"/>
              <a:gd name="connsiteX81" fmla="*/ 5149516 w 8460606"/>
              <a:gd name="connsiteY81" fmla="*/ 1029903 h 4620126"/>
              <a:gd name="connsiteX82" fmla="*/ 5178392 w 8460606"/>
              <a:gd name="connsiteY82" fmla="*/ 1001027 h 4620126"/>
              <a:gd name="connsiteX83" fmla="*/ 5216893 w 8460606"/>
              <a:gd name="connsiteY83" fmla="*/ 943276 h 4620126"/>
              <a:gd name="connsiteX84" fmla="*/ 5236143 w 8460606"/>
              <a:gd name="connsiteY84" fmla="*/ 914400 h 4620126"/>
              <a:gd name="connsiteX85" fmla="*/ 5274644 w 8460606"/>
              <a:gd name="connsiteY85" fmla="*/ 827773 h 4620126"/>
              <a:gd name="connsiteX86" fmla="*/ 5303520 w 8460606"/>
              <a:gd name="connsiteY86" fmla="*/ 770021 h 4620126"/>
              <a:gd name="connsiteX87" fmla="*/ 5361272 w 8460606"/>
              <a:gd name="connsiteY87" fmla="*/ 741145 h 4620126"/>
              <a:gd name="connsiteX88" fmla="*/ 5390148 w 8460606"/>
              <a:gd name="connsiteY88" fmla="*/ 750771 h 4620126"/>
              <a:gd name="connsiteX89" fmla="*/ 5447899 w 8460606"/>
              <a:gd name="connsiteY89" fmla="*/ 731520 h 4620126"/>
              <a:gd name="connsiteX90" fmla="*/ 5505651 w 8460606"/>
              <a:gd name="connsiteY90" fmla="*/ 770021 h 4620126"/>
              <a:gd name="connsiteX91" fmla="*/ 5515276 w 8460606"/>
              <a:gd name="connsiteY91" fmla="*/ 798897 h 4620126"/>
              <a:gd name="connsiteX92" fmla="*/ 5553777 w 8460606"/>
              <a:gd name="connsiteY92" fmla="*/ 875899 h 4620126"/>
              <a:gd name="connsiteX93" fmla="*/ 5582653 w 8460606"/>
              <a:gd name="connsiteY93" fmla="*/ 962526 h 4620126"/>
              <a:gd name="connsiteX94" fmla="*/ 5592278 w 8460606"/>
              <a:gd name="connsiteY94" fmla="*/ 991402 h 4620126"/>
              <a:gd name="connsiteX95" fmla="*/ 5611529 w 8460606"/>
              <a:gd name="connsiteY95" fmla="*/ 1029903 h 4620126"/>
              <a:gd name="connsiteX96" fmla="*/ 5630779 w 8460606"/>
              <a:gd name="connsiteY96" fmla="*/ 1087655 h 4620126"/>
              <a:gd name="connsiteX97" fmla="*/ 5640404 w 8460606"/>
              <a:gd name="connsiteY97" fmla="*/ 1116531 h 4620126"/>
              <a:gd name="connsiteX98" fmla="*/ 5678905 w 8460606"/>
              <a:gd name="connsiteY98" fmla="*/ 1174282 h 4620126"/>
              <a:gd name="connsiteX99" fmla="*/ 5698156 w 8460606"/>
              <a:gd name="connsiteY99" fmla="*/ 1203158 h 4620126"/>
              <a:gd name="connsiteX100" fmla="*/ 5717406 w 8460606"/>
              <a:gd name="connsiteY100" fmla="*/ 1260909 h 4620126"/>
              <a:gd name="connsiteX101" fmla="*/ 5727032 w 8460606"/>
              <a:gd name="connsiteY101" fmla="*/ 1289785 h 4620126"/>
              <a:gd name="connsiteX102" fmla="*/ 5736657 w 8460606"/>
              <a:gd name="connsiteY102" fmla="*/ 1328286 h 4620126"/>
              <a:gd name="connsiteX103" fmla="*/ 5755908 w 8460606"/>
              <a:gd name="connsiteY103" fmla="*/ 1376413 h 4620126"/>
              <a:gd name="connsiteX104" fmla="*/ 5765533 w 8460606"/>
              <a:gd name="connsiteY104" fmla="*/ 1491916 h 4620126"/>
              <a:gd name="connsiteX105" fmla="*/ 5775158 w 8460606"/>
              <a:gd name="connsiteY105" fmla="*/ 1540042 h 4620126"/>
              <a:gd name="connsiteX106" fmla="*/ 5784783 w 8460606"/>
              <a:gd name="connsiteY106" fmla="*/ 1636295 h 4620126"/>
              <a:gd name="connsiteX107" fmla="*/ 5823284 w 8460606"/>
              <a:gd name="connsiteY107" fmla="*/ 1626669 h 4620126"/>
              <a:gd name="connsiteX108" fmla="*/ 5842535 w 8460606"/>
              <a:gd name="connsiteY108" fmla="*/ 1597794 h 4620126"/>
              <a:gd name="connsiteX109" fmla="*/ 5871411 w 8460606"/>
              <a:gd name="connsiteY109" fmla="*/ 1578543 h 4620126"/>
              <a:gd name="connsiteX110" fmla="*/ 5909912 w 8460606"/>
              <a:gd name="connsiteY110" fmla="*/ 1520792 h 4620126"/>
              <a:gd name="connsiteX111" fmla="*/ 5929162 w 8460606"/>
              <a:gd name="connsiteY111" fmla="*/ 1491916 h 4620126"/>
              <a:gd name="connsiteX112" fmla="*/ 5958038 w 8460606"/>
              <a:gd name="connsiteY112" fmla="*/ 1434164 h 4620126"/>
              <a:gd name="connsiteX113" fmla="*/ 5977289 w 8460606"/>
              <a:gd name="connsiteY113" fmla="*/ 1232034 h 4620126"/>
              <a:gd name="connsiteX114" fmla="*/ 5986914 w 8460606"/>
              <a:gd name="connsiteY114" fmla="*/ 1145406 h 4620126"/>
              <a:gd name="connsiteX115" fmla="*/ 6006164 w 8460606"/>
              <a:gd name="connsiteY115" fmla="*/ 1078029 h 4620126"/>
              <a:gd name="connsiteX116" fmla="*/ 6035040 w 8460606"/>
              <a:gd name="connsiteY116" fmla="*/ 808522 h 4620126"/>
              <a:gd name="connsiteX117" fmla="*/ 6054291 w 8460606"/>
              <a:gd name="connsiteY117" fmla="*/ 741145 h 4620126"/>
              <a:gd name="connsiteX118" fmla="*/ 6073541 w 8460606"/>
              <a:gd name="connsiteY118" fmla="*/ 683394 h 4620126"/>
              <a:gd name="connsiteX119" fmla="*/ 6092792 w 8460606"/>
              <a:gd name="connsiteY119" fmla="*/ 596766 h 4620126"/>
              <a:gd name="connsiteX120" fmla="*/ 6131293 w 8460606"/>
              <a:gd name="connsiteY120" fmla="*/ 462013 h 4620126"/>
              <a:gd name="connsiteX121" fmla="*/ 6150543 w 8460606"/>
              <a:gd name="connsiteY121" fmla="*/ 423512 h 4620126"/>
              <a:gd name="connsiteX122" fmla="*/ 6179419 w 8460606"/>
              <a:gd name="connsiteY122" fmla="*/ 317634 h 4620126"/>
              <a:gd name="connsiteX123" fmla="*/ 6198670 w 8460606"/>
              <a:gd name="connsiteY123" fmla="*/ 279133 h 4620126"/>
              <a:gd name="connsiteX124" fmla="*/ 6217920 w 8460606"/>
              <a:gd name="connsiteY124" fmla="*/ 221381 h 4620126"/>
              <a:gd name="connsiteX125" fmla="*/ 6275672 w 8460606"/>
              <a:gd name="connsiteY125" fmla="*/ 115503 h 4620126"/>
              <a:gd name="connsiteX126" fmla="*/ 6294922 w 8460606"/>
              <a:gd name="connsiteY126" fmla="*/ 57752 h 4620126"/>
              <a:gd name="connsiteX127" fmla="*/ 6304548 w 8460606"/>
              <a:gd name="connsiteY127" fmla="*/ 28876 h 4620126"/>
              <a:gd name="connsiteX128" fmla="*/ 6323798 w 8460606"/>
              <a:gd name="connsiteY128" fmla="*/ 0 h 4620126"/>
              <a:gd name="connsiteX129" fmla="*/ 6352674 w 8460606"/>
              <a:gd name="connsiteY129" fmla="*/ 9625 h 4620126"/>
              <a:gd name="connsiteX130" fmla="*/ 6371924 w 8460606"/>
              <a:gd name="connsiteY130" fmla="*/ 38501 h 4620126"/>
              <a:gd name="connsiteX131" fmla="*/ 6400800 w 8460606"/>
              <a:gd name="connsiteY131" fmla="*/ 67377 h 4620126"/>
              <a:gd name="connsiteX132" fmla="*/ 6420051 w 8460606"/>
              <a:gd name="connsiteY132" fmla="*/ 125128 h 4620126"/>
              <a:gd name="connsiteX133" fmla="*/ 6458552 w 8460606"/>
              <a:gd name="connsiteY133" fmla="*/ 182880 h 4620126"/>
              <a:gd name="connsiteX134" fmla="*/ 6477802 w 8460606"/>
              <a:gd name="connsiteY134" fmla="*/ 211756 h 4620126"/>
              <a:gd name="connsiteX135" fmla="*/ 6516303 w 8460606"/>
              <a:gd name="connsiteY135" fmla="*/ 298383 h 4620126"/>
              <a:gd name="connsiteX136" fmla="*/ 6545179 w 8460606"/>
              <a:gd name="connsiteY136" fmla="*/ 442762 h 4620126"/>
              <a:gd name="connsiteX137" fmla="*/ 6564430 w 8460606"/>
              <a:gd name="connsiteY137" fmla="*/ 471638 h 4620126"/>
              <a:gd name="connsiteX138" fmla="*/ 6593305 w 8460606"/>
              <a:gd name="connsiteY138" fmla="*/ 529389 h 4620126"/>
              <a:gd name="connsiteX139" fmla="*/ 6602931 w 8460606"/>
              <a:gd name="connsiteY139" fmla="*/ 558265 h 4620126"/>
              <a:gd name="connsiteX140" fmla="*/ 6631806 w 8460606"/>
              <a:gd name="connsiteY140" fmla="*/ 567891 h 4620126"/>
              <a:gd name="connsiteX141" fmla="*/ 6651057 w 8460606"/>
              <a:gd name="connsiteY141" fmla="*/ 596766 h 4620126"/>
              <a:gd name="connsiteX142" fmla="*/ 6699183 w 8460606"/>
              <a:gd name="connsiteY142" fmla="*/ 654518 h 4620126"/>
              <a:gd name="connsiteX143" fmla="*/ 6728059 w 8460606"/>
              <a:gd name="connsiteY143" fmla="*/ 712269 h 4620126"/>
              <a:gd name="connsiteX144" fmla="*/ 6737684 w 8460606"/>
              <a:gd name="connsiteY144" fmla="*/ 750771 h 4620126"/>
              <a:gd name="connsiteX145" fmla="*/ 6766560 w 8460606"/>
              <a:gd name="connsiteY145" fmla="*/ 808522 h 4620126"/>
              <a:gd name="connsiteX146" fmla="*/ 6776185 w 8460606"/>
              <a:gd name="connsiteY146" fmla="*/ 847023 h 4620126"/>
              <a:gd name="connsiteX147" fmla="*/ 6785811 w 8460606"/>
              <a:gd name="connsiteY147" fmla="*/ 904775 h 4620126"/>
              <a:gd name="connsiteX148" fmla="*/ 6805061 w 8460606"/>
              <a:gd name="connsiteY148" fmla="*/ 933651 h 4620126"/>
              <a:gd name="connsiteX149" fmla="*/ 6824312 w 8460606"/>
              <a:gd name="connsiteY149" fmla="*/ 1010653 h 4620126"/>
              <a:gd name="connsiteX150" fmla="*/ 6833937 w 8460606"/>
              <a:gd name="connsiteY150" fmla="*/ 1049154 h 4620126"/>
              <a:gd name="connsiteX151" fmla="*/ 6853188 w 8460606"/>
              <a:gd name="connsiteY151" fmla="*/ 1116531 h 4620126"/>
              <a:gd name="connsiteX152" fmla="*/ 6862813 w 8460606"/>
              <a:gd name="connsiteY152" fmla="*/ 1174282 h 4620126"/>
              <a:gd name="connsiteX153" fmla="*/ 6872438 w 8460606"/>
              <a:gd name="connsiteY153" fmla="*/ 1655545 h 4620126"/>
              <a:gd name="connsiteX154" fmla="*/ 6882063 w 8460606"/>
              <a:gd name="connsiteY154" fmla="*/ 1684421 h 4620126"/>
              <a:gd name="connsiteX155" fmla="*/ 6891689 w 8460606"/>
              <a:gd name="connsiteY155" fmla="*/ 1751798 h 4620126"/>
              <a:gd name="connsiteX156" fmla="*/ 6910939 w 8460606"/>
              <a:gd name="connsiteY156" fmla="*/ 1780674 h 4620126"/>
              <a:gd name="connsiteX157" fmla="*/ 6939815 w 8460606"/>
              <a:gd name="connsiteY157" fmla="*/ 1848051 h 4620126"/>
              <a:gd name="connsiteX158" fmla="*/ 6959065 w 8460606"/>
              <a:gd name="connsiteY158" fmla="*/ 1876926 h 4620126"/>
              <a:gd name="connsiteX159" fmla="*/ 6978316 w 8460606"/>
              <a:gd name="connsiteY159" fmla="*/ 1934678 h 4620126"/>
              <a:gd name="connsiteX160" fmla="*/ 7016817 w 8460606"/>
              <a:gd name="connsiteY160" fmla="*/ 1992429 h 4620126"/>
              <a:gd name="connsiteX161" fmla="*/ 7036068 w 8460606"/>
              <a:gd name="connsiteY161" fmla="*/ 2021305 h 4620126"/>
              <a:gd name="connsiteX162" fmla="*/ 7045693 w 8460606"/>
              <a:gd name="connsiteY162" fmla="*/ 2050181 h 4620126"/>
              <a:gd name="connsiteX163" fmla="*/ 7141945 w 8460606"/>
              <a:gd name="connsiteY163" fmla="*/ 2146434 h 4620126"/>
              <a:gd name="connsiteX164" fmla="*/ 7209322 w 8460606"/>
              <a:gd name="connsiteY164" fmla="*/ 2165684 h 4620126"/>
              <a:gd name="connsiteX165" fmla="*/ 7267074 w 8460606"/>
              <a:gd name="connsiteY165" fmla="*/ 2204185 h 4620126"/>
              <a:gd name="connsiteX166" fmla="*/ 7295950 w 8460606"/>
              <a:gd name="connsiteY166" fmla="*/ 2223436 h 4620126"/>
              <a:gd name="connsiteX167" fmla="*/ 7575082 w 8460606"/>
              <a:gd name="connsiteY167" fmla="*/ 2213811 h 4620126"/>
              <a:gd name="connsiteX168" fmla="*/ 7661710 w 8460606"/>
              <a:gd name="connsiteY168" fmla="*/ 2165684 h 4620126"/>
              <a:gd name="connsiteX169" fmla="*/ 7748337 w 8460606"/>
              <a:gd name="connsiteY169" fmla="*/ 2136808 h 4620126"/>
              <a:gd name="connsiteX170" fmla="*/ 7777213 w 8460606"/>
              <a:gd name="connsiteY170" fmla="*/ 2127183 h 4620126"/>
              <a:gd name="connsiteX171" fmla="*/ 7806089 w 8460606"/>
              <a:gd name="connsiteY171" fmla="*/ 2107933 h 4620126"/>
              <a:gd name="connsiteX172" fmla="*/ 7834964 w 8460606"/>
              <a:gd name="connsiteY172" fmla="*/ 2079057 h 4620126"/>
              <a:gd name="connsiteX173" fmla="*/ 7950468 w 8460606"/>
              <a:gd name="connsiteY173" fmla="*/ 2050181 h 4620126"/>
              <a:gd name="connsiteX174" fmla="*/ 7979343 w 8460606"/>
              <a:gd name="connsiteY174" fmla="*/ 2040556 h 4620126"/>
              <a:gd name="connsiteX175" fmla="*/ 8075596 w 8460606"/>
              <a:gd name="connsiteY175" fmla="*/ 2021305 h 4620126"/>
              <a:gd name="connsiteX176" fmla="*/ 8114097 w 8460606"/>
              <a:gd name="connsiteY176" fmla="*/ 2002055 h 4620126"/>
              <a:gd name="connsiteX177" fmla="*/ 8171849 w 8460606"/>
              <a:gd name="connsiteY177" fmla="*/ 1982804 h 4620126"/>
              <a:gd name="connsiteX178" fmla="*/ 8229600 w 8460606"/>
              <a:gd name="connsiteY178" fmla="*/ 1944303 h 4620126"/>
              <a:gd name="connsiteX179" fmla="*/ 8258476 w 8460606"/>
              <a:gd name="connsiteY179" fmla="*/ 1925053 h 4620126"/>
              <a:gd name="connsiteX180" fmla="*/ 8277726 w 8460606"/>
              <a:gd name="connsiteY180" fmla="*/ 1896177 h 4620126"/>
              <a:gd name="connsiteX181" fmla="*/ 8306602 w 8460606"/>
              <a:gd name="connsiteY181" fmla="*/ 1886552 h 4620126"/>
              <a:gd name="connsiteX182" fmla="*/ 8364354 w 8460606"/>
              <a:gd name="connsiteY182" fmla="*/ 1857676 h 4620126"/>
              <a:gd name="connsiteX183" fmla="*/ 8383604 w 8460606"/>
              <a:gd name="connsiteY183" fmla="*/ 1828800 h 4620126"/>
              <a:gd name="connsiteX184" fmla="*/ 8460606 w 8460606"/>
              <a:gd name="connsiteY18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01541 w 8460606"/>
              <a:gd name="connsiteY17" fmla="*/ 3840480 h 4620126"/>
              <a:gd name="connsiteX18" fmla="*/ 1559293 w 8460606"/>
              <a:gd name="connsiteY18" fmla="*/ 3782728 h 4620126"/>
              <a:gd name="connsiteX19" fmla="*/ 1588169 w 8460606"/>
              <a:gd name="connsiteY19" fmla="*/ 3744227 h 4620126"/>
              <a:gd name="connsiteX20" fmla="*/ 1626670 w 8460606"/>
              <a:gd name="connsiteY20" fmla="*/ 3715352 h 4620126"/>
              <a:gd name="connsiteX21" fmla="*/ 1867301 w 8460606"/>
              <a:gd name="connsiteY21" fmla="*/ 3465095 h 4620126"/>
              <a:gd name="connsiteX22" fmla="*/ 1905802 w 8460606"/>
              <a:gd name="connsiteY22" fmla="*/ 3426594 h 4620126"/>
              <a:gd name="connsiteX23" fmla="*/ 1963554 w 8460606"/>
              <a:gd name="connsiteY23" fmla="*/ 3359217 h 4620126"/>
              <a:gd name="connsiteX24" fmla="*/ 2050181 w 8460606"/>
              <a:gd name="connsiteY24" fmla="*/ 3262964 h 4620126"/>
              <a:gd name="connsiteX25" fmla="*/ 2088682 w 8460606"/>
              <a:gd name="connsiteY25" fmla="*/ 3214838 h 4620126"/>
              <a:gd name="connsiteX26" fmla="*/ 2156059 w 8460606"/>
              <a:gd name="connsiteY26" fmla="*/ 3099335 h 4620126"/>
              <a:gd name="connsiteX27" fmla="*/ 2175310 w 8460606"/>
              <a:gd name="connsiteY27" fmla="*/ 3060834 h 4620126"/>
              <a:gd name="connsiteX28" fmla="*/ 2194560 w 8460606"/>
              <a:gd name="connsiteY28" fmla="*/ 2993457 h 4620126"/>
              <a:gd name="connsiteX29" fmla="*/ 2213811 w 8460606"/>
              <a:gd name="connsiteY29" fmla="*/ 2954956 h 4620126"/>
              <a:gd name="connsiteX30" fmla="*/ 2233061 w 8460606"/>
              <a:gd name="connsiteY30" fmla="*/ 2887579 h 4620126"/>
              <a:gd name="connsiteX31" fmla="*/ 2261937 w 8460606"/>
              <a:gd name="connsiteY31" fmla="*/ 2675823 h 4620126"/>
              <a:gd name="connsiteX32" fmla="*/ 2281188 w 8460606"/>
              <a:gd name="connsiteY32" fmla="*/ 2598821 h 4620126"/>
              <a:gd name="connsiteX33" fmla="*/ 2310063 w 8460606"/>
              <a:gd name="connsiteY33" fmla="*/ 2531444 h 4620126"/>
              <a:gd name="connsiteX34" fmla="*/ 2377440 w 8460606"/>
              <a:gd name="connsiteY34" fmla="*/ 2473693 h 4620126"/>
              <a:gd name="connsiteX35" fmla="*/ 2406316 w 8460606"/>
              <a:gd name="connsiteY35" fmla="*/ 2464067 h 4620126"/>
              <a:gd name="connsiteX36" fmla="*/ 2435192 w 8460606"/>
              <a:gd name="connsiteY36" fmla="*/ 2444817 h 4620126"/>
              <a:gd name="connsiteX37" fmla="*/ 2608446 w 8460606"/>
              <a:gd name="connsiteY37" fmla="*/ 2290813 h 4620126"/>
              <a:gd name="connsiteX38" fmla="*/ 2704699 w 8460606"/>
              <a:gd name="connsiteY38" fmla="*/ 2329314 h 4620126"/>
              <a:gd name="connsiteX39" fmla="*/ 2733575 w 8460606"/>
              <a:gd name="connsiteY39" fmla="*/ 2338939 h 4620126"/>
              <a:gd name="connsiteX40" fmla="*/ 2791326 w 8460606"/>
              <a:gd name="connsiteY40" fmla="*/ 2367815 h 4620126"/>
              <a:gd name="connsiteX41" fmla="*/ 2916455 w 8460606"/>
              <a:gd name="connsiteY41" fmla="*/ 2483318 h 4620126"/>
              <a:gd name="connsiteX42" fmla="*/ 2954956 w 8460606"/>
              <a:gd name="connsiteY42" fmla="*/ 2569945 h 4620126"/>
              <a:gd name="connsiteX43" fmla="*/ 3022333 w 8460606"/>
              <a:gd name="connsiteY43" fmla="*/ 2714324 h 4620126"/>
              <a:gd name="connsiteX44" fmla="*/ 3041583 w 8460606"/>
              <a:gd name="connsiteY44" fmla="*/ 2772076 h 4620126"/>
              <a:gd name="connsiteX45" fmla="*/ 3051209 w 8460606"/>
              <a:gd name="connsiteY45" fmla="*/ 2800952 h 4620126"/>
              <a:gd name="connsiteX46" fmla="*/ 3060834 w 8460606"/>
              <a:gd name="connsiteY46" fmla="*/ 2829827 h 4620126"/>
              <a:gd name="connsiteX47" fmla="*/ 3128211 w 8460606"/>
              <a:gd name="connsiteY47" fmla="*/ 2954956 h 4620126"/>
              <a:gd name="connsiteX48" fmla="*/ 3157086 w 8460606"/>
              <a:gd name="connsiteY48" fmla="*/ 2974206 h 4620126"/>
              <a:gd name="connsiteX49" fmla="*/ 3262964 w 8460606"/>
              <a:gd name="connsiteY49" fmla="*/ 3070459 h 4620126"/>
              <a:gd name="connsiteX50" fmla="*/ 3301465 w 8460606"/>
              <a:gd name="connsiteY50" fmla="*/ 3128211 h 4620126"/>
              <a:gd name="connsiteX51" fmla="*/ 3445844 w 8460606"/>
              <a:gd name="connsiteY51" fmla="*/ 3205213 h 4620126"/>
              <a:gd name="connsiteX52" fmla="*/ 3474720 w 8460606"/>
              <a:gd name="connsiteY52" fmla="*/ 3224463 h 4620126"/>
              <a:gd name="connsiteX53" fmla="*/ 3532472 w 8460606"/>
              <a:gd name="connsiteY53" fmla="*/ 3243714 h 4620126"/>
              <a:gd name="connsiteX54" fmla="*/ 3599849 w 8460606"/>
              <a:gd name="connsiteY54" fmla="*/ 3282215 h 4620126"/>
              <a:gd name="connsiteX55" fmla="*/ 3638350 w 8460606"/>
              <a:gd name="connsiteY55" fmla="*/ 3291840 h 4620126"/>
              <a:gd name="connsiteX56" fmla="*/ 4100362 w 8460606"/>
              <a:gd name="connsiteY56" fmla="*/ 3243714 h 4620126"/>
              <a:gd name="connsiteX57" fmla="*/ 4129238 w 8460606"/>
              <a:gd name="connsiteY57" fmla="*/ 3234088 h 4620126"/>
              <a:gd name="connsiteX58" fmla="*/ 4331369 w 8460606"/>
              <a:gd name="connsiteY58" fmla="*/ 3051208 h 4620126"/>
              <a:gd name="connsiteX59" fmla="*/ 4350619 w 8460606"/>
              <a:gd name="connsiteY59" fmla="*/ 3022333 h 4620126"/>
              <a:gd name="connsiteX60" fmla="*/ 4437246 w 8460606"/>
              <a:gd name="connsiteY60" fmla="*/ 2954956 h 4620126"/>
              <a:gd name="connsiteX61" fmla="*/ 4687503 w 8460606"/>
              <a:gd name="connsiteY61" fmla="*/ 2579571 h 4620126"/>
              <a:gd name="connsiteX62" fmla="*/ 4697129 w 8460606"/>
              <a:gd name="connsiteY62" fmla="*/ 2550695 h 4620126"/>
              <a:gd name="connsiteX63" fmla="*/ 4735630 w 8460606"/>
              <a:gd name="connsiteY63" fmla="*/ 2464067 h 4620126"/>
              <a:gd name="connsiteX64" fmla="*/ 4754880 w 8460606"/>
              <a:gd name="connsiteY64" fmla="*/ 2406316 h 4620126"/>
              <a:gd name="connsiteX65" fmla="*/ 4764505 w 8460606"/>
              <a:gd name="connsiteY65" fmla="*/ 2377440 h 4620126"/>
              <a:gd name="connsiteX66" fmla="*/ 4822257 w 8460606"/>
              <a:gd name="connsiteY66" fmla="*/ 2252312 h 4620126"/>
              <a:gd name="connsiteX67" fmla="*/ 4908884 w 8460606"/>
              <a:gd name="connsiteY67" fmla="*/ 1982804 h 4620126"/>
              <a:gd name="connsiteX68" fmla="*/ 4918510 w 8460606"/>
              <a:gd name="connsiteY68" fmla="*/ 1876926 h 4620126"/>
              <a:gd name="connsiteX69" fmla="*/ 4937760 w 8460606"/>
              <a:gd name="connsiteY69" fmla="*/ 1809549 h 4620126"/>
              <a:gd name="connsiteX70" fmla="*/ 4957011 w 8460606"/>
              <a:gd name="connsiteY70" fmla="*/ 1626669 h 4620126"/>
              <a:gd name="connsiteX71" fmla="*/ 4966636 w 8460606"/>
              <a:gd name="connsiteY71" fmla="*/ 1578543 h 4620126"/>
              <a:gd name="connsiteX72" fmla="*/ 4976261 w 8460606"/>
              <a:gd name="connsiteY72" fmla="*/ 1463040 h 4620126"/>
              <a:gd name="connsiteX73" fmla="*/ 5014762 w 8460606"/>
              <a:gd name="connsiteY73" fmla="*/ 1366787 h 4620126"/>
              <a:gd name="connsiteX74" fmla="*/ 5024388 w 8460606"/>
              <a:gd name="connsiteY74" fmla="*/ 1328286 h 4620126"/>
              <a:gd name="connsiteX75" fmla="*/ 5062889 w 8460606"/>
              <a:gd name="connsiteY75" fmla="*/ 1241659 h 4620126"/>
              <a:gd name="connsiteX76" fmla="*/ 5072514 w 8460606"/>
              <a:gd name="connsiteY76" fmla="*/ 1203158 h 4620126"/>
              <a:gd name="connsiteX77" fmla="*/ 5091764 w 8460606"/>
              <a:gd name="connsiteY77" fmla="*/ 1155032 h 4620126"/>
              <a:gd name="connsiteX78" fmla="*/ 5101390 w 8460606"/>
              <a:gd name="connsiteY78" fmla="*/ 1126156 h 4620126"/>
              <a:gd name="connsiteX79" fmla="*/ 5120640 w 8460606"/>
              <a:gd name="connsiteY79" fmla="*/ 1097280 h 4620126"/>
              <a:gd name="connsiteX80" fmla="*/ 5149516 w 8460606"/>
              <a:gd name="connsiteY80" fmla="*/ 1029903 h 4620126"/>
              <a:gd name="connsiteX81" fmla="*/ 5178392 w 8460606"/>
              <a:gd name="connsiteY81" fmla="*/ 1001027 h 4620126"/>
              <a:gd name="connsiteX82" fmla="*/ 5216893 w 8460606"/>
              <a:gd name="connsiteY82" fmla="*/ 943276 h 4620126"/>
              <a:gd name="connsiteX83" fmla="*/ 5236143 w 8460606"/>
              <a:gd name="connsiteY83" fmla="*/ 914400 h 4620126"/>
              <a:gd name="connsiteX84" fmla="*/ 5274644 w 8460606"/>
              <a:gd name="connsiteY84" fmla="*/ 827773 h 4620126"/>
              <a:gd name="connsiteX85" fmla="*/ 5303520 w 8460606"/>
              <a:gd name="connsiteY85" fmla="*/ 770021 h 4620126"/>
              <a:gd name="connsiteX86" fmla="*/ 5361272 w 8460606"/>
              <a:gd name="connsiteY86" fmla="*/ 741145 h 4620126"/>
              <a:gd name="connsiteX87" fmla="*/ 5390148 w 8460606"/>
              <a:gd name="connsiteY87" fmla="*/ 750771 h 4620126"/>
              <a:gd name="connsiteX88" fmla="*/ 5447899 w 8460606"/>
              <a:gd name="connsiteY88" fmla="*/ 731520 h 4620126"/>
              <a:gd name="connsiteX89" fmla="*/ 5505651 w 8460606"/>
              <a:gd name="connsiteY89" fmla="*/ 770021 h 4620126"/>
              <a:gd name="connsiteX90" fmla="*/ 5515276 w 8460606"/>
              <a:gd name="connsiteY90" fmla="*/ 798897 h 4620126"/>
              <a:gd name="connsiteX91" fmla="*/ 5553777 w 8460606"/>
              <a:gd name="connsiteY91" fmla="*/ 875899 h 4620126"/>
              <a:gd name="connsiteX92" fmla="*/ 5582653 w 8460606"/>
              <a:gd name="connsiteY92" fmla="*/ 962526 h 4620126"/>
              <a:gd name="connsiteX93" fmla="*/ 5592278 w 8460606"/>
              <a:gd name="connsiteY93" fmla="*/ 991402 h 4620126"/>
              <a:gd name="connsiteX94" fmla="*/ 5611529 w 8460606"/>
              <a:gd name="connsiteY94" fmla="*/ 1029903 h 4620126"/>
              <a:gd name="connsiteX95" fmla="*/ 5630779 w 8460606"/>
              <a:gd name="connsiteY95" fmla="*/ 1087655 h 4620126"/>
              <a:gd name="connsiteX96" fmla="*/ 5640404 w 8460606"/>
              <a:gd name="connsiteY96" fmla="*/ 1116531 h 4620126"/>
              <a:gd name="connsiteX97" fmla="*/ 5678905 w 8460606"/>
              <a:gd name="connsiteY97" fmla="*/ 1174282 h 4620126"/>
              <a:gd name="connsiteX98" fmla="*/ 5698156 w 8460606"/>
              <a:gd name="connsiteY98" fmla="*/ 1203158 h 4620126"/>
              <a:gd name="connsiteX99" fmla="*/ 5717406 w 8460606"/>
              <a:gd name="connsiteY99" fmla="*/ 1260909 h 4620126"/>
              <a:gd name="connsiteX100" fmla="*/ 5727032 w 8460606"/>
              <a:gd name="connsiteY100" fmla="*/ 1289785 h 4620126"/>
              <a:gd name="connsiteX101" fmla="*/ 5736657 w 8460606"/>
              <a:gd name="connsiteY101" fmla="*/ 1328286 h 4620126"/>
              <a:gd name="connsiteX102" fmla="*/ 5755908 w 8460606"/>
              <a:gd name="connsiteY102" fmla="*/ 1376413 h 4620126"/>
              <a:gd name="connsiteX103" fmla="*/ 5765533 w 8460606"/>
              <a:gd name="connsiteY103" fmla="*/ 1491916 h 4620126"/>
              <a:gd name="connsiteX104" fmla="*/ 5775158 w 8460606"/>
              <a:gd name="connsiteY104" fmla="*/ 1540042 h 4620126"/>
              <a:gd name="connsiteX105" fmla="*/ 5784783 w 8460606"/>
              <a:gd name="connsiteY105" fmla="*/ 1636295 h 4620126"/>
              <a:gd name="connsiteX106" fmla="*/ 5823284 w 8460606"/>
              <a:gd name="connsiteY106" fmla="*/ 1626669 h 4620126"/>
              <a:gd name="connsiteX107" fmla="*/ 5842535 w 8460606"/>
              <a:gd name="connsiteY107" fmla="*/ 1597794 h 4620126"/>
              <a:gd name="connsiteX108" fmla="*/ 5871411 w 8460606"/>
              <a:gd name="connsiteY108" fmla="*/ 1578543 h 4620126"/>
              <a:gd name="connsiteX109" fmla="*/ 5909912 w 8460606"/>
              <a:gd name="connsiteY109" fmla="*/ 1520792 h 4620126"/>
              <a:gd name="connsiteX110" fmla="*/ 5929162 w 8460606"/>
              <a:gd name="connsiteY110" fmla="*/ 1491916 h 4620126"/>
              <a:gd name="connsiteX111" fmla="*/ 5958038 w 8460606"/>
              <a:gd name="connsiteY111" fmla="*/ 1434164 h 4620126"/>
              <a:gd name="connsiteX112" fmla="*/ 5977289 w 8460606"/>
              <a:gd name="connsiteY112" fmla="*/ 1232034 h 4620126"/>
              <a:gd name="connsiteX113" fmla="*/ 5986914 w 8460606"/>
              <a:gd name="connsiteY113" fmla="*/ 1145406 h 4620126"/>
              <a:gd name="connsiteX114" fmla="*/ 6006164 w 8460606"/>
              <a:gd name="connsiteY114" fmla="*/ 1078029 h 4620126"/>
              <a:gd name="connsiteX115" fmla="*/ 6035040 w 8460606"/>
              <a:gd name="connsiteY115" fmla="*/ 808522 h 4620126"/>
              <a:gd name="connsiteX116" fmla="*/ 6054291 w 8460606"/>
              <a:gd name="connsiteY116" fmla="*/ 741145 h 4620126"/>
              <a:gd name="connsiteX117" fmla="*/ 6073541 w 8460606"/>
              <a:gd name="connsiteY117" fmla="*/ 683394 h 4620126"/>
              <a:gd name="connsiteX118" fmla="*/ 6092792 w 8460606"/>
              <a:gd name="connsiteY118" fmla="*/ 596766 h 4620126"/>
              <a:gd name="connsiteX119" fmla="*/ 6131293 w 8460606"/>
              <a:gd name="connsiteY119" fmla="*/ 462013 h 4620126"/>
              <a:gd name="connsiteX120" fmla="*/ 6150543 w 8460606"/>
              <a:gd name="connsiteY120" fmla="*/ 423512 h 4620126"/>
              <a:gd name="connsiteX121" fmla="*/ 6179419 w 8460606"/>
              <a:gd name="connsiteY121" fmla="*/ 317634 h 4620126"/>
              <a:gd name="connsiteX122" fmla="*/ 6198670 w 8460606"/>
              <a:gd name="connsiteY122" fmla="*/ 279133 h 4620126"/>
              <a:gd name="connsiteX123" fmla="*/ 6217920 w 8460606"/>
              <a:gd name="connsiteY123" fmla="*/ 221381 h 4620126"/>
              <a:gd name="connsiteX124" fmla="*/ 6275672 w 8460606"/>
              <a:gd name="connsiteY124" fmla="*/ 115503 h 4620126"/>
              <a:gd name="connsiteX125" fmla="*/ 6294922 w 8460606"/>
              <a:gd name="connsiteY125" fmla="*/ 57752 h 4620126"/>
              <a:gd name="connsiteX126" fmla="*/ 6304548 w 8460606"/>
              <a:gd name="connsiteY126" fmla="*/ 28876 h 4620126"/>
              <a:gd name="connsiteX127" fmla="*/ 6323798 w 8460606"/>
              <a:gd name="connsiteY127" fmla="*/ 0 h 4620126"/>
              <a:gd name="connsiteX128" fmla="*/ 6352674 w 8460606"/>
              <a:gd name="connsiteY128" fmla="*/ 9625 h 4620126"/>
              <a:gd name="connsiteX129" fmla="*/ 6371924 w 8460606"/>
              <a:gd name="connsiteY129" fmla="*/ 38501 h 4620126"/>
              <a:gd name="connsiteX130" fmla="*/ 6400800 w 8460606"/>
              <a:gd name="connsiteY130" fmla="*/ 67377 h 4620126"/>
              <a:gd name="connsiteX131" fmla="*/ 6420051 w 8460606"/>
              <a:gd name="connsiteY131" fmla="*/ 125128 h 4620126"/>
              <a:gd name="connsiteX132" fmla="*/ 6458552 w 8460606"/>
              <a:gd name="connsiteY132" fmla="*/ 182880 h 4620126"/>
              <a:gd name="connsiteX133" fmla="*/ 6477802 w 8460606"/>
              <a:gd name="connsiteY133" fmla="*/ 211756 h 4620126"/>
              <a:gd name="connsiteX134" fmla="*/ 6516303 w 8460606"/>
              <a:gd name="connsiteY134" fmla="*/ 298383 h 4620126"/>
              <a:gd name="connsiteX135" fmla="*/ 6545179 w 8460606"/>
              <a:gd name="connsiteY135" fmla="*/ 442762 h 4620126"/>
              <a:gd name="connsiteX136" fmla="*/ 6564430 w 8460606"/>
              <a:gd name="connsiteY136" fmla="*/ 471638 h 4620126"/>
              <a:gd name="connsiteX137" fmla="*/ 6593305 w 8460606"/>
              <a:gd name="connsiteY137" fmla="*/ 529389 h 4620126"/>
              <a:gd name="connsiteX138" fmla="*/ 6602931 w 8460606"/>
              <a:gd name="connsiteY138" fmla="*/ 558265 h 4620126"/>
              <a:gd name="connsiteX139" fmla="*/ 6631806 w 8460606"/>
              <a:gd name="connsiteY139" fmla="*/ 567891 h 4620126"/>
              <a:gd name="connsiteX140" fmla="*/ 6651057 w 8460606"/>
              <a:gd name="connsiteY140" fmla="*/ 596766 h 4620126"/>
              <a:gd name="connsiteX141" fmla="*/ 6699183 w 8460606"/>
              <a:gd name="connsiteY141" fmla="*/ 654518 h 4620126"/>
              <a:gd name="connsiteX142" fmla="*/ 6728059 w 8460606"/>
              <a:gd name="connsiteY142" fmla="*/ 712269 h 4620126"/>
              <a:gd name="connsiteX143" fmla="*/ 6737684 w 8460606"/>
              <a:gd name="connsiteY143" fmla="*/ 750771 h 4620126"/>
              <a:gd name="connsiteX144" fmla="*/ 6766560 w 8460606"/>
              <a:gd name="connsiteY144" fmla="*/ 808522 h 4620126"/>
              <a:gd name="connsiteX145" fmla="*/ 6776185 w 8460606"/>
              <a:gd name="connsiteY145" fmla="*/ 847023 h 4620126"/>
              <a:gd name="connsiteX146" fmla="*/ 6785811 w 8460606"/>
              <a:gd name="connsiteY146" fmla="*/ 904775 h 4620126"/>
              <a:gd name="connsiteX147" fmla="*/ 6805061 w 8460606"/>
              <a:gd name="connsiteY147" fmla="*/ 933651 h 4620126"/>
              <a:gd name="connsiteX148" fmla="*/ 6824312 w 8460606"/>
              <a:gd name="connsiteY148" fmla="*/ 1010653 h 4620126"/>
              <a:gd name="connsiteX149" fmla="*/ 6833937 w 8460606"/>
              <a:gd name="connsiteY149" fmla="*/ 1049154 h 4620126"/>
              <a:gd name="connsiteX150" fmla="*/ 6853188 w 8460606"/>
              <a:gd name="connsiteY150" fmla="*/ 1116531 h 4620126"/>
              <a:gd name="connsiteX151" fmla="*/ 6862813 w 8460606"/>
              <a:gd name="connsiteY151" fmla="*/ 1174282 h 4620126"/>
              <a:gd name="connsiteX152" fmla="*/ 6872438 w 8460606"/>
              <a:gd name="connsiteY152" fmla="*/ 1655545 h 4620126"/>
              <a:gd name="connsiteX153" fmla="*/ 6882063 w 8460606"/>
              <a:gd name="connsiteY153" fmla="*/ 1684421 h 4620126"/>
              <a:gd name="connsiteX154" fmla="*/ 6891689 w 8460606"/>
              <a:gd name="connsiteY154" fmla="*/ 1751798 h 4620126"/>
              <a:gd name="connsiteX155" fmla="*/ 6910939 w 8460606"/>
              <a:gd name="connsiteY155" fmla="*/ 1780674 h 4620126"/>
              <a:gd name="connsiteX156" fmla="*/ 6939815 w 8460606"/>
              <a:gd name="connsiteY156" fmla="*/ 1848051 h 4620126"/>
              <a:gd name="connsiteX157" fmla="*/ 6959065 w 8460606"/>
              <a:gd name="connsiteY157" fmla="*/ 1876926 h 4620126"/>
              <a:gd name="connsiteX158" fmla="*/ 6978316 w 8460606"/>
              <a:gd name="connsiteY158" fmla="*/ 1934678 h 4620126"/>
              <a:gd name="connsiteX159" fmla="*/ 7016817 w 8460606"/>
              <a:gd name="connsiteY159" fmla="*/ 1992429 h 4620126"/>
              <a:gd name="connsiteX160" fmla="*/ 7036068 w 8460606"/>
              <a:gd name="connsiteY160" fmla="*/ 2021305 h 4620126"/>
              <a:gd name="connsiteX161" fmla="*/ 7045693 w 8460606"/>
              <a:gd name="connsiteY161" fmla="*/ 2050181 h 4620126"/>
              <a:gd name="connsiteX162" fmla="*/ 7141945 w 8460606"/>
              <a:gd name="connsiteY162" fmla="*/ 2146434 h 4620126"/>
              <a:gd name="connsiteX163" fmla="*/ 7209322 w 8460606"/>
              <a:gd name="connsiteY163" fmla="*/ 2165684 h 4620126"/>
              <a:gd name="connsiteX164" fmla="*/ 7267074 w 8460606"/>
              <a:gd name="connsiteY164" fmla="*/ 2204185 h 4620126"/>
              <a:gd name="connsiteX165" fmla="*/ 7295950 w 8460606"/>
              <a:gd name="connsiteY165" fmla="*/ 2223436 h 4620126"/>
              <a:gd name="connsiteX166" fmla="*/ 7575082 w 8460606"/>
              <a:gd name="connsiteY166" fmla="*/ 2213811 h 4620126"/>
              <a:gd name="connsiteX167" fmla="*/ 7661710 w 8460606"/>
              <a:gd name="connsiteY167" fmla="*/ 2165684 h 4620126"/>
              <a:gd name="connsiteX168" fmla="*/ 7748337 w 8460606"/>
              <a:gd name="connsiteY168" fmla="*/ 2136808 h 4620126"/>
              <a:gd name="connsiteX169" fmla="*/ 7777213 w 8460606"/>
              <a:gd name="connsiteY169" fmla="*/ 2127183 h 4620126"/>
              <a:gd name="connsiteX170" fmla="*/ 7806089 w 8460606"/>
              <a:gd name="connsiteY170" fmla="*/ 2107933 h 4620126"/>
              <a:gd name="connsiteX171" fmla="*/ 7834964 w 8460606"/>
              <a:gd name="connsiteY171" fmla="*/ 2079057 h 4620126"/>
              <a:gd name="connsiteX172" fmla="*/ 7950468 w 8460606"/>
              <a:gd name="connsiteY172" fmla="*/ 2050181 h 4620126"/>
              <a:gd name="connsiteX173" fmla="*/ 7979343 w 8460606"/>
              <a:gd name="connsiteY173" fmla="*/ 2040556 h 4620126"/>
              <a:gd name="connsiteX174" fmla="*/ 8075596 w 8460606"/>
              <a:gd name="connsiteY174" fmla="*/ 2021305 h 4620126"/>
              <a:gd name="connsiteX175" fmla="*/ 8114097 w 8460606"/>
              <a:gd name="connsiteY175" fmla="*/ 2002055 h 4620126"/>
              <a:gd name="connsiteX176" fmla="*/ 8171849 w 8460606"/>
              <a:gd name="connsiteY176" fmla="*/ 1982804 h 4620126"/>
              <a:gd name="connsiteX177" fmla="*/ 8229600 w 8460606"/>
              <a:gd name="connsiteY177" fmla="*/ 1944303 h 4620126"/>
              <a:gd name="connsiteX178" fmla="*/ 8258476 w 8460606"/>
              <a:gd name="connsiteY178" fmla="*/ 1925053 h 4620126"/>
              <a:gd name="connsiteX179" fmla="*/ 8277726 w 8460606"/>
              <a:gd name="connsiteY179" fmla="*/ 1896177 h 4620126"/>
              <a:gd name="connsiteX180" fmla="*/ 8306602 w 8460606"/>
              <a:gd name="connsiteY180" fmla="*/ 1886552 h 4620126"/>
              <a:gd name="connsiteX181" fmla="*/ 8364354 w 8460606"/>
              <a:gd name="connsiteY181" fmla="*/ 1857676 h 4620126"/>
              <a:gd name="connsiteX182" fmla="*/ 8383604 w 8460606"/>
              <a:gd name="connsiteY182" fmla="*/ 1828800 h 4620126"/>
              <a:gd name="connsiteX183" fmla="*/ 8460606 w 8460606"/>
              <a:gd name="connsiteY18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01541 w 8460606"/>
              <a:gd name="connsiteY17" fmla="*/ 3840480 h 4620126"/>
              <a:gd name="connsiteX18" fmla="*/ 1559293 w 8460606"/>
              <a:gd name="connsiteY18" fmla="*/ 3782728 h 4620126"/>
              <a:gd name="connsiteX19" fmla="*/ 1588169 w 8460606"/>
              <a:gd name="connsiteY19" fmla="*/ 3744227 h 4620126"/>
              <a:gd name="connsiteX20" fmla="*/ 1626670 w 8460606"/>
              <a:gd name="connsiteY20" fmla="*/ 3715352 h 4620126"/>
              <a:gd name="connsiteX21" fmla="*/ 1867301 w 8460606"/>
              <a:gd name="connsiteY21" fmla="*/ 3465095 h 4620126"/>
              <a:gd name="connsiteX22" fmla="*/ 1905802 w 8460606"/>
              <a:gd name="connsiteY22" fmla="*/ 3426594 h 4620126"/>
              <a:gd name="connsiteX23" fmla="*/ 1963554 w 8460606"/>
              <a:gd name="connsiteY23" fmla="*/ 3359217 h 4620126"/>
              <a:gd name="connsiteX24" fmla="*/ 2050181 w 8460606"/>
              <a:gd name="connsiteY24" fmla="*/ 3262964 h 4620126"/>
              <a:gd name="connsiteX25" fmla="*/ 2088682 w 8460606"/>
              <a:gd name="connsiteY25" fmla="*/ 3214838 h 4620126"/>
              <a:gd name="connsiteX26" fmla="*/ 2156059 w 8460606"/>
              <a:gd name="connsiteY26" fmla="*/ 3099335 h 4620126"/>
              <a:gd name="connsiteX27" fmla="*/ 2175310 w 8460606"/>
              <a:gd name="connsiteY27" fmla="*/ 3060834 h 4620126"/>
              <a:gd name="connsiteX28" fmla="*/ 2194560 w 8460606"/>
              <a:gd name="connsiteY28" fmla="*/ 2993457 h 4620126"/>
              <a:gd name="connsiteX29" fmla="*/ 2233061 w 8460606"/>
              <a:gd name="connsiteY29" fmla="*/ 2887579 h 4620126"/>
              <a:gd name="connsiteX30" fmla="*/ 2261937 w 8460606"/>
              <a:gd name="connsiteY30" fmla="*/ 2675823 h 4620126"/>
              <a:gd name="connsiteX31" fmla="*/ 2281188 w 8460606"/>
              <a:gd name="connsiteY31" fmla="*/ 2598821 h 4620126"/>
              <a:gd name="connsiteX32" fmla="*/ 2310063 w 8460606"/>
              <a:gd name="connsiteY32" fmla="*/ 2531444 h 4620126"/>
              <a:gd name="connsiteX33" fmla="*/ 2377440 w 8460606"/>
              <a:gd name="connsiteY33" fmla="*/ 2473693 h 4620126"/>
              <a:gd name="connsiteX34" fmla="*/ 2406316 w 8460606"/>
              <a:gd name="connsiteY34" fmla="*/ 2464067 h 4620126"/>
              <a:gd name="connsiteX35" fmla="*/ 2435192 w 8460606"/>
              <a:gd name="connsiteY35" fmla="*/ 2444817 h 4620126"/>
              <a:gd name="connsiteX36" fmla="*/ 2608446 w 8460606"/>
              <a:gd name="connsiteY36" fmla="*/ 2290813 h 4620126"/>
              <a:gd name="connsiteX37" fmla="*/ 2704699 w 8460606"/>
              <a:gd name="connsiteY37" fmla="*/ 2329314 h 4620126"/>
              <a:gd name="connsiteX38" fmla="*/ 2733575 w 8460606"/>
              <a:gd name="connsiteY38" fmla="*/ 2338939 h 4620126"/>
              <a:gd name="connsiteX39" fmla="*/ 2791326 w 8460606"/>
              <a:gd name="connsiteY39" fmla="*/ 2367815 h 4620126"/>
              <a:gd name="connsiteX40" fmla="*/ 2916455 w 8460606"/>
              <a:gd name="connsiteY40" fmla="*/ 2483318 h 4620126"/>
              <a:gd name="connsiteX41" fmla="*/ 2954956 w 8460606"/>
              <a:gd name="connsiteY41" fmla="*/ 2569945 h 4620126"/>
              <a:gd name="connsiteX42" fmla="*/ 3022333 w 8460606"/>
              <a:gd name="connsiteY42" fmla="*/ 2714324 h 4620126"/>
              <a:gd name="connsiteX43" fmla="*/ 3041583 w 8460606"/>
              <a:gd name="connsiteY43" fmla="*/ 2772076 h 4620126"/>
              <a:gd name="connsiteX44" fmla="*/ 3051209 w 8460606"/>
              <a:gd name="connsiteY44" fmla="*/ 2800952 h 4620126"/>
              <a:gd name="connsiteX45" fmla="*/ 3060834 w 8460606"/>
              <a:gd name="connsiteY45" fmla="*/ 2829827 h 4620126"/>
              <a:gd name="connsiteX46" fmla="*/ 3128211 w 8460606"/>
              <a:gd name="connsiteY46" fmla="*/ 2954956 h 4620126"/>
              <a:gd name="connsiteX47" fmla="*/ 3157086 w 8460606"/>
              <a:gd name="connsiteY47" fmla="*/ 2974206 h 4620126"/>
              <a:gd name="connsiteX48" fmla="*/ 3262964 w 8460606"/>
              <a:gd name="connsiteY48" fmla="*/ 3070459 h 4620126"/>
              <a:gd name="connsiteX49" fmla="*/ 3301465 w 8460606"/>
              <a:gd name="connsiteY49" fmla="*/ 3128211 h 4620126"/>
              <a:gd name="connsiteX50" fmla="*/ 3445844 w 8460606"/>
              <a:gd name="connsiteY50" fmla="*/ 3205213 h 4620126"/>
              <a:gd name="connsiteX51" fmla="*/ 3474720 w 8460606"/>
              <a:gd name="connsiteY51" fmla="*/ 3224463 h 4620126"/>
              <a:gd name="connsiteX52" fmla="*/ 3532472 w 8460606"/>
              <a:gd name="connsiteY52" fmla="*/ 3243714 h 4620126"/>
              <a:gd name="connsiteX53" fmla="*/ 3599849 w 8460606"/>
              <a:gd name="connsiteY53" fmla="*/ 3282215 h 4620126"/>
              <a:gd name="connsiteX54" fmla="*/ 3638350 w 8460606"/>
              <a:gd name="connsiteY54" fmla="*/ 3291840 h 4620126"/>
              <a:gd name="connsiteX55" fmla="*/ 4100362 w 8460606"/>
              <a:gd name="connsiteY55" fmla="*/ 3243714 h 4620126"/>
              <a:gd name="connsiteX56" fmla="*/ 4129238 w 8460606"/>
              <a:gd name="connsiteY56" fmla="*/ 3234088 h 4620126"/>
              <a:gd name="connsiteX57" fmla="*/ 4331369 w 8460606"/>
              <a:gd name="connsiteY57" fmla="*/ 3051208 h 4620126"/>
              <a:gd name="connsiteX58" fmla="*/ 4350619 w 8460606"/>
              <a:gd name="connsiteY58" fmla="*/ 3022333 h 4620126"/>
              <a:gd name="connsiteX59" fmla="*/ 4437246 w 8460606"/>
              <a:gd name="connsiteY59" fmla="*/ 2954956 h 4620126"/>
              <a:gd name="connsiteX60" fmla="*/ 4687503 w 8460606"/>
              <a:gd name="connsiteY60" fmla="*/ 2579571 h 4620126"/>
              <a:gd name="connsiteX61" fmla="*/ 4697129 w 8460606"/>
              <a:gd name="connsiteY61" fmla="*/ 2550695 h 4620126"/>
              <a:gd name="connsiteX62" fmla="*/ 4735630 w 8460606"/>
              <a:gd name="connsiteY62" fmla="*/ 2464067 h 4620126"/>
              <a:gd name="connsiteX63" fmla="*/ 4754880 w 8460606"/>
              <a:gd name="connsiteY63" fmla="*/ 2406316 h 4620126"/>
              <a:gd name="connsiteX64" fmla="*/ 4764505 w 8460606"/>
              <a:gd name="connsiteY64" fmla="*/ 2377440 h 4620126"/>
              <a:gd name="connsiteX65" fmla="*/ 4822257 w 8460606"/>
              <a:gd name="connsiteY65" fmla="*/ 2252312 h 4620126"/>
              <a:gd name="connsiteX66" fmla="*/ 4908884 w 8460606"/>
              <a:gd name="connsiteY66" fmla="*/ 1982804 h 4620126"/>
              <a:gd name="connsiteX67" fmla="*/ 4918510 w 8460606"/>
              <a:gd name="connsiteY67" fmla="*/ 1876926 h 4620126"/>
              <a:gd name="connsiteX68" fmla="*/ 4937760 w 8460606"/>
              <a:gd name="connsiteY68" fmla="*/ 1809549 h 4620126"/>
              <a:gd name="connsiteX69" fmla="*/ 4957011 w 8460606"/>
              <a:gd name="connsiteY69" fmla="*/ 1626669 h 4620126"/>
              <a:gd name="connsiteX70" fmla="*/ 4966636 w 8460606"/>
              <a:gd name="connsiteY70" fmla="*/ 1578543 h 4620126"/>
              <a:gd name="connsiteX71" fmla="*/ 4976261 w 8460606"/>
              <a:gd name="connsiteY71" fmla="*/ 1463040 h 4620126"/>
              <a:gd name="connsiteX72" fmla="*/ 5014762 w 8460606"/>
              <a:gd name="connsiteY72" fmla="*/ 1366787 h 4620126"/>
              <a:gd name="connsiteX73" fmla="*/ 5024388 w 8460606"/>
              <a:gd name="connsiteY73" fmla="*/ 1328286 h 4620126"/>
              <a:gd name="connsiteX74" fmla="*/ 5062889 w 8460606"/>
              <a:gd name="connsiteY74" fmla="*/ 1241659 h 4620126"/>
              <a:gd name="connsiteX75" fmla="*/ 5072514 w 8460606"/>
              <a:gd name="connsiteY75" fmla="*/ 1203158 h 4620126"/>
              <a:gd name="connsiteX76" fmla="*/ 5091764 w 8460606"/>
              <a:gd name="connsiteY76" fmla="*/ 1155032 h 4620126"/>
              <a:gd name="connsiteX77" fmla="*/ 5101390 w 8460606"/>
              <a:gd name="connsiteY77" fmla="*/ 1126156 h 4620126"/>
              <a:gd name="connsiteX78" fmla="*/ 5120640 w 8460606"/>
              <a:gd name="connsiteY78" fmla="*/ 1097280 h 4620126"/>
              <a:gd name="connsiteX79" fmla="*/ 5149516 w 8460606"/>
              <a:gd name="connsiteY79" fmla="*/ 1029903 h 4620126"/>
              <a:gd name="connsiteX80" fmla="*/ 5178392 w 8460606"/>
              <a:gd name="connsiteY80" fmla="*/ 1001027 h 4620126"/>
              <a:gd name="connsiteX81" fmla="*/ 5216893 w 8460606"/>
              <a:gd name="connsiteY81" fmla="*/ 943276 h 4620126"/>
              <a:gd name="connsiteX82" fmla="*/ 5236143 w 8460606"/>
              <a:gd name="connsiteY82" fmla="*/ 914400 h 4620126"/>
              <a:gd name="connsiteX83" fmla="*/ 5274644 w 8460606"/>
              <a:gd name="connsiteY83" fmla="*/ 827773 h 4620126"/>
              <a:gd name="connsiteX84" fmla="*/ 5303520 w 8460606"/>
              <a:gd name="connsiteY84" fmla="*/ 770021 h 4620126"/>
              <a:gd name="connsiteX85" fmla="*/ 5361272 w 8460606"/>
              <a:gd name="connsiteY85" fmla="*/ 741145 h 4620126"/>
              <a:gd name="connsiteX86" fmla="*/ 5390148 w 8460606"/>
              <a:gd name="connsiteY86" fmla="*/ 750771 h 4620126"/>
              <a:gd name="connsiteX87" fmla="*/ 5447899 w 8460606"/>
              <a:gd name="connsiteY87" fmla="*/ 731520 h 4620126"/>
              <a:gd name="connsiteX88" fmla="*/ 5505651 w 8460606"/>
              <a:gd name="connsiteY88" fmla="*/ 770021 h 4620126"/>
              <a:gd name="connsiteX89" fmla="*/ 5515276 w 8460606"/>
              <a:gd name="connsiteY89" fmla="*/ 798897 h 4620126"/>
              <a:gd name="connsiteX90" fmla="*/ 5553777 w 8460606"/>
              <a:gd name="connsiteY90" fmla="*/ 875899 h 4620126"/>
              <a:gd name="connsiteX91" fmla="*/ 5582653 w 8460606"/>
              <a:gd name="connsiteY91" fmla="*/ 962526 h 4620126"/>
              <a:gd name="connsiteX92" fmla="*/ 5592278 w 8460606"/>
              <a:gd name="connsiteY92" fmla="*/ 991402 h 4620126"/>
              <a:gd name="connsiteX93" fmla="*/ 5611529 w 8460606"/>
              <a:gd name="connsiteY93" fmla="*/ 1029903 h 4620126"/>
              <a:gd name="connsiteX94" fmla="*/ 5630779 w 8460606"/>
              <a:gd name="connsiteY94" fmla="*/ 1087655 h 4620126"/>
              <a:gd name="connsiteX95" fmla="*/ 5640404 w 8460606"/>
              <a:gd name="connsiteY95" fmla="*/ 1116531 h 4620126"/>
              <a:gd name="connsiteX96" fmla="*/ 5678905 w 8460606"/>
              <a:gd name="connsiteY96" fmla="*/ 1174282 h 4620126"/>
              <a:gd name="connsiteX97" fmla="*/ 5698156 w 8460606"/>
              <a:gd name="connsiteY97" fmla="*/ 1203158 h 4620126"/>
              <a:gd name="connsiteX98" fmla="*/ 5717406 w 8460606"/>
              <a:gd name="connsiteY98" fmla="*/ 1260909 h 4620126"/>
              <a:gd name="connsiteX99" fmla="*/ 5727032 w 8460606"/>
              <a:gd name="connsiteY99" fmla="*/ 1289785 h 4620126"/>
              <a:gd name="connsiteX100" fmla="*/ 5736657 w 8460606"/>
              <a:gd name="connsiteY100" fmla="*/ 1328286 h 4620126"/>
              <a:gd name="connsiteX101" fmla="*/ 5755908 w 8460606"/>
              <a:gd name="connsiteY101" fmla="*/ 1376413 h 4620126"/>
              <a:gd name="connsiteX102" fmla="*/ 5765533 w 8460606"/>
              <a:gd name="connsiteY102" fmla="*/ 1491916 h 4620126"/>
              <a:gd name="connsiteX103" fmla="*/ 5775158 w 8460606"/>
              <a:gd name="connsiteY103" fmla="*/ 1540042 h 4620126"/>
              <a:gd name="connsiteX104" fmla="*/ 5784783 w 8460606"/>
              <a:gd name="connsiteY104" fmla="*/ 1636295 h 4620126"/>
              <a:gd name="connsiteX105" fmla="*/ 5823284 w 8460606"/>
              <a:gd name="connsiteY105" fmla="*/ 1626669 h 4620126"/>
              <a:gd name="connsiteX106" fmla="*/ 5842535 w 8460606"/>
              <a:gd name="connsiteY106" fmla="*/ 1597794 h 4620126"/>
              <a:gd name="connsiteX107" fmla="*/ 5871411 w 8460606"/>
              <a:gd name="connsiteY107" fmla="*/ 1578543 h 4620126"/>
              <a:gd name="connsiteX108" fmla="*/ 5909912 w 8460606"/>
              <a:gd name="connsiteY108" fmla="*/ 1520792 h 4620126"/>
              <a:gd name="connsiteX109" fmla="*/ 5929162 w 8460606"/>
              <a:gd name="connsiteY109" fmla="*/ 1491916 h 4620126"/>
              <a:gd name="connsiteX110" fmla="*/ 5958038 w 8460606"/>
              <a:gd name="connsiteY110" fmla="*/ 1434164 h 4620126"/>
              <a:gd name="connsiteX111" fmla="*/ 5977289 w 8460606"/>
              <a:gd name="connsiteY111" fmla="*/ 1232034 h 4620126"/>
              <a:gd name="connsiteX112" fmla="*/ 5986914 w 8460606"/>
              <a:gd name="connsiteY112" fmla="*/ 1145406 h 4620126"/>
              <a:gd name="connsiteX113" fmla="*/ 6006164 w 8460606"/>
              <a:gd name="connsiteY113" fmla="*/ 1078029 h 4620126"/>
              <a:gd name="connsiteX114" fmla="*/ 6035040 w 8460606"/>
              <a:gd name="connsiteY114" fmla="*/ 808522 h 4620126"/>
              <a:gd name="connsiteX115" fmla="*/ 6054291 w 8460606"/>
              <a:gd name="connsiteY115" fmla="*/ 741145 h 4620126"/>
              <a:gd name="connsiteX116" fmla="*/ 6073541 w 8460606"/>
              <a:gd name="connsiteY116" fmla="*/ 683394 h 4620126"/>
              <a:gd name="connsiteX117" fmla="*/ 6092792 w 8460606"/>
              <a:gd name="connsiteY117" fmla="*/ 596766 h 4620126"/>
              <a:gd name="connsiteX118" fmla="*/ 6131293 w 8460606"/>
              <a:gd name="connsiteY118" fmla="*/ 462013 h 4620126"/>
              <a:gd name="connsiteX119" fmla="*/ 6150543 w 8460606"/>
              <a:gd name="connsiteY119" fmla="*/ 423512 h 4620126"/>
              <a:gd name="connsiteX120" fmla="*/ 6179419 w 8460606"/>
              <a:gd name="connsiteY120" fmla="*/ 317634 h 4620126"/>
              <a:gd name="connsiteX121" fmla="*/ 6198670 w 8460606"/>
              <a:gd name="connsiteY121" fmla="*/ 279133 h 4620126"/>
              <a:gd name="connsiteX122" fmla="*/ 6217920 w 8460606"/>
              <a:gd name="connsiteY122" fmla="*/ 221381 h 4620126"/>
              <a:gd name="connsiteX123" fmla="*/ 6275672 w 8460606"/>
              <a:gd name="connsiteY123" fmla="*/ 115503 h 4620126"/>
              <a:gd name="connsiteX124" fmla="*/ 6294922 w 8460606"/>
              <a:gd name="connsiteY124" fmla="*/ 57752 h 4620126"/>
              <a:gd name="connsiteX125" fmla="*/ 6304548 w 8460606"/>
              <a:gd name="connsiteY125" fmla="*/ 28876 h 4620126"/>
              <a:gd name="connsiteX126" fmla="*/ 6323798 w 8460606"/>
              <a:gd name="connsiteY126" fmla="*/ 0 h 4620126"/>
              <a:gd name="connsiteX127" fmla="*/ 6352674 w 8460606"/>
              <a:gd name="connsiteY127" fmla="*/ 9625 h 4620126"/>
              <a:gd name="connsiteX128" fmla="*/ 6371924 w 8460606"/>
              <a:gd name="connsiteY128" fmla="*/ 38501 h 4620126"/>
              <a:gd name="connsiteX129" fmla="*/ 6400800 w 8460606"/>
              <a:gd name="connsiteY129" fmla="*/ 67377 h 4620126"/>
              <a:gd name="connsiteX130" fmla="*/ 6420051 w 8460606"/>
              <a:gd name="connsiteY130" fmla="*/ 125128 h 4620126"/>
              <a:gd name="connsiteX131" fmla="*/ 6458552 w 8460606"/>
              <a:gd name="connsiteY131" fmla="*/ 182880 h 4620126"/>
              <a:gd name="connsiteX132" fmla="*/ 6477802 w 8460606"/>
              <a:gd name="connsiteY132" fmla="*/ 211756 h 4620126"/>
              <a:gd name="connsiteX133" fmla="*/ 6516303 w 8460606"/>
              <a:gd name="connsiteY133" fmla="*/ 298383 h 4620126"/>
              <a:gd name="connsiteX134" fmla="*/ 6545179 w 8460606"/>
              <a:gd name="connsiteY134" fmla="*/ 442762 h 4620126"/>
              <a:gd name="connsiteX135" fmla="*/ 6564430 w 8460606"/>
              <a:gd name="connsiteY135" fmla="*/ 471638 h 4620126"/>
              <a:gd name="connsiteX136" fmla="*/ 6593305 w 8460606"/>
              <a:gd name="connsiteY136" fmla="*/ 529389 h 4620126"/>
              <a:gd name="connsiteX137" fmla="*/ 6602931 w 8460606"/>
              <a:gd name="connsiteY137" fmla="*/ 558265 h 4620126"/>
              <a:gd name="connsiteX138" fmla="*/ 6631806 w 8460606"/>
              <a:gd name="connsiteY138" fmla="*/ 567891 h 4620126"/>
              <a:gd name="connsiteX139" fmla="*/ 6651057 w 8460606"/>
              <a:gd name="connsiteY139" fmla="*/ 596766 h 4620126"/>
              <a:gd name="connsiteX140" fmla="*/ 6699183 w 8460606"/>
              <a:gd name="connsiteY140" fmla="*/ 654518 h 4620126"/>
              <a:gd name="connsiteX141" fmla="*/ 6728059 w 8460606"/>
              <a:gd name="connsiteY141" fmla="*/ 712269 h 4620126"/>
              <a:gd name="connsiteX142" fmla="*/ 6737684 w 8460606"/>
              <a:gd name="connsiteY142" fmla="*/ 750771 h 4620126"/>
              <a:gd name="connsiteX143" fmla="*/ 6766560 w 8460606"/>
              <a:gd name="connsiteY143" fmla="*/ 808522 h 4620126"/>
              <a:gd name="connsiteX144" fmla="*/ 6776185 w 8460606"/>
              <a:gd name="connsiteY144" fmla="*/ 847023 h 4620126"/>
              <a:gd name="connsiteX145" fmla="*/ 6785811 w 8460606"/>
              <a:gd name="connsiteY145" fmla="*/ 904775 h 4620126"/>
              <a:gd name="connsiteX146" fmla="*/ 6805061 w 8460606"/>
              <a:gd name="connsiteY146" fmla="*/ 933651 h 4620126"/>
              <a:gd name="connsiteX147" fmla="*/ 6824312 w 8460606"/>
              <a:gd name="connsiteY147" fmla="*/ 1010653 h 4620126"/>
              <a:gd name="connsiteX148" fmla="*/ 6833937 w 8460606"/>
              <a:gd name="connsiteY148" fmla="*/ 1049154 h 4620126"/>
              <a:gd name="connsiteX149" fmla="*/ 6853188 w 8460606"/>
              <a:gd name="connsiteY149" fmla="*/ 1116531 h 4620126"/>
              <a:gd name="connsiteX150" fmla="*/ 6862813 w 8460606"/>
              <a:gd name="connsiteY150" fmla="*/ 1174282 h 4620126"/>
              <a:gd name="connsiteX151" fmla="*/ 6872438 w 8460606"/>
              <a:gd name="connsiteY151" fmla="*/ 1655545 h 4620126"/>
              <a:gd name="connsiteX152" fmla="*/ 6882063 w 8460606"/>
              <a:gd name="connsiteY152" fmla="*/ 1684421 h 4620126"/>
              <a:gd name="connsiteX153" fmla="*/ 6891689 w 8460606"/>
              <a:gd name="connsiteY153" fmla="*/ 1751798 h 4620126"/>
              <a:gd name="connsiteX154" fmla="*/ 6910939 w 8460606"/>
              <a:gd name="connsiteY154" fmla="*/ 1780674 h 4620126"/>
              <a:gd name="connsiteX155" fmla="*/ 6939815 w 8460606"/>
              <a:gd name="connsiteY155" fmla="*/ 1848051 h 4620126"/>
              <a:gd name="connsiteX156" fmla="*/ 6959065 w 8460606"/>
              <a:gd name="connsiteY156" fmla="*/ 1876926 h 4620126"/>
              <a:gd name="connsiteX157" fmla="*/ 6978316 w 8460606"/>
              <a:gd name="connsiteY157" fmla="*/ 1934678 h 4620126"/>
              <a:gd name="connsiteX158" fmla="*/ 7016817 w 8460606"/>
              <a:gd name="connsiteY158" fmla="*/ 1992429 h 4620126"/>
              <a:gd name="connsiteX159" fmla="*/ 7036068 w 8460606"/>
              <a:gd name="connsiteY159" fmla="*/ 2021305 h 4620126"/>
              <a:gd name="connsiteX160" fmla="*/ 7045693 w 8460606"/>
              <a:gd name="connsiteY160" fmla="*/ 2050181 h 4620126"/>
              <a:gd name="connsiteX161" fmla="*/ 7141945 w 8460606"/>
              <a:gd name="connsiteY161" fmla="*/ 2146434 h 4620126"/>
              <a:gd name="connsiteX162" fmla="*/ 7209322 w 8460606"/>
              <a:gd name="connsiteY162" fmla="*/ 2165684 h 4620126"/>
              <a:gd name="connsiteX163" fmla="*/ 7267074 w 8460606"/>
              <a:gd name="connsiteY163" fmla="*/ 2204185 h 4620126"/>
              <a:gd name="connsiteX164" fmla="*/ 7295950 w 8460606"/>
              <a:gd name="connsiteY164" fmla="*/ 2223436 h 4620126"/>
              <a:gd name="connsiteX165" fmla="*/ 7575082 w 8460606"/>
              <a:gd name="connsiteY165" fmla="*/ 2213811 h 4620126"/>
              <a:gd name="connsiteX166" fmla="*/ 7661710 w 8460606"/>
              <a:gd name="connsiteY166" fmla="*/ 2165684 h 4620126"/>
              <a:gd name="connsiteX167" fmla="*/ 7748337 w 8460606"/>
              <a:gd name="connsiteY167" fmla="*/ 2136808 h 4620126"/>
              <a:gd name="connsiteX168" fmla="*/ 7777213 w 8460606"/>
              <a:gd name="connsiteY168" fmla="*/ 2127183 h 4620126"/>
              <a:gd name="connsiteX169" fmla="*/ 7806089 w 8460606"/>
              <a:gd name="connsiteY169" fmla="*/ 2107933 h 4620126"/>
              <a:gd name="connsiteX170" fmla="*/ 7834964 w 8460606"/>
              <a:gd name="connsiteY170" fmla="*/ 2079057 h 4620126"/>
              <a:gd name="connsiteX171" fmla="*/ 7950468 w 8460606"/>
              <a:gd name="connsiteY171" fmla="*/ 2050181 h 4620126"/>
              <a:gd name="connsiteX172" fmla="*/ 7979343 w 8460606"/>
              <a:gd name="connsiteY172" fmla="*/ 2040556 h 4620126"/>
              <a:gd name="connsiteX173" fmla="*/ 8075596 w 8460606"/>
              <a:gd name="connsiteY173" fmla="*/ 2021305 h 4620126"/>
              <a:gd name="connsiteX174" fmla="*/ 8114097 w 8460606"/>
              <a:gd name="connsiteY174" fmla="*/ 2002055 h 4620126"/>
              <a:gd name="connsiteX175" fmla="*/ 8171849 w 8460606"/>
              <a:gd name="connsiteY175" fmla="*/ 1982804 h 4620126"/>
              <a:gd name="connsiteX176" fmla="*/ 8229600 w 8460606"/>
              <a:gd name="connsiteY176" fmla="*/ 1944303 h 4620126"/>
              <a:gd name="connsiteX177" fmla="*/ 8258476 w 8460606"/>
              <a:gd name="connsiteY177" fmla="*/ 1925053 h 4620126"/>
              <a:gd name="connsiteX178" fmla="*/ 8277726 w 8460606"/>
              <a:gd name="connsiteY178" fmla="*/ 1896177 h 4620126"/>
              <a:gd name="connsiteX179" fmla="*/ 8306602 w 8460606"/>
              <a:gd name="connsiteY179" fmla="*/ 1886552 h 4620126"/>
              <a:gd name="connsiteX180" fmla="*/ 8364354 w 8460606"/>
              <a:gd name="connsiteY180" fmla="*/ 1857676 h 4620126"/>
              <a:gd name="connsiteX181" fmla="*/ 8383604 w 8460606"/>
              <a:gd name="connsiteY181" fmla="*/ 1828800 h 4620126"/>
              <a:gd name="connsiteX182" fmla="*/ 8460606 w 8460606"/>
              <a:gd name="connsiteY18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01541 w 8460606"/>
              <a:gd name="connsiteY17" fmla="*/ 3840480 h 4620126"/>
              <a:gd name="connsiteX18" fmla="*/ 1559293 w 8460606"/>
              <a:gd name="connsiteY18" fmla="*/ 3782728 h 4620126"/>
              <a:gd name="connsiteX19" fmla="*/ 1588169 w 8460606"/>
              <a:gd name="connsiteY19" fmla="*/ 3744227 h 4620126"/>
              <a:gd name="connsiteX20" fmla="*/ 1626670 w 8460606"/>
              <a:gd name="connsiteY20" fmla="*/ 3715352 h 4620126"/>
              <a:gd name="connsiteX21" fmla="*/ 1867301 w 8460606"/>
              <a:gd name="connsiteY21" fmla="*/ 3465095 h 4620126"/>
              <a:gd name="connsiteX22" fmla="*/ 1905802 w 8460606"/>
              <a:gd name="connsiteY22" fmla="*/ 3426594 h 4620126"/>
              <a:gd name="connsiteX23" fmla="*/ 1963554 w 8460606"/>
              <a:gd name="connsiteY23" fmla="*/ 3359217 h 4620126"/>
              <a:gd name="connsiteX24" fmla="*/ 2088682 w 8460606"/>
              <a:gd name="connsiteY24" fmla="*/ 3214838 h 4620126"/>
              <a:gd name="connsiteX25" fmla="*/ 2156059 w 8460606"/>
              <a:gd name="connsiteY25" fmla="*/ 3099335 h 4620126"/>
              <a:gd name="connsiteX26" fmla="*/ 2175310 w 8460606"/>
              <a:gd name="connsiteY26" fmla="*/ 3060834 h 4620126"/>
              <a:gd name="connsiteX27" fmla="*/ 2194560 w 8460606"/>
              <a:gd name="connsiteY27" fmla="*/ 2993457 h 4620126"/>
              <a:gd name="connsiteX28" fmla="*/ 2233061 w 8460606"/>
              <a:gd name="connsiteY28" fmla="*/ 2887579 h 4620126"/>
              <a:gd name="connsiteX29" fmla="*/ 2261937 w 8460606"/>
              <a:gd name="connsiteY29" fmla="*/ 2675823 h 4620126"/>
              <a:gd name="connsiteX30" fmla="*/ 2281188 w 8460606"/>
              <a:gd name="connsiteY30" fmla="*/ 2598821 h 4620126"/>
              <a:gd name="connsiteX31" fmla="*/ 2310063 w 8460606"/>
              <a:gd name="connsiteY31" fmla="*/ 2531444 h 4620126"/>
              <a:gd name="connsiteX32" fmla="*/ 2377440 w 8460606"/>
              <a:gd name="connsiteY32" fmla="*/ 2473693 h 4620126"/>
              <a:gd name="connsiteX33" fmla="*/ 2406316 w 8460606"/>
              <a:gd name="connsiteY33" fmla="*/ 2464067 h 4620126"/>
              <a:gd name="connsiteX34" fmla="*/ 2435192 w 8460606"/>
              <a:gd name="connsiteY34" fmla="*/ 2444817 h 4620126"/>
              <a:gd name="connsiteX35" fmla="*/ 2608446 w 8460606"/>
              <a:gd name="connsiteY35" fmla="*/ 2290813 h 4620126"/>
              <a:gd name="connsiteX36" fmla="*/ 2704699 w 8460606"/>
              <a:gd name="connsiteY36" fmla="*/ 2329314 h 4620126"/>
              <a:gd name="connsiteX37" fmla="*/ 2733575 w 8460606"/>
              <a:gd name="connsiteY37" fmla="*/ 2338939 h 4620126"/>
              <a:gd name="connsiteX38" fmla="*/ 2791326 w 8460606"/>
              <a:gd name="connsiteY38" fmla="*/ 2367815 h 4620126"/>
              <a:gd name="connsiteX39" fmla="*/ 2916455 w 8460606"/>
              <a:gd name="connsiteY39" fmla="*/ 2483318 h 4620126"/>
              <a:gd name="connsiteX40" fmla="*/ 2954956 w 8460606"/>
              <a:gd name="connsiteY40" fmla="*/ 2569945 h 4620126"/>
              <a:gd name="connsiteX41" fmla="*/ 3022333 w 8460606"/>
              <a:gd name="connsiteY41" fmla="*/ 2714324 h 4620126"/>
              <a:gd name="connsiteX42" fmla="*/ 3041583 w 8460606"/>
              <a:gd name="connsiteY42" fmla="*/ 2772076 h 4620126"/>
              <a:gd name="connsiteX43" fmla="*/ 3051209 w 8460606"/>
              <a:gd name="connsiteY43" fmla="*/ 2800952 h 4620126"/>
              <a:gd name="connsiteX44" fmla="*/ 3060834 w 8460606"/>
              <a:gd name="connsiteY44" fmla="*/ 2829827 h 4620126"/>
              <a:gd name="connsiteX45" fmla="*/ 3128211 w 8460606"/>
              <a:gd name="connsiteY45" fmla="*/ 2954956 h 4620126"/>
              <a:gd name="connsiteX46" fmla="*/ 3157086 w 8460606"/>
              <a:gd name="connsiteY46" fmla="*/ 2974206 h 4620126"/>
              <a:gd name="connsiteX47" fmla="*/ 3262964 w 8460606"/>
              <a:gd name="connsiteY47" fmla="*/ 3070459 h 4620126"/>
              <a:gd name="connsiteX48" fmla="*/ 3301465 w 8460606"/>
              <a:gd name="connsiteY48" fmla="*/ 3128211 h 4620126"/>
              <a:gd name="connsiteX49" fmla="*/ 3445844 w 8460606"/>
              <a:gd name="connsiteY49" fmla="*/ 3205213 h 4620126"/>
              <a:gd name="connsiteX50" fmla="*/ 3474720 w 8460606"/>
              <a:gd name="connsiteY50" fmla="*/ 3224463 h 4620126"/>
              <a:gd name="connsiteX51" fmla="*/ 3532472 w 8460606"/>
              <a:gd name="connsiteY51" fmla="*/ 3243714 h 4620126"/>
              <a:gd name="connsiteX52" fmla="*/ 3599849 w 8460606"/>
              <a:gd name="connsiteY52" fmla="*/ 3282215 h 4620126"/>
              <a:gd name="connsiteX53" fmla="*/ 3638350 w 8460606"/>
              <a:gd name="connsiteY53" fmla="*/ 3291840 h 4620126"/>
              <a:gd name="connsiteX54" fmla="*/ 4100362 w 8460606"/>
              <a:gd name="connsiteY54" fmla="*/ 3243714 h 4620126"/>
              <a:gd name="connsiteX55" fmla="*/ 4129238 w 8460606"/>
              <a:gd name="connsiteY55" fmla="*/ 3234088 h 4620126"/>
              <a:gd name="connsiteX56" fmla="*/ 4331369 w 8460606"/>
              <a:gd name="connsiteY56" fmla="*/ 3051208 h 4620126"/>
              <a:gd name="connsiteX57" fmla="*/ 4350619 w 8460606"/>
              <a:gd name="connsiteY57" fmla="*/ 3022333 h 4620126"/>
              <a:gd name="connsiteX58" fmla="*/ 4437246 w 8460606"/>
              <a:gd name="connsiteY58" fmla="*/ 2954956 h 4620126"/>
              <a:gd name="connsiteX59" fmla="*/ 4687503 w 8460606"/>
              <a:gd name="connsiteY59" fmla="*/ 2579571 h 4620126"/>
              <a:gd name="connsiteX60" fmla="*/ 4697129 w 8460606"/>
              <a:gd name="connsiteY60" fmla="*/ 2550695 h 4620126"/>
              <a:gd name="connsiteX61" fmla="*/ 4735630 w 8460606"/>
              <a:gd name="connsiteY61" fmla="*/ 2464067 h 4620126"/>
              <a:gd name="connsiteX62" fmla="*/ 4754880 w 8460606"/>
              <a:gd name="connsiteY62" fmla="*/ 2406316 h 4620126"/>
              <a:gd name="connsiteX63" fmla="*/ 4764505 w 8460606"/>
              <a:gd name="connsiteY63" fmla="*/ 2377440 h 4620126"/>
              <a:gd name="connsiteX64" fmla="*/ 4822257 w 8460606"/>
              <a:gd name="connsiteY64" fmla="*/ 2252312 h 4620126"/>
              <a:gd name="connsiteX65" fmla="*/ 4908884 w 8460606"/>
              <a:gd name="connsiteY65" fmla="*/ 1982804 h 4620126"/>
              <a:gd name="connsiteX66" fmla="*/ 4918510 w 8460606"/>
              <a:gd name="connsiteY66" fmla="*/ 1876926 h 4620126"/>
              <a:gd name="connsiteX67" fmla="*/ 4937760 w 8460606"/>
              <a:gd name="connsiteY67" fmla="*/ 1809549 h 4620126"/>
              <a:gd name="connsiteX68" fmla="*/ 4957011 w 8460606"/>
              <a:gd name="connsiteY68" fmla="*/ 1626669 h 4620126"/>
              <a:gd name="connsiteX69" fmla="*/ 4966636 w 8460606"/>
              <a:gd name="connsiteY69" fmla="*/ 1578543 h 4620126"/>
              <a:gd name="connsiteX70" fmla="*/ 4976261 w 8460606"/>
              <a:gd name="connsiteY70" fmla="*/ 1463040 h 4620126"/>
              <a:gd name="connsiteX71" fmla="*/ 5014762 w 8460606"/>
              <a:gd name="connsiteY71" fmla="*/ 1366787 h 4620126"/>
              <a:gd name="connsiteX72" fmla="*/ 5024388 w 8460606"/>
              <a:gd name="connsiteY72" fmla="*/ 1328286 h 4620126"/>
              <a:gd name="connsiteX73" fmla="*/ 5062889 w 8460606"/>
              <a:gd name="connsiteY73" fmla="*/ 1241659 h 4620126"/>
              <a:gd name="connsiteX74" fmla="*/ 5072514 w 8460606"/>
              <a:gd name="connsiteY74" fmla="*/ 1203158 h 4620126"/>
              <a:gd name="connsiteX75" fmla="*/ 5091764 w 8460606"/>
              <a:gd name="connsiteY75" fmla="*/ 1155032 h 4620126"/>
              <a:gd name="connsiteX76" fmla="*/ 5101390 w 8460606"/>
              <a:gd name="connsiteY76" fmla="*/ 1126156 h 4620126"/>
              <a:gd name="connsiteX77" fmla="*/ 5120640 w 8460606"/>
              <a:gd name="connsiteY77" fmla="*/ 1097280 h 4620126"/>
              <a:gd name="connsiteX78" fmla="*/ 5149516 w 8460606"/>
              <a:gd name="connsiteY78" fmla="*/ 1029903 h 4620126"/>
              <a:gd name="connsiteX79" fmla="*/ 5178392 w 8460606"/>
              <a:gd name="connsiteY79" fmla="*/ 1001027 h 4620126"/>
              <a:gd name="connsiteX80" fmla="*/ 5216893 w 8460606"/>
              <a:gd name="connsiteY80" fmla="*/ 943276 h 4620126"/>
              <a:gd name="connsiteX81" fmla="*/ 5236143 w 8460606"/>
              <a:gd name="connsiteY81" fmla="*/ 914400 h 4620126"/>
              <a:gd name="connsiteX82" fmla="*/ 5274644 w 8460606"/>
              <a:gd name="connsiteY82" fmla="*/ 827773 h 4620126"/>
              <a:gd name="connsiteX83" fmla="*/ 5303520 w 8460606"/>
              <a:gd name="connsiteY83" fmla="*/ 770021 h 4620126"/>
              <a:gd name="connsiteX84" fmla="*/ 5361272 w 8460606"/>
              <a:gd name="connsiteY84" fmla="*/ 741145 h 4620126"/>
              <a:gd name="connsiteX85" fmla="*/ 5390148 w 8460606"/>
              <a:gd name="connsiteY85" fmla="*/ 750771 h 4620126"/>
              <a:gd name="connsiteX86" fmla="*/ 5447899 w 8460606"/>
              <a:gd name="connsiteY86" fmla="*/ 731520 h 4620126"/>
              <a:gd name="connsiteX87" fmla="*/ 5505651 w 8460606"/>
              <a:gd name="connsiteY87" fmla="*/ 770021 h 4620126"/>
              <a:gd name="connsiteX88" fmla="*/ 5515276 w 8460606"/>
              <a:gd name="connsiteY88" fmla="*/ 798897 h 4620126"/>
              <a:gd name="connsiteX89" fmla="*/ 5553777 w 8460606"/>
              <a:gd name="connsiteY89" fmla="*/ 875899 h 4620126"/>
              <a:gd name="connsiteX90" fmla="*/ 5582653 w 8460606"/>
              <a:gd name="connsiteY90" fmla="*/ 962526 h 4620126"/>
              <a:gd name="connsiteX91" fmla="*/ 5592278 w 8460606"/>
              <a:gd name="connsiteY91" fmla="*/ 991402 h 4620126"/>
              <a:gd name="connsiteX92" fmla="*/ 5611529 w 8460606"/>
              <a:gd name="connsiteY92" fmla="*/ 1029903 h 4620126"/>
              <a:gd name="connsiteX93" fmla="*/ 5630779 w 8460606"/>
              <a:gd name="connsiteY93" fmla="*/ 1087655 h 4620126"/>
              <a:gd name="connsiteX94" fmla="*/ 5640404 w 8460606"/>
              <a:gd name="connsiteY94" fmla="*/ 1116531 h 4620126"/>
              <a:gd name="connsiteX95" fmla="*/ 5678905 w 8460606"/>
              <a:gd name="connsiteY95" fmla="*/ 1174282 h 4620126"/>
              <a:gd name="connsiteX96" fmla="*/ 5698156 w 8460606"/>
              <a:gd name="connsiteY96" fmla="*/ 1203158 h 4620126"/>
              <a:gd name="connsiteX97" fmla="*/ 5717406 w 8460606"/>
              <a:gd name="connsiteY97" fmla="*/ 1260909 h 4620126"/>
              <a:gd name="connsiteX98" fmla="*/ 5727032 w 8460606"/>
              <a:gd name="connsiteY98" fmla="*/ 1289785 h 4620126"/>
              <a:gd name="connsiteX99" fmla="*/ 5736657 w 8460606"/>
              <a:gd name="connsiteY99" fmla="*/ 1328286 h 4620126"/>
              <a:gd name="connsiteX100" fmla="*/ 5755908 w 8460606"/>
              <a:gd name="connsiteY100" fmla="*/ 1376413 h 4620126"/>
              <a:gd name="connsiteX101" fmla="*/ 5765533 w 8460606"/>
              <a:gd name="connsiteY101" fmla="*/ 1491916 h 4620126"/>
              <a:gd name="connsiteX102" fmla="*/ 5775158 w 8460606"/>
              <a:gd name="connsiteY102" fmla="*/ 1540042 h 4620126"/>
              <a:gd name="connsiteX103" fmla="*/ 5784783 w 8460606"/>
              <a:gd name="connsiteY103" fmla="*/ 1636295 h 4620126"/>
              <a:gd name="connsiteX104" fmla="*/ 5823284 w 8460606"/>
              <a:gd name="connsiteY104" fmla="*/ 1626669 h 4620126"/>
              <a:gd name="connsiteX105" fmla="*/ 5842535 w 8460606"/>
              <a:gd name="connsiteY105" fmla="*/ 1597794 h 4620126"/>
              <a:gd name="connsiteX106" fmla="*/ 5871411 w 8460606"/>
              <a:gd name="connsiteY106" fmla="*/ 1578543 h 4620126"/>
              <a:gd name="connsiteX107" fmla="*/ 5909912 w 8460606"/>
              <a:gd name="connsiteY107" fmla="*/ 1520792 h 4620126"/>
              <a:gd name="connsiteX108" fmla="*/ 5929162 w 8460606"/>
              <a:gd name="connsiteY108" fmla="*/ 1491916 h 4620126"/>
              <a:gd name="connsiteX109" fmla="*/ 5958038 w 8460606"/>
              <a:gd name="connsiteY109" fmla="*/ 1434164 h 4620126"/>
              <a:gd name="connsiteX110" fmla="*/ 5977289 w 8460606"/>
              <a:gd name="connsiteY110" fmla="*/ 1232034 h 4620126"/>
              <a:gd name="connsiteX111" fmla="*/ 5986914 w 8460606"/>
              <a:gd name="connsiteY111" fmla="*/ 1145406 h 4620126"/>
              <a:gd name="connsiteX112" fmla="*/ 6006164 w 8460606"/>
              <a:gd name="connsiteY112" fmla="*/ 1078029 h 4620126"/>
              <a:gd name="connsiteX113" fmla="*/ 6035040 w 8460606"/>
              <a:gd name="connsiteY113" fmla="*/ 808522 h 4620126"/>
              <a:gd name="connsiteX114" fmla="*/ 6054291 w 8460606"/>
              <a:gd name="connsiteY114" fmla="*/ 741145 h 4620126"/>
              <a:gd name="connsiteX115" fmla="*/ 6073541 w 8460606"/>
              <a:gd name="connsiteY115" fmla="*/ 683394 h 4620126"/>
              <a:gd name="connsiteX116" fmla="*/ 6092792 w 8460606"/>
              <a:gd name="connsiteY116" fmla="*/ 596766 h 4620126"/>
              <a:gd name="connsiteX117" fmla="*/ 6131293 w 8460606"/>
              <a:gd name="connsiteY117" fmla="*/ 462013 h 4620126"/>
              <a:gd name="connsiteX118" fmla="*/ 6150543 w 8460606"/>
              <a:gd name="connsiteY118" fmla="*/ 423512 h 4620126"/>
              <a:gd name="connsiteX119" fmla="*/ 6179419 w 8460606"/>
              <a:gd name="connsiteY119" fmla="*/ 317634 h 4620126"/>
              <a:gd name="connsiteX120" fmla="*/ 6198670 w 8460606"/>
              <a:gd name="connsiteY120" fmla="*/ 279133 h 4620126"/>
              <a:gd name="connsiteX121" fmla="*/ 6217920 w 8460606"/>
              <a:gd name="connsiteY121" fmla="*/ 221381 h 4620126"/>
              <a:gd name="connsiteX122" fmla="*/ 6275672 w 8460606"/>
              <a:gd name="connsiteY122" fmla="*/ 115503 h 4620126"/>
              <a:gd name="connsiteX123" fmla="*/ 6294922 w 8460606"/>
              <a:gd name="connsiteY123" fmla="*/ 57752 h 4620126"/>
              <a:gd name="connsiteX124" fmla="*/ 6304548 w 8460606"/>
              <a:gd name="connsiteY124" fmla="*/ 28876 h 4620126"/>
              <a:gd name="connsiteX125" fmla="*/ 6323798 w 8460606"/>
              <a:gd name="connsiteY125" fmla="*/ 0 h 4620126"/>
              <a:gd name="connsiteX126" fmla="*/ 6352674 w 8460606"/>
              <a:gd name="connsiteY126" fmla="*/ 9625 h 4620126"/>
              <a:gd name="connsiteX127" fmla="*/ 6371924 w 8460606"/>
              <a:gd name="connsiteY127" fmla="*/ 38501 h 4620126"/>
              <a:gd name="connsiteX128" fmla="*/ 6400800 w 8460606"/>
              <a:gd name="connsiteY128" fmla="*/ 67377 h 4620126"/>
              <a:gd name="connsiteX129" fmla="*/ 6420051 w 8460606"/>
              <a:gd name="connsiteY129" fmla="*/ 125128 h 4620126"/>
              <a:gd name="connsiteX130" fmla="*/ 6458552 w 8460606"/>
              <a:gd name="connsiteY130" fmla="*/ 182880 h 4620126"/>
              <a:gd name="connsiteX131" fmla="*/ 6477802 w 8460606"/>
              <a:gd name="connsiteY131" fmla="*/ 211756 h 4620126"/>
              <a:gd name="connsiteX132" fmla="*/ 6516303 w 8460606"/>
              <a:gd name="connsiteY132" fmla="*/ 298383 h 4620126"/>
              <a:gd name="connsiteX133" fmla="*/ 6545179 w 8460606"/>
              <a:gd name="connsiteY133" fmla="*/ 442762 h 4620126"/>
              <a:gd name="connsiteX134" fmla="*/ 6564430 w 8460606"/>
              <a:gd name="connsiteY134" fmla="*/ 471638 h 4620126"/>
              <a:gd name="connsiteX135" fmla="*/ 6593305 w 8460606"/>
              <a:gd name="connsiteY135" fmla="*/ 529389 h 4620126"/>
              <a:gd name="connsiteX136" fmla="*/ 6602931 w 8460606"/>
              <a:gd name="connsiteY136" fmla="*/ 558265 h 4620126"/>
              <a:gd name="connsiteX137" fmla="*/ 6631806 w 8460606"/>
              <a:gd name="connsiteY137" fmla="*/ 567891 h 4620126"/>
              <a:gd name="connsiteX138" fmla="*/ 6651057 w 8460606"/>
              <a:gd name="connsiteY138" fmla="*/ 596766 h 4620126"/>
              <a:gd name="connsiteX139" fmla="*/ 6699183 w 8460606"/>
              <a:gd name="connsiteY139" fmla="*/ 654518 h 4620126"/>
              <a:gd name="connsiteX140" fmla="*/ 6728059 w 8460606"/>
              <a:gd name="connsiteY140" fmla="*/ 712269 h 4620126"/>
              <a:gd name="connsiteX141" fmla="*/ 6737684 w 8460606"/>
              <a:gd name="connsiteY141" fmla="*/ 750771 h 4620126"/>
              <a:gd name="connsiteX142" fmla="*/ 6766560 w 8460606"/>
              <a:gd name="connsiteY142" fmla="*/ 808522 h 4620126"/>
              <a:gd name="connsiteX143" fmla="*/ 6776185 w 8460606"/>
              <a:gd name="connsiteY143" fmla="*/ 847023 h 4620126"/>
              <a:gd name="connsiteX144" fmla="*/ 6785811 w 8460606"/>
              <a:gd name="connsiteY144" fmla="*/ 904775 h 4620126"/>
              <a:gd name="connsiteX145" fmla="*/ 6805061 w 8460606"/>
              <a:gd name="connsiteY145" fmla="*/ 933651 h 4620126"/>
              <a:gd name="connsiteX146" fmla="*/ 6824312 w 8460606"/>
              <a:gd name="connsiteY146" fmla="*/ 1010653 h 4620126"/>
              <a:gd name="connsiteX147" fmla="*/ 6833937 w 8460606"/>
              <a:gd name="connsiteY147" fmla="*/ 1049154 h 4620126"/>
              <a:gd name="connsiteX148" fmla="*/ 6853188 w 8460606"/>
              <a:gd name="connsiteY148" fmla="*/ 1116531 h 4620126"/>
              <a:gd name="connsiteX149" fmla="*/ 6862813 w 8460606"/>
              <a:gd name="connsiteY149" fmla="*/ 1174282 h 4620126"/>
              <a:gd name="connsiteX150" fmla="*/ 6872438 w 8460606"/>
              <a:gd name="connsiteY150" fmla="*/ 1655545 h 4620126"/>
              <a:gd name="connsiteX151" fmla="*/ 6882063 w 8460606"/>
              <a:gd name="connsiteY151" fmla="*/ 1684421 h 4620126"/>
              <a:gd name="connsiteX152" fmla="*/ 6891689 w 8460606"/>
              <a:gd name="connsiteY152" fmla="*/ 1751798 h 4620126"/>
              <a:gd name="connsiteX153" fmla="*/ 6910939 w 8460606"/>
              <a:gd name="connsiteY153" fmla="*/ 1780674 h 4620126"/>
              <a:gd name="connsiteX154" fmla="*/ 6939815 w 8460606"/>
              <a:gd name="connsiteY154" fmla="*/ 1848051 h 4620126"/>
              <a:gd name="connsiteX155" fmla="*/ 6959065 w 8460606"/>
              <a:gd name="connsiteY155" fmla="*/ 1876926 h 4620126"/>
              <a:gd name="connsiteX156" fmla="*/ 6978316 w 8460606"/>
              <a:gd name="connsiteY156" fmla="*/ 1934678 h 4620126"/>
              <a:gd name="connsiteX157" fmla="*/ 7016817 w 8460606"/>
              <a:gd name="connsiteY157" fmla="*/ 1992429 h 4620126"/>
              <a:gd name="connsiteX158" fmla="*/ 7036068 w 8460606"/>
              <a:gd name="connsiteY158" fmla="*/ 2021305 h 4620126"/>
              <a:gd name="connsiteX159" fmla="*/ 7045693 w 8460606"/>
              <a:gd name="connsiteY159" fmla="*/ 2050181 h 4620126"/>
              <a:gd name="connsiteX160" fmla="*/ 7141945 w 8460606"/>
              <a:gd name="connsiteY160" fmla="*/ 2146434 h 4620126"/>
              <a:gd name="connsiteX161" fmla="*/ 7209322 w 8460606"/>
              <a:gd name="connsiteY161" fmla="*/ 2165684 h 4620126"/>
              <a:gd name="connsiteX162" fmla="*/ 7267074 w 8460606"/>
              <a:gd name="connsiteY162" fmla="*/ 2204185 h 4620126"/>
              <a:gd name="connsiteX163" fmla="*/ 7295950 w 8460606"/>
              <a:gd name="connsiteY163" fmla="*/ 2223436 h 4620126"/>
              <a:gd name="connsiteX164" fmla="*/ 7575082 w 8460606"/>
              <a:gd name="connsiteY164" fmla="*/ 2213811 h 4620126"/>
              <a:gd name="connsiteX165" fmla="*/ 7661710 w 8460606"/>
              <a:gd name="connsiteY165" fmla="*/ 2165684 h 4620126"/>
              <a:gd name="connsiteX166" fmla="*/ 7748337 w 8460606"/>
              <a:gd name="connsiteY166" fmla="*/ 2136808 h 4620126"/>
              <a:gd name="connsiteX167" fmla="*/ 7777213 w 8460606"/>
              <a:gd name="connsiteY167" fmla="*/ 2127183 h 4620126"/>
              <a:gd name="connsiteX168" fmla="*/ 7806089 w 8460606"/>
              <a:gd name="connsiteY168" fmla="*/ 2107933 h 4620126"/>
              <a:gd name="connsiteX169" fmla="*/ 7834964 w 8460606"/>
              <a:gd name="connsiteY169" fmla="*/ 2079057 h 4620126"/>
              <a:gd name="connsiteX170" fmla="*/ 7950468 w 8460606"/>
              <a:gd name="connsiteY170" fmla="*/ 2050181 h 4620126"/>
              <a:gd name="connsiteX171" fmla="*/ 7979343 w 8460606"/>
              <a:gd name="connsiteY171" fmla="*/ 2040556 h 4620126"/>
              <a:gd name="connsiteX172" fmla="*/ 8075596 w 8460606"/>
              <a:gd name="connsiteY172" fmla="*/ 2021305 h 4620126"/>
              <a:gd name="connsiteX173" fmla="*/ 8114097 w 8460606"/>
              <a:gd name="connsiteY173" fmla="*/ 2002055 h 4620126"/>
              <a:gd name="connsiteX174" fmla="*/ 8171849 w 8460606"/>
              <a:gd name="connsiteY174" fmla="*/ 1982804 h 4620126"/>
              <a:gd name="connsiteX175" fmla="*/ 8229600 w 8460606"/>
              <a:gd name="connsiteY175" fmla="*/ 1944303 h 4620126"/>
              <a:gd name="connsiteX176" fmla="*/ 8258476 w 8460606"/>
              <a:gd name="connsiteY176" fmla="*/ 1925053 h 4620126"/>
              <a:gd name="connsiteX177" fmla="*/ 8277726 w 8460606"/>
              <a:gd name="connsiteY177" fmla="*/ 1896177 h 4620126"/>
              <a:gd name="connsiteX178" fmla="*/ 8306602 w 8460606"/>
              <a:gd name="connsiteY178" fmla="*/ 1886552 h 4620126"/>
              <a:gd name="connsiteX179" fmla="*/ 8364354 w 8460606"/>
              <a:gd name="connsiteY179" fmla="*/ 1857676 h 4620126"/>
              <a:gd name="connsiteX180" fmla="*/ 8383604 w 8460606"/>
              <a:gd name="connsiteY180" fmla="*/ 1828800 h 4620126"/>
              <a:gd name="connsiteX181" fmla="*/ 8460606 w 8460606"/>
              <a:gd name="connsiteY18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01541 w 8460606"/>
              <a:gd name="connsiteY17" fmla="*/ 3840480 h 4620126"/>
              <a:gd name="connsiteX18" fmla="*/ 1559293 w 8460606"/>
              <a:gd name="connsiteY18" fmla="*/ 3782728 h 4620126"/>
              <a:gd name="connsiteX19" fmla="*/ 1588169 w 8460606"/>
              <a:gd name="connsiteY19" fmla="*/ 3744227 h 4620126"/>
              <a:gd name="connsiteX20" fmla="*/ 1626670 w 8460606"/>
              <a:gd name="connsiteY20" fmla="*/ 3715352 h 4620126"/>
              <a:gd name="connsiteX21" fmla="*/ 1867301 w 8460606"/>
              <a:gd name="connsiteY21" fmla="*/ 3465095 h 4620126"/>
              <a:gd name="connsiteX22" fmla="*/ 1963554 w 8460606"/>
              <a:gd name="connsiteY22" fmla="*/ 3359217 h 4620126"/>
              <a:gd name="connsiteX23" fmla="*/ 2088682 w 8460606"/>
              <a:gd name="connsiteY23" fmla="*/ 3214838 h 4620126"/>
              <a:gd name="connsiteX24" fmla="*/ 2156059 w 8460606"/>
              <a:gd name="connsiteY24" fmla="*/ 3099335 h 4620126"/>
              <a:gd name="connsiteX25" fmla="*/ 2175310 w 8460606"/>
              <a:gd name="connsiteY25" fmla="*/ 3060834 h 4620126"/>
              <a:gd name="connsiteX26" fmla="*/ 2194560 w 8460606"/>
              <a:gd name="connsiteY26" fmla="*/ 2993457 h 4620126"/>
              <a:gd name="connsiteX27" fmla="*/ 2233061 w 8460606"/>
              <a:gd name="connsiteY27" fmla="*/ 2887579 h 4620126"/>
              <a:gd name="connsiteX28" fmla="*/ 2261937 w 8460606"/>
              <a:gd name="connsiteY28" fmla="*/ 2675823 h 4620126"/>
              <a:gd name="connsiteX29" fmla="*/ 2281188 w 8460606"/>
              <a:gd name="connsiteY29" fmla="*/ 2598821 h 4620126"/>
              <a:gd name="connsiteX30" fmla="*/ 2310063 w 8460606"/>
              <a:gd name="connsiteY30" fmla="*/ 2531444 h 4620126"/>
              <a:gd name="connsiteX31" fmla="*/ 2377440 w 8460606"/>
              <a:gd name="connsiteY31" fmla="*/ 2473693 h 4620126"/>
              <a:gd name="connsiteX32" fmla="*/ 2406316 w 8460606"/>
              <a:gd name="connsiteY32" fmla="*/ 2464067 h 4620126"/>
              <a:gd name="connsiteX33" fmla="*/ 2435192 w 8460606"/>
              <a:gd name="connsiteY33" fmla="*/ 2444817 h 4620126"/>
              <a:gd name="connsiteX34" fmla="*/ 2608446 w 8460606"/>
              <a:gd name="connsiteY34" fmla="*/ 2290813 h 4620126"/>
              <a:gd name="connsiteX35" fmla="*/ 2704699 w 8460606"/>
              <a:gd name="connsiteY35" fmla="*/ 2329314 h 4620126"/>
              <a:gd name="connsiteX36" fmla="*/ 2733575 w 8460606"/>
              <a:gd name="connsiteY36" fmla="*/ 2338939 h 4620126"/>
              <a:gd name="connsiteX37" fmla="*/ 2791326 w 8460606"/>
              <a:gd name="connsiteY37" fmla="*/ 2367815 h 4620126"/>
              <a:gd name="connsiteX38" fmla="*/ 2916455 w 8460606"/>
              <a:gd name="connsiteY38" fmla="*/ 2483318 h 4620126"/>
              <a:gd name="connsiteX39" fmla="*/ 2954956 w 8460606"/>
              <a:gd name="connsiteY39" fmla="*/ 2569945 h 4620126"/>
              <a:gd name="connsiteX40" fmla="*/ 3022333 w 8460606"/>
              <a:gd name="connsiteY40" fmla="*/ 2714324 h 4620126"/>
              <a:gd name="connsiteX41" fmla="*/ 3041583 w 8460606"/>
              <a:gd name="connsiteY41" fmla="*/ 2772076 h 4620126"/>
              <a:gd name="connsiteX42" fmla="*/ 3051209 w 8460606"/>
              <a:gd name="connsiteY42" fmla="*/ 2800952 h 4620126"/>
              <a:gd name="connsiteX43" fmla="*/ 3060834 w 8460606"/>
              <a:gd name="connsiteY43" fmla="*/ 2829827 h 4620126"/>
              <a:gd name="connsiteX44" fmla="*/ 3128211 w 8460606"/>
              <a:gd name="connsiteY44" fmla="*/ 2954956 h 4620126"/>
              <a:gd name="connsiteX45" fmla="*/ 3157086 w 8460606"/>
              <a:gd name="connsiteY45" fmla="*/ 2974206 h 4620126"/>
              <a:gd name="connsiteX46" fmla="*/ 3262964 w 8460606"/>
              <a:gd name="connsiteY46" fmla="*/ 3070459 h 4620126"/>
              <a:gd name="connsiteX47" fmla="*/ 3301465 w 8460606"/>
              <a:gd name="connsiteY47" fmla="*/ 3128211 h 4620126"/>
              <a:gd name="connsiteX48" fmla="*/ 3445844 w 8460606"/>
              <a:gd name="connsiteY48" fmla="*/ 3205213 h 4620126"/>
              <a:gd name="connsiteX49" fmla="*/ 3474720 w 8460606"/>
              <a:gd name="connsiteY49" fmla="*/ 3224463 h 4620126"/>
              <a:gd name="connsiteX50" fmla="*/ 3532472 w 8460606"/>
              <a:gd name="connsiteY50" fmla="*/ 3243714 h 4620126"/>
              <a:gd name="connsiteX51" fmla="*/ 3599849 w 8460606"/>
              <a:gd name="connsiteY51" fmla="*/ 3282215 h 4620126"/>
              <a:gd name="connsiteX52" fmla="*/ 3638350 w 8460606"/>
              <a:gd name="connsiteY52" fmla="*/ 3291840 h 4620126"/>
              <a:gd name="connsiteX53" fmla="*/ 4100362 w 8460606"/>
              <a:gd name="connsiteY53" fmla="*/ 3243714 h 4620126"/>
              <a:gd name="connsiteX54" fmla="*/ 4129238 w 8460606"/>
              <a:gd name="connsiteY54" fmla="*/ 3234088 h 4620126"/>
              <a:gd name="connsiteX55" fmla="*/ 4331369 w 8460606"/>
              <a:gd name="connsiteY55" fmla="*/ 3051208 h 4620126"/>
              <a:gd name="connsiteX56" fmla="*/ 4350619 w 8460606"/>
              <a:gd name="connsiteY56" fmla="*/ 3022333 h 4620126"/>
              <a:gd name="connsiteX57" fmla="*/ 4437246 w 8460606"/>
              <a:gd name="connsiteY57" fmla="*/ 2954956 h 4620126"/>
              <a:gd name="connsiteX58" fmla="*/ 4687503 w 8460606"/>
              <a:gd name="connsiteY58" fmla="*/ 2579571 h 4620126"/>
              <a:gd name="connsiteX59" fmla="*/ 4697129 w 8460606"/>
              <a:gd name="connsiteY59" fmla="*/ 2550695 h 4620126"/>
              <a:gd name="connsiteX60" fmla="*/ 4735630 w 8460606"/>
              <a:gd name="connsiteY60" fmla="*/ 2464067 h 4620126"/>
              <a:gd name="connsiteX61" fmla="*/ 4754880 w 8460606"/>
              <a:gd name="connsiteY61" fmla="*/ 2406316 h 4620126"/>
              <a:gd name="connsiteX62" fmla="*/ 4764505 w 8460606"/>
              <a:gd name="connsiteY62" fmla="*/ 2377440 h 4620126"/>
              <a:gd name="connsiteX63" fmla="*/ 4822257 w 8460606"/>
              <a:gd name="connsiteY63" fmla="*/ 2252312 h 4620126"/>
              <a:gd name="connsiteX64" fmla="*/ 4908884 w 8460606"/>
              <a:gd name="connsiteY64" fmla="*/ 1982804 h 4620126"/>
              <a:gd name="connsiteX65" fmla="*/ 4918510 w 8460606"/>
              <a:gd name="connsiteY65" fmla="*/ 1876926 h 4620126"/>
              <a:gd name="connsiteX66" fmla="*/ 4937760 w 8460606"/>
              <a:gd name="connsiteY66" fmla="*/ 1809549 h 4620126"/>
              <a:gd name="connsiteX67" fmla="*/ 4957011 w 8460606"/>
              <a:gd name="connsiteY67" fmla="*/ 1626669 h 4620126"/>
              <a:gd name="connsiteX68" fmla="*/ 4966636 w 8460606"/>
              <a:gd name="connsiteY68" fmla="*/ 1578543 h 4620126"/>
              <a:gd name="connsiteX69" fmla="*/ 4976261 w 8460606"/>
              <a:gd name="connsiteY69" fmla="*/ 1463040 h 4620126"/>
              <a:gd name="connsiteX70" fmla="*/ 5014762 w 8460606"/>
              <a:gd name="connsiteY70" fmla="*/ 1366787 h 4620126"/>
              <a:gd name="connsiteX71" fmla="*/ 5024388 w 8460606"/>
              <a:gd name="connsiteY71" fmla="*/ 1328286 h 4620126"/>
              <a:gd name="connsiteX72" fmla="*/ 5062889 w 8460606"/>
              <a:gd name="connsiteY72" fmla="*/ 1241659 h 4620126"/>
              <a:gd name="connsiteX73" fmla="*/ 5072514 w 8460606"/>
              <a:gd name="connsiteY73" fmla="*/ 1203158 h 4620126"/>
              <a:gd name="connsiteX74" fmla="*/ 5091764 w 8460606"/>
              <a:gd name="connsiteY74" fmla="*/ 1155032 h 4620126"/>
              <a:gd name="connsiteX75" fmla="*/ 5101390 w 8460606"/>
              <a:gd name="connsiteY75" fmla="*/ 1126156 h 4620126"/>
              <a:gd name="connsiteX76" fmla="*/ 5120640 w 8460606"/>
              <a:gd name="connsiteY76" fmla="*/ 1097280 h 4620126"/>
              <a:gd name="connsiteX77" fmla="*/ 5149516 w 8460606"/>
              <a:gd name="connsiteY77" fmla="*/ 1029903 h 4620126"/>
              <a:gd name="connsiteX78" fmla="*/ 5178392 w 8460606"/>
              <a:gd name="connsiteY78" fmla="*/ 1001027 h 4620126"/>
              <a:gd name="connsiteX79" fmla="*/ 5216893 w 8460606"/>
              <a:gd name="connsiteY79" fmla="*/ 943276 h 4620126"/>
              <a:gd name="connsiteX80" fmla="*/ 5236143 w 8460606"/>
              <a:gd name="connsiteY80" fmla="*/ 914400 h 4620126"/>
              <a:gd name="connsiteX81" fmla="*/ 5274644 w 8460606"/>
              <a:gd name="connsiteY81" fmla="*/ 827773 h 4620126"/>
              <a:gd name="connsiteX82" fmla="*/ 5303520 w 8460606"/>
              <a:gd name="connsiteY82" fmla="*/ 770021 h 4620126"/>
              <a:gd name="connsiteX83" fmla="*/ 5361272 w 8460606"/>
              <a:gd name="connsiteY83" fmla="*/ 741145 h 4620126"/>
              <a:gd name="connsiteX84" fmla="*/ 5390148 w 8460606"/>
              <a:gd name="connsiteY84" fmla="*/ 750771 h 4620126"/>
              <a:gd name="connsiteX85" fmla="*/ 5447899 w 8460606"/>
              <a:gd name="connsiteY85" fmla="*/ 731520 h 4620126"/>
              <a:gd name="connsiteX86" fmla="*/ 5505651 w 8460606"/>
              <a:gd name="connsiteY86" fmla="*/ 770021 h 4620126"/>
              <a:gd name="connsiteX87" fmla="*/ 5515276 w 8460606"/>
              <a:gd name="connsiteY87" fmla="*/ 798897 h 4620126"/>
              <a:gd name="connsiteX88" fmla="*/ 5553777 w 8460606"/>
              <a:gd name="connsiteY88" fmla="*/ 875899 h 4620126"/>
              <a:gd name="connsiteX89" fmla="*/ 5582653 w 8460606"/>
              <a:gd name="connsiteY89" fmla="*/ 962526 h 4620126"/>
              <a:gd name="connsiteX90" fmla="*/ 5592278 w 8460606"/>
              <a:gd name="connsiteY90" fmla="*/ 991402 h 4620126"/>
              <a:gd name="connsiteX91" fmla="*/ 5611529 w 8460606"/>
              <a:gd name="connsiteY91" fmla="*/ 1029903 h 4620126"/>
              <a:gd name="connsiteX92" fmla="*/ 5630779 w 8460606"/>
              <a:gd name="connsiteY92" fmla="*/ 1087655 h 4620126"/>
              <a:gd name="connsiteX93" fmla="*/ 5640404 w 8460606"/>
              <a:gd name="connsiteY93" fmla="*/ 1116531 h 4620126"/>
              <a:gd name="connsiteX94" fmla="*/ 5678905 w 8460606"/>
              <a:gd name="connsiteY94" fmla="*/ 1174282 h 4620126"/>
              <a:gd name="connsiteX95" fmla="*/ 5698156 w 8460606"/>
              <a:gd name="connsiteY95" fmla="*/ 1203158 h 4620126"/>
              <a:gd name="connsiteX96" fmla="*/ 5717406 w 8460606"/>
              <a:gd name="connsiteY96" fmla="*/ 1260909 h 4620126"/>
              <a:gd name="connsiteX97" fmla="*/ 5727032 w 8460606"/>
              <a:gd name="connsiteY97" fmla="*/ 1289785 h 4620126"/>
              <a:gd name="connsiteX98" fmla="*/ 5736657 w 8460606"/>
              <a:gd name="connsiteY98" fmla="*/ 1328286 h 4620126"/>
              <a:gd name="connsiteX99" fmla="*/ 5755908 w 8460606"/>
              <a:gd name="connsiteY99" fmla="*/ 1376413 h 4620126"/>
              <a:gd name="connsiteX100" fmla="*/ 5765533 w 8460606"/>
              <a:gd name="connsiteY100" fmla="*/ 1491916 h 4620126"/>
              <a:gd name="connsiteX101" fmla="*/ 5775158 w 8460606"/>
              <a:gd name="connsiteY101" fmla="*/ 1540042 h 4620126"/>
              <a:gd name="connsiteX102" fmla="*/ 5784783 w 8460606"/>
              <a:gd name="connsiteY102" fmla="*/ 1636295 h 4620126"/>
              <a:gd name="connsiteX103" fmla="*/ 5823284 w 8460606"/>
              <a:gd name="connsiteY103" fmla="*/ 1626669 h 4620126"/>
              <a:gd name="connsiteX104" fmla="*/ 5842535 w 8460606"/>
              <a:gd name="connsiteY104" fmla="*/ 1597794 h 4620126"/>
              <a:gd name="connsiteX105" fmla="*/ 5871411 w 8460606"/>
              <a:gd name="connsiteY105" fmla="*/ 1578543 h 4620126"/>
              <a:gd name="connsiteX106" fmla="*/ 5909912 w 8460606"/>
              <a:gd name="connsiteY106" fmla="*/ 1520792 h 4620126"/>
              <a:gd name="connsiteX107" fmla="*/ 5929162 w 8460606"/>
              <a:gd name="connsiteY107" fmla="*/ 1491916 h 4620126"/>
              <a:gd name="connsiteX108" fmla="*/ 5958038 w 8460606"/>
              <a:gd name="connsiteY108" fmla="*/ 1434164 h 4620126"/>
              <a:gd name="connsiteX109" fmla="*/ 5977289 w 8460606"/>
              <a:gd name="connsiteY109" fmla="*/ 1232034 h 4620126"/>
              <a:gd name="connsiteX110" fmla="*/ 5986914 w 8460606"/>
              <a:gd name="connsiteY110" fmla="*/ 1145406 h 4620126"/>
              <a:gd name="connsiteX111" fmla="*/ 6006164 w 8460606"/>
              <a:gd name="connsiteY111" fmla="*/ 1078029 h 4620126"/>
              <a:gd name="connsiteX112" fmla="*/ 6035040 w 8460606"/>
              <a:gd name="connsiteY112" fmla="*/ 808522 h 4620126"/>
              <a:gd name="connsiteX113" fmla="*/ 6054291 w 8460606"/>
              <a:gd name="connsiteY113" fmla="*/ 741145 h 4620126"/>
              <a:gd name="connsiteX114" fmla="*/ 6073541 w 8460606"/>
              <a:gd name="connsiteY114" fmla="*/ 683394 h 4620126"/>
              <a:gd name="connsiteX115" fmla="*/ 6092792 w 8460606"/>
              <a:gd name="connsiteY115" fmla="*/ 596766 h 4620126"/>
              <a:gd name="connsiteX116" fmla="*/ 6131293 w 8460606"/>
              <a:gd name="connsiteY116" fmla="*/ 462013 h 4620126"/>
              <a:gd name="connsiteX117" fmla="*/ 6150543 w 8460606"/>
              <a:gd name="connsiteY117" fmla="*/ 423512 h 4620126"/>
              <a:gd name="connsiteX118" fmla="*/ 6179419 w 8460606"/>
              <a:gd name="connsiteY118" fmla="*/ 317634 h 4620126"/>
              <a:gd name="connsiteX119" fmla="*/ 6198670 w 8460606"/>
              <a:gd name="connsiteY119" fmla="*/ 279133 h 4620126"/>
              <a:gd name="connsiteX120" fmla="*/ 6217920 w 8460606"/>
              <a:gd name="connsiteY120" fmla="*/ 221381 h 4620126"/>
              <a:gd name="connsiteX121" fmla="*/ 6275672 w 8460606"/>
              <a:gd name="connsiteY121" fmla="*/ 115503 h 4620126"/>
              <a:gd name="connsiteX122" fmla="*/ 6294922 w 8460606"/>
              <a:gd name="connsiteY122" fmla="*/ 57752 h 4620126"/>
              <a:gd name="connsiteX123" fmla="*/ 6304548 w 8460606"/>
              <a:gd name="connsiteY123" fmla="*/ 28876 h 4620126"/>
              <a:gd name="connsiteX124" fmla="*/ 6323798 w 8460606"/>
              <a:gd name="connsiteY124" fmla="*/ 0 h 4620126"/>
              <a:gd name="connsiteX125" fmla="*/ 6352674 w 8460606"/>
              <a:gd name="connsiteY125" fmla="*/ 9625 h 4620126"/>
              <a:gd name="connsiteX126" fmla="*/ 6371924 w 8460606"/>
              <a:gd name="connsiteY126" fmla="*/ 38501 h 4620126"/>
              <a:gd name="connsiteX127" fmla="*/ 6400800 w 8460606"/>
              <a:gd name="connsiteY127" fmla="*/ 67377 h 4620126"/>
              <a:gd name="connsiteX128" fmla="*/ 6420051 w 8460606"/>
              <a:gd name="connsiteY128" fmla="*/ 125128 h 4620126"/>
              <a:gd name="connsiteX129" fmla="*/ 6458552 w 8460606"/>
              <a:gd name="connsiteY129" fmla="*/ 182880 h 4620126"/>
              <a:gd name="connsiteX130" fmla="*/ 6477802 w 8460606"/>
              <a:gd name="connsiteY130" fmla="*/ 211756 h 4620126"/>
              <a:gd name="connsiteX131" fmla="*/ 6516303 w 8460606"/>
              <a:gd name="connsiteY131" fmla="*/ 298383 h 4620126"/>
              <a:gd name="connsiteX132" fmla="*/ 6545179 w 8460606"/>
              <a:gd name="connsiteY132" fmla="*/ 442762 h 4620126"/>
              <a:gd name="connsiteX133" fmla="*/ 6564430 w 8460606"/>
              <a:gd name="connsiteY133" fmla="*/ 471638 h 4620126"/>
              <a:gd name="connsiteX134" fmla="*/ 6593305 w 8460606"/>
              <a:gd name="connsiteY134" fmla="*/ 529389 h 4620126"/>
              <a:gd name="connsiteX135" fmla="*/ 6602931 w 8460606"/>
              <a:gd name="connsiteY135" fmla="*/ 558265 h 4620126"/>
              <a:gd name="connsiteX136" fmla="*/ 6631806 w 8460606"/>
              <a:gd name="connsiteY136" fmla="*/ 567891 h 4620126"/>
              <a:gd name="connsiteX137" fmla="*/ 6651057 w 8460606"/>
              <a:gd name="connsiteY137" fmla="*/ 596766 h 4620126"/>
              <a:gd name="connsiteX138" fmla="*/ 6699183 w 8460606"/>
              <a:gd name="connsiteY138" fmla="*/ 654518 h 4620126"/>
              <a:gd name="connsiteX139" fmla="*/ 6728059 w 8460606"/>
              <a:gd name="connsiteY139" fmla="*/ 712269 h 4620126"/>
              <a:gd name="connsiteX140" fmla="*/ 6737684 w 8460606"/>
              <a:gd name="connsiteY140" fmla="*/ 750771 h 4620126"/>
              <a:gd name="connsiteX141" fmla="*/ 6766560 w 8460606"/>
              <a:gd name="connsiteY141" fmla="*/ 808522 h 4620126"/>
              <a:gd name="connsiteX142" fmla="*/ 6776185 w 8460606"/>
              <a:gd name="connsiteY142" fmla="*/ 847023 h 4620126"/>
              <a:gd name="connsiteX143" fmla="*/ 6785811 w 8460606"/>
              <a:gd name="connsiteY143" fmla="*/ 904775 h 4620126"/>
              <a:gd name="connsiteX144" fmla="*/ 6805061 w 8460606"/>
              <a:gd name="connsiteY144" fmla="*/ 933651 h 4620126"/>
              <a:gd name="connsiteX145" fmla="*/ 6824312 w 8460606"/>
              <a:gd name="connsiteY145" fmla="*/ 1010653 h 4620126"/>
              <a:gd name="connsiteX146" fmla="*/ 6833937 w 8460606"/>
              <a:gd name="connsiteY146" fmla="*/ 1049154 h 4620126"/>
              <a:gd name="connsiteX147" fmla="*/ 6853188 w 8460606"/>
              <a:gd name="connsiteY147" fmla="*/ 1116531 h 4620126"/>
              <a:gd name="connsiteX148" fmla="*/ 6862813 w 8460606"/>
              <a:gd name="connsiteY148" fmla="*/ 1174282 h 4620126"/>
              <a:gd name="connsiteX149" fmla="*/ 6872438 w 8460606"/>
              <a:gd name="connsiteY149" fmla="*/ 1655545 h 4620126"/>
              <a:gd name="connsiteX150" fmla="*/ 6882063 w 8460606"/>
              <a:gd name="connsiteY150" fmla="*/ 1684421 h 4620126"/>
              <a:gd name="connsiteX151" fmla="*/ 6891689 w 8460606"/>
              <a:gd name="connsiteY151" fmla="*/ 1751798 h 4620126"/>
              <a:gd name="connsiteX152" fmla="*/ 6910939 w 8460606"/>
              <a:gd name="connsiteY152" fmla="*/ 1780674 h 4620126"/>
              <a:gd name="connsiteX153" fmla="*/ 6939815 w 8460606"/>
              <a:gd name="connsiteY153" fmla="*/ 1848051 h 4620126"/>
              <a:gd name="connsiteX154" fmla="*/ 6959065 w 8460606"/>
              <a:gd name="connsiteY154" fmla="*/ 1876926 h 4620126"/>
              <a:gd name="connsiteX155" fmla="*/ 6978316 w 8460606"/>
              <a:gd name="connsiteY155" fmla="*/ 1934678 h 4620126"/>
              <a:gd name="connsiteX156" fmla="*/ 7016817 w 8460606"/>
              <a:gd name="connsiteY156" fmla="*/ 1992429 h 4620126"/>
              <a:gd name="connsiteX157" fmla="*/ 7036068 w 8460606"/>
              <a:gd name="connsiteY157" fmla="*/ 2021305 h 4620126"/>
              <a:gd name="connsiteX158" fmla="*/ 7045693 w 8460606"/>
              <a:gd name="connsiteY158" fmla="*/ 2050181 h 4620126"/>
              <a:gd name="connsiteX159" fmla="*/ 7141945 w 8460606"/>
              <a:gd name="connsiteY159" fmla="*/ 2146434 h 4620126"/>
              <a:gd name="connsiteX160" fmla="*/ 7209322 w 8460606"/>
              <a:gd name="connsiteY160" fmla="*/ 2165684 h 4620126"/>
              <a:gd name="connsiteX161" fmla="*/ 7267074 w 8460606"/>
              <a:gd name="connsiteY161" fmla="*/ 2204185 h 4620126"/>
              <a:gd name="connsiteX162" fmla="*/ 7295950 w 8460606"/>
              <a:gd name="connsiteY162" fmla="*/ 2223436 h 4620126"/>
              <a:gd name="connsiteX163" fmla="*/ 7575082 w 8460606"/>
              <a:gd name="connsiteY163" fmla="*/ 2213811 h 4620126"/>
              <a:gd name="connsiteX164" fmla="*/ 7661710 w 8460606"/>
              <a:gd name="connsiteY164" fmla="*/ 2165684 h 4620126"/>
              <a:gd name="connsiteX165" fmla="*/ 7748337 w 8460606"/>
              <a:gd name="connsiteY165" fmla="*/ 2136808 h 4620126"/>
              <a:gd name="connsiteX166" fmla="*/ 7777213 w 8460606"/>
              <a:gd name="connsiteY166" fmla="*/ 2127183 h 4620126"/>
              <a:gd name="connsiteX167" fmla="*/ 7806089 w 8460606"/>
              <a:gd name="connsiteY167" fmla="*/ 2107933 h 4620126"/>
              <a:gd name="connsiteX168" fmla="*/ 7834964 w 8460606"/>
              <a:gd name="connsiteY168" fmla="*/ 2079057 h 4620126"/>
              <a:gd name="connsiteX169" fmla="*/ 7950468 w 8460606"/>
              <a:gd name="connsiteY169" fmla="*/ 2050181 h 4620126"/>
              <a:gd name="connsiteX170" fmla="*/ 7979343 w 8460606"/>
              <a:gd name="connsiteY170" fmla="*/ 2040556 h 4620126"/>
              <a:gd name="connsiteX171" fmla="*/ 8075596 w 8460606"/>
              <a:gd name="connsiteY171" fmla="*/ 2021305 h 4620126"/>
              <a:gd name="connsiteX172" fmla="*/ 8114097 w 8460606"/>
              <a:gd name="connsiteY172" fmla="*/ 2002055 h 4620126"/>
              <a:gd name="connsiteX173" fmla="*/ 8171849 w 8460606"/>
              <a:gd name="connsiteY173" fmla="*/ 1982804 h 4620126"/>
              <a:gd name="connsiteX174" fmla="*/ 8229600 w 8460606"/>
              <a:gd name="connsiteY174" fmla="*/ 1944303 h 4620126"/>
              <a:gd name="connsiteX175" fmla="*/ 8258476 w 8460606"/>
              <a:gd name="connsiteY175" fmla="*/ 1925053 h 4620126"/>
              <a:gd name="connsiteX176" fmla="*/ 8277726 w 8460606"/>
              <a:gd name="connsiteY176" fmla="*/ 1896177 h 4620126"/>
              <a:gd name="connsiteX177" fmla="*/ 8306602 w 8460606"/>
              <a:gd name="connsiteY177" fmla="*/ 1886552 h 4620126"/>
              <a:gd name="connsiteX178" fmla="*/ 8364354 w 8460606"/>
              <a:gd name="connsiteY178" fmla="*/ 1857676 h 4620126"/>
              <a:gd name="connsiteX179" fmla="*/ 8383604 w 8460606"/>
              <a:gd name="connsiteY179" fmla="*/ 1828800 h 4620126"/>
              <a:gd name="connsiteX180" fmla="*/ 8460606 w 8460606"/>
              <a:gd name="connsiteY180"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01541 w 8460606"/>
              <a:gd name="connsiteY17" fmla="*/ 3840480 h 4620126"/>
              <a:gd name="connsiteX18" fmla="*/ 1559293 w 8460606"/>
              <a:gd name="connsiteY18" fmla="*/ 3782728 h 4620126"/>
              <a:gd name="connsiteX19" fmla="*/ 1588169 w 8460606"/>
              <a:gd name="connsiteY19" fmla="*/ 3744227 h 4620126"/>
              <a:gd name="connsiteX20" fmla="*/ 1626670 w 8460606"/>
              <a:gd name="connsiteY20" fmla="*/ 3715352 h 4620126"/>
              <a:gd name="connsiteX21" fmla="*/ 1867301 w 8460606"/>
              <a:gd name="connsiteY21" fmla="*/ 3465095 h 4620126"/>
              <a:gd name="connsiteX22" fmla="*/ 1963554 w 8460606"/>
              <a:gd name="connsiteY22" fmla="*/ 3359217 h 4620126"/>
              <a:gd name="connsiteX23" fmla="*/ 2088682 w 8460606"/>
              <a:gd name="connsiteY23" fmla="*/ 3214838 h 4620126"/>
              <a:gd name="connsiteX24" fmla="*/ 2156059 w 8460606"/>
              <a:gd name="connsiteY24" fmla="*/ 3099335 h 4620126"/>
              <a:gd name="connsiteX25" fmla="*/ 2175310 w 8460606"/>
              <a:gd name="connsiteY25" fmla="*/ 3060834 h 4620126"/>
              <a:gd name="connsiteX26" fmla="*/ 2194560 w 8460606"/>
              <a:gd name="connsiteY26" fmla="*/ 2993457 h 4620126"/>
              <a:gd name="connsiteX27" fmla="*/ 2233061 w 8460606"/>
              <a:gd name="connsiteY27" fmla="*/ 2887579 h 4620126"/>
              <a:gd name="connsiteX28" fmla="*/ 2261937 w 8460606"/>
              <a:gd name="connsiteY28" fmla="*/ 2675823 h 4620126"/>
              <a:gd name="connsiteX29" fmla="*/ 2281188 w 8460606"/>
              <a:gd name="connsiteY29" fmla="*/ 2598821 h 4620126"/>
              <a:gd name="connsiteX30" fmla="*/ 2310063 w 8460606"/>
              <a:gd name="connsiteY30" fmla="*/ 2531444 h 4620126"/>
              <a:gd name="connsiteX31" fmla="*/ 2406316 w 8460606"/>
              <a:gd name="connsiteY31" fmla="*/ 2464067 h 4620126"/>
              <a:gd name="connsiteX32" fmla="*/ 2435192 w 8460606"/>
              <a:gd name="connsiteY32" fmla="*/ 2444817 h 4620126"/>
              <a:gd name="connsiteX33" fmla="*/ 2608446 w 8460606"/>
              <a:gd name="connsiteY33" fmla="*/ 2290813 h 4620126"/>
              <a:gd name="connsiteX34" fmla="*/ 2704699 w 8460606"/>
              <a:gd name="connsiteY34" fmla="*/ 2329314 h 4620126"/>
              <a:gd name="connsiteX35" fmla="*/ 2733575 w 8460606"/>
              <a:gd name="connsiteY35" fmla="*/ 2338939 h 4620126"/>
              <a:gd name="connsiteX36" fmla="*/ 2791326 w 8460606"/>
              <a:gd name="connsiteY36" fmla="*/ 2367815 h 4620126"/>
              <a:gd name="connsiteX37" fmla="*/ 2916455 w 8460606"/>
              <a:gd name="connsiteY37" fmla="*/ 2483318 h 4620126"/>
              <a:gd name="connsiteX38" fmla="*/ 2954956 w 8460606"/>
              <a:gd name="connsiteY38" fmla="*/ 2569945 h 4620126"/>
              <a:gd name="connsiteX39" fmla="*/ 3022333 w 8460606"/>
              <a:gd name="connsiteY39" fmla="*/ 2714324 h 4620126"/>
              <a:gd name="connsiteX40" fmla="*/ 3041583 w 8460606"/>
              <a:gd name="connsiteY40" fmla="*/ 2772076 h 4620126"/>
              <a:gd name="connsiteX41" fmla="*/ 3051209 w 8460606"/>
              <a:gd name="connsiteY41" fmla="*/ 2800952 h 4620126"/>
              <a:gd name="connsiteX42" fmla="*/ 3060834 w 8460606"/>
              <a:gd name="connsiteY42" fmla="*/ 2829827 h 4620126"/>
              <a:gd name="connsiteX43" fmla="*/ 3128211 w 8460606"/>
              <a:gd name="connsiteY43" fmla="*/ 2954956 h 4620126"/>
              <a:gd name="connsiteX44" fmla="*/ 3157086 w 8460606"/>
              <a:gd name="connsiteY44" fmla="*/ 2974206 h 4620126"/>
              <a:gd name="connsiteX45" fmla="*/ 3262964 w 8460606"/>
              <a:gd name="connsiteY45" fmla="*/ 3070459 h 4620126"/>
              <a:gd name="connsiteX46" fmla="*/ 3301465 w 8460606"/>
              <a:gd name="connsiteY46" fmla="*/ 3128211 h 4620126"/>
              <a:gd name="connsiteX47" fmla="*/ 3445844 w 8460606"/>
              <a:gd name="connsiteY47" fmla="*/ 3205213 h 4620126"/>
              <a:gd name="connsiteX48" fmla="*/ 3474720 w 8460606"/>
              <a:gd name="connsiteY48" fmla="*/ 3224463 h 4620126"/>
              <a:gd name="connsiteX49" fmla="*/ 3532472 w 8460606"/>
              <a:gd name="connsiteY49" fmla="*/ 3243714 h 4620126"/>
              <a:gd name="connsiteX50" fmla="*/ 3599849 w 8460606"/>
              <a:gd name="connsiteY50" fmla="*/ 3282215 h 4620126"/>
              <a:gd name="connsiteX51" fmla="*/ 3638350 w 8460606"/>
              <a:gd name="connsiteY51" fmla="*/ 3291840 h 4620126"/>
              <a:gd name="connsiteX52" fmla="*/ 4100362 w 8460606"/>
              <a:gd name="connsiteY52" fmla="*/ 3243714 h 4620126"/>
              <a:gd name="connsiteX53" fmla="*/ 4129238 w 8460606"/>
              <a:gd name="connsiteY53" fmla="*/ 3234088 h 4620126"/>
              <a:gd name="connsiteX54" fmla="*/ 4331369 w 8460606"/>
              <a:gd name="connsiteY54" fmla="*/ 3051208 h 4620126"/>
              <a:gd name="connsiteX55" fmla="*/ 4350619 w 8460606"/>
              <a:gd name="connsiteY55" fmla="*/ 3022333 h 4620126"/>
              <a:gd name="connsiteX56" fmla="*/ 4437246 w 8460606"/>
              <a:gd name="connsiteY56" fmla="*/ 2954956 h 4620126"/>
              <a:gd name="connsiteX57" fmla="*/ 4687503 w 8460606"/>
              <a:gd name="connsiteY57" fmla="*/ 2579571 h 4620126"/>
              <a:gd name="connsiteX58" fmla="*/ 4697129 w 8460606"/>
              <a:gd name="connsiteY58" fmla="*/ 2550695 h 4620126"/>
              <a:gd name="connsiteX59" fmla="*/ 4735630 w 8460606"/>
              <a:gd name="connsiteY59" fmla="*/ 2464067 h 4620126"/>
              <a:gd name="connsiteX60" fmla="*/ 4754880 w 8460606"/>
              <a:gd name="connsiteY60" fmla="*/ 2406316 h 4620126"/>
              <a:gd name="connsiteX61" fmla="*/ 4764505 w 8460606"/>
              <a:gd name="connsiteY61" fmla="*/ 2377440 h 4620126"/>
              <a:gd name="connsiteX62" fmla="*/ 4822257 w 8460606"/>
              <a:gd name="connsiteY62" fmla="*/ 2252312 h 4620126"/>
              <a:gd name="connsiteX63" fmla="*/ 4908884 w 8460606"/>
              <a:gd name="connsiteY63" fmla="*/ 1982804 h 4620126"/>
              <a:gd name="connsiteX64" fmla="*/ 4918510 w 8460606"/>
              <a:gd name="connsiteY64" fmla="*/ 1876926 h 4620126"/>
              <a:gd name="connsiteX65" fmla="*/ 4937760 w 8460606"/>
              <a:gd name="connsiteY65" fmla="*/ 1809549 h 4620126"/>
              <a:gd name="connsiteX66" fmla="*/ 4957011 w 8460606"/>
              <a:gd name="connsiteY66" fmla="*/ 1626669 h 4620126"/>
              <a:gd name="connsiteX67" fmla="*/ 4966636 w 8460606"/>
              <a:gd name="connsiteY67" fmla="*/ 1578543 h 4620126"/>
              <a:gd name="connsiteX68" fmla="*/ 4976261 w 8460606"/>
              <a:gd name="connsiteY68" fmla="*/ 1463040 h 4620126"/>
              <a:gd name="connsiteX69" fmla="*/ 5014762 w 8460606"/>
              <a:gd name="connsiteY69" fmla="*/ 1366787 h 4620126"/>
              <a:gd name="connsiteX70" fmla="*/ 5024388 w 8460606"/>
              <a:gd name="connsiteY70" fmla="*/ 1328286 h 4620126"/>
              <a:gd name="connsiteX71" fmla="*/ 5062889 w 8460606"/>
              <a:gd name="connsiteY71" fmla="*/ 1241659 h 4620126"/>
              <a:gd name="connsiteX72" fmla="*/ 5072514 w 8460606"/>
              <a:gd name="connsiteY72" fmla="*/ 1203158 h 4620126"/>
              <a:gd name="connsiteX73" fmla="*/ 5091764 w 8460606"/>
              <a:gd name="connsiteY73" fmla="*/ 1155032 h 4620126"/>
              <a:gd name="connsiteX74" fmla="*/ 5101390 w 8460606"/>
              <a:gd name="connsiteY74" fmla="*/ 1126156 h 4620126"/>
              <a:gd name="connsiteX75" fmla="*/ 5120640 w 8460606"/>
              <a:gd name="connsiteY75" fmla="*/ 1097280 h 4620126"/>
              <a:gd name="connsiteX76" fmla="*/ 5149516 w 8460606"/>
              <a:gd name="connsiteY76" fmla="*/ 1029903 h 4620126"/>
              <a:gd name="connsiteX77" fmla="*/ 5178392 w 8460606"/>
              <a:gd name="connsiteY77" fmla="*/ 1001027 h 4620126"/>
              <a:gd name="connsiteX78" fmla="*/ 5216893 w 8460606"/>
              <a:gd name="connsiteY78" fmla="*/ 943276 h 4620126"/>
              <a:gd name="connsiteX79" fmla="*/ 5236143 w 8460606"/>
              <a:gd name="connsiteY79" fmla="*/ 914400 h 4620126"/>
              <a:gd name="connsiteX80" fmla="*/ 5274644 w 8460606"/>
              <a:gd name="connsiteY80" fmla="*/ 827773 h 4620126"/>
              <a:gd name="connsiteX81" fmla="*/ 5303520 w 8460606"/>
              <a:gd name="connsiteY81" fmla="*/ 770021 h 4620126"/>
              <a:gd name="connsiteX82" fmla="*/ 5361272 w 8460606"/>
              <a:gd name="connsiteY82" fmla="*/ 741145 h 4620126"/>
              <a:gd name="connsiteX83" fmla="*/ 5390148 w 8460606"/>
              <a:gd name="connsiteY83" fmla="*/ 750771 h 4620126"/>
              <a:gd name="connsiteX84" fmla="*/ 5447899 w 8460606"/>
              <a:gd name="connsiteY84" fmla="*/ 731520 h 4620126"/>
              <a:gd name="connsiteX85" fmla="*/ 5505651 w 8460606"/>
              <a:gd name="connsiteY85" fmla="*/ 770021 h 4620126"/>
              <a:gd name="connsiteX86" fmla="*/ 5515276 w 8460606"/>
              <a:gd name="connsiteY86" fmla="*/ 798897 h 4620126"/>
              <a:gd name="connsiteX87" fmla="*/ 5553777 w 8460606"/>
              <a:gd name="connsiteY87" fmla="*/ 875899 h 4620126"/>
              <a:gd name="connsiteX88" fmla="*/ 5582653 w 8460606"/>
              <a:gd name="connsiteY88" fmla="*/ 962526 h 4620126"/>
              <a:gd name="connsiteX89" fmla="*/ 5592278 w 8460606"/>
              <a:gd name="connsiteY89" fmla="*/ 991402 h 4620126"/>
              <a:gd name="connsiteX90" fmla="*/ 5611529 w 8460606"/>
              <a:gd name="connsiteY90" fmla="*/ 1029903 h 4620126"/>
              <a:gd name="connsiteX91" fmla="*/ 5630779 w 8460606"/>
              <a:gd name="connsiteY91" fmla="*/ 1087655 h 4620126"/>
              <a:gd name="connsiteX92" fmla="*/ 5640404 w 8460606"/>
              <a:gd name="connsiteY92" fmla="*/ 1116531 h 4620126"/>
              <a:gd name="connsiteX93" fmla="*/ 5678905 w 8460606"/>
              <a:gd name="connsiteY93" fmla="*/ 1174282 h 4620126"/>
              <a:gd name="connsiteX94" fmla="*/ 5698156 w 8460606"/>
              <a:gd name="connsiteY94" fmla="*/ 1203158 h 4620126"/>
              <a:gd name="connsiteX95" fmla="*/ 5717406 w 8460606"/>
              <a:gd name="connsiteY95" fmla="*/ 1260909 h 4620126"/>
              <a:gd name="connsiteX96" fmla="*/ 5727032 w 8460606"/>
              <a:gd name="connsiteY96" fmla="*/ 1289785 h 4620126"/>
              <a:gd name="connsiteX97" fmla="*/ 5736657 w 8460606"/>
              <a:gd name="connsiteY97" fmla="*/ 1328286 h 4620126"/>
              <a:gd name="connsiteX98" fmla="*/ 5755908 w 8460606"/>
              <a:gd name="connsiteY98" fmla="*/ 1376413 h 4620126"/>
              <a:gd name="connsiteX99" fmla="*/ 5765533 w 8460606"/>
              <a:gd name="connsiteY99" fmla="*/ 1491916 h 4620126"/>
              <a:gd name="connsiteX100" fmla="*/ 5775158 w 8460606"/>
              <a:gd name="connsiteY100" fmla="*/ 1540042 h 4620126"/>
              <a:gd name="connsiteX101" fmla="*/ 5784783 w 8460606"/>
              <a:gd name="connsiteY101" fmla="*/ 1636295 h 4620126"/>
              <a:gd name="connsiteX102" fmla="*/ 5823284 w 8460606"/>
              <a:gd name="connsiteY102" fmla="*/ 1626669 h 4620126"/>
              <a:gd name="connsiteX103" fmla="*/ 5842535 w 8460606"/>
              <a:gd name="connsiteY103" fmla="*/ 1597794 h 4620126"/>
              <a:gd name="connsiteX104" fmla="*/ 5871411 w 8460606"/>
              <a:gd name="connsiteY104" fmla="*/ 1578543 h 4620126"/>
              <a:gd name="connsiteX105" fmla="*/ 5909912 w 8460606"/>
              <a:gd name="connsiteY105" fmla="*/ 1520792 h 4620126"/>
              <a:gd name="connsiteX106" fmla="*/ 5929162 w 8460606"/>
              <a:gd name="connsiteY106" fmla="*/ 1491916 h 4620126"/>
              <a:gd name="connsiteX107" fmla="*/ 5958038 w 8460606"/>
              <a:gd name="connsiteY107" fmla="*/ 1434164 h 4620126"/>
              <a:gd name="connsiteX108" fmla="*/ 5977289 w 8460606"/>
              <a:gd name="connsiteY108" fmla="*/ 1232034 h 4620126"/>
              <a:gd name="connsiteX109" fmla="*/ 5986914 w 8460606"/>
              <a:gd name="connsiteY109" fmla="*/ 1145406 h 4620126"/>
              <a:gd name="connsiteX110" fmla="*/ 6006164 w 8460606"/>
              <a:gd name="connsiteY110" fmla="*/ 1078029 h 4620126"/>
              <a:gd name="connsiteX111" fmla="*/ 6035040 w 8460606"/>
              <a:gd name="connsiteY111" fmla="*/ 808522 h 4620126"/>
              <a:gd name="connsiteX112" fmla="*/ 6054291 w 8460606"/>
              <a:gd name="connsiteY112" fmla="*/ 741145 h 4620126"/>
              <a:gd name="connsiteX113" fmla="*/ 6073541 w 8460606"/>
              <a:gd name="connsiteY113" fmla="*/ 683394 h 4620126"/>
              <a:gd name="connsiteX114" fmla="*/ 6092792 w 8460606"/>
              <a:gd name="connsiteY114" fmla="*/ 596766 h 4620126"/>
              <a:gd name="connsiteX115" fmla="*/ 6131293 w 8460606"/>
              <a:gd name="connsiteY115" fmla="*/ 462013 h 4620126"/>
              <a:gd name="connsiteX116" fmla="*/ 6150543 w 8460606"/>
              <a:gd name="connsiteY116" fmla="*/ 423512 h 4620126"/>
              <a:gd name="connsiteX117" fmla="*/ 6179419 w 8460606"/>
              <a:gd name="connsiteY117" fmla="*/ 317634 h 4620126"/>
              <a:gd name="connsiteX118" fmla="*/ 6198670 w 8460606"/>
              <a:gd name="connsiteY118" fmla="*/ 279133 h 4620126"/>
              <a:gd name="connsiteX119" fmla="*/ 6217920 w 8460606"/>
              <a:gd name="connsiteY119" fmla="*/ 221381 h 4620126"/>
              <a:gd name="connsiteX120" fmla="*/ 6275672 w 8460606"/>
              <a:gd name="connsiteY120" fmla="*/ 115503 h 4620126"/>
              <a:gd name="connsiteX121" fmla="*/ 6294922 w 8460606"/>
              <a:gd name="connsiteY121" fmla="*/ 57752 h 4620126"/>
              <a:gd name="connsiteX122" fmla="*/ 6304548 w 8460606"/>
              <a:gd name="connsiteY122" fmla="*/ 28876 h 4620126"/>
              <a:gd name="connsiteX123" fmla="*/ 6323798 w 8460606"/>
              <a:gd name="connsiteY123" fmla="*/ 0 h 4620126"/>
              <a:gd name="connsiteX124" fmla="*/ 6352674 w 8460606"/>
              <a:gd name="connsiteY124" fmla="*/ 9625 h 4620126"/>
              <a:gd name="connsiteX125" fmla="*/ 6371924 w 8460606"/>
              <a:gd name="connsiteY125" fmla="*/ 38501 h 4620126"/>
              <a:gd name="connsiteX126" fmla="*/ 6400800 w 8460606"/>
              <a:gd name="connsiteY126" fmla="*/ 67377 h 4620126"/>
              <a:gd name="connsiteX127" fmla="*/ 6420051 w 8460606"/>
              <a:gd name="connsiteY127" fmla="*/ 125128 h 4620126"/>
              <a:gd name="connsiteX128" fmla="*/ 6458552 w 8460606"/>
              <a:gd name="connsiteY128" fmla="*/ 182880 h 4620126"/>
              <a:gd name="connsiteX129" fmla="*/ 6477802 w 8460606"/>
              <a:gd name="connsiteY129" fmla="*/ 211756 h 4620126"/>
              <a:gd name="connsiteX130" fmla="*/ 6516303 w 8460606"/>
              <a:gd name="connsiteY130" fmla="*/ 298383 h 4620126"/>
              <a:gd name="connsiteX131" fmla="*/ 6545179 w 8460606"/>
              <a:gd name="connsiteY131" fmla="*/ 442762 h 4620126"/>
              <a:gd name="connsiteX132" fmla="*/ 6564430 w 8460606"/>
              <a:gd name="connsiteY132" fmla="*/ 471638 h 4620126"/>
              <a:gd name="connsiteX133" fmla="*/ 6593305 w 8460606"/>
              <a:gd name="connsiteY133" fmla="*/ 529389 h 4620126"/>
              <a:gd name="connsiteX134" fmla="*/ 6602931 w 8460606"/>
              <a:gd name="connsiteY134" fmla="*/ 558265 h 4620126"/>
              <a:gd name="connsiteX135" fmla="*/ 6631806 w 8460606"/>
              <a:gd name="connsiteY135" fmla="*/ 567891 h 4620126"/>
              <a:gd name="connsiteX136" fmla="*/ 6651057 w 8460606"/>
              <a:gd name="connsiteY136" fmla="*/ 596766 h 4620126"/>
              <a:gd name="connsiteX137" fmla="*/ 6699183 w 8460606"/>
              <a:gd name="connsiteY137" fmla="*/ 654518 h 4620126"/>
              <a:gd name="connsiteX138" fmla="*/ 6728059 w 8460606"/>
              <a:gd name="connsiteY138" fmla="*/ 712269 h 4620126"/>
              <a:gd name="connsiteX139" fmla="*/ 6737684 w 8460606"/>
              <a:gd name="connsiteY139" fmla="*/ 750771 h 4620126"/>
              <a:gd name="connsiteX140" fmla="*/ 6766560 w 8460606"/>
              <a:gd name="connsiteY140" fmla="*/ 808522 h 4620126"/>
              <a:gd name="connsiteX141" fmla="*/ 6776185 w 8460606"/>
              <a:gd name="connsiteY141" fmla="*/ 847023 h 4620126"/>
              <a:gd name="connsiteX142" fmla="*/ 6785811 w 8460606"/>
              <a:gd name="connsiteY142" fmla="*/ 904775 h 4620126"/>
              <a:gd name="connsiteX143" fmla="*/ 6805061 w 8460606"/>
              <a:gd name="connsiteY143" fmla="*/ 933651 h 4620126"/>
              <a:gd name="connsiteX144" fmla="*/ 6824312 w 8460606"/>
              <a:gd name="connsiteY144" fmla="*/ 1010653 h 4620126"/>
              <a:gd name="connsiteX145" fmla="*/ 6833937 w 8460606"/>
              <a:gd name="connsiteY145" fmla="*/ 1049154 h 4620126"/>
              <a:gd name="connsiteX146" fmla="*/ 6853188 w 8460606"/>
              <a:gd name="connsiteY146" fmla="*/ 1116531 h 4620126"/>
              <a:gd name="connsiteX147" fmla="*/ 6862813 w 8460606"/>
              <a:gd name="connsiteY147" fmla="*/ 1174282 h 4620126"/>
              <a:gd name="connsiteX148" fmla="*/ 6872438 w 8460606"/>
              <a:gd name="connsiteY148" fmla="*/ 1655545 h 4620126"/>
              <a:gd name="connsiteX149" fmla="*/ 6882063 w 8460606"/>
              <a:gd name="connsiteY149" fmla="*/ 1684421 h 4620126"/>
              <a:gd name="connsiteX150" fmla="*/ 6891689 w 8460606"/>
              <a:gd name="connsiteY150" fmla="*/ 1751798 h 4620126"/>
              <a:gd name="connsiteX151" fmla="*/ 6910939 w 8460606"/>
              <a:gd name="connsiteY151" fmla="*/ 1780674 h 4620126"/>
              <a:gd name="connsiteX152" fmla="*/ 6939815 w 8460606"/>
              <a:gd name="connsiteY152" fmla="*/ 1848051 h 4620126"/>
              <a:gd name="connsiteX153" fmla="*/ 6959065 w 8460606"/>
              <a:gd name="connsiteY153" fmla="*/ 1876926 h 4620126"/>
              <a:gd name="connsiteX154" fmla="*/ 6978316 w 8460606"/>
              <a:gd name="connsiteY154" fmla="*/ 1934678 h 4620126"/>
              <a:gd name="connsiteX155" fmla="*/ 7016817 w 8460606"/>
              <a:gd name="connsiteY155" fmla="*/ 1992429 h 4620126"/>
              <a:gd name="connsiteX156" fmla="*/ 7036068 w 8460606"/>
              <a:gd name="connsiteY156" fmla="*/ 2021305 h 4620126"/>
              <a:gd name="connsiteX157" fmla="*/ 7045693 w 8460606"/>
              <a:gd name="connsiteY157" fmla="*/ 2050181 h 4620126"/>
              <a:gd name="connsiteX158" fmla="*/ 7141945 w 8460606"/>
              <a:gd name="connsiteY158" fmla="*/ 2146434 h 4620126"/>
              <a:gd name="connsiteX159" fmla="*/ 7209322 w 8460606"/>
              <a:gd name="connsiteY159" fmla="*/ 2165684 h 4620126"/>
              <a:gd name="connsiteX160" fmla="*/ 7267074 w 8460606"/>
              <a:gd name="connsiteY160" fmla="*/ 2204185 h 4620126"/>
              <a:gd name="connsiteX161" fmla="*/ 7295950 w 8460606"/>
              <a:gd name="connsiteY161" fmla="*/ 2223436 h 4620126"/>
              <a:gd name="connsiteX162" fmla="*/ 7575082 w 8460606"/>
              <a:gd name="connsiteY162" fmla="*/ 2213811 h 4620126"/>
              <a:gd name="connsiteX163" fmla="*/ 7661710 w 8460606"/>
              <a:gd name="connsiteY163" fmla="*/ 2165684 h 4620126"/>
              <a:gd name="connsiteX164" fmla="*/ 7748337 w 8460606"/>
              <a:gd name="connsiteY164" fmla="*/ 2136808 h 4620126"/>
              <a:gd name="connsiteX165" fmla="*/ 7777213 w 8460606"/>
              <a:gd name="connsiteY165" fmla="*/ 2127183 h 4620126"/>
              <a:gd name="connsiteX166" fmla="*/ 7806089 w 8460606"/>
              <a:gd name="connsiteY166" fmla="*/ 2107933 h 4620126"/>
              <a:gd name="connsiteX167" fmla="*/ 7834964 w 8460606"/>
              <a:gd name="connsiteY167" fmla="*/ 2079057 h 4620126"/>
              <a:gd name="connsiteX168" fmla="*/ 7950468 w 8460606"/>
              <a:gd name="connsiteY168" fmla="*/ 2050181 h 4620126"/>
              <a:gd name="connsiteX169" fmla="*/ 7979343 w 8460606"/>
              <a:gd name="connsiteY169" fmla="*/ 2040556 h 4620126"/>
              <a:gd name="connsiteX170" fmla="*/ 8075596 w 8460606"/>
              <a:gd name="connsiteY170" fmla="*/ 2021305 h 4620126"/>
              <a:gd name="connsiteX171" fmla="*/ 8114097 w 8460606"/>
              <a:gd name="connsiteY171" fmla="*/ 2002055 h 4620126"/>
              <a:gd name="connsiteX172" fmla="*/ 8171849 w 8460606"/>
              <a:gd name="connsiteY172" fmla="*/ 1982804 h 4620126"/>
              <a:gd name="connsiteX173" fmla="*/ 8229600 w 8460606"/>
              <a:gd name="connsiteY173" fmla="*/ 1944303 h 4620126"/>
              <a:gd name="connsiteX174" fmla="*/ 8258476 w 8460606"/>
              <a:gd name="connsiteY174" fmla="*/ 1925053 h 4620126"/>
              <a:gd name="connsiteX175" fmla="*/ 8277726 w 8460606"/>
              <a:gd name="connsiteY175" fmla="*/ 1896177 h 4620126"/>
              <a:gd name="connsiteX176" fmla="*/ 8306602 w 8460606"/>
              <a:gd name="connsiteY176" fmla="*/ 1886552 h 4620126"/>
              <a:gd name="connsiteX177" fmla="*/ 8364354 w 8460606"/>
              <a:gd name="connsiteY177" fmla="*/ 1857676 h 4620126"/>
              <a:gd name="connsiteX178" fmla="*/ 8383604 w 8460606"/>
              <a:gd name="connsiteY178" fmla="*/ 1828800 h 4620126"/>
              <a:gd name="connsiteX179" fmla="*/ 8460606 w 8460606"/>
              <a:gd name="connsiteY179"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01541 w 8460606"/>
              <a:gd name="connsiteY17" fmla="*/ 3840480 h 4620126"/>
              <a:gd name="connsiteX18" fmla="*/ 1559293 w 8460606"/>
              <a:gd name="connsiteY18" fmla="*/ 3782728 h 4620126"/>
              <a:gd name="connsiteX19" fmla="*/ 1588169 w 8460606"/>
              <a:gd name="connsiteY19" fmla="*/ 3744227 h 4620126"/>
              <a:gd name="connsiteX20" fmla="*/ 1626670 w 8460606"/>
              <a:gd name="connsiteY20" fmla="*/ 3715352 h 4620126"/>
              <a:gd name="connsiteX21" fmla="*/ 1867301 w 8460606"/>
              <a:gd name="connsiteY21" fmla="*/ 3465095 h 4620126"/>
              <a:gd name="connsiteX22" fmla="*/ 1963554 w 8460606"/>
              <a:gd name="connsiteY22" fmla="*/ 3359217 h 4620126"/>
              <a:gd name="connsiteX23" fmla="*/ 2088682 w 8460606"/>
              <a:gd name="connsiteY23" fmla="*/ 3214838 h 4620126"/>
              <a:gd name="connsiteX24" fmla="*/ 2156059 w 8460606"/>
              <a:gd name="connsiteY24" fmla="*/ 3099335 h 4620126"/>
              <a:gd name="connsiteX25" fmla="*/ 2175310 w 8460606"/>
              <a:gd name="connsiteY25" fmla="*/ 3060834 h 4620126"/>
              <a:gd name="connsiteX26" fmla="*/ 2194560 w 8460606"/>
              <a:gd name="connsiteY26" fmla="*/ 2993457 h 4620126"/>
              <a:gd name="connsiteX27" fmla="*/ 2233061 w 8460606"/>
              <a:gd name="connsiteY27" fmla="*/ 2887579 h 4620126"/>
              <a:gd name="connsiteX28" fmla="*/ 2261937 w 8460606"/>
              <a:gd name="connsiteY28" fmla="*/ 2675823 h 4620126"/>
              <a:gd name="connsiteX29" fmla="*/ 2281188 w 8460606"/>
              <a:gd name="connsiteY29" fmla="*/ 2598821 h 4620126"/>
              <a:gd name="connsiteX30" fmla="*/ 2310063 w 8460606"/>
              <a:gd name="connsiteY30" fmla="*/ 2531444 h 4620126"/>
              <a:gd name="connsiteX31" fmla="*/ 2406316 w 8460606"/>
              <a:gd name="connsiteY31" fmla="*/ 2464067 h 4620126"/>
              <a:gd name="connsiteX32" fmla="*/ 2608446 w 8460606"/>
              <a:gd name="connsiteY32" fmla="*/ 2290813 h 4620126"/>
              <a:gd name="connsiteX33" fmla="*/ 2704699 w 8460606"/>
              <a:gd name="connsiteY33" fmla="*/ 2329314 h 4620126"/>
              <a:gd name="connsiteX34" fmla="*/ 2733575 w 8460606"/>
              <a:gd name="connsiteY34" fmla="*/ 2338939 h 4620126"/>
              <a:gd name="connsiteX35" fmla="*/ 2791326 w 8460606"/>
              <a:gd name="connsiteY35" fmla="*/ 2367815 h 4620126"/>
              <a:gd name="connsiteX36" fmla="*/ 2916455 w 8460606"/>
              <a:gd name="connsiteY36" fmla="*/ 2483318 h 4620126"/>
              <a:gd name="connsiteX37" fmla="*/ 2954956 w 8460606"/>
              <a:gd name="connsiteY37" fmla="*/ 2569945 h 4620126"/>
              <a:gd name="connsiteX38" fmla="*/ 3022333 w 8460606"/>
              <a:gd name="connsiteY38" fmla="*/ 2714324 h 4620126"/>
              <a:gd name="connsiteX39" fmla="*/ 3041583 w 8460606"/>
              <a:gd name="connsiteY39" fmla="*/ 2772076 h 4620126"/>
              <a:gd name="connsiteX40" fmla="*/ 3051209 w 8460606"/>
              <a:gd name="connsiteY40" fmla="*/ 2800952 h 4620126"/>
              <a:gd name="connsiteX41" fmla="*/ 3060834 w 8460606"/>
              <a:gd name="connsiteY41" fmla="*/ 2829827 h 4620126"/>
              <a:gd name="connsiteX42" fmla="*/ 3128211 w 8460606"/>
              <a:gd name="connsiteY42" fmla="*/ 2954956 h 4620126"/>
              <a:gd name="connsiteX43" fmla="*/ 3157086 w 8460606"/>
              <a:gd name="connsiteY43" fmla="*/ 2974206 h 4620126"/>
              <a:gd name="connsiteX44" fmla="*/ 3262964 w 8460606"/>
              <a:gd name="connsiteY44" fmla="*/ 3070459 h 4620126"/>
              <a:gd name="connsiteX45" fmla="*/ 3301465 w 8460606"/>
              <a:gd name="connsiteY45" fmla="*/ 3128211 h 4620126"/>
              <a:gd name="connsiteX46" fmla="*/ 3445844 w 8460606"/>
              <a:gd name="connsiteY46" fmla="*/ 3205213 h 4620126"/>
              <a:gd name="connsiteX47" fmla="*/ 3474720 w 8460606"/>
              <a:gd name="connsiteY47" fmla="*/ 3224463 h 4620126"/>
              <a:gd name="connsiteX48" fmla="*/ 3532472 w 8460606"/>
              <a:gd name="connsiteY48" fmla="*/ 3243714 h 4620126"/>
              <a:gd name="connsiteX49" fmla="*/ 3599849 w 8460606"/>
              <a:gd name="connsiteY49" fmla="*/ 3282215 h 4620126"/>
              <a:gd name="connsiteX50" fmla="*/ 3638350 w 8460606"/>
              <a:gd name="connsiteY50" fmla="*/ 3291840 h 4620126"/>
              <a:gd name="connsiteX51" fmla="*/ 4100362 w 8460606"/>
              <a:gd name="connsiteY51" fmla="*/ 3243714 h 4620126"/>
              <a:gd name="connsiteX52" fmla="*/ 4129238 w 8460606"/>
              <a:gd name="connsiteY52" fmla="*/ 3234088 h 4620126"/>
              <a:gd name="connsiteX53" fmla="*/ 4331369 w 8460606"/>
              <a:gd name="connsiteY53" fmla="*/ 3051208 h 4620126"/>
              <a:gd name="connsiteX54" fmla="*/ 4350619 w 8460606"/>
              <a:gd name="connsiteY54" fmla="*/ 3022333 h 4620126"/>
              <a:gd name="connsiteX55" fmla="*/ 4437246 w 8460606"/>
              <a:gd name="connsiteY55" fmla="*/ 2954956 h 4620126"/>
              <a:gd name="connsiteX56" fmla="*/ 4687503 w 8460606"/>
              <a:gd name="connsiteY56" fmla="*/ 2579571 h 4620126"/>
              <a:gd name="connsiteX57" fmla="*/ 4697129 w 8460606"/>
              <a:gd name="connsiteY57" fmla="*/ 2550695 h 4620126"/>
              <a:gd name="connsiteX58" fmla="*/ 4735630 w 8460606"/>
              <a:gd name="connsiteY58" fmla="*/ 2464067 h 4620126"/>
              <a:gd name="connsiteX59" fmla="*/ 4754880 w 8460606"/>
              <a:gd name="connsiteY59" fmla="*/ 2406316 h 4620126"/>
              <a:gd name="connsiteX60" fmla="*/ 4764505 w 8460606"/>
              <a:gd name="connsiteY60" fmla="*/ 2377440 h 4620126"/>
              <a:gd name="connsiteX61" fmla="*/ 4822257 w 8460606"/>
              <a:gd name="connsiteY61" fmla="*/ 2252312 h 4620126"/>
              <a:gd name="connsiteX62" fmla="*/ 4908884 w 8460606"/>
              <a:gd name="connsiteY62" fmla="*/ 1982804 h 4620126"/>
              <a:gd name="connsiteX63" fmla="*/ 4918510 w 8460606"/>
              <a:gd name="connsiteY63" fmla="*/ 1876926 h 4620126"/>
              <a:gd name="connsiteX64" fmla="*/ 4937760 w 8460606"/>
              <a:gd name="connsiteY64" fmla="*/ 1809549 h 4620126"/>
              <a:gd name="connsiteX65" fmla="*/ 4957011 w 8460606"/>
              <a:gd name="connsiteY65" fmla="*/ 1626669 h 4620126"/>
              <a:gd name="connsiteX66" fmla="*/ 4966636 w 8460606"/>
              <a:gd name="connsiteY66" fmla="*/ 1578543 h 4620126"/>
              <a:gd name="connsiteX67" fmla="*/ 4976261 w 8460606"/>
              <a:gd name="connsiteY67" fmla="*/ 1463040 h 4620126"/>
              <a:gd name="connsiteX68" fmla="*/ 5014762 w 8460606"/>
              <a:gd name="connsiteY68" fmla="*/ 1366787 h 4620126"/>
              <a:gd name="connsiteX69" fmla="*/ 5024388 w 8460606"/>
              <a:gd name="connsiteY69" fmla="*/ 1328286 h 4620126"/>
              <a:gd name="connsiteX70" fmla="*/ 5062889 w 8460606"/>
              <a:gd name="connsiteY70" fmla="*/ 1241659 h 4620126"/>
              <a:gd name="connsiteX71" fmla="*/ 5072514 w 8460606"/>
              <a:gd name="connsiteY71" fmla="*/ 1203158 h 4620126"/>
              <a:gd name="connsiteX72" fmla="*/ 5091764 w 8460606"/>
              <a:gd name="connsiteY72" fmla="*/ 1155032 h 4620126"/>
              <a:gd name="connsiteX73" fmla="*/ 5101390 w 8460606"/>
              <a:gd name="connsiteY73" fmla="*/ 1126156 h 4620126"/>
              <a:gd name="connsiteX74" fmla="*/ 5120640 w 8460606"/>
              <a:gd name="connsiteY74" fmla="*/ 1097280 h 4620126"/>
              <a:gd name="connsiteX75" fmla="*/ 5149516 w 8460606"/>
              <a:gd name="connsiteY75" fmla="*/ 1029903 h 4620126"/>
              <a:gd name="connsiteX76" fmla="*/ 5178392 w 8460606"/>
              <a:gd name="connsiteY76" fmla="*/ 1001027 h 4620126"/>
              <a:gd name="connsiteX77" fmla="*/ 5216893 w 8460606"/>
              <a:gd name="connsiteY77" fmla="*/ 943276 h 4620126"/>
              <a:gd name="connsiteX78" fmla="*/ 5236143 w 8460606"/>
              <a:gd name="connsiteY78" fmla="*/ 914400 h 4620126"/>
              <a:gd name="connsiteX79" fmla="*/ 5274644 w 8460606"/>
              <a:gd name="connsiteY79" fmla="*/ 827773 h 4620126"/>
              <a:gd name="connsiteX80" fmla="*/ 5303520 w 8460606"/>
              <a:gd name="connsiteY80" fmla="*/ 770021 h 4620126"/>
              <a:gd name="connsiteX81" fmla="*/ 5361272 w 8460606"/>
              <a:gd name="connsiteY81" fmla="*/ 741145 h 4620126"/>
              <a:gd name="connsiteX82" fmla="*/ 5390148 w 8460606"/>
              <a:gd name="connsiteY82" fmla="*/ 750771 h 4620126"/>
              <a:gd name="connsiteX83" fmla="*/ 5447899 w 8460606"/>
              <a:gd name="connsiteY83" fmla="*/ 731520 h 4620126"/>
              <a:gd name="connsiteX84" fmla="*/ 5505651 w 8460606"/>
              <a:gd name="connsiteY84" fmla="*/ 770021 h 4620126"/>
              <a:gd name="connsiteX85" fmla="*/ 5515276 w 8460606"/>
              <a:gd name="connsiteY85" fmla="*/ 798897 h 4620126"/>
              <a:gd name="connsiteX86" fmla="*/ 5553777 w 8460606"/>
              <a:gd name="connsiteY86" fmla="*/ 875899 h 4620126"/>
              <a:gd name="connsiteX87" fmla="*/ 5582653 w 8460606"/>
              <a:gd name="connsiteY87" fmla="*/ 962526 h 4620126"/>
              <a:gd name="connsiteX88" fmla="*/ 5592278 w 8460606"/>
              <a:gd name="connsiteY88" fmla="*/ 991402 h 4620126"/>
              <a:gd name="connsiteX89" fmla="*/ 5611529 w 8460606"/>
              <a:gd name="connsiteY89" fmla="*/ 1029903 h 4620126"/>
              <a:gd name="connsiteX90" fmla="*/ 5630779 w 8460606"/>
              <a:gd name="connsiteY90" fmla="*/ 1087655 h 4620126"/>
              <a:gd name="connsiteX91" fmla="*/ 5640404 w 8460606"/>
              <a:gd name="connsiteY91" fmla="*/ 1116531 h 4620126"/>
              <a:gd name="connsiteX92" fmla="*/ 5678905 w 8460606"/>
              <a:gd name="connsiteY92" fmla="*/ 1174282 h 4620126"/>
              <a:gd name="connsiteX93" fmla="*/ 5698156 w 8460606"/>
              <a:gd name="connsiteY93" fmla="*/ 1203158 h 4620126"/>
              <a:gd name="connsiteX94" fmla="*/ 5717406 w 8460606"/>
              <a:gd name="connsiteY94" fmla="*/ 1260909 h 4620126"/>
              <a:gd name="connsiteX95" fmla="*/ 5727032 w 8460606"/>
              <a:gd name="connsiteY95" fmla="*/ 1289785 h 4620126"/>
              <a:gd name="connsiteX96" fmla="*/ 5736657 w 8460606"/>
              <a:gd name="connsiteY96" fmla="*/ 1328286 h 4620126"/>
              <a:gd name="connsiteX97" fmla="*/ 5755908 w 8460606"/>
              <a:gd name="connsiteY97" fmla="*/ 1376413 h 4620126"/>
              <a:gd name="connsiteX98" fmla="*/ 5765533 w 8460606"/>
              <a:gd name="connsiteY98" fmla="*/ 1491916 h 4620126"/>
              <a:gd name="connsiteX99" fmla="*/ 5775158 w 8460606"/>
              <a:gd name="connsiteY99" fmla="*/ 1540042 h 4620126"/>
              <a:gd name="connsiteX100" fmla="*/ 5784783 w 8460606"/>
              <a:gd name="connsiteY100" fmla="*/ 1636295 h 4620126"/>
              <a:gd name="connsiteX101" fmla="*/ 5823284 w 8460606"/>
              <a:gd name="connsiteY101" fmla="*/ 1626669 h 4620126"/>
              <a:gd name="connsiteX102" fmla="*/ 5842535 w 8460606"/>
              <a:gd name="connsiteY102" fmla="*/ 1597794 h 4620126"/>
              <a:gd name="connsiteX103" fmla="*/ 5871411 w 8460606"/>
              <a:gd name="connsiteY103" fmla="*/ 1578543 h 4620126"/>
              <a:gd name="connsiteX104" fmla="*/ 5909912 w 8460606"/>
              <a:gd name="connsiteY104" fmla="*/ 1520792 h 4620126"/>
              <a:gd name="connsiteX105" fmla="*/ 5929162 w 8460606"/>
              <a:gd name="connsiteY105" fmla="*/ 1491916 h 4620126"/>
              <a:gd name="connsiteX106" fmla="*/ 5958038 w 8460606"/>
              <a:gd name="connsiteY106" fmla="*/ 1434164 h 4620126"/>
              <a:gd name="connsiteX107" fmla="*/ 5977289 w 8460606"/>
              <a:gd name="connsiteY107" fmla="*/ 1232034 h 4620126"/>
              <a:gd name="connsiteX108" fmla="*/ 5986914 w 8460606"/>
              <a:gd name="connsiteY108" fmla="*/ 1145406 h 4620126"/>
              <a:gd name="connsiteX109" fmla="*/ 6006164 w 8460606"/>
              <a:gd name="connsiteY109" fmla="*/ 1078029 h 4620126"/>
              <a:gd name="connsiteX110" fmla="*/ 6035040 w 8460606"/>
              <a:gd name="connsiteY110" fmla="*/ 808522 h 4620126"/>
              <a:gd name="connsiteX111" fmla="*/ 6054291 w 8460606"/>
              <a:gd name="connsiteY111" fmla="*/ 741145 h 4620126"/>
              <a:gd name="connsiteX112" fmla="*/ 6073541 w 8460606"/>
              <a:gd name="connsiteY112" fmla="*/ 683394 h 4620126"/>
              <a:gd name="connsiteX113" fmla="*/ 6092792 w 8460606"/>
              <a:gd name="connsiteY113" fmla="*/ 596766 h 4620126"/>
              <a:gd name="connsiteX114" fmla="*/ 6131293 w 8460606"/>
              <a:gd name="connsiteY114" fmla="*/ 462013 h 4620126"/>
              <a:gd name="connsiteX115" fmla="*/ 6150543 w 8460606"/>
              <a:gd name="connsiteY115" fmla="*/ 423512 h 4620126"/>
              <a:gd name="connsiteX116" fmla="*/ 6179419 w 8460606"/>
              <a:gd name="connsiteY116" fmla="*/ 317634 h 4620126"/>
              <a:gd name="connsiteX117" fmla="*/ 6198670 w 8460606"/>
              <a:gd name="connsiteY117" fmla="*/ 279133 h 4620126"/>
              <a:gd name="connsiteX118" fmla="*/ 6217920 w 8460606"/>
              <a:gd name="connsiteY118" fmla="*/ 221381 h 4620126"/>
              <a:gd name="connsiteX119" fmla="*/ 6275672 w 8460606"/>
              <a:gd name="connsiteY119" fmla="*/ 115503 h 4620126"/>
              <a:gd name="connsiteX120" fmla="*/ 6294922 w 8460606"/>
              <a:gd name="connsiteY120" fmla="*/ 57752 h 4620126"/>
              <a:gd name="connsiteX121" fmla="*/ 6304548 w 8460606"/>
              <a:gd name="connsiteY121" fmla="*/ 28876 h 4620126"/>
              <a:gd name="connsiteX122" fmla="*/ 6323798 w 8460606"/>
              <a:gd name="connsiteY122" fmla="*/ 0 h 4620126"/>
              <a:gd name="connsiteX123" fmla="*/ 6352674 w 8460606"/>
              <a:gd name="connsiteY123" fmla="*/ 9625 h 4620126"/>
              <a:gd name="connsiteX124" fmla="*/ 6371924 w 8460606"/>
              <a:gd name="connsiteY124" fmla="*/ 38501 h 4620126"/>
              <a:gd name="connsiteX125" fmla="*/ 6400800 w 8460606"/>
              <a:gd name="connsiteY125" fmla="*/ 67377 h 4620126"/>
              <a:gd name="connsiteX126" fmla="*/ 6420051 w 8460606"/>
              <a:gd name="connsiteY126" fmla="*/ 125128 h 4620126"/>
              <a:gd name="connsiteX127" fmla="*/ 6458552 w 8460606"/>
              <a:gd name="connsiteY127" fmla="*/ 182880 h 4620126"/>
              <a:gd name="connsiteX128" fmla="*/ 6477802 w 8460606"/>
              <a:gd name="connsiteY128" fmla="*/ 211756 h 4620126"/>
              <a:gd name="connsiteX129" fmla="*/ 6516303 w 8460606"/>
              <a:gd name="connsiteY129" fmla="*/ 298383 h 4620126"/>
              <a:gd name="connsiteX130" fmla="*/ 6545179 w 8460606"/>
              <a:gd name="connsiteY130" fmla="*/ 442762 h 4620126"/>
              <a:gd name="connsiteX131" fmla="*/ 6564430 w 8460606"/>
              <a:gd name="connsiteY131" fmla="*/ 471638 h 4620126"/>
              <a:gd name="connsiteX132" fmla="*/ 6593305 w 8460606"/>
              <a:gd name="connsiteY132" fmla="*/ 529389 h 4620126"/>
              <a:gd name="connsiteX133" fmla="*/ 6602931 w 8460606"/>
              <a:gd name="connsiteY133" fmla="*/ 558265 h 4620126"/>
              <a:gd name="connsiteX134" fmla="*/ 6631806 w 8460606"/>
              <a:gd name="connsiteY134" fmla="*/ 567891 h 4620126"/>
              <a:gd name="connsiteX135" fmla="*/ 6651057 w 8460606"/>
              <a:gd name="connsiteY135" fmla="*/ 596766 h 4620126"/>
              <a:gd name="connsiteX136" fmla="*/ 6699183 w 8460606"/>
              <a:gd name="connsiteY136" fmla="*/ 654518 h 4620126"/>
              <a:gd name="connsiteX137" fmla="*/ 6728059 w 8460606"/>
              <a:gd name="connsiteY137" fmla="*/ 712269 h 4620126"/>
              <a:gd name="connsiteX138" fmla="*/ 6737684 w 8460606"/>
              <a:gd name="connsiteY138" fmla="*/ 750771 h 4620126"/>
              <a:gd name="connsiteX139" fmla="*/ 6766560 w 8460606"/>
              <a:gd name="connsiteY139" fmla="*/ 808522 h 4620126"/>
              <a:gd name="connsiteX140" fmla="*/ 6776185 w 8460606"/>
              <a:gd name="connsiteY140" fmla="*/ 847023 h 4620126"/>
              <a:gd name="connsiteX141" fmla="*/ 6785811 w 8460606"/>
              <a:gd name="connsiteY141" fmla="*/ 904775 h 4620126"/>
              <a:gd name="connsiteX142" fmla="*/ 6805061 w 8460606"/>
              <a:gd name="connsiteY142" fmla="*/ 933651 h 4620126"/>
              <a:gd name="connsiteX143" fmla="*/ 6824312 w 8460606"/>
              <a:gd name="connsiteY143" fmla="*/ 1010653 h 4620126"/>
              <a:gd name="connsiteX144" fmla="*/ 6833937 w 8460606"/>
              <a:gd name="connsiteY144" fmla="*/ 1049154 h 4620126"/>
              <a:gd name="connsiteX145" fmla="*/ 6853188 w 8460606"/>
              <a:gd name="connsiteY145" fmla="*/ 1116531 h 4620126"/>
              <a:gd name="connsiteX146" fmla="*/ 6862813 w 8460606"/>
              <a:gd name="connsiteY146" fmla="*/ 1174282 h 4620126"/>
              <a:gd name="connsiteX147" fmla="*/ 6872438 w 8460606"/>
              <a:gd name="connsiteY147" fmla="*/ 1655545 h 4620126"/>
              <a:gd name="connsiteX148" fmla="*/ 6882063 w 8460606"/>
              <a:gd name="connsiteY148" fmla="*/ 1684421 h 4620126"/>
              <a:gd name="connsiteX149" fmla="*/ 6891689 w 8460606"/>
              <a:gd name="connsiteY149" fmla="*/ 1751798 h 4620126"/>
              <a:gd name="connsiteX150" fmla="*/ 6910939 w 8460606"/>
              <a:gd name="connsiteY150" fmla="*/ 1780674 h 4620126"/>
              <a:gd name="connsiteX151" fmla="*/ 6939815 w 8460606"/>
              <a:gd name="connsiteY151" fmla="*/ 1848051 h 4620126"/>
              <a:gd name="connsiteX152" fmla="*/ 6959065 w 8460606"/>
              <a:gd name="connsiteY152" fmla="*/ 1876926 h 4620126"/>
              <a:gd name="connsiteX153" fmla="*/ 6978316 w 8460606"/>
              <a:gd name="connsiteY153" fmla="*/ 1934678 h 4620126"/>
              <a:gd name="connsiteX154" fmla="*/ 7016817 w 8460606"/>
              <a:gd name="connsiteY154" fmla="*/ 1992429 h 4620126"/>
              <a:gd name="connsiteX155" fmla="*/ 7036068 w 8460606"/>
              <a:gd name="connsiteY155" fmla="*/ 2021305 h 4620126"/>
              <a:gd name="connsiteX156" fmla="*/ 7045693 w 8460606"/>
              <a:gd name="connsiteY156" fmla="*/ 2050181 h 4620126"/>
              <a:gd name="connsiteX157" fmla="*/ 7141945 w 8460606"/>
              <a:gd name="connsiteY157" fmla="*/ 2146434 h 4620126"/>
              <a:gd name="connsiteX158" fmla="*/ 7209322 w 8460606"/>
              <a:gd name="connsiteY158" fmla="*/ 2165684 h 4620126"/>
              <a:gd name="connsiteX159" fmla="*/ 7267074 w 8460606"/>
              <a:gd name="connsiteY159" fmla="*/ 2204185 h 4620126"/>
              <a:gd name="connsiteX160" fmla="*/ 7295950 w 8460606"/>
              <a:gd name="connsiteY160" fmla="*/ 2223436 h 4620126"/>
              <a:gd name="connsiteX161" fmla="*/ 7575082 w 8460606"/>
              <a:gd name="connsiteY161" fmla="*/ 2213811 h 4620126"/>
              <a:gd name="connsiteX162" fmla="*/ 7661710 w 8460606"/>
              <a:gd name="connsiteY162" fmla="*/ 2165684 h 4620126"/>
              <a:gd name="connsiteX163" fmla="*/ 7748337 w 8460606"/>
              <a:gd name="connsiteY163" fmla="*/ 2136808 h 4620126"/>
              <a:gd name="connsiteX164" fmla="*/ 7777213 w 8460606"/>
              <a:gd name="connsiteY164" fmla="*/ 2127183 h 4620126"/>
              <a:gd name="connsiteX165" fmla="*/ 7806089 w 8460606"/>
              <a:gd name="connsiteY165" fmla="*/ 2107933 h 4620126"/>
              <a:gd name="connsiteX166" fmla="*/ 7834964 w 8460606"/>
              <a:gd name="connsiteY166" fmla="*/ 2079057 h 4620126"/>
              <a:gd name="connsiteX167" fmla="*/ 7950468 w 8460606"/>
              <a:gd name="connsiteY167" fmla="*/ 2050181 h 4620126"/>
              <a:gd name="connsiteX168" fmla="*/ 7979343 w 8460606"/>
              <a:gd name="connsiteY168" fmla="*/ 2040556 h 4620126"/>
              <a:gd name="connsiteX169" fmla="*/ 8075596 w 8460606"/>
              <a:gd name="connsiteY169" fmla="*/ 2021305 h 4620126"/>
              <a:gd name="connsiteX170" fmla="*/ 8114097 w 8460606"/>
              <a:gd name="connsiteY170" fmla="*/ 2002055 h 4620126"/>
              <a:gd name="connsiteX171" fmla="*/ 8171849 w 8460606"/>
              <a:gd name="connsiteY171" fmla="*/ 1982804 h 4620126"/>
              <a:gd name="connsiteX172" fmla="*/ 8229600 w 8460606"/>
              <a:gd name="connsiteY172" fmla="*/ 1944303 h 4620126"/>
              <a:gd name="connsiteX173" fmla="*/ 8258476 w 8460606"/>
              <a:gd name="connsiteY173" fmla="*/ 1925053 h 4620126"/>
              <a:gd name="connsiteX174" fmla="*/ 8277726 w 8460606"/>
              <a:gd name="connsiteY174" fmla="*/ 1896177 h 4620126"/>
              <a:gd name="connsiteX175" fmla="*/ 8306602 w 8460606"/>
              <a:gd name="connsiteY175" fmla="*/ 1886552 h 4620126"/>
              <a:gd name="connsiteX176" fmla="*/ 8364354 w 8460606"/>
              <a:gd name="connsiteY176" fmla="*/ 1857676 h 4620126"/>
              <a:gd name="connsiteX177" fmla="*/ 8383604 w 8460606"/>
              <a:gd name="connsiteY177" fmla="*/ 1828800 h 4620126"/>
              <a:gd name="connsiteX178" fmla="*/ 8460606 w 8460606"/>
              <a:gd name="connsiteY17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01541 w 8460606"/>
              <a:gd name="connsiteY17" fmla="*/ 3840480 h 4620126"/>
              <a:gd name="connsiteX18" fmla="*/ 1559293 w 8460606"/>
              <a:gd name="connsiteY18" fmla="*/ 3782728 h 4620126"/>
              <a:gd name="connsiteX19" fmla="*/ 1588169 w 8460606"/>
              <a:gd name="connsiteY19" fmla="*/ 3744227 h 4620126"/>
              <a:gd name="connsiteX20" fmla="*/ 1626670 w 8460606"/>
              <a:gd name="connsiteY20" fmla="*/ 3715352 h 4620126"/>
              <a:gd name="connsiteX21" fmla="*/ 1867301 w 8460606"/>
              <a:gd name="connsiteY21" fmla="*/ 3465095 h 4620126"/>
              <a:gd name="connsiteX22" fmla="*/ 1963554 w 8460606"/>
              <a:gd name="connsiteY22" fmla="*/ 3359217 h 4620126"/>
              <a:gd name="connsiteX23" fmla="*/ 2088682 w 8460606"/>
              <a:gd name="connsiteY23" fmla="*/ 3214838 h 4620126"/>
              <a:gd name="connsiteX24" fmla="*/ 2156059 w 8460606"/>
              <a:gd name="connsiteY24" fmla="*/ 3099335 h 4620126"/>
              <a:gd name="connsiteX25" fmla="*/ 2175310 w 8460606"/>
              <a:gd name="connsiteY25" fmla="*/ 3060834 h 4620126"/>
              <a:gd name="connsiteX26" fmla="*/ 2194560 w 8460606"/>
              <a:gd name="connsiteY26" fmla="*/ 2993457 h 4620126"/>
              <a:gd name="connsiteX27" fmla="*/ 2233061 w 8460606"/>
              <a:gd name="connsiteY27" fmla="*/ 2887579 h 4620126"/>
              <a:gd name="connsiteX28" fmla="*/ 2261937 w 8460606"/>
              <a:gd name="connsiteY28" fmla="*/ 2675823 h 4620126"/>
              <a:gd name="connsiteX29" fmla="*/ 2281188 w 8460606"/>
              <a:gd name="connsiteY29" fmla="*/ 2598821 h 4620126"/>
              <a:gd name="connsiteX30" fmla="*/ 2310063 w 8460606"/>
              <a:gd name="connsiteY30" fmla="*/ 2531444 h 4620126"/>
              <a:gd name="connsiteX31" fmla="*/ 2406316 w 8460606"/>
              <a:gd name="connsiteY31" fmla="*/ 2464067 h 4620126"/>
              <a:gd name="connsiteX32" fmla="*/ 2608446 w 8460606"/>
              <a:gd name="connsiteY32" fmla="*/ 2290813 h 4620126"/>
              <a:gd name="connsiteX33" fmla="*/ 2704699 w 8460606"/>
              <a:gd name="connsiteY33" fmla="*/ 2329314 h 4620126"/>
              <a:gd name="connsiteX34" fmla="*/ 2791326 w 8460606"/>
              <a:gd name="connsiteY34" fmla="*/ 2367815 h 4620126"/>
              <a:gd name="connsiteX35" fmla="*/ 2916455 w 8460606"/>
              <a:gd name="connsiteY35" fmla="*/ 2483318 h 4620126"/>
              <a:gd name="connsiteX36" fmla="*/ 2954956 w 8460606"/>
              <a:gd name="connsiteY36" fmla="*/ 2569945 h 4620126"/>
              <a:gd name="connsiteX37" fmla="*/ 3022333 w 8460606"/>
              <a:gd name="connsiteY37" fmla="*/ 2714324 h 4620126"/>
              <a:gd name="connsiteX38" fmla="*/ 3041583 w 8460606"/>
              <a:gd name="connsiteY38" fmla="*/ 2772076 h 4620126"/>
              <a:gd name="connsiteX39" fmla="*/ 3051209 w 8460606"/>
              <a:gd name="connsiteY39" fmla="*/ 2800952 h 4620126"/>
              <a:gd name="connsiteX40" fmla="*/ 3060834 w 8460606"/>
              <a:gd name="connsiteY40" fmla="*/ 2829827 h 4620126"/>
              <a:gd name="connsiteX41" fmla="*/ 3128211 w 8460606"/>
              <a:gd name="connsiteY41" fmla="*/ 2954956 h 4620126"/>
              <a:gd name="connsiteX42" fmla="*/ 3157086 w 8460606"/>
              <a:gd name="connsiteY42" fmla="*/ 2974206 h 4620126"/>
              <a:gd name="connsiteX43" fmla="*/ 3262964 w 8460606"/>
              <a:gd name="connsiteY43" fmla="*/ 3070459 h 4620126"/>
              <a:gd name="connsiteX44" fmla="*/ 3301465 w 8460606"/>
              <a:gd name="connsiteY44" fmla="*/ 3128211 h 4620126"/>
              <a:gd name="connsiteX45" fmla="*/ 3445844 w 8460606"/>
              <a:gd name="connsiteY45" fmla="*/ 3205213 h 4620126"/>
              <a:gd name="connsiteX46" fmla="*/ 3474720 w 8460606"/>
              <a:gd name="connsiteY46" fmla="*/ 3224463 h 4620126"/>
              <a:gd name="connsiteX47" fmla="*/ 3532472 w 8460606"/>
              <a:gd name="connsiteY47" fmla="*/ 3243714 h 4620126"/>
              <a:gd name="connsiteX48" fmla="*/ 3599849 w 8460606"/>
              <a:gd name="connsiteY48" fmla="*/ 3282215 h 4620126"/>
              <a:gd name="connsiteX49" fmla="*/ 3638350 w 8460606"/>
              <a:gd name="connsiteY49" fmla="*/ 3291840 h 4620126"/>
              <a:gd name="connsiteX50" fmla="*/ 4100362 w 8460606"/>
              <a:gd name="connsiteY50" fmla="*/ 3243714 h 4620126"/>
              <a:gd name="connsiteX51" fmla="*/ 4129238 w 8460606"/>
              <a:gd name="connsiteY51" fmla="*/ 3234088 h 4620126"/>
              <a:gd name="connsiteX52" fmla="*/ 4331369 w 8460606"/>
              <a:gd name="connsiteY52" fmla="*/ 3051208 h 4620126"/>
              <a:gd name="connsiteX53" fmla="*/ 4350619 w 8460606"/>
              <a:gd name="connsiteY53" fmla="*/ 3022333 h 4620126"/>
              <a:gd name="connsiteX54" fmla="*/ 4437246 w 8460606"/>
              <a:gd name="connsiteY54" fmla="*/ 2954956 h 4620126"/>
              <a:gd name="connsiteX55" fmla="*/ 4687503 w 8460606"/>
              <a:gd name="connsiteY55" fmla="*/ 2579571 h 4620126"/>
              <a:gd name="connsiteX56" fmla="*/ 4697129 w 8460606"/>
              <a:gd name="connsiteY56" fmla="*/ 2550695 h 4620126"/>
              <a:gd name="connsiteX57" fmla="*/ 4735630 w 8460606"/>
              <a:gd name="connsiteY57" fmla="*/ 2464067 h 4620126"/>
              <a:gd name="connsiteX58" fmla="*/ 4754880 w 8460606"/>
              <a:gd name="connsiteY58" fmla="*/ 2406316 h 4620126"/>
              <a:gd name="connsiteX59" fmla="*/ 4764505 w 8460606"/>
              <a:gd name="connsiteY59" fmla="*/ 2377440 h 4620126"/>
              <a:gd name="connsiteX60" fmla="*/ 4822257 w 8460606"/>
              <a:gd name="connsiteY60" fmla="*/ 2252312 h 4620126"/>
              <a:gd name="connsiteX61" fmla="*/ 4908884 w 8460606"/>
              <a:gd name="connsiteY61" fmla="*/ 1982804 h 4620126"/>
              <a:gd name="connsiteX62" fmla="*/ 4918510 w 8460606"/>
              <a:gd name="connsiteY62" fmla="*/ 1876926 h 4620126"/>
              <a:gd name="connsiteX63" fmla="*/ 4937760 w 8460606"/>
              <a:gd name="connsiteY63" fmla="*/ 1809549 h 4620126"/>
              <a:gd name="connsiteX64" fmla="*/ 4957011 w 8460606"/>
              <a:gd name="connsiteY64" fmla="*/ 1626669 h 4620126"/>
              <a:gd name="connsiteX65" fmla="*/ 4966636 w 8460606"/>
              <a:gd name="connsiteY65" fmla="*/ 1578543 h 4620126"/>
              <a:gd name="connsiteX66" fmla="*/ 4976261 w 8460606"/>
              <a:gd name="connsiteY66" fmla="*/ 1463040 h 4620126"/>
              <a:gd name="connsiteX67" fmla="*/ 5014762 w 8460606"/>
              <a:gd name="connsiteY67" fmla="*/ 1366787 h 4620126"/>
              <a:gd name="connsiteX68" fmla="*/ 5024388 w 8460606"/>
              <a:gd name="connsiteY68" fmla="*/ 1328286 h 4620126"/>
              <a:gd name="connsiteX69" fmla="*/ 5062889 w 8460606"/>
              <a:gd name="connsiteY69" fmla="*/ 1241659 h 4620126"/>
              <a:gd name="connsiteX70" fmla="*/ 5072514 w 8460606"/>
              <a:gd name="connsiteY70" fmla="*/ 1203158 h 4620126"/>
              <a:gd name="connsiteX71" fmla="*/ 5091764 w 8460606"/>
              <a:gd name="connsiteY71" fmla="*/ 1155032 h 4620126"/>
              <a:gd name="connsiteX72" fmla="*/ 5101390 w 8460606"/>
              <a:gd name="connsiteY72" fmla="*/ 1126156 h 4620126"/>
              <a:gd name="connsiteX73" fmla="*/ 5120640 w 8460606"/>
              <a:gd name="connsiteY73" fmla="*/ 1097280 h 4620126"/>
              <a:gd name="connsiteX74" fmla="*/ 5149516 w 8460606"/>
              <a:gd name="connsiteY74" fmla="*/ 1029903 h 4620126"/>
              <a:gd name="connsiteX75" fmla="*/ 5178392 w 8460606"/>
              <a:gd name="connsiteY75" fmla="*/ 1001027 h 4620126"/>
              <a:gd name="connsiteX76" fmla="*/ 5216893 w 8460606"/>
              <a:gd name="connsiteY76" fmla="*/ 943276 h 4620126"/>
              <a:gd name="connsiteX77" fmla="*/ 5236143 w 8460606"/>
              <a:gd name="connsiteY77" fmla="*/ 914400 h 4620126"/>
              <a:gd name="connsiteX78" fmla="*/ 5274644 w 8460606"/>
              <a:gd name="connsiteY78" fmla="*/ 827773 h 4620126"/>
              <a:gd name="connsiteX79" fmla="*/ 5303520 w 8460606"/>
              <a:gd name="connsiteY79" fmla="*/ 770021 h 4620126"/>
              <a:gd name="connsiteX80" fmla="*/ 5361272 w 8460606"/>
              <a:gd name="connsiteY80" fmla="*/ 741145 h 4620126"/>
              <a:gd name="connsiteX81" fmla="*/ 5390148 w 8460606"/>
              <a:gd name="connsiteY81" fmla="*/ 750771 h 4620126"/>
              <a:gd name="connsiteX82" fmla="*/ 5447899 w 8460606"/>
              <a:gd name="connsiteY82" fmla="*/ 731520 h 4620126"/>
              <a:gd name="connsiteX83" fmla="*/ 5505651 w 8460606"/>
              <a:gd name="connsiteY83" fmla="*/ 770021 h 4620126"/>
              <a:gd name="connsiteX84" fmla="*/ 5515276 w 8460606"/>
              <a:gd name="connsiteY84" fmla="*/ 798897 h 4620126"/>
              <a:gd name="connsiteX85" fmla="*/ 5553777 w 8460606"/>
              <a:gd name="connsiteY85" fmla="*/ 875899 h 4620126"/>
              <a:gd name="connsiteX86" fmla="*/ 5582653 w 8460606"/>
              <a:gd name="connsiteY86" fmla="*/ 962526 h 4620126"/>
              <a:gd name="connsiteX87" fmla="*/ 5592278 w 8460606"/>
              <a:gd name="connsiteY87" fmla="*/ 991402 h 4620126"/>
              <a:gd name="connsiteX88" fmla="*/ 5611529 w 8460606"/>
              <a:gd name="connsiteY88" fmla="*/ 1029903 h 4620126"/>
              <a:gd name="connsiteX89" fmla="*/ 5630779 w 8460606"/>
              <a:gd name="connsiteY89" fmla="*/ 1087655 h 4620126"/>
              <a:gd name="connsiteX90" fmla="*/ 5640404 w 8460606"/>
              <a:gd name="connsiteY90" fmla="*/ 1116531 h 4620126"/>
              <a:gd name="connsiteX91" fmla="*/ 5678905 w 8460606"/>
              <a:gd name="connsiteY91" fmla="*/ 1174282 h 4620126"/>
              <a:gd name="connsiteX92" fmla="*/ 5698156 w 8460606"/>
              <a:gd name="connsiteY92" fmla="*/ 1203158 h 4620126"/>
              <a:gd name="connsiteX93" fmla="*/ 5717406 w 8460606"/>
              <a:gd name="connsiteY93" fmla="*/ 1260909 h 4620126"/>
              <a:gd name="connsiteX94" fmla="*/ 5727032 w 8460606"/>
              <a:gd name="connsiteY94" fmla="*/ 1289785 h 4620126"/>
              <a:gd name="connsiteX95" fmla="*/ 5736657 w 8460606"/>
              <a:gd name="connsiteY95" fmla="*/ 1328286 h 4620126"/>
              <a:gd name="connsiteX96" fmla="*/ 5755908 w 8460606"/>
              <a:gd name="connsiteY96" fmla="*/ 1376413 h 4620126"/>
              <a:gd name="connsiteX97" fmla="*/ 5765533 w 8460606"/>
              <a:gd name="connsiteY97" fmla="*/ 1491916 h 4620126"/>
              <a:gd name="connsiteX98" fmla="*/ 5775158 w 8460606"/>
              <a:gd name="connsiteY98" fmla="*/ 1540042 h 4620126"/>
              <a:gd name="connsiteX99" fmla="*/ 5784783 w 8460606"/>
              <a:gd name="connsiteY99" fmla="*/ 1636295 h 4620126"/>
              <a:gd name="connsiteX100" fmla="*/ 5823284 w 8460606"/>
              <a:gd name="connsiteY100" fmla="*/ 1626669 h 4620126"/>
              <a:gd name="connsiteX101" fmla="*/ 5842535 w 8460606"/>
              <a:gd name="connsiteY101" fmla="*/ 1597794 h 4620126"/>
              <a:gd name="connsiteX102" fmla="*/ 5871411 w 8460606"/>
              <a:gd name="connsiteY102" fmla="*/ 1578543 h 4620126"/>
              <a:gd name="connsiteX103" fmla="*/ 5909912 w 8460606"/>
              <a:gd name="connsiteY103" fmla="*/ 1520792 h 4620126"/>
              <a:gd name="connsiteX104" fmla="*/ 5929162 w 8460606"/>
              <a:gd name="connsiteY104" fmla="*/ 1491916 h 4620126"/>
              <a:gd name="connsiteX105" fmla="*/ 5958038 w 8460606"/>
              <a:gd name="connsiteY105" fmla="*/ 1434164 h 4620126"/>
              <a:gd name="connsiteX106" fmla="*/ 5977289 w 8460606"/>
              <a:gd name="connsiteY106" fmla="*/ 1232034 h 4620126"/>
              <a:gd name="connsiteX107" fmla="*/ 5986914 w 8460606"/>
              <a:gd name="connsiteY107" fmla="*/ 1145406 h 4620126"/>
              <a:gd name="connsiteX108" fmla="*/ 6006164 w 8460606"/>
              <a:gd name="connsiteY108" fmla="*/ 1078029 h 4620126"/>
              <a:gd name="connsiteX109" fmla="*/ 6035040 w 8460606"/>
              <a:gd name="connsiteY109" fmla="*/ 808522 h 4620126"/>
              <a:gd name="connsiteX110" fmla="*/ 6054291 w 8460606"/>
              <a:gd name="connsiteY110" fmla="*/ 741145 h 4620126"/>
              <a:gd name="connsiteX111" fmla="*/ 6073541 w 8460606"/>
              <a:gd name="connsiteY111" fmla="*/ 683394 h 4620126"/>
              <a:gd name="connsiteX112" fmla="*/ 6092792 w 8460606"/>
              <a:gd name="connsiteY112" fmla="*/ 596766 h 4620126"/>
              <a:gd name="connsiteX113" fmla="*/ 6131293 w 8460606"/>
              <a:gd name="connsiteY113" fmla="*/ 462013 h 4620126"/>
              <a:gd name="connsiteX114" fmla="*/ 6150543 w 8460606"/>
              <a:gd name="connsiteY114" fmla="*/ 423512 h 4620126"/>
              <a:gd name="connsiteX115" fmla="*/ 6179419 w 8460606"/>
              <a:gd name="connsiteY115" fmla="*/ 317634 h 4620126"/>
              <a:gd name="connsiteX116" fmla="*/ 6198670 w 8460606"/>
              <a:gd name="connsiteY116" fmla="*/ 279133 h 4620126"/>
              <a:gd name="connsiteX117" fmla="*/ 6217920 w 8460606"/>
              <a:gd name="connsiteY117" fmla="*/ 221381 h 4620126"/>
              <a:gd name="connsiteX118" fmla="*/ 6275672 w 8460606"/>
              <a:gd name="connsiteY118" fmla="*/ 115503 h 4620126"/>
              <a:gd name="connsiteX119" fmla="*/ 6294922 w 8460606"/>
              <a:gd name="connsiteY119" fmla="*/ 57752 h 4620126"/>
              <a:gd name="connsiteX120" fmla="*/ 6304548 w 8460606"/>
              <a:gd name="connsiteY120" fmla="*/ 28876 h 4620126"/>
              <a:gd name="connsiteX121" fmla="*/ 6323798 w 8460606"/>
              <a:gd name="connsiteY121" fmla="*/ 0 h 4620126"/>
              <a:gd name="connsiteX122" fmla="*/ 6352674 w 8460606"/>
              <a:gd name="connsiteY122" fmla="*/ 9625 h 4620126"/>
              <a:gd name="connsiteX123" fmla="*/ 6371924 w 8460606"/>
              <a:gd name="connsiteY123" fmla="*/ 38501 h 4620126"/>
              <a:gd name="connsiteX124" fmla="*/ 6400800 w 8460606"/>
              <a:gd name="connsiteY124" fmla="*/ 67377 h 4620126"/>
              <a:gd name="connsiteX125" fmla="*/ 6420051 w 8460606"/>
              <a:gd name="connsiteY125" fmla="*/ 125128 h 4620126"/>
              <a:gd name="connsiteX126" fmla="*/ 6458552 w 8460606"/>
              <a:gd name="connsiteY126" fmla="*/ 182880 h 4620126"/>
              <a:gd name="connsiteX127" fmla="*/ 6477802 w 8460606"/>
              <a:gd name="connsiteY127" fmla="*/ 211756 h 4620126"/>
              <a:gd name="connsiteX128" fmla="*/ 6516303 w 8460606"/>
              <a:gd name="connsiteY128" fmla="*/ 298383 h 4620126"/>
              <a:gd name="connsiteX129" fmla="*/ 6545179 w 8460606"/>
              <a:gd name="connsiteY129" fmla="*/ 442762 h 4620126"/>
              <a:gd name="connsiteX130" fmla="*/ 6564430 w 8460606"/>
              <a:gd name="connsiteY130" fmla="*/ 471638 h 4620126"/>
              <a:gd name="connsiteX131" fmla="*/ 6593305 w 8460606"/>
              <a:gd name="connsiteY131" fmla="*/ 529389 h 4620126"/>
              <a:gd name="connsiteX132" fmla="*/ 6602931 w 8460606"/>
              <a:gd name="connsiteY132" fmla="*/ 558265 h 4620126"/>
              <a:gd name="connsiteX133" fmla="*/ 6631806 w 8460606"/>
              <a:gd name="connsiteY133" fmla="*/ 567891 h 4620126"/>
              <a:gd name="connsiteX134" fmla="*/ 6651057 w 8460606"/>
              <a:gd name="connsiteY134" fmla="*/ 596766 h 4620126"/>
              <a:gd name="connsiteX135" fmla="*/ 6699183 w 8460606"/>
              <a:gd name="connsiteY135" fmla="*/ 654518 h 4620126"/>
              <a:gd name="connsiteX136" fmla="*/ 6728059 w 8460606"/>
              <a:gd name="connsiteY136" fmla="*/ 712269 h 4620126"/>
              <a:gd name="connsiteX137" fmla="*/ 6737684 w 8460606"/>
              <a:gd name="connsiteY137" fmla="*/ 750771 h 4620126"/>
              <a:gd name="connsiteX138" fmla="*/ 6766560 w 8460606"/>
              <a:gd name="connsiteY138" fmla="*/ 808522 h 4620126"/>
              <a:gd name="connsiteX139" fmla="*/ 6776185 w 8460606"/>
              <a:gd name="connsiteY139" fmla="*/ 847023 h 4620126"/>
              <a:gd name="connsiteX140" fmla="*/ 6785811 w 8460606"/>
              <a:gd name="connsiteY140" fmla="*/ 904775 h 4620126"/>
              <a:gd name="connsiteX141" fmla="*/ 6805061 w 8460606"/>
              <a:gd name="connsiteY141" fmla="*/ 933651 h 4620126"/>
              <a:gd name="connsiteX142" fmla="*/ 6824312 w 8460606"/>
              <a:gd name="connsiteY142" fmla="*/ 1010653 h 4620126"/>
              <a:gd name="connsiteX143" fmla="*/ 6833937 w 8460606"/>
              <a:gd name="connsiteY143" fmla="*/ 1049154 h 4620126"/>
              <a:gd name="connsiteX144" fmla="*/ 6853188 w 8460606"/>
              <a:gd name="connsiteY144" fmla="*/ 1116531 h 4620126"/>
              <a:gd name="connsiteX145" fmla="*/ 6862813 w 8460606"/>
              <a:gd name="connsiteY145" fmla="*/ 1174282 h 4620126"/>
              <a:gd name="connsiteX146" fmla="*/ 6872438 w 8460606"/>
              <a:gd name="connsiteY146" fmla="*/ 1655545 h 4620126"/>
              <a:gd name="connsiteX147" fmla="*/ 6882063 w 8460606"/>
              <a:gd name="connsiteY147" fmla="*/ 1684421 h 4620126"/>
              <a:gd name="connsiteX148" fmla="*/ 6891689 w 8460606"/>
              <a:gd name="connsiteY148" fmla="*/ 1751798 h 4620126"/>
              <a:gd name="connsiteX149" fmla="*/ 6910939 w 8460606"/>
              <a:gd name="connsiteY149" fmla="*/ 1780674 h 4620126"/>
              <a:gd name="connsiteX150" fmla="*/ 6939815 w 8460606"/>
              <a:gd name="connsiteY150" fmla="*/ 1848051 h 4620126"/>
              <a:gd name="connsiteX151" fmla="*/ 6959065 w 8460606"/>
              <a:gd name="connsiteY151" fmla="*/ 1876926 h 4620126"/>
              <a:gd name="connsiteX152" fmla="*/ 6978316 w 8460606"/>
              <a:gd name="connsiteY152" fmla="*/ 1934678 h 4620126"/>
              <a:gd name="connsiteX153" fmla="*/ 7016817 w 8460606"/>
              <a:gd name="connsiteY153" fmla="*/ 1992429 h 4620126"/>
              <a:gd name="connsiteX154" fmla="*/ 7036068 w 8460606"/>
              <a:gd name="connsiteY154" fmla="*/ 2021305 h 4620126"/>
              <a:gd name="connsiteX155" fmla="*/ 7045693 w 8460606"/>
              <a:gd name="connsiteY155" fmla="*/ 2050181 h 4620126"/>
              <a:gd name="connsiteX156" fmla="*/ 7141945 w 8460606"/>
              <a:gd name="connsiteY156" fmla="*/ 2146434 h 4620126"/>
              <a:gd name="connsiteX157" fmla="*/ 7209322 w 8460606"/>
              <a:gd name="connsiteY157" fmla="*/ 2165684 h 4620126"/>
              <a:gd name="connsiteX158" fmla="*/ 7267074 w 8460606"/>
              <a:gd name="connsiteY158" fmla="*/ 2204185 h 4620126"/>
              <a:gd name="connsiteX159" fmla="*/ 7295950 w 8460606"/>
              <a:gd name="connsiteY159" fmla="*/ 2223436 h 4620126"/>
              <a:gd name="connsiteX160" fmla="*/ 7575082 w 8460606"/>
              <a:gd name="connsiteY160" fmla="*/ 2213811 h 4620126"/>
              <a:gd name="connsiteX161" fmla="*/ 7661710 w 8460606"/>
              <a:gd name="connsiteY161" fmla="*/ 2165684 h 4620126"/>
              <a:gd name="connsiteX162" fmla="*/ 7748337 w 8460606"/>
              <a:gd name="connsiteY162" fmla="*/ 2136808 h 4620126"/>
              <a:gd name="connsiteX163" fmla="*/ 7777213 w 8460606"/>
              <a:gd name="connsiteY163" fmla="*/ 2127183 h 4620126"/>
              <a:gd name="connsiteX164" fmla="*/ 7806089 w 8460606"/>
              <a:gd name="connsiteY164" fmla="*/ 2107933 h 4620126"/>
              <a:gd name="connsiteX165" fmla="*/ 7834964 w 8460606"/>
              <a:gd name="connsiteY165" fmla="*/ 2079057 h 4620126"/>
              <a:gd name="connsiteX166" fmla="*/ 7950468 w 8460606"/>
              <a:gd name="connsiteY166" fmla="*/ 2050181 h 4620126"/>
              <a:gd name="connsiteX167" fmla="*/ 7979343 w 8460606"/>
              <a:gd name="connsiteY167" fmla="*/ 2040556 h 4620126"/>
              <a:gd name="connsiteX168" fmla="*/ 8075596 w 8460606"/>
              <a:gd name="connsiteY168" fmla="*/ 2021305 h 4620126"/>
              <a:gd name="connsiteX169" fmla="*/ 8114097 w 8460606"/>
              <a:gd name="connsiteY169" fmla="*/ 2002055 h 4620126"/>
              <a:gd name="connsiteX170" fmla="*/ 8171849 w 8460606"/>
              <a:gd name="connsiteY170" fmla="*/ 1982804 h 4620126"/>
              <a:gd name="connsiteX171" fmla="*/ 8229600 w 8460606"/>
              <a:gd name="connsiteY171" fmla="*/ 1944303 h 4620126"/>
              <a:gd name="connsiteX172" fmla="*/ 8258476 w 8460606"/>
              <a:gd name="connsiteY172" fmla="*/ 1925053 h 4620126"/>
              <a:gd name="connsiteX173" fmla="*/ 8277726 w 8460606"/>
              <a:gd name="connsiteY173" fmla="*/ 1896177 h 4620126"/>
              <a:gd name="connsiteX174" fmla="*/ 8306602 w 8460606"/>
              <a:gd name="connsiteY174" fmla="*/ 1886552 h 4620126"/>
              <a:gd name="connsiteX175" fmla="*/ 8364354 w 8460606"/>
              <a:gd name="connsiteY175" fmla="*/ 1857676 h 4620126"/>
              <a:gd name="connsiteX176" fmla="*/ 8383604 w 8460606"/>
              <a:gd name="connsiteY176" fmla="*/ 1828800 h 4620126"/>
              <a:gd name="connsiteX177" fmla="*/ 8460606 w 8460606"/>
              <a:gd name="connsiteY17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01541 w 8460606"/>
              <a:gd name="connsiteY17" fmla="*/ 3840480 h 4620126"/>
              <a:gd name="connsiteX18" fmla="*/ 1559293 w 8460606"/>
              <a:gd name="connsiteY18" fmla="*/ 3782728 h 4620126"/>
              <a:gd name="connsiteX19" fmla="*/ 1588169 w 8460606"/>
              <a:gd name="connsiteY19" fmla="*/ 3744227 h 4620126"/>
              <a:gd name="connsiteX20" fmla="*/ 1626670 w 8460606"/>
              <a:gd name="connsiteY20" fmla="*/ 3715352 h 4620126"/>
              <a:gd name="connsiteX21" fmla="*/ 1867301 w 8460606"/>
              <a:gd name="connsiteY21" fmla="*/ 3465095 h 4620126"/>
              <a:gd name="connsiteX22" fmla="*/ 1963554 w 8460606"/>
              <a:gd name="connsiteY22" fmla="*/ 3359217 h 4620126"/>
              <a:gd name="connsiteX23" fmla="*/ 2088682 w 8460606"/>
              <a:gd name="connsiteY23" fmla="*/ 3214838 h 4620126"/>
              <a:gd name="connsiteX24" fmla="*/ 2156059 w 8460606"/>
              <a:gd name="connsiteY24" fmla="*/ 3099335 h 4620126"/>
              <a:gd name="connsiteX25" fmla="*/ 2175310 w 8460606"/>
              <a:gd name="connsiteY25" fmla="*/ 3060834 h 4620126"/>
              <a:gd name="connsiteX26" fmla="*/ 2194560 w 8460606"/>
              <a:gd name="connsiteY26" fmla="*/ 2993457 h 4620126"/>
              <a:gd name="connsiteX27" fmla="*/ 2233061 w 8460606"/>
              <a:gd name="connsiteY27" fmla="*/ 2887579 h 4620126"/>
              <a:gd name="connsiteX28" fmla="*/ 2261937 w 8460606"/>
              <a:gd name="connsiteY28" fmla="*/ 2675823 h 4620126"/>
              <a:gd name="connsiteX29" fmla="*/ 2281188 w 8460606"/>
              <a:gd name="connsiteY29" fmla="*/ 2598821 h 4620126"/>
              <a:gd name="connsiteX30" fmla="*/ 2310063 w 8460606"/>
              <a:gd name="connsiteY30" fmla="*/ 2531444 h 4620126"/>
              <a:gd name="connsiteX31" fmla="*/ 2406316 w 8460606"/>
              <a:gd name="connsiteY31" fmla="*/ 2464067 h 4620126"/>
              <a:gd name="connsiteX32" fmla="*/ 2608446 w 8460606"/>
              <a:gd name="connsiteY32" fmla="*/ 2290813 h 4620126"/>
              <a:gd name="connsiteX33" fmla="*/ 2704699 w 8460606"/>
              <a:gd name="connsiteY33" fmla="*/ 2329314 h 4620126"/>
              <a:gd name="connsiteX34" fmla="*/ 2791326 w 8460606"/>
              <a:gd name="connsiteY34" fmla="*/ 2367815 h 4620126"/>
              <a:gd name="connsiteX35" fmla="*/ 2916455 w 8460606"/>
              <a:gd name="connsiteY35" fmla="*/ 2483318 h 4620126"/>
              <a:gd name="connsiteX36" fmla="*/ 2954956 w 8460606"/>
              <a:gd name="connsiteY36" fmla="*/ 2569945 h 4620126"/>
              <a:gd name="connsiteX37" fmla="*/ 3022333 w 8460606"/>
              <a:gd name="connsiteY37" fmla="*/ 2714324 h 4620126"/>
              <a:gd name="connsiteX38" fmla="*/ 3041583 w 8460606"/>
              <a:gd name="connsiteY38" fmla="*/ 2772076 h 4620126"/>
              <a:gd name="connsiteX39" fmla="*/ 3060834 w 8460606"/>
              <a:gd name="connsiteY39" fmla="*/ 2829827 h 4620126"/>
              <a:gd name="connsiteX40" fmla="*/ 3128211 w 8460606"/>
              <a:gd name="connsiteY40" fmla="*/ 2954956 h 4620126"/>
              <a:gd name="connsiteX41" fmla="*/ 3157086 w 8460606"/>
              <a:gd name="connsiteY41" fmla="*/ 2974206 h 4620126"/>
              <a:gd name="connsiteX42" fmla="*/ 3262964 w 8460606"/>
              <a:gd name="connsiteY42" fmla="*/ 3070459 h 4620126"/>
              <a:gd name="connsiteX43" fmla="*/ 3301465 w 8460606"/>
              <a:gd name="connsiteY43" fmla="*/ 3128211 h 4620126"/>
              <a:gd name="connsiteX44" fmla="*/ 3445844 w 8460606"/>
              <a:gd name="connsiteY44" fmla="*/ 3205213 h 4620126"/>
              <a:gd name="connsiteX45" fmla="*/ 3474720 w 8460606"/>
              <a:gd name="connsiteY45" fmla="*/ 3224463 h 4620126"/>
              <a:gd name="connsiteX46" fmla="*/ 3532472 w 8460606"/>
              <a:gd name="connsiteY46" fmla="*/ 3243714 h 4620126"/>
              <a:gd name="connsiteX47" fmla="*/ 3599849 w 8460606"/>
              <a:gd name="connsiteY47" fmla="*/ 3282215 h 4620126"/>
              <a:gd name="connsiteX48" fmla="*/ 3638350 w 8460606"/>
              <a:gd name="connsiteY48" fmla="*/ 3291840 h 4620126"/>
              <a:gd name="connsiteX49" fmla="*/ 4100362 w 8460606"/>
              <a:gd name="connsiteY49" fmla="*/ 3243714 h 4620126"/>
              <a:gd name="connsiteX50" fmla="*/ 4129238 w 8460606"/>
              <a:gd name="connsiteY50" fmla="*/ 3234088 h 4620126"/>
              <a:gd name="connsiteX51" fmla="*/ 4331369 w 8460606"/>
              <a:gd name="connsiteY51" fmla="*/ 3051208 h 4620126"/>
              <a:gd name="connsiteX52" fmla="*/ 4350619 w 8460606"/>
              <a:gd name="connsiteY52" fmla="*/ 3022333 h 4620126"/>
              <a:gd name="connsiteX53" fmla="*/ 4437246 w 8460606"/>
              <a:gd name="connsiteY53" fmla="*/ 2954956 h 4620126"/>
              <a:gd name="connsiteX54" fmla="*/ 4687503 w 8460606"/>
              <a:gd name="connsiteY54" fmla="*/ 2579571 h 4620126"/>
              <a:gd name="connsiteX55" fmla="*/ 4697129 w 8460606"/>
              <a:gd name="connsiteY55" fmla="*/ 2550695 h 4620126"/>
              <a:gd name="connsiteX56" fmla="*/ 4735630 w 8460606"/>
              <a:gd name="connsiteY56" fmla="*/ 2464067 h 4620126"/>
              <a:gd name="connsiteX57" fmla="*/ 4754880 w 8460606"/>
              <a:gd name="connsiteY57" fmla="*/ 2406316 h 4620126"/>
              <a:gd name="connsiteX58" fmla="*/ 4764505 w 8460606"/>
              <a:gd name="connsiteY58" fmla="*/ 2377440 h 4620126"/>
              <a:gd name="connsiteX59" fmla="*/ 4822257 w 8460606"/>
              <a:gd name="connsiteY59" fmla="*/ 2252312 h 4620126"/>
              <a:gd name="connsiteX60" fmla="*/ 4908884 w 8460606"/>
              <a:gd name="connsiteY60" fmla="*/ 1982804 h 4620126"/>
              <a:gd name="connsiteX61" fmla="*/ 4918510 w 8460606"/>
              <a:gd name="connsiteY61" fmla="*/ 1876926 h 4620126"/>
              <a:gd name="connsiteX62" fmla="*/ 4937760 w 8460606"/>
              <a:gd name="connsiteY62" fmla="*/ 1809549 h 4620126"/>
              <a:gd name="connsiteX63" fmla="*/ 4957011 w 8460606"/>
              <a:gd name="connsiteY63" fmla="*/ 1626669 h 4620126"/>
              <a:gd name="connsiteX64" fmla="*/ 4966636 w 8460606"/>
              <a:gd name="connsiteY64" fmla="*/ 1578543 h 4620126"/>
              <a:gd name="connsiteX65" fmla="*/ 4976261 w 8460606"/>
              <a:gd name="connsiteY65" fmla="*/ 1463040 h 4620126"/>
              <a:gd name="connsiteX66" fmla="*/ 5014762 w 8460606"/>
              <a:gd name="connsiteY66" fmla="*/ 1366787 h 4620126"/>
              <a:gd name="connsiteX67" fmla="*/ 5024388 w 8460606"/>
              <a:gd name="connsiteY67" fmla="*/ 1328286 h 4620126"/>
              <a:gd name="connsiteX68" fmla="*/ 5062889 w 8460606"/>
              <a:gd name="connsiteY68" fmla="*/ 1241659 h 4620126"/>
              <a:gd name="connsiteX69" fmla="*/ 5072514 w 8460606"/>
              <a:gd name="connsiteY69" fmla="*/ 1203158 h 4620126"/>
              <a:gd name="connsiteX70" fmla="*/ 5091764 w 8460606"/>
              <a:gd name="connsiteY70" fmla="*/ 1155032 h 4620126"/>
              <a:gd name="connsiteX71" fmla="*/ 5101390 w 8460606"/>
              <a:gd name="connsiteY71" fmla="*/ 1126156 h 4620126"/>
              <a:gd name="connsiteX72" fmla="*/ 5120640 w 8460606"/>
              <a:gd name="connsiteY72" fmla="*/ 1097280 h 4620126"/>
              <a:gd name="connsiteX73" fmla="*/ 5149516 w 8460606"/>
              <a:gd name="connsiteY73" fmla="*/ 1029903 h 4620126"/>
              <a:gd name="connsiteX74" fmla="*/ 5178392 w 8460606"/>
              <a:gd name="connsiteY74" fmla="*/ 1001027 h 4620126"/>
              <a:gd name="connsiteX75" fmla="*/ 5216893 w 8460606"/>
              <a:gd name="connsiteY75" fmla="*/ 943276 h 4620126"/>
              <a:gd name="connsiteX76" fmla="*/ 5236143 w 8460606"/>
              <a:gd name="connsiteY76" fmla="*/ 914400 h 4620126"/>
              <a:gd name="connsiteX77" fmla="*/ 5274644 w 8460606"/>
              <a:gd name="connsiteY77" fmla="*/ 827773 h 4620126"/>
              <a:gd name="connsiteX78" fmla="*/ 5303520 w 8460606"/>
              <a:gd name="connsiteY78" fmla="*/ 770021 h 4620126"/>
              <a:gd name="connsiteX79" fmla="*/ 5361272 w 8460606"/>
              <a:gd name="connsiteY79" fmla="*/ 741145 h 4620126"/>
              <a:gd name="connsiteX80" fmla="*/ 5390148 w 8460606"/>
              <a:gd name="connsiteY80" fmla="*/ 750771 h 4620126"/>
              <a:gd name="connsiteX81" fmla="*/ 5447899 w 8460606"/>
              <a:gd name="connsiteY81" fmla="*/ 731520 h 4620126"/>
              <a:gd name="connsiteX82" fmla="*/ 5505651 w 8460606"/>
              <a:gd name="connsiteY82" fmla="*/ 770021 h 4620126"/>
              <a:gd name="connsiteX83" fmla="*/ 5515276 w 8460606"/>
              <a:gd name="connsiteY83" fmla="*/ 798897 h 4620126"/>
              <a:gd name="connsiteX84" fmla="*/ 5553777 w 8460606"/>
              <a:gd name="connsiteY84" fmla="*/ 875899 h 4620126"/>
              <a:gd name="connsiteX85" fmla="*/ 5582653 w 8460606"/>
              <a:gd name="connsiteY85" fmla="*/ 962526 h 4620126"/>
              <a:gd name="connsiteX86" fmla="*/ 5592278 w 8460606"/>
              <a:gd name="connsiteY86" fmla="*/ 991402 h 4620126"/>
              <a:gd name="connsiteX87" fmla="*/ 5611529 w 8460606"/>
              <a:gd name="connsiteY87" fmla="*/ 1029903 h 4620126"/>
              <a:gd name="connsiteX88" fmla="*/ 5630779 w 8460606"/>
              <a:gd name="connsiteY88" fmla="*/ 1087655 h 4620126"/>
              <a:gd name="connsiteX89" fmla="*/ 5640404 w 8460606"/>
              <a:gd name="connsiteY89" fmla="*/ 1116531 h 4620126"/>
              <a:gd name="connsiteX90" fmla="*/ 5678905 w 8460606"/>
              <a:gd name="connsiteY90" fmla="*/ 1174282 h 4620126"/>
              <a:gd name="connsiteX91" fmla="*/ 5698156 w 8460606"/>
              <a:gd name="connsiteY91" fmla="*/ 1203158 h 4620126"/>
              <a:gd name="connsiteX92" fmla="*/ 5717406 w 8460606"/>
              <a:gd name="connsiteY92" fmla="*/ 1260909 h 4620126"/>
              <a:gd name="connsiteX93" fmla="*/ 5727032 w 8460606"/>
              <a:gd name="connsiteY93" fmla="*/ 1289785 h 4620126"/>
              <a:gd name="connsiteX94" fmla="*/ 5736657 w 8460606"/>
              <a:gd name="connsiteY94" fmla="*/ 1328286 h 4620126"/>
              <a:gd name="connsiteX95" fmla="*/ 5755908 w 8460606"/>
              <a:gd name="connsiteY95" fmla="*/ 1376413 h 4620126"/>
              <a:gd name="connsiteX96" fmla="*/ 5765533 w 8460606"/>
              <a:gd name="connsiteY96" fmla="*/ 1491916 h 4620126"/>
              <a:gd name="connsiteX97" fmla="*/ 5775158 w 8460606"/>
              <a:gd name="connsiteY97" fmla="*/ 1540042 h 4620126"/>
              <a:gd name="connsiteX98" fmla="*/ 5784783 w 8460606"/>
              <a:gd name="connsiteY98" fmla="*/ 1636295 h 4620126"/>
              <a:gd name="connsiteX99" fmla="*/ 5823284 w 8460606"/>
              <a:gd name="connsiteY99" fmla="*/ 1626669 h 4620126"/>
              <a:gd name="connsiteX100" fmla="*/ 5842535 w 8460606"/>
              <a:gd name="connsiteY100" fmla="*/ 1597794 h 4620126"/>
              <a:gd name="connsiteX101" fmla="*/ 5871411 w 8460606"/>
              <a:gd name="connsiteY101" fmla="*/ 1578543 h 4620126"/>
              <a:gd name="connsiteX102" fmla="*/ 5909912 w 8460606"/>
              <a:gd name="connsiteY102" fmla="*/ 1520792 h 4620126"/>
              <a:gd name="connsiteX103" fmla="*/ 5929162 w 8460606"/>
              <a:gd name="connsiteY103" fmla="*/ 1491916 h 4620126"/>
              <a:gd name="connsiteX104" fmla="*/ 5958038 w 8460606"/>
              <a:gd name="connsiteY104" fmla="*/ 1434164 h 4620126"/>
              <a:gd name="connsiteX105" fmla="*/ 5977289 w 8460606"/>
              <a:gd name="connsiteY105" fmla="*/ 1232034 h 4620126"/>
              <a:gd name="connsiteX106" fmla="*/ 5986914 w 8460606"/>
              <a:gd name="connsiteY106" fmla="*/ 1145406 h 4620126"/>
              <a:gd name="connsiteX107" fmla="*/ 6006164 w 8460606"/>
              <a:gd name="connsiteY107" fmla="*/ 1078029 h 4620126"/>
              <a:gd name="connsiteX108" fmla="*/ 6035040 w 8460606"/>
              <a:gd name="connsiteY108" fmla="*/ 808522 h 4620126"/>
              <a:gd name="connsiteX109" fmla="*/ 6054291 w 8460606"/>
              <a:gd name="connsiteY109" fmla="*/ 741145 h 4620126"/>
              <a:gd name="connsiteX110" fmla="*/ 6073541 w 8460606"/>
              <a:gd name="connsiteY110" fmla="*/ 683394 h 4620126"/>
              <a:gd name="connsiteX111" fmla="*/ 6092792 w 8460606"/>
              <a:gd name="connsiteY111" fmla="*/ 596766 h 4620126"/>
              <a:gd name="connsiteX112" fmla="*/ 6131293 w 8460606"/>
              <a:gd name="connsiteY112" fmla="*/ 462013 h 4620126"/>
              <a:gd name="connsiteX113" fmla="*/ 6150543 w 8460606"/>
              <a:gd name="connsiteY113" fmla="*/ 423512 h 4620126"/>
              <a:gd name="connsiteX114" fmla="*/ 6179419 w 8460606"/>
              <a:gd name="connsiteY114" fmla="*/ 317634 h 4620126"/>
              <a:gd name="connsiteX115" fmla="*/ 6198670 w 8460606"/>
              <a:gd name="connsiteY115" fmla="*/ 279133 h 4620126"/>
              <a:gd name="connsiteX116" fmla="*/ 6217920 w 8460606"/>
              <a:gd name="connsiteY116" fmla="*/ 221381 h 4620126"/>
              <a:gd name="connsiteX117" fmla="*/ 6275672 w 8460606"/>
              <a:gd name="connsiteY117" fmla="*/ 115503 h 4620126"/>
              <a:gd name="connsiteX118" fmla="*/ 6294922 w 8460606"/>
              <a:gd name="connsiteY118" fmla="*/ 57752 h 4620126"/>
              <a:gd name="connsiteX119" fmla="*/ 6304548 w 8460606"/>
              <a:gd name="connsiteY119" fmla="*/ 28876 h 4620126"/>
              <a:gd name="connsiteX120" fmla="*/ 6323798 w 8460606"/>
              <a:gd name="connsiteY120" fmla="*/ 0 h 4620126"/>
              <a:gd name="connsiteX121" fmla="*/ 6352674 w 8460606"/>
              <a:gd name="connsiteY121" fmla="*/ 9625 h 4620126"/>
              <a:gd name="connsiteX122" fmla="*/ 6371924 w 8460606"/>
              <a:gd name="connsiteY122" fmla="*/ 38501 h 4620126"/>
              <a:gd name="connsiteX123" fmla="*/ 6400800 w 8460606"/>
              <a:gd name="connsiteY123" fmla="*/ 67377 h 4620126"/>
              <a:gd name="connsiteX124" fmla="*/ 6420051 w 8460606"/>
              <a:gd name="connsiteY124" fmla="*/ 125128 h 4620126"/>
              <a:gd name="connsiteX125" fmla="*/ 6458552 w 8460606"/>
              <a:gd name="connsiteY125" fmla="*/ 182880 h 4620126"/>
              <a:gd name="connsiteX126" fmla="*/ 6477802 w 8460606"/>
              <a:gd name="connsiteY126" fmla="*/ 211756 h 4620126"/>
              <a:gd name="connsiteX127" fmla="*/ 6516303 w 8460606"/>
              <a:gd name="connsiteY127" fmla="*/ 298383 h 4620126"/>
              <a:gd name="connsiteX128" fmla="*/ 6545179 w 8460606"/>
              <a:gd name="connsiteY128" fmla="*/ 442762 h 4620126"/>
              <a:gd name="connsiteX129" fmla="*/ 6564430 w 8460606"/>
              <a:gd name="connsiteY129" fmla="*/ 471638 h 4620126"/>
              <a:gd name="connsiteX130" fmla="*/ 6593305 w 8460606"/>
              <a:gd name="connsiteY130" fmla="*/ 529389 h 4620126"/>
              <a:gd name="connsiteX131" fmla="*/ 6602931 w 8460606"/>
              <a:gd name="connsiteY131" fmla="*/ 558265 h 4620126"/>
              <a:gd name="connsiteX132" fmla="*/ 6631806 w 8460606"/>
              <a:gd name="connsiteY132" fmla="*/ 567891 h 4620126"/>
              <a:gd name="connsiteX133" fmla="*/ 6651057 w 8460606"/>
              <a:gd name="connsiteY133" fmla="*/ 596766 h 4620126"/>
              <a:gd name="connsiteX134" fmla="*/ 6699183 w 8460606"/>
              <a:gd name="connsiteY134" fmla="*/ 654518 h 4620126"/>
              <a:gd name="connsiteX135" fmla="*/ 6728059 w 8460606"/>
              <a:gd name="connsiteY135" fmla="*/ 712269 h 4620126"/>
              <a:gd name="connsiteX136" fmla="*/ 6737684 w 8460606"/>
              <a:gd name="connsiteY136" fmla="*/ 750771 h 4620126"/>
              <a:gd name="connsiteX137" fmla="*/ 6766560 w 8460606"/>
              <a:gd name="connsiteY137" fmla="*/ 808522 h 4620126"/>
              <a:gd name="connsiteX138" fmla="*/ 6776185 w 8460606"/>
              <a:gd name="connsiteY138" fmla="*/ 847023 h 4620126"/>
              <a:gd name="connsiteX139" fmla="*/ 6785811 w 8460606"/>
              <a:gd name="connsiteY139" fmla="*/ 904775 h 4620126"/>
              <a:gd name="connsiteX140" fmla="*/ 6805061 w 8460606"/>
              <a:gd name="connsiteY140" fmla="*/ 933651 h 4620126"/>
              <a:gd name="connsiteX141" fmla="*/ 6824312 w 8460606"/>
              <a:gd name="connsiteY141" fmla="*/ 1010653 h 4620126"/>
              <a:gd name="connsiteX142" fmla="*/ 6833937 w 8460606"/>
              <a:gd name="connsiteY142" fmla="*/ 1049154 h 4620126"/>
              <a:gd name="connsiteX143" fmla="*/ 6853188 w 8460606"/>
              <a:gd name="connsiteY143" fmla="*/ 1116531 h 4620126"/>
              <a:gd name="connsiteX144" fmla="*/ 6862813 w 8460606"/>
              <a:gd name="connsiteY144" fmla="*/ 1174282 h 4620126"/>
              <a:gd name="connsiteX145" fmla="*/ 6872438 w 8460606"/>
              <a:gd name="connsiteY145" fmla="*/ 1655545 h 4620126"/>
              <a:gd name="connsiteX146" fmla="*/ 6882063 w 8460606"/>
              <a:gd name="connsiteY146" fmla="*/ 1684421 h 4620126"/>
              <a:gd name="connsiteX147" fmla="*/ 6891689 w 8460606"/>
              <a:gd name="connsiteY147" fmla="*/ 1751798 h 4620126"/>
              <a:gd name="connsiteX148" fmla="*/ 6910939 w 8460606"/>
              <a:gd name="connsiteY148" fmla="*/ 1780674 h 4620126"/>
              <a:gd name="connsiteX149" fmla="*/ 6939815 w 8460606"/>
              <a:gd name="connsiteY149" fmla="*/ 1848051 h 4620126"/>
              <a:gd name="connsiteX150" fmla="*/ 6959065 w 8460606"/>
              <a:gd name="connsiteY150" fmla="*/ 1876926 h 4620126"/>
              <a:gd name="connsiteX151" fmla="*/ 6978316 w 8460606"/>
              <a:gd name="connsiteY151" fmla="*/ 1934678 h 4620126"/>
              <a:gd name="connsiteX152" fmla="*/ 7016817 w 8460606"/>
              <a:gd name="connsiteY152" fmla="*/ 1992429 h 4620126"/>
              <a:gd name="connsiteX153" fmla="*/ 7036068 w 8460606"/>
              <a:gd name="connsiteY153" fmla="*/ 2021305 h 4620126"/>
              <a:gd name="connsiteX154" fmla="*/ 7045693 w 8460606"/>
              <a:gd name="connsiteY154" fmla="*/ 2050181 h 4620126"/>
              <a:gd name="connsiteX155" fmla="*/ 7141945 w 8460606"/>
              <a:gd name="connsiteY155" fmla="*/ 2146434 h 4620126"/>
              <a:gd name="connsiteX156" fmla="*/ 7209322 w 8460606"/>
              <a:gd name="connsiteY156" fmla="*/ 2165684 h 4620126"/>
              <a:gd name="connsiteX157" fmla="*/ 7267074 w 8460606"/>
              <a:gd name="connsiteY157" fmla="*/ 2204185 h 4620126"/>
              <a:gd name="connsiteX158" fmla="*/ 7295950 w 8460606"/>
              <a:gd name="connsiteY158" fmla="*/ 2223436 h 4620126"/>
              <a:gd name="connsiteX159" fmla="*/ 7575082 w 8460606"/>
              <a:gd name="connsiteY159" fmla="*/ 2213811 h 4620126"/>
              <a:gd name="connsiteX160" fmla="*/ 7661710 w 8460606"/>
              <a:gd name="connsiteY160" fmla="*/ 2165684 h 4620126"/>
              <a:gd name="connsiteX161" fmla="*/ 7748337 w 8460606"/>
              <a:gd name="connsiteY161" fmla="*/ 2136808 h 4620126"/>
              <a:gd name="connsiteX162" fmla="*/ 7777213 w 8460606"/>
              <a:gd name="connsiteY162" fmla="*/ 2127183 h 4620126"/>
              <a:gd name="connsiteX163" fmla="*/ 7806089 w 8460606"/>
              <a:gd name="connsiteY163" fmla="*/ 2107933 h 4620126"/>
              <a:gd name="connsiteX164" fmla="*/ 7834964 w 8460606"/>
              <a:gd name="connsiteY164" fmla="*/ 2079057 h 4620126"/>
              <a:gd name="connsiteX165" fmla="*/ 7950468 w 8460606"/>
              <a:gd name="connsiteY165" fmla="*/ 2050181 h 4620126"/>
              <a:gd name="connsiteX166" fmla="*/ 7979343 w 8460606"/>
              <a:gd name="connsiteY166" fmla="*/ 2040556 h 4620126"/>
              <a:gd name="connsiteX167" fmla="*/ 8075596 w 8460606"/>
              <a:gd name="connsiteY167" fmla="*/ 2021305 h 4620126"/>
              <a:gd name="connsiteX168" fmla="*/ 8114097 w 8460606"/>
              <a:gd name="connsiteY168" fmla="*/ 2002055 h 4620126"/>
              <a:gd name="connsiteX169" fmla="*/ 8171849 w 8460606"/>
              <a:gd name="connsiteY169" fmla="*/ 1982804 h 4620126"/>
              <a:gd name="connsiteX170" fmla="*/ 8229600 w 8460606"/>
              <a:gd name="connsiteY170" fmla="*/ 1944303 h 4620126"/>
              <a:gd name="connsiteX171" fmla="*/ 8258476 w 8460606"/>
              <a:gd name="connsiteY171" fmla="*/ 1925053 h 4620126"/>
              <a:gd name="connsiteX172" fmla="*/ 8277726 w 8460606"/>
              <a:gd name="connsiteY172" fmla="*/ 1896177 h 4620126"/>
              <a:gd name="connsiteX173" fmla="*/ 8306602 w 8460606"/>
              <a:gd name="connsiteY173" fmla="*/ 1886552 h 4620126"/>
              <a:gd name="connsiteX174" fmla="*/ 8364354 w 8460606"/>
              <a:gd name="connsiteY174" fmla="*/ 1857676 h 4620126"/>
              <a:gd name="connsiteX175" fmla="*/ 8383604 w 8460606"/>
              <a:gd name="connsiteY175" fmla="*/ 1828800 h 4620126"/>
              <a:gd name="connsiteX176" fmla="*/ 8460606 w 8460606"/>
              <a:gd name="connsiteY17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01541 w 8460606"/>
              <a:gd name="connsiteY17" fmla="*/ 3840480 h 4620126"/>
              <a:gd name="connsiteX18" fmla="*/ 1559293 w 8460606"/>
              <a:gd name="connsiteY18" fmla="*/ 3782728 h 4620126"/>
              <a:gd name="connsiteX19" fmla="*/ 1588169 w 8460606"/>
              <a:gd name="connsiteY19" fmla="*/ 3744227 h 4620126"/>
              <a:gd name="connsiteX20" fmla="*/ 1626670 w 8460606"/>
              <a:gd name="connsiteY20" fmla="*/ 3715352 h 4620126"/>
              <a:gd name="connsiteX21" fmla="*/ 1867301 w 8460606"/>
              <a:gd name="connsiteY21" fmla="*/ 3465095 h 4620126"/>
              <a:gd name="connsiteX22" fmla="*/ 1963554 w 8460606"/>
              <a:gd name="connsiteY22" fmla="*/ 3359217 h 4620126"/>
              <a:gd name="connsiteX23" fmla="*/ 2088682 w 8460606"/>
              <a:gd name="connsiteY23" fmla="*/ 3214838 h 4620126"/>
              <a:gd name="connsiteX24" fmla="*/ 2156059 w 8460606"/>
              <a:gd name="connsiteY24" fmla="*/ 3099335 h 4620126"/>
              <a:gd name="connsiteX25" fmla="*/ 2175310 w 8460606"/>
              <a:gd name="connsiteY25" fmla="*/ 3060834 h 4620126"/>
              <a:gd name="connsiteX26" fmla="*/ 2194560 w 8460606"/>
              <a:gd name="connsiteY26" fmla="*/ 2993457 h 4620126"/>
              <a:gd name="connsiteX27" fmla="*/ 2233061 w 8460606"/>
              <a:gd name="connsiteY27" fmla="*/ 2887579 h 4620126"/>
              <a:gd name="connsiteX28" fmla="*/ 2261937 w 8460606"/>
              <a:gd name="connsiteY28" fmla="*/ 2675823 h 4620126"/>
              <a:gd name="connsiteX29" fmla="*/ 2281188 w 8460606"/>
              <a:gd name="connsiteY29" fmla="*/ 2598821 h 4620126"/>
              <a:gd name="connsiteX30" fmla="*/ 2310063 w 8460606"/>
              <a:gd name="connsiteY30" fmla="*/ 2531444 h 4620126"/>
              <a:gd name="connsiteX31" fmla="*/ 2406316 w 8460606"/>
              <a:gd name="connsiteY31" fmla="*/ 2464067 h 4620126"/>
              <a:gd name="connsiteX32" fmla="*/ 2608446 w 8460606"/>
              <a:gd name="connsiteY32" fmla="*/ 2290813 h 4620126"/>
              <a:gd name="connsiteX33" fmla="*/ 2704699 w 8460606"/>
              <a:gd name="connsiteY33" fmla="*/ 2329314 h 4620126"/>
              <a:gd name="connsiteX34" fmla="*/ 2791326 w 8460606"/>
              <a:gd name="connsiteY34" fmla="*/ 2367815 h 4620126"/>
              <a:gd name="connsiteX35" fmla="*/ 2916455 w 8460606"/>
              <a:gd name="connsiteY35" fmla="*/ 2483318 h 4620126"/>
              <a:gd name="connsiteX36" fmla="*/ 2954956 w 8460606"/>
              <a:gd name="connsiteY36" fmla="*/ 2569945 h 4620126"/>
              <a:gd name="connsiteX37" fmla="*/ 3022333 w 8460606"/>
              <a:gd name="connsiteY37" fmla="*/ 2714324 h 4620126"/>
              <a:gd name="connsiteX38" fmla="*/ 3041583 w 8460606"/>
              <a:gd name="connsiteY38" fmla="*/ 2772076 h 4620126"/>
              <a:gd name="connsiteX39" fmla="*/ 3060834 w 8460606"/>
              <a:gd name="connsiteY39" fmla="*/ 2829827 h 4620126"/>
              <a:gd name="connsiteX40" fmla="*/ 3128211 w 8460606"/>
              <a:gd name="connsiteY40" fmla="*/ 2954956 h 4620126"/>
              <a:gd name="connsiteX41" fmla="*/ 3157086 w 8460606"/>
              <a:gd name="connsiteY41" fmla="*/ 2974206 h 4620126"/>
              <a:gd name="connsiteX42" fmla="*/ 3262964 w 8460606"/>
              <a:gd name="connsiteY42" fmla="*/ 3070459 h 4620126"/>
              <a:gd name="connsiteX43" fmla="*/ 3445844 w 8460606"/>
              <a:gd name="connsiteY43" fmla="*/ 3205213 h 4620126"/>
              <a:gd name="connsiteX44" fmla="*/ 3474720 w 8460606"/>
              <a:gd name="connsiteY44" fmla="*/ 3224463 h 4620126"/>
              <a:gd name="connsiteX45" fmla="*/ 3532472 w 8460606"/>
              <a:gd name="connsiteY45" fmla="*/ 3243714 h 4620126"/>
              <a:gd name="connsiteX46" fmla="*/ 3599849 w 8460606"/>
              <a:gd name="connsiteY46" fmla="*/ 3282215 h 4620126"/>
              <a:gd name="connsiteX47" fmla="*/ 3638350 w 8460606"/>
              <a:gd name="connsiteY47" fmla="*/ 3291840 h 4620126"/>
              <a:gd name="connsiteX48" fmla="*/ 4100362 w 8460606"/>
              <a:gd name="connsiteY48" fmla="*/ 3243714 h 4620126"/>
              <a:gd name="connsiteX49" fmla="*/ 4129238 w 8460606"/>
              <a:gd name="connsiteY49" fmla="*/ 3234088 h 4620126"/>
              <a:gd name="connsiteX50" fmla="*/ 4331369 w 8460606"/>
              <a:gd name="connsiteY50" fmla="*/ 3051208 h 4620126"/>
              <a:gd name="connsiteX51" fmla="*/ 4350619 w 8460606"/>
              <a:gd name="connsiteY51" fmla="*/ 3022333 h 4620126"/>
              <a:gd name="connsiteX52" fmla="*/ 4437246 w 8460606"/>
              <a:gd name="connsiteY52" fmla="*/ 2954956 h 4620126"/>
              <a:gd name="connsiteX53" fmla="*/ 4687503 w 8460606"/>
              <a:gd name="connsiteY53" fmla="*/ 2579571 h 4620126"/>
              <a:gd name="connsiteX54" fmla="*/ 4697129 w 8460606"/>
              <a:gd name="connsiteY54" fmla="*/ 2550695 h 4620126"/>
              <a:gd name="connsiteX55" fmla="*/ 4735630 w 8460606"/>
              <a:gd name="connsiteY55" fmla="*/ 2464067 h 4620126"/>
              <a:gd name="connsiteX56" fmla="*/ 4754880 w 8460606"/>
              <a:gd name="connsiteY56" fmla="*/ 2406316 h 4620126"/>
              <a:gd name="connsiteX57" fmla="*/ 4764505 w 8460606"/>
              <a:gd name="connsiteY57" fmla="*/ 2377440 h 4620126"/>
              <a:gd name="connsiteX58" fmla="*/ 4822257 w 8460606"/>
              <a:gd name="connsiteY58" fmla="*/ 2252312 h 4620126"/>
              <a:gd name="connsiteX59" fmla="*/ 4908884 w 8460606"/>
              <a:gd name="connsiteY59" fmla="*/ 1982804 h 4620126"/>
              <a:gd name="connsiteX60" fmla="*/ 4918510 w 8460606"/>
              <a:gd name="connsiteY60" fmla="*/ 1876926 h 4620126"/>
              <a:gd name="connsiteX61" fmla="*/ 4937760 w 8460606"/>
              <a:gd name="connsiteY61" fmla="*/ 1809549 h 4620126"/>
              <a:gd name="connsiteX62" fmla="*/ 4957011 w 8460606"/>
              <a:gd name="connsiteY62" fmla="*/ 1626669 h 4620126"/>
              <a:gd name="connsiteX63" fmla="*/ 4966636 w 8460606"/>
              <a:gd name="connsiteY63" fmla="*/ 1578543 h 4620126"/>
              <a:gd name="connsiteX64" fmla="*/ 4976261 w 8460606"/>
              <a:gd name="connsiteY64" fmla="*/ 1463040 h 4620126"/>
              <a:gd name="connsiteX65" fmla="*/ 5014762 w 8460606"/>
              <a:gd name="connsiteY65" fmla="*/ 1366787 h 4620126"/>
              <a:gd name="connsiteX66" fmla="*/ 5024388 w 8460606"/>
              <a:gd name="connsiteY66" fmla="*/ 1328286 h 4620126"/>
              <a:gd name="connsiteX67" fmla="*/ 5062889 w 8460606"/>
              <a:gd name="connsiteY67" fmla="*/ 1241659 h 4620126"/>
              <a:gd name="connsiteX68" fmla="*/ 5072514 w 8460606"/>
              <a:gd name="connsiteY68" fmla="*/ 1203158 h 4620126"/>
              <a:gd name="connsiteX69" fmla="*/ 5091764 w 8460606"/>
              <a:gd name="connsiteY69" fmla="*/ 1155032 h 4620126"/>
              <a:gd name="connsiteX70" fmla="*/ 5101390 w 8460606"/>
              <a:gd name="connsiteY70" fmla="*/ 1126156 h 4620126"/>
              <a:gd name="connsiteX71" fmla="*/ 5120640 w 8460606"/>
              <a:gd name="connsiteY71" fmla="*/ 1097280 h 4620126"/>
              <a:gd name="connsiteX72" fmla="*/ 5149516 w 8460606"/>
              <a:gd name="connsiteY72" fmla="*/ 1029903 h 4620126"/>
              <a:gd name="connsiteX73" fmla="*/ 5178392 w 8460606"/>
              <a:gd name="connsiteY73" fmla="*/ 1001027 h 4620126"/>
              <a:gd name="connsiteX74" fmla="*/ 5216893 w 8460606"/>
              <a:gd name="connsiteY74" fmla="*/ 943276 h 4620126"/>
              <a:gd name="connsiteX75" fmla="*/ 5236143 w 8460606"/>
              <a:gd name="connsiteY75" fmla="*/ 914400 h 4620126"/>
              <a:gd name="connsiteX76" fmla="*/ 5274644 w 8460606"/>
              <a:gd name="connsiteY76" fmla="*/ 827773 h 4620126"/>
              <a:gd name="connsiteX77" fmla="*/ 5303520 w 8460606"/>
              <a:gd name="connsiteY77" fmla="*/ 770021 h 4620126"/>
              <a:gd name="connsiteX78" fmla="*/ 5361272 w 8460606"/>
              <a:gd name="connsiteY78" fmla="*/ 741145 h 4620126"/>
              <a:gd name="connsiteX79" fmla="*/ 5390148 w 8460606"/>
              <a:gd name="connsiteY79" fmla="*/ 750771 h 4620126"/>
              <a:gd name="connsiteX80" fmla="*/ 5447899 w 8460606"/>
              <a:gd name="connsiteY80" fmla="*/ 731520 h 4620126"/>
              <a:gd name="connsiteX81" fmla="*/ 5505651 w 8460606"/>
              <a:gd name="connsiteY81" fmla="*/ 770021 h 4620126"/>
              <a:gd name="connsiteX82" fmla="*/ 5515276 w 8460606"/>
              <a:gd name="connsiteY82" fmla="*/ 798897 h 4620126"/>
              <a:gd name="connsiteX83" fmla="*/ 5553777 w 8460606"/>
              <a:gd name="connsiteY83" fmla="*/ 875899 h 4620126"/>
              <a:gd name="connsiteX84" fmla="*/ 5582653 w 8460606"/>
              <a:gd name="connsiteY84" fmla="*/ 962526 h 4620126"/>
              <a:gd name="connsiteX85" fmla="*/ 5592278 w 8460606"/>
              <a:gd name="connsiteY85" fmla="*/ 991402 h 4620126"/>
              <a:gd name="connsiteX86" fmla="*/ 5611529 w 8460606"/>
              <a:gd name="connsiteY86" fmla="*/ 1029903 h 4620126"/>
              <a:gd name="connsiteX87" fmla="*/ 5630779 w 8460606"/>
              <a:gd name="connsiteY87" fmla="*/ 1087655 h 4620126"/>
              <a:gd name="connsiteX88" fmla="*/ 5640404 w 8460606"/>
              <a:gd name="connsiteY88" fmla="*/ 1116531 h 4620126"/>
              <a:gd name="connsiteX89" fmla="*/ 5678905 w 8460606"/>
              <a:gd name="connsiteY89" fmla="*/ 1174282 h 4620126"/>
              <a:gd name="connsiteX90" fmla="*/ 5698156 w 8460606"/>
              <a:gd name="connsiteY90" fmla="*/ 1203158 h 4620126"/>
              <a:gd name="connsiteX91" fmla="*/ 5717406 w 8460606"/>
              <a:gd name="connsiteY91" fmla="*/ 1260909 h 4620126"/>
              <a:gd name="connsiteX92" fmla="*/ 5727032 w 8460606"/>
              <a:gd name="connsiteY92" fmla="*/ 1289785 h 4620126"/>
              <a:gd name="connsiteX93" fmla="*/ 5736657 w 8460606"/>
              <a:gd name="connsiteY93" fmla="*/ 1328286 h 4620126"/>
              <a:gd name="connsiteX94" fmla="*/ 5755908 w 8460606"/>
              <a:gd name="connsiteY94" fmla="*/ 1376413 h 4620126"/>
              <a:gd name="connsiteX95" fmla="*/ 5765533 w 8460606"/>
              <a:gd name="connsiteY95" fmla="*/ 1491916 h 4620126"/>
              <a:gd name="connsiteX96" fmla="*/ 5775158 w 8460606"/>
              <a:gd name="connsiteY96" fmla="*/ 1540042 h 4620126"/>
              <a:gd name="connsiteX97" fmla="*/ 5784783 w 8460606"/>
              <a:gd name="connsiteY97" fmla="*/ 1636295 h 4620126"/>
              <a:gd name="connsiteX98" fmla="*/ 5823284 w 8460606"/>
              <a:gd name="connsiteY98" fmla="*/ 1626669 h 4620126"/>
              <a:gd name="connsiteX99" fmla="*/ 5842535 w 8460606"/>
              <a:gd name="connsiteY99" fmla="*/ 1597794 h 4620126"/>
              <a:gd name="connsiteX100" fmla="*/ 5871411 w 8460606"/>
              <a:gd name="connsiteY100" fmla="*/ 1578543 h 4620126"/>
              <a:gd name="connsiteX101" fmla="*/ 5909912 w 8460606"/>
              <a:gd name="connsiteY101" fmla="*/ 1520792 h 4620126"/>
              <a:gd name="connsiteX102" fmla="*/ 5929162 w 8460606"/>
              <a:gd name="connsiteY102" fmla="*/ 1491916 h 4620126"/>
              <a:gd name="connsiteX103" fmla="*/ 5958038 w 8460606"/>
              <a:gd name="connsiteY103" fmla="*/ 1434164 h 4620126"/>
              <a:gd name="connsiteX104" fmla="*/ 5977289 w 8460606"/>
              <a:gd name="connsiteY104" fmla="*/ 1232034 h 4620126"/>
              <a:gd name="connsiteX105" fmla="*/ 5986914 w 8460606"/>
              <a:gd name="connsiteY105" fmla="*/ 1145406 h 4620126"/>
              <a:gd name="connsiteX106" fmla="*/ 6006164 w 8460606"/>
              <a:gd name="connsiteY106" fmla="*/ 1078029 h 4620126"/>
              <a:gd name="connsiteX107" fmla="*/ 6035040 w 8460606"/>
              <a:gd name="connsiteY107" fmla="*/ 808522 h 4620126"/>
              <a:gd name="connsiteX108" fmla="*/ 6054291 w 8460606"/>
              <a:gd name="connsiteY108" fmla="*/ 741145 h 4620126"/>
              <a:gd name="connsiteX109" fmla="*/ 6073541 w 8460606"/>
              <a:gd name="connsiteY109" fmla="*/ 683394 h 4620126"/>
              <a:gd name="connsiteX110" fmla="*/ 6092792 w 8460606"/>
              <a:gd name="connsiteY110" fmla="*/ 596766 h 4620126"/>
              <a:gd name="connsiteX111" fmla="*/ 6131293 w 8460606"/>
              <a:gd name="connsiteY111" fmla="*/ 462013 h 4620126"/>
              <a:gd name="connsiteX112" fmla="*/ 6150543 w 8460606"/>
              <a:gd name="connsiteY112" fmla="*/ 423512 h 4620126"/>
              <a:gd name="connsiteX113" fmla="*/ 6179419 w 8460606"/>
              <a:gd name="connsiteY113" fmla="*/ 317634 h 4620126"/>
              <a:gd name="connsiteX114" fmla="*/ 6198670 w 8460606"/>
              <a:gd name="connsiteY114" fmla="*/ 279133 h 4620126"/>
              <a:gd name="connsiteX115" fmla="*/ 6217920 w 8460606"/>
              <a:gd name="connsiteY115" fmla="*/ 221381 h 4620126"/>
              <a:gd name="connsiteX116" fmla="*/ 6275672 w 8460606"/>
              <a:gd name="connsiteY116" fmla="*/ 115503 h 4620126"/>
              <a:gd name="connsiteX117" fmla="*/ 6294922 w 8460606"/>
              <a:gd name="connsiteY117" fmla="*/ 57752 h 4620126"/>
              <a:gd name="connsiteX118" fmla="*/ 6304548 w 8460606"/>
              <a:gd name="connsiteY118" fmla="*/ 28876 h 4620126"/>
              <a:gd name="connsiteX119" fmla="*/ 6323798 w 8460606"/>
              <a:gd name="connsiteY119" fmla="*/ 0 h 4620126"/>
              <a:gd name="connsiteX120" fmla="*/ 6352674 w 8460606"/>
              <a:gd name="connsiteY120" fmla="*/ 9625 h 4620126"/>
              <a:gd name="connsiteX121" fmla="*/ 6371924 w 8460606"/>
              <a:gd name="connsiteY121" fmla="*/ 38501 h 4620126"/>
              <a:gd name="connsiteX122" fmla="*/ 6400800 w 8460606"/>
              <a:gd name="connsiteY122" fmla="*/ 67377 h 4620126"/>
              <a:gd name="connsiteX123" fmla="*/ 6420051 w 8460606"/>
              <a:gd name="connsiteY123" fmla="*/ 125128 h 4620126"/>
              <a:gd name="connsiteX124" fmla="*/ 6458552 w 8460606"/>
              <a:gd name="connsiteY124" fmla="*/ 182880 h 4620126"/>
              <a:gd name="connsiteX125" fmla="*/ 6477802 w 8460606"/>
              <a:gd name="connsiteY125" fmla="*/ 211756 h 4620126"/>
              <a:gd name="connsiteX126" fmla="*/ 6516303 w 8460606"/>
              <a:gd name="connsiteY126" fmla="*/ 298383 h 4620126"/>
              <a:gd name="connsiteX127" fmla="*/ 6545179 w 8460606"/>
              <a:gd name="connsiteY127" fmla="*/ 442762 h 4620126"/>
              <a:gd name="connsiteX128" fmla="*/ 6564430 w 8460606"/>
              <a:gd name="connsiteY128" fmla="*/ 471638 h 4620126"/>
              <a:gd name="connsiteX129" fmla="*/ 6593305 w 8460606"/>
              <a:gd name="connsiteY129" fmla="*/ 529389 h 4620126"/>
              <a:gd name="connsiteX130" fmla="*/ 6602931 w 8460606"/>
              <a:gd name="connsiteY130" fmla="*/ 558265 h 4620126"/>
              <a:gd name="connsiteX131" fmla="*/ 6631806 w 8460606"/>
              <a:gd name="connsiteY131" fmla="*/ 567891 h 4620126"/>
              <a:gd name="connsiteX132" fmla="*/ 6651057 w 8460606"/>
              <a:gd name="connsiteY132" fmla="*/ 596766 h 4620126"/>
              <a:gd name="connsiteX133" fmla="*/ 6699183 w 8460606"/>
              <a:gd name="connsiteY133" fmla="*/ 654518 h 4620126"/>
              <a:gd name="connsiteX134" fmla="*/ 6728059 w 8460606"/>
              <a:gd name="connsiteY134" fmla="*/ 712269 h 4620126"/>
              <a:gd name="connsiteX135" fmla="*/ 6737684 w 8460606"/>
              <a:gd name="connsiteY135" fmla="*/ 750771 h 4620126"/>
              <a:gd name="connsiteX136" fmla="*/ 6766560 w 8460606"/>
              <a:gd name="connsiteY136" fmla="*/ 808522 h 4620126"/>
              <a:gd name="connsiteX137" fmla="*/ 6776185 w 8460606"/>
              <a:gd name="connsiteY137" fmla="*/ 847023 h 4620126"/>
              <a:gd name="connsiteX138" fmla="*/ 6785811 w 8460606"/>
              <a:gd name="connsiteY138" fmla="*/ 904775 h 4620126"/>
              <a:gd name="connsiteX139" fmla="*/ 6805061 w 8460606"/>
              <a:gd name="connsiteY139" fmla="*/ 933651 h 4620126"/>
              <a:gd name="connsiteX140" fmla="*/ 6824312 w 8460606"/>
              <a:gd name="connsiteY140" fmla="*/ 1010653 h 4620126"/>
              <a:gd name="connsiteX141" fmla="*/ 6833937 w 8460606"/>
              <a:gd name="connsiteY141" fmla="*/ 1049154 h 4620126"/>
              <a:gd name="connsiteX142" fmla="*/ 6853188 w 8460606"/>
              <a:gd name="connsiteY142" fmla="*/ 1116531 h 4620126"/>
              <a:gd name="connsiteX143" fmla="*/ 6862813 w 8460606"/>
              <a:gd name="connsiteY143" fmla="*/ 1174282 h 4620126"/>
              <a:gd name="connsiteX144" fmla="*/ 6872438 w 8460606"/>
              <a:gd name="connsiteY144" fmla="*/ 1655545 h 4620126"/>
              <a:gd name="connsiteX145" fmla="*/ 6882063 w 8460606"/>
              <a:gd name="connsiteY145" fmla="*/ 1684421 h 4620126"/>
              <a:gd name="connsiteX146" fmla="*/ 6891689 w 8460606"/>
              <a:gd name="connsiteY146" fmla="*/ 1751798 h 4620126"/>
              <a:gd name="connsiteX147" fmla="*/ 6910939 w 8460606"/>
              <a:gd name="connsiteY147" fmla="*/ 1780674 h 4620126"/>
              <a:gd name="connsiteX148" fmla="*/ 6939815 w 8460606"/>
              <a:gd name="connsiteY148" fmla="*/ 1848051 h 4620126"/>
              <a:gd name="connsiteX149" fmla="*/ 6959065 w 8460606"/>
              <a:gd name="connsiteY149" fmla="*/ 1876926 h 4620126"/>
              <a:gd name="connsiteX150" fmla="*/ 6978316 w 8460606"/>
              <a:gd name="connsiteY150" fmla="*/ 1934678 h 4620126"/>
              <a:gd name="connsiteX151" fmla="*/ 7016817 w 8460606"/>
              <a:gd name="connsiteY151" fmla="*/ 1992429 h 4620126"/>
              <a:gd name="connsiteX152" fmla="*/ 7036068 w 8460606"/>
              <a:gd name="connsiteY152" fmla="*/ 2021305 h 4620126"/>
              <a:gd name="connsiteX153" fmla="*/ 7045693 w 8460606"/>
              <a:gd name="connsiteY153" fmla="*/ 2050181 h 4620126"/>
              <a:gd name="connsiteX154" fmla="*/ 7141945 w 8460606"/>
              <a:gd name="connsiteY154" fmla="*/ 2146434 h 4620126"/>
              <a:gd name="connsiteX155" fmla="*/ 7209322 w 8460606"/>
              <a:gd name="connsiteY155" fmla="*/ 2165684 h 4620126"/>
              <a:gd name="connsiteX156" fmla="*/ 7267074 w 8460606"/>
              <a:gd name="connsiteY156" fmla="*/ 2204185 h 4620126"/>
              <a:gd name="connsiteX157" fmla="*/ 7295950 w 8460606"/>
              <a:gd name="connsiteY157" fmla="*/ 2223436 h 4620126"/>
              <a:gd name="connsiteX158" fmla="*/ 7575082 w 8460606"/>
              <a:gd name="connsiteY158" fmla="*/ 2213811 h 4620126"/>
              <a:gd name="connsiteX159" fmla="*/ 7661710 w 8460606"/>
              <a:gd name="connsiteY159" fmla="*/ 2165684 h 4620126"/>
              <a:gd name="connsiteX160" fmla="*/ 7748337 w 8460606"/>
              <a:gd name="connsiteY160" fmla="*/ 2136808 h 4620126"/>
              <a:gd name="connsiteX161" fmla="*/ 7777213 w 8460606"/>
              <a:gd name="connsiteY161" fmla="*/ 2127183 h 4620126"/>
              <a:gd name="connsiteX162" fmla="*/ 7806089 w 8460606"/>
              <a:gd name="connsiteY162" fmla="*/ 2107933 h 4620126"/>
              <a:gd name="connsiteX163" fmla="*/ 7834964 w 8460606"/>
              <a:gd name="connsiteY163" fmla="*/ 2079057 h 4620126"/>
              <a:gd name="connsiteX164" fmla="*/ 7950468 w 8460606"/>
              <a:gd name="connsiteY164" fmla="*/ 2050181 h 4620126"/>
              <a:gd name="connsiteX165" fmla="*/ 7979343 w 8460606"/>
              <a:gd name="connsiteY165" fmla="*/ 2040556 h 4620126"/>
              <a:gd name="connsiteX166" fmla="*/ 8075596 w 8460606"/>
              <a:gd name="connsiteY166" fmla="*/ 2021305 h 4620126"/>
              <a:gd name="connsiteX167" fmla="*/ 8114097 w 8460606"/>
              <a:gd name="connsiteY167" fmla="*/ 2002055 h 4620126"/>
              <a:gd name="connsiteX168" fmla="*/ 8171849 w 8460606"/>
              <a:gd name="connsiteY168" fmla="*/ 1982804 h 4620126"/>
              <a:gd name="connsiteX169" fmla="*/ 8229600 w 8460606"/>
              <a:gd name="connsiteY169" fmla="*/ 1944303 h 4620126"/>
              <a:gd name="connsiteX170" fmla="*/ 8258476 w 8460606"/>
              <a:gd name="connsiteY170" fmla="*/ 1925053 h 4620126"/>
              <a:gd name="connsiteX171" fmla="*/ 8277726 w 8460606"/>
              <a:gd name="connsiteY171" fmla="*/ 1896177 h 4620126"/>
              <a:gd name="connsiteX172" fmla="*/ 8306602 w 8460606"/>
              <a:gd name="connsiteY172" fmla="*/ 1886552 h 4620126"/>
              <a:gd name="connsiteX173" fmla="*/ 8364354 w 8460606"/>
              <a:gd name="connsiteY173" fmla="*/ 1857676 h 4620126"/>
              <a:gd name="connsiteX174" fmla="*/ 8383604 w 8460606"/>
              <a:gd name="connsiteY174" fmla="*/ 1828800 h 4620126"/>
              <a:gd name="connsiteX175" fmla="*/ 8460606 w 8460606"/>
              <a:gd name="connsiteY17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01541 w 8460606"/>
              <a:gd name="connsiteY17" fmla="*/ 3840480 h 4620126"/>
              <a:gd name="connsiteX18" fmla="*/ 1559293 w 8460606"/>
              <a:gd name="connsiteY18" fmla="*/ 3782728 h 4620126"/>
              <a:gd name="connsiteX19" fmla="*/ 1588169 w 8460606"/>
              <a:gd name="connsiteY19" fmla="*/ 3744227 h 4620126"/>
              <a:gd name="connsiteX20" fmla="*/ 1626670 w 8460606"/>
              <a:gd name="connsiteY20" fmla="*/ 3715352 h 4620126"/>
              <a:gd name="connsiteX21" fmla="*/ 1867301 w 8460606"/>
              <a:gd name="connsiteY21" fmla="*/ 3465095 h 4620126"/>
              <a:gd name="connsiteX22" fmla="*/ 1963554 w 8460606"/>
              <a:gd name="connsiteY22" fmla="*/ 3359217 h 4620126"/>
              <a:gd name="connsiteX23" fmla="*/ 2088682 w 8460606"/>
              <a:gd name="connsiteY23" fmla="*/ 3214838 h 4620126"/>
              <a:gd name="connsiteX24" fmla="*/ 2156059 w 8460606"/>
              <a:gd name="connsiteY24" fmla="*/ 3099335 h 4620126"/>
              <a:gd name="connsiteX25" fmla="*/ 2175310 w 8460606"/>
              <a:gd name="connsiteY25" fmla="*/ 3060834 h 4620126"/>
              <a:gd name="connsiteX26" fmla="*/ 2194560 w 8460606"/>
              <a:gd name="connsiteY26" fmla="*/ 2993457 h 4620126"/>
              <a:gd name="connsiteX27" fmla="*/ 2233061 w 8460606"/>
              <a:gd name="connsiteY27" fmla="*/ 2887579 h 4620126"/>
              <a:gd name="connsiteX28" fmla="*/ 2261937 w 8460606"/>
              <a:gd name="connsiteY28" fmla="*/ 2675823 h 4620126"/>
              <a:gd name="connsiteX29" fmla="*/ 2281188 w 8460606"/>
              <a:gd name="connsiteY29" fmla="*/ 2598821 h 4620126"/>
              <a:gd name="connsiteX30" fmla="*/ 2310063 w 8460606"/>
              <a:gd name="connsiteY30" fmla="*/ 2531444 h 4620126"/>
              <a:gd name="connsiteX31" fmla="*/ 2406316 w 8460606"/>
              <a:gd name="connsiteY31" fmla="*/ 2464067 h 4620126"/>
              <a:gd name="connsiteX32" fmla="*/ 2608446 w 8460606"/>
              <a:gd name="connsiteY32" fmla="*/ 2290813 h 4620126"/>
              <a:gd name="connsiteX33" fmla="*/ 2704699 w 8460606"/>
              <a:gd name="connsiteY33" fmla="*/ 2329314 h 4620126"/>
              <a:gd name="connsiteX34" fmla="*/ 2791326 w 8460606"/>
              <a:gd name="connsiteY34" fmla="*/ 2367815 h 4620126"/>
              <a:gd name="connsiteX35" fmla="*/ 2916455 w 8460606"/>
              <a:gd name="connsiteY35" fmla="*/ 2483318 h 4620126"/>
              <a:gd name="connsiteX36" fmla="*/ 2954956 w 8460606"/>
              <a:gd name="connsiteY36" fmla="*/ 2569945 h 4620126"/>
              <a:gd name="connsiteX37" fmla="*/ 3022333 w 8460606"/>
              <a:gd name="connsiteY37" fmla="*/ 2714324 h 4620126"/>
              <a:gd name="connsiteX38" fmla="*/ 3041583 w 8460606"/>
              <a:gd name="connsiteY38" fmla="*/ 2772076 h 4620126"/>
              <a:gd name="connsiteX39" fmla="*/ 3060834 w 8460606"/>
              <a:gd name="connsiteY39" fmla="*/ 2829827 h 4620126"/>
              <a:gd name="connsiteX40" fmla="*/ 3128211 w 8460606"/>
              <a:gd name="connsiteY40" fmla="*/ 2954956 h 4620126"/>
              <a:gd name="connsiteX41" fmla="*/ 3157086 w 8460606"/>
              <a:gd name="connsiteY41" fmla="*/ 2974206 h 4620126"/>
              <a:gd name="connsiteX42" fmla="*/ 3262964 w 8460606"/>
              <a:gd name="connsiteY42" fmla="*/ 3070459 h 4620126"/>
              <a:gd name="connsiteX43" fmla="*/ 3445844 w 8460606"/>
              <a:gd name="connsiteY43" fmla="*/ 3205213 h 4620126"/>
              <a:gd name="connsiteX44" fmla="*/ 3474720 w 8460606"/>
              <a:gd name="connsiteY44" fmla="*/ 3224463 h 4620126"/>
              <a:gd name="connsiteX45" fmla="*/ 3599849 w 8460606"/>
              <a:gd name="connsiteY45" fmla="*/ 3282215 h 4620126"/>
              <a:gd name="connsiteX46" fmla="*/ 3638350 w 8460606"/>
              <a:gd name="connsiteY46" fmla="*/ 3291840 h 4620126"/>
              <a:gd name="connsiteX47" fmla="*/ 4100362 w 8460606"/>
              <a:gd name="connsiteY47" fmla="*/ 3243714 h 4620126"/>
              <a:gd name="connsiteX48" fmla="*/ 4129238 w 8460606"/>
              <a:gd name="connsiteY48" fmla="*/ 3234088 h 4620126"/>
              <a:gd name="connsiteX49" fmla="*/ 4331369 w 8460606"/>
              <a:gd name="connsiteY49" fmla="*/ 3051208 h 4620126"/>
              <a:gd name="connsiteX50" fmla="*/ 4350619 w 8460606"/>
              <a:gd name="connsiteY50" fmla="*/ 3022333 h 4620126"/>
              <a:gd name="connsiteX51" fmla="*/ 4437246 w 8460606"/>
              <a:gd name="connsiteY51" fmla="*/ 2954956 h 4620126"/>
              <a:gd name="connsiteX52" fmla="*/ 4687503 w 8460606"/>
              <a:gd name="connsiteY52" fmla="*/ 2579571 h 4620126"/>
              <a:gd name="connsiteX53" fmla="*/ 4697129 w 8460606"/>
              <a:gd name="connsiteY53" fmla="*/ 2550695 h 4620126"/>
              <a:gd name="connsiteX54" fmla="*/ 4735630 w 8460606"/>
              <a:gd name="connsiteY54" fmla="*/ 2464067 h 4620126"/>
              <a:gd name="connsiteX55" fmla="*/ 4754880 w 8460606"/>
              <a:gd name="connsiteY55" fmla="*/ 2406316 h 4620126"/>
              <a:gd name="connsiteX56" fmla="*/ 4764505 w 8460606"/>
              <a:gd name="connsiteY56" fmla="*/ 2377440 h 4620126"/>
              <a:gd name="connsiteX57" fmla="*/ 4822257 w 8460606"/>
              <a:gd name="connsiteY57" fmla="*/ 2252312 h 4620126"/>
              <a:gd name="connsiteX58" fmla="*/ 4908884 w 8460606"/>
              <a:gd name="connsiteY58" fmla="*/ 1982804 h 4620126"/>
              <a:gd name="connsiteX59" fmla="*/ 4918510 w 8460606"/>
              <a:gd name="connsiteY59" fmla="*/ 1876926 h 4620126"/>
              <a:gd name="connsiteX60" fmla="*/ 4937760 w 8460606"/>
              <a:gd name="connsiteY60" fmla="*/ 1809549 h 4620126"/>
              <a:gd name="connsiteX61" fmla="*/ 4957011 w 8460606"/>
              <a:gd name="connsiteY61" fmla="*/ 1626669 h 4620126"/>
              <a:gd name="connsiteX62" fmla="*/ 4966636 w 8460606"/>
              <a:gd name="connsiteY62" fmla="*/ 1578543 h 4620126"/>
              <a:gd name="connsiteX63" fmla="*/ 4976261 w 8460606"/>
              <a:gd name="connsiteY63" fmla="*/ 1463040 h 4620126"/>
              <a:gd name="connsiteX64" fmla="*/ 5014762 w 8460606"/>
              <a:gd name="connsiteY64" fmla="*/ 1366787 h 4620126"/>
              <a:gd name="connsiteX65" fmla="*/ 5024388 w 8460606"/>
              <a:gd name="connsiteY65" fmla="*/ 1328286 h 4620126"/>
              <a:gd name="connsiteX66" fmla="*/ 5062889 w 8460606"/>
              <a:gd name="connsiteY66" fmla="*/ 1241659 h 4620126"/>
              <a:gd name="connsiteX67" fmla="*/ 5072514 w 8460606"/>
              <a:gd name="connsiteY67" fmla="*/ 1203158 h 4620126"/>
              <a:gd name="connsiteX68" fmla="*/ 5091764 w 8460606"/>
              <a:gd name="connsiteY68" fmla="*/ 1155032 h 4620126"/>
              <a:gd name="connsiteX69" fmla="*/ 5101390 w 8460606"/>
              <a:gd name="connsiteY69" fmla="*/ 1126156 h 4620126"/>
              <a:gd name="connsiteX70" fmla="*/ 5120640 w 8460606"/>
              <a:gd name="connsiteY70" fmla="*/ 1097280 h 4620126"/>
              <a:gd name="connsiteX71" fmla="*/ 5149516 w 8460606"/>
              <a:gd name="connsiteY71" fmla="*/ 1029903 h 4620126"/>
              <a:gd name="connsiteX72" fmla="*/ 5178392 w 8460606"/>
              <a:gd name="connsiteY72" fmla="*/ 1001027 h 4620126"/>
              <a:gd name="connsiteX73" fmla="*/ 5216893 w 8460606"/>
              <a:gd name="connsiteY73" fmla="*/ 943276 h 4620126"/>
              <a:gd name="connsiteX74" fmla="*/ 5236143 w 8460606"/>
              <a:gd name="connsiteY74" fmla="*/ 914400 h 4620126"/>
              <a:gd name="connsiteX75" fmla="*/ 5274644 w 8460606"/>
              <a:gd name="connsiteY75" fmla="*/ 827773 h 4620126"/>
              <a:gd name="connsiteX76" fmla="*/ 5303520 w 8460606"/>
              <a:gd name="connsiteY76" fmla="*/ 770021 h 4620126"/>
              <a:gd name="connsiteX77" fmla="*/ 5361272 w 8460606"/>
              <a:gd name="connsiteY77" fmla="*/ 741145 h 4620126"/>
              <a:gd name="connsiteX78" fmla="*/ 5390148 w 8460606"/>
              <a:gd name="connsiteY78" fmla="*/ 750771 h 4620126"/>
              <a:gd name="connsiteX79" fmla="*/ 5447899 w 8460606"/>
              <a:gd name="connsiteY79" fmla="*/ 731520 h 4620126"/>
              <a:gd name="connsiteX80" fmla="*/ 5505651 w 8460606"/>
              <a:gd name="connsiteY80" fmla="*/ 770021 h 4620126"/>
              <a:gd name="connsiteX81" fmla="*/ 5515276 w 8460606"/>
              <a:gd name="connsiteY81" fmla="*/ 798897 h 4620126"/>
              <a:gd name="connsiteX82" fmla="*/ 5553777 w 8460606"/>
              <a:gd name="connsiteY82" fmla="*/ 875899 h 4620126"/>
              <a:gd name="connsiteX83" fmla="*/ 5582653 w 8460606"/>
              <a:gd name="connsiteY83" fmla="*/ 962526 h 4620126"/>
              <a:gd name="connsiteX84" fmla="*/ 5592278 w 8460606"/>
              <a:gd name="connsiteY84" fmla="*/ 991402 h 4620126"/>
              <a:gd name="connsiteX85" fmla="*/ 5611529 w 8460606"/>
              <a:gd name="connsiteY85" fmla="*/ 1029903 h 4620126"/>
              <a:gd name="connsiteX86" fmla="*/ 5630779 w 8460606"/>
              <a:gd name="connsiteY86" fmla="*/ 1087655 h 4620126"/>
              <a:gd name="connsiteX87" fmla="*/ 5640404 w 8460606"/>
              <a:gd name="connsiteY87" fmla="*/ 1116531 h 4620126"/>
              <a:gd name="connsiteX88" fmla="*/ 5678905 w 8460606"/>
              <a:gd name="connsiteY88" fmla="*/ 1174282 h 4620126"/>
              <a:gd name="connsiteX89" fmla="*/ 5698156 w 8460606"/>
              <a:gd name="connsiteY89" fmla="*/ 1203158 h 4620126"/>
              <a:gd name="connsiteX90" fmla="*/ 5717406 w 8460606"/>
              <a:gd name="connsiteY90" fmla="*/ 1260909 h 4620126"/>
              <a:gd name="connsiteX91" fmla="*/ 5727032 w 8460606"/>
              <a:gd name="connsiteY91" fmla="*/ 1289785 h 4620126"/>
              <a:gd name="connsiteX92" fmla="*/ 5736657 w 8460606"/>
              <a:gd name="connsiteY92" fmla="*/ 1328286 h 4620126"/>
              <a:gd name="connsiteX93" fmla="*/ 5755908 w 8460606"/>
              <a:gd name="connsiteY93" fmla="*/ 1376413 h 4620126"/>
              <a:gd name="connsiteX94" fmla="*/ 5765533 w 8460606"/>
              <a:gd name="connsiteY94" fmla="*/ 1491916 h 4620126"/>
              <a:gd name="connsiteX95" fmla="*/ 5775158 w 8460606"/>
              <a:gd name="connsiteY95" fmla="*/ 1540042 h 4620126"/>
              <a:gd name="connsiteX96" fmla="*/ 5784783 w 8460606"/>
              <a:gd name="connsiteY96" fmla="*/ 1636295 h 4620126"/>
              <a:gd name="connsiteX97" fmla="*/ 5823284 w 8460606"/>
              <a:gd name="connsiteY97" fmla="*/ 1626669 h 4620126"/>
              <a:gd name="connsiteX98" fmla="*/ 5842535 w 8460606"/>
              <a:gd name="connsiteY98" fmla="*/ 1597794 h 4620126"/>
              <a:gd name="connsiteX99" fmla="*/ 5871411 w 8460606"/>
              <a:gd name="connsiteY99" fmla="*/ 1578543 h 4620126"/>
              <a:gd name="connsiteX100" fmla="*/ 5909912 w 8460606"/>
              <a:gd name="connsiteY100" fmla="*/ 1520792 h 4620126"/>
              <a:gd name="connsiteX101" fmla="*/ 5929162 w 8460606"/>
              <a:gd name="connsiteY101" fmla="*/ 1491916 h 4620126"/>
              <a:gd name="connsiteX102" fmla="*/ 5958038 w 8460606"/>
              <a:gd name="connsiteY102" fmla="*/ 1434164 h 4620126"/>
              <a:gd name="connsiteX103" fmla="*/ 5977289 w 8460606"/>
              <a:gd name="connsiteY103" fmla="*/ 1232034 h 4620126"/>
              <a:gd name="connsiteX104" fmla="*/ 5986914 w 8460606"/>
              <a:gd name="connsiteY104" fmla="*/ 1145406 h 4620126"/>
              <a:gd name="connsiteX105" fmla="*/ 6006164 w 8460606"/>
              <a:gd name="connsiteY105" fmla="*/ 1078029 h 4620126"/>
              <a:gd name="connsiteX106" fmla="*/ 6035040 w 8460606"/>
              <a:gd name="connsiteY106" fmla="*/ 808522 h 4620126"/>
              <a:gd name="connsiteX107" fmla="*/ 6054291 w 8460606"/>
              <a:gd name="connsiteY107" fmla="*/ 741145 h 4620126"/>
              <a:gd name="connsiteX108" fmla="*/ 6073541 w 8460606"/>
              <a:gd name="connsiteY108" fmla="*/ 683394 h 4620126"/>
              <a:gd name="connsiteX109" fmla="*/ 6092792 w 8460606"/>
              <a:gd name="connsiteY109" fmla="*/ 596766 h 4620126"/>
              <a:gd name="connsiteX110" fmla="*/ 6131293 w 8460606"/>
              <a:gd name="connsiteY110" fmla="*/ 462013 h 4620126"/>
              <a:gd name="connsiteX111" fmla="*/ 6150543 w 8460606"/>
              <a:gd name="connsiteY111" fmla="*/ 423512 h 4620126"/>
              <a:gd name="connsiteX112" fmla="*/ 6179419 w 8460606"/>
              <a:gd name="connsiteY112" fmla="*/ 317634 h 4620126"/>
              <a:gd name="connsiteX113" fmla="*/ 6198670 w 8460606"/>
              <a:gd name="connsiteY113" fmla="*/ 279133 h 4620126"/>
              <a:gd name="connsiteX114" fmla="*/ 6217920 w 8460606"/>
              <a:gd name="connsiteY114" fmla="*/ 221381 h 4620126"/>
              <a:gd name="connsiteX115" fmla="*/ 6275672 w 8460606"/>
              <a:gd name="connsiteY115" fmla="*/ 115503 h 4620126"/>
              <a:gd name="connsiteX116" fmla="*/ 6294922 w 8460606"/>
              <a:gd name="connsiteY116" fmla="*/ 57752 h 4620126"/>
              <a:gd name="connsiteX117" fmla="*/ 6304548 w 8460606"/>
              <a:gd name="connsiteY117" fmla="*/ 28876 h 4620126"/>
              <a:gd name="connsiteX118" fmla="*/ 6323798 w 8460606"/>
              <a:gd name="connsiteY118" fmla="*/ 0 h 4620126"/>
              <a:gd name="connsiteX119" fmla="*/ 6352674 w 8460606"/>
              <a:gd name="connsiteY119" fmla="*/ 9625 h 4620126"/>
              <a:gd name="connsiteX120" fmla="*/ 6371924 w 8460606"/>
              <a:gd name="connsiteY120" fmla="*/ 38501 h 4620126"/>
              <a:gd name="connsiteX121" fmla="*/ 6400800 w 8460606"/>
              <a:gd name="connsiteY121" fmla="*/ 67377 h 4620126"/>
              <a:gd name="connsiteX122" fmla="*/ 6420051 w 8460606"/>
              <a:gd name="connsiteY122" fmla="*/ 125128 h 4620126"/>
              <a:gd name="connsiteX123" fmla="*/ 6458552 w 8460606"/>
              <a:gd name="connsiteY123" fmla="*/ 182880 h 4620126"/>
              <a:gd name="connsiteX124" fmla="*/ 6477802 w 8460606"/>
              <a:gd name="connsiteY124" fmla="*/ 211756 h 4620126"/>
              <a:gd name="connsiteX125" fmla="*/ 6516303 w 8460606"/>
              <a:gd name="connsiteY125" fmla="*/ 298383 h 4620126"/>
              <a:gd name="connsiteX126" fmla="*/ 6545179 w 8460606"/>
              <a:gd name="connsiteY126" fmla="*/ 442762 h 4620126"/>
              <a:gd name="connsiteX127" fmla="*/ 6564430 w 8460606"/>
              <a:gd name="connsiteY127" fmla="*/ 471638 h 4620126"/>
              <a:gd name="connsiteX128" fmla="*/ 6593305 w 8460606"/>
              <a:gd name="connsiteY128" fmla="*/ 529389 h 4620126"/>
              <a:gd name="connsiteX129" fmla="*/ 6602931 w 8460606"/>
              <a:gd name="connsiteY129" fmla="*/ 558265 h 4620126"/>
              <a:gd name="connsiteX130" fmla="*/ 6631806 w 8460606"/>
              <a:gd name="connsiteY130" fmla="*/ 567891 h 4620126"/>
              <a:gd name="connsiteX131" fmla="*/ 6651057 w 8460606"/>
              <a:gd name="connsiteY131" fmla="*/ 596766 h 4620126"/>
              <a:gd name="connsiteX132" fmla="*/ 6699183 w 8460606"/>
              <a:gd name="connsiteY132" fmla="*/ 654518 h 4620126"/>
              <a:gd name="connsiteX133" fmla="*/ 6728059 w 8460606"/>
              <a:gd name="connsiteY133" fmla="*/ 712269 h 4620126"/>
              <a:gd name="connsiteX134" fmla="*/ 6737684 w 8460606"/>
              <a:gd name="connsiteY134" fmla="*/ 750771 h 4620126"/>
              <a:gd name="connsiteX135" fmla="*/ 6766560 w 8460606"/>
              <a:gd name="connsiteY135" fmla="*/ 808522 h 4620126"/>
              <a:gd name="connsiteX136" fmla="*/ 6776185 w 8460606"/>
              <a:gd name="connsiteY136" fmla="*/ 847023 h 4620126"/>
              <a:gd name="connsiteX137" fmla="*/ 6785811 w 8460606"/>
              <a:gd name="connsiteY137" fmla="*/ 904775 h 4620126"/>
              <a:gd name="connsiteX138" fmla="*/ 6805061 w 8460606"/>
              <a:gd name="connsiteY138" fmla="*/ 933651 h 4620126"/>
              <a:gd name="connsiteX139" fmla="*/ 6824312 w 8460606"/>
              <a:gd name="connsiteY139" fmla="*/ 1010653 h 4620126"/>
              <a:gd name="connsiteX140" fmla="*/ 6833937 w 8460606"/>
              <a:gd name="connsiteY140" fmla="*/ 1049154 h 4620126"/>
              <a:gd name="connsiteX141" fmla="*/ 6853188 w 8460606"/>
              <a:gd name="connsiteY141" fmla="*/ 1116531 h 4620126"/>
              <a:gd name="connsiteX142" fmla="*/ 6862813 w 8460606"/>
              <a:gd name="connsiteY142" fmla="*/ 1174282 h 4620126"/>
              <a:gd name="connsiteX143" fmla="*/ 6872438 w 8460606"/>
              <a:gd name="connsiteY143" fmla="*/ 1655545 h 4620126"/>
              <a:gd name="connsiteX144" fmla="*/ 6882063 w 8460606"/>
              <a:gd name="connsiteY144" fmla="*/ 1684421 h 4620126"/>
              <a:gd name="connsiteX145" fmla="*/ 6891689 w 8460606"/>
              <a:gd name="connsiteY145" fmla="*/ 1751798 h 4620126"/>
              <a:gd name="connsiteX146" fmla="*/ 6910939 w 8460606"/>
              <a:gd name="connsiteY146" fmla="*/ 1780674 h 4620126"/>
              <a:gd name="connsiteX147" fmla="*/ 6939815 w 8460606"/>
              <a:gd name="connsiteY147" fmla="*/ 1848051 h 4620126"/>
              <a:gd name="connsiteX148" fmla="*/ 6959065 w 8460606"/>
              <a:gd name="connsiteY148" fmla="*/ 1876926 h 4620126"/>
              <a:gd name="connsiteX149" fmla="*/ 6978316 w 8460606"/>
              <a:gd name="connsiteY149" fmla="*/ 1934678 h 4620126"/>
              <a:gd name="connsiteX150" fmla="*/ 7016817 w 8460606"/>
              <a:gd name="connsiteY150" fmla="*/ 1992429 h 4620126"/>
              <a:gd name="connsiteX151" fmla="*/ 7036068 w 8460606"/>
              <a:gd name="connsiteY151" fmla="*/ 2021305 h 4620126"/>
              <a:gd name="connsiteX152" fmla="*/ 7045693 w 8460606"/>
              <a:gd name="connsiteY152" fmla="*/ 2050181 h 4620126"/>
              <a:gd name="connsiteX153" fmla="*/ 7141945 w 8460606"/>
              <a:gd name="connsiteY153" fmla="*/ 2146434 h 4620126"/>
              <a:gd name="connsiteX154" fmla="*/ 7209322 w 8460606"/>
              <a:gd name="connsiteY154" fmla="*/ 2165684 h 4620126"/>
              <a:gd name="connsiteX155" fmla="*/ 7267074 w 8460606"/>
              <a:gd name="connsiteY155" fmla="*/ 2204185 h 4620126"/>
              <a:gd name="connsiteX156" fmla="*/ 7295950 w 8460606"/>
              <a:gd name="connsiteY156" fmla="*/ 2223436 h 4620126"/>
              <a:gd name="connsiteX157" fmla="*/ 7575082 w 8460606"/>
              <a:gd name="connsiteY157" fmla="*/ 2213811 h 4620126"/>
              <a:gd name="connsiteX158" fmla="*/ 7661710 w 8460606"/>
              <a:gd name="connsiteY158" fmla="*/ 2165684 h 4620126"/>
              <a:gd name="connsiteX159" fmla="*/ 7748337 w 8460606"/>
              <a:gd name="connsiteY159" fmla="*/ 2136808 h 4620126"/>
              <a:gd name="connsiteX160" fmla="*/ 7777213 w 8460606"/>
              <a:gd name="connsiteY160" fmla="*/ 2127183 h 4620126"/>
              <a:gd name="connsiteX161" fmla="*/ 7806089 w 8460606"/>
              <a:gd name="connsiteY161" fmla="*/ 2107933 h 4620126"/>
              <a:gd name="connsiteX162" fmla="*/ 7834964 w 8460606"/>
              <a:gd name="connsiteY162" fmla="*/ 2079057 h 4620126"/>
              <a:gd name="connsiteX163" fmla="*/ 7950468 w 8460606"/>
              <a:gd name="connsiteY163" fmla="*/ 2050181 h 4620126"/>
              <a:gd name="connsiteX164" fmla="*/ 7979343 w 8460606"/>
              <a:gd name="connsiteY164" fmla="*/ 2040556 h 4620126"/>
              <a:gd name="connsiteX165" fmla="*/ 8075596 w 8460606"/>
              <a:gd name="connsiteY165" fmla="*/ 2021305 h 4620126"/>
              <a:gd name="connsiteX166" fmla="*/ 8114097 w 8460606"/>
              <a:gd name="connsiteY166" fmla="*/ 2002055 h 4620126"/>
              <a:gd name="connsiteX167" fmla="*/ 8171849 w 8460606"/>
              <a:gd name="connsiteY167" fmla="*/ 1982804 h 4620126"/>
              <a:gd name="connsiteX168" fmla="*/ 8229600 w 8460606"/>
              <a:gd name="connsiteY168" fmla="*/ 1944303 h 4620126"/>
              <a:gd name="connsiteX169" fmla="*/ 8258476 w 8460606"/>
              <a:gd name="connsiteY169" fmla="*/ 1925053 h 4620126"/>
              <a:gd name="connsiteX170" fmla="*/ 8277726 w 8460606"/>
              <a:gd name="connsiteY170" fmla="*/ 1896177 h 4620126"/>
              <a:gd name="connsiteX171" fmla="*/ 8306602 w 8460606"/>
              <a:gd name="connsiteY171" fmla="*/ 1886552 h 4620126"/>
              <a:gd name="connsiteX172" fmla="*/ 8364354 w 8460606"/>
              <a:gd name="connsiteY172" fmla="*/ 1857676 h 4620126"/>
              <a:gd name="connsiteX173" fmla="*/ 8383604 w 8460606"/>
              <a:gd name="connsiteY173" fmla="*/ 1828800 h 4620126"/>
              <a:gd name="connsiteX174" fmla="*/ 8460606 w 8460606"/>
              <a:gd name="connsiteY17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01541 w 8460606"/>
              <a:gd name="connsiteY17" fmla="*/ 3840480 h 4620126"/>
              <a:gd name="connsiteX18" fmla="*/ 1559293 w 8460606"/>
              <a:gd name="connsiteY18" fmla="*/ 3782728 h 4620126"/>
              <a:gd name="connsiteX19" fmla="*/ 1588169 w 8460606"/>
              <a:gd name="connsiteY19" fmla="*/ 3744227 h 4620126"/>
              <a:gd name="connsiteX20" fmla="*/ 1626670 w 8460606"/>
              <a:gd name="connsiteY20" fmla="*/ 3715352 h 4620126"/>
              <a:gd name="connsiteX21" fmla="*/ 1867301 w 8460606"/>
              <a:gd name="connsiteY21" fmla="*/ 3465095 h 4620126"/>
              <a:gd name="connsiteX22" fmla="*/ 1963554 w 8460606"/>
              <a:gd name="connsiteY22" fmla="*/ 3359217 h 4620126"/>
              <a:gd name="connsiteX23" fmla="*/ 2088682 w 8460606"/>
              <a:gd name="connsiteY23" fmla="*/ 3214838 h 4620126"/>
              <a:gd name="connsiteX24" fmla="*/ 2156059 w 8460606"/>
              <a:gd name="connsiteY24" fmla="*/ 3099335 h 4620126"/>
              <a:gd name="connsiteX25" fmla="*/ 2175310 w 8460606"/>
              <a:gd name="connsiteY25" fmla="*/ 3060834 h 4620126"/>
              <a:gd name="connsiteX26" fmla="*/ 2194560 w 8460606"/>
              <a:gd name="connsiteY26" fmla="*/ 2993457 h 4620126"/>
              <a:gd name="connsiteX27" fmla="*/ 2233061 w 8460606"/>
              <a:gd name="connsiteY27" fmla="*/ 2887579 h 4620126"/>
              <a:gd name="connsiteX28" fmla="*/ 2261937 w 8460606"/>
              <a:gd name="connsiteY28" fmla="*/ 2675823 h 4620126"/>
              <a:gd name="connsiteX29" fmla="*/ 2281188 w 8460606"/>
              <a:gd name="connsiteY29" fmla="*/ 2598821 h 4620126"/>
              <a:gd name="connsiteX30" fmla="*/ 2310063 w 8460606"/>
              <a:gd name="connsiteY30" fmla="*/ 2531444 h 4620126"/>
              <a:gd name="connsiteX31" fmla="*/ 2406316 w 8460606"/>
              <a:gd name="connsiteY31" fmla="*/ 2464067 h 4620126"/>
              <a:gd name="connsiteX32" fmla="*/ 2608446 w 8460606"/>
              <a:gd name="connsiteY32" fmla="*/ 2290813 h 4620126"/>
              <a:gd name="connsiteX33" fmla="*/ 2704699 w 8460606"/>
              <a:gd name="connsiteY33" fmla="*/ 2329314 h 4620126"/>
              <a:gd name="connsiteX34" fmla="*/ 2791326 w 8460606"/>
              <a:gd name="connsiteY34" fmla="*/ 2367815 h 4620126"/>
              <a:gd name="connsiteX35" fmla="*/ 2916455 w 8460606"/>
              <a:gd name="connsiteY35" fmla="*/ 2483318 h 4620126"/>
              <a:gd name="connsiteX36" fmla="*/ 2954956 w 8460606"/>
              <a:gd name="connsiteY36" fmla="*/ 2569945 h 4620126"/>
              <a:gd name="connsiteX37" fmla="*/ 3022333 w 8460606"/>
              <a:gd name="connsiteY37" fmla="*/ 2714324 h 4620126"/>
              <a:gd name="connsiteX38" fmla="*/ 3041583 w 8460606"/>
              <a:gd name="connsiteY38" fmla="*/ 2772076 h 4620126"/>
              <a:gd name="connsiteX39" fmla="*/ 3060834 w 8460606"/>
              <a:gd name="connsiteY39" fmla="*/ 2829827 h 4620126"/>
              <a:gd name="connsiteX40" fmla="*/ 3128211 w 8460606"/>
              <a:gd name="connsiteY40" fmla="*/ 2954956 h 4620126"/>
              <a:gd name="connsiteX41" fmla="*/ 3157086 w 8460606"/>
              <a:gd name="connsiteY41" fmla="*/ 2974206 h 4620126"/>
              <a:gd name="connsiteX42" fmla="*/ 3262964 w 8460606"/>
              <a:gd name="connsiteY42" fmla="*/ 3070459 h 4620126"/>
              <a:gd name="connsiteX43" fmla="*/ 3445844 w 8460606"/>
              <a:gd name="connsiteY43" fmla="*/ 3205213 h 4620126"/>
              <a:gd name="connsiteX44" fmla="*/ 3474720 w 8460606"/>
              <a:gd name="connsiteY44" fmla="*/ 3224463 h 4620126"/>
              <a:gd name="connsiteX45" fmla="*/ 3638350 w 8460606"/>
              <a:gd name="connsiteY45" fmla="*/ 3291840 h 4620126"/>
              <a:gd name="connsiteX46" fmla="*/ 4100362 w 8460606"/>
              <a:gd name="connsiteY46" fmla="*/ 3243714 h 4620126"/>
              <a:gd name="connsiteX47" fmla="*/ 4129238 w 8460606"/>
              <a:gd name="connsiteY47" fmla="*/ 3234088 h 4620126"/>
              <a:gd name="connsiteX48" fmla="*/ 4331369 w 8460606"/>
              <a:gd name="connsiteY48" fmla="*/ 3051208 h 4620126"/>
              <a:gd name="connsiteX49" fmla="*/ 4350619 w 8460606"/>
              <a:gd name="connsiteY49" fmla="*/ 3022333 h 4620126"/>
              <a:gd name="connsiteX50" fmla="*/ 4437246 w 8460606"/>
              <a:gd name="connsiteY50" fmla="*/ 2954956 h 4620126"/>
              <a:gd name="connsiteX51" fmla="*/ 4687503 w 8460606"/>
              <a:gd name="connsiteY51" fmla="*/ 2579571 h 4620126"/>
              <a:gd name="connsiteX52" fmla="*/ 4697129 w 8460606"/>
              <a:gd name="connsiteY52" fmla="*/ 2550695 h 4620126"/>
              <a:gd name="connsiteX53" fmla="*/ 4735630 w 8460606"/>
              <a:gd name="connsiteY53" fmla="*/ 2464067 h 4620126"/>
              <a:gd name="connsiteX54" fmla="*/ 4754880 w 8460606"/>
              <a:gd name="connsiteY54" fmla="*/ 2406316 h 4620126"/>
              <a:gd name="connsiteX55" fmla="*/ 4764505 w 8460606"/>
              <a:gd name="connsiteY55" fmla="*/ 2377440 h 4620126"/>
              <a:gd name="connsiteX56" fmla="*/ 4822257 w 8460606"/>
              <a:gd name="connsiteY56" fmla="*/ 2252312 h 4620126"/>
              <a:gd name="connsiteX57" fmla="*/ 4908884 w 8460606"/>
              <a:gd name="connsiteY57" fmla="*/ 1982804 h 4620126"/>
              <a:gd name="connsiteX58" fmla="*/ 4918510 w 8460606"/>
              <a:gd name="connsiteY58" fmla="*/ 1876926 h 4620126"/>
              <a:gd name="connsiteX59" fmla="*/ 4937760 w 8460606"/>
              <a:gd name="connsiteY59" fmla="*/ 1809549 h 4620126"/>
              <a:gd name="connsiteX60" fmla="*/ 4957011 w 8460606"/>
              <a:gd name="connsiteY60" fmla="*/ 1626669 h 4620126"/>
              <a:gd name="connsiteX61" fmla="*/ 4966636 w 8460606"/>
              <a:gd name="connsiteY61" fmla="*/ 1578543 h 4620126"/>
              <a:gd name="connsiteX62" fmla="*/ 4976261 w 8460606"/>
              <a:gd name="connsiteY62" fmla="*/ 1463040 h 4620126"/>
              <a:gd name="connsiteX63" fmla="*/ 5014762 w 8460606"/>
              <a:gd name="connsiteY63" fmla="*/ 1366787 h 4620126"/>
              <a:gd name="connsiteX64" fmla="*/ 5024388 w 8460606"/>
              <a:gd name="connsiteY64" fmla="*/ 1328286 h 4620126"/>
              <a:gd name="connsiteX65" fmla="*/ 5062889 w 8460606"/>
              <a:gd name="connsiteY65" fmla="*/ 1241659 h 4620126"/>
              <a:gd name="connsiteX66" fmla="*/ 5072514 w 8460606"/>
              <a:gd name="connsiteY66" fmla="*/ 1203158 h 4620126"/>
              <a:gd name="connsiteX67" fmla="*/ 5091764 w 8460606"/>
              <a:gd name="connsiteY67" fmla="*/ 1155032 h 4620126"/>
              <a:gd name="connsiteX68" fmla="*/ 5101390 w 8460606"/>
              <a:gd name="connsiteY68" fmla="*/ 1126156 h 4620126"/>
              <a:gd name="connsiteX69" fmla="*/ 5120640 w 8460606"/>
              <a:gd name="connsiteY69" fmla="*/ 1097280 h 4620126"/>
              <a:gd name="connsiteX70" fmla="*/ 5149516 w 8460606"/>
              <a:gd name="connsiteY70" fmla="*/ 1029903 h 4620126"/>
              <a:gd name="connsiteX71" fmla="*/ 5178392 w 8460606"/>
              <a:gd name="connsiteY71" fmla="*/ 1001027 h 4620126"/>
              <a:gd name="connsiteX72" fmla="*/ 5216893 w 8460606"/>
              <a:gd name="connsiteY72" fmla="*/ 943276 h 4620126"/>
              <a:gd name="connsiteX73" fmla="*/ 5236143 w 8460606"/>
              <a:gd name="connsiteY73" fmla="*/ 914400 h 4620126"/>
              <a:gd name="connsiteX74" fmla="*/ 5274644 w 8460606"/>
              <a:gd name="connsiteY74" fmla="*/ 827773 h 4620126"/>
              <a:gd name="connsiteX75" fmla="*/ 5303520 w 8460606"/>
              <a:gd name="connsiteY75" fmla="*/ 770021 h 4620126"/>
              <a:gd name="connsiteX76" fmla="*/ 5361272 w 8460606"/>
              <a:gd name="connsiteY76" fmla="*/ 741145 h 4620126"/>
              <a:gd name="connsiteX77" fmla="*/ 5390148 w 8460606"/>
              <a:gd name="connsiteY77" fmla="*/ 750771 h 4620126"/>
              <a:gd name="connsiteX78" fmla="*/ 5447899 w 8460606"/>
              <a:gd name="connsiteY78" fmla="*/ 731520 h 4620126"/>
              <a:gd name="connsiteX79" fmla="*/ 5505651 w 8460606"/>
              <a:gd name="connsiteY79" fmla="*/ 770021 h 4620126"/>
              <a:gd name="connsiteX80" fmla="*/ 5515276 w 8460606"/>
              <a:gd name="connsiteY80" fmla="*/ 798897 h 4620126"/>
              <a:gd name="connsiteX81" fmla="*/ 5553777 w 8460606"/>
              <a:gd name="connsiteY81" fmla="*/ 875899 h 4620126"/>
              <a:gd name="connsiteX82" fmla="*/ 5582653 w 8460606"/>
              <a:gd name="connsiteY82" fmla="*/ 962526 h 4620126"/>
              <a:gd name="connsiteX83" fmla="*/ 5592278 w 8460606"/>
              <a:gd name="connsiteY83" fmla="*/ 991402 h 4620126"/>
              <a:gd name="connsiteX84" fmla="*/ 5611529 w 8460606"/>
              <a:gd name="connsiteY84" fmla="*/ 1029903 h 4620126"/>
              <a:gd name="connsiteX85" fmla="*/ 5630779 w 8460606"/>
              <a:gd name="connsiteY85" fmla="*/ 1087655 h 4620126"/>
              <a:gd name="connsiteX86" fmla="*/ 5640404 w 8460606"/>
              <a:gd name="connsiteY86" fmla="*/ 1116531 h 4620126"/>
              <a:gd name="connsiteX87" fmla="*/ 5678905 w 8460606"/>
              <a:gd name="connsiteY87" fmla="*/ 1174282 h 4620126"/>
              <a:gd name="connsiteX88" fmla="*/ 5698156 w 8460606"/>
              <a:gd name="connsiteY88" fmla="*/ 1203158 h 4620126"/>
              <a:gd name="connsiteX89" fmla="*/ 5717406 w 8460606"/>
              <a:gd name="connsiteY89" fmla="*/ 1260909 h 4620126"/>
              <a:gd name="connsiteX90" fmla="*/ 5727032 w 8460606"/>
              <a:gd name="connsiteY90" fmla="*/ 1289785 h 4620126"/>
              <a:gd name="connsiteX91" fmla="*/ 5736657 w 8460606"/>
              <a:gd name="connsiteY91" fmla="*/ 1328286 h 4620126"/>
              <a:gd name="connsiteX92" fmla="*/ 5755908 w 8460606"/>
              <a:gd name="connsiteY92" fmla="*/ 1376413 h 4620126"/>
              <a:gd name="connsiteX93" fmla="*/ 5765533 w 8460606"/>
              <a:gd name="connsiteY93" fmla="*/ 1491916 h 4620126"/>
              <a:gd name="connsiteX94" fmla="*/ 5775158 w 8460606"/>
              <a:gd name="connsiteY94" fmla="*/ 1540042 h 4620126"/>
              <a:gd name="connsiteX95" fmla="*/ 5784783 w 8460606"/>
              <a:gd name="connsiteY95" fmla="*/ 1636295 h 4620126"/>
              <a:gd name="connsiteX96" fmla="*/ 5823284 w 8460606"/>
              <a:gd name="connsiteY96" fmla="*/ 1626669 h 4620126"/>
              <a:gd name="connsiteX97" fmla="*/ 5842535 w 8460606"/>
              <a:gd name="connsiteY97" fmla="*/ 1597794 h 4620126"/>
              <a:gd name="connsiteX98" fmla="*/ 5871411 w 8460606"/>
              <a:gd name="connsiteY98" fmla="*/ 1578543 h 4620126"/>
              <a:gd name="connsiteX99" fmla="*/ 5909912 w 8460606"/>
              <a:gd name="connsiteY99" fmla="*/ 1520792 h 4620126"/>
              <a:gd name="connsiteX100" fmla="*/ 5929162 w 8460606"/>
              <a:gd name="connsiteY100" fmla="*/ 1491916 h 4620126"/>
              <a:gd name="connsiteX101" fmla="*/ 5958038 w 8460606"/>
              <a:gd name="connsiteY101" fmla="*/ 1434164 h 4620126"/>
              <a:gd name="connsiteX102" fmla="*/ 5977289 w 8460606"/>
              <a:gd name="connsiteY102" fmla="*/ 1232034 h 4620126"/>
              <a:gd name="connsiteX103" fmla="*/ 5986914 w 8460606"/>
              <a:gd name="connsiteY103" fmla="*/ 1145406 h 4620126"/>
              <a:gd name="connsiteX104" fmla="*/ 6006164 w 8460606"/>
              <a:gd name="connsiteY104" fmla="*/ 1078029 h 4620126"/>
              <a:gd name="connsiteX105" fmla="*/ 6035040 w 8460606"/>
              <a:gd name="connsiteY105" fmla="*/ 808522 h 4620126"/>
              <a:gd name="connsiteX106" fmla="*/ 6054291 w 8460606"/>
              <a:gd name="connsiteY106" fmla="*/ 741145 h 4620126"/>
              <a:gd name="connsiteX107" fmla="*/ 6073541 w 8460606"/>
              <a:gd name="connsiteY107" fmla="*/ 683394 h 4620126"/>
              <a:gd name="connsiteX108" fmla="*/ 6092792 w 8460606"/>
              <a:gd name="connsiteY108" fmla="*/ 596766 h 4620126"/>
              <a:gd name="connsiteX109" fmla="*/ 6131293 w 8460606"/>
              <a:gd name="connsiteY109" fmla="*/ 462013 h 4620126"/>
              <a:gd name="connsiteX110" fmla="*/ 6150543 w 8460606"/>
              <a:gd name="connsiteY110" fmla="*/ 423512 h 4620126"/>
              <a:gd name="connsiteX111" fmla="*/ 6179419 w 8460606"/>
              <a:gd name="connsiteY111" fmla="*/ 317634 h 4620126"/>
              <a:gd name="connsiteX112" fmla="*/ 6198670 w 8460606"/>
              <a:gd name="connsiteY112" fmla="*/ 279133 h 4620126"/>
              <a:gd name="connsiteX113" fmla="*/ 6217920 w 8460606"/>
              <a:gd name="connsiteY113" fmla="*/ 221381 h 4620126"/>
              <a:gd name="connsiteX114" fmla="*/ 6275672 w 8460606"/>
              <a:gd name="connsiteY114" fmla="*/ 115503 h 4620126"/>
              <a:gd name="connsiteX115" fmla="*/ 6294922 w 8460606"/>
              <a:gd name="connsiteY115" fmla="*/ 57752 h 4620126"/>
              <a:gd name="connsiteX116" fmla="*/ 6304548 w 8460606"/>
              <a:gd name="connsiteY116" fmla="*/ 28876 h 4620126"/>
              <a:gd name="connsiteX117" fmla="*/ 6323798 w 8460606"/>
              <a:gd name="connsiteY117" fmla="*/ 0 h 4620126"/>
              <a:gd name="connsiteX118" fmla="*/ 6352674 w 8460606"/>
              <a:gd name="connsiteY118" fmla="*/ 9625 h 4620126"/>
              <a:gd name="connsiteX119" fmla="*/ 6371924 w 8460606"/>
              <a:gd name="connsiteY119" fmla="*/ 38501 h 4620126"/>
              <a:gd name="connsiteX120" fmla="*/ 6400800 w 8460606"/>
              <a:gd name="connsiteY120" fmla="*/ 67377 h 4620126"/>
              <a:gd name="connsiteX121" fmla="*/ 6420051 w 8460606"/>
              <a:gd name="connsiteY121" fmla="*/ 125128 h 4620126"/>
              <a:gd name="connsiteX122" fmla="*/ 6458552 w 8460606"/>
              <a:gd name="connsiteY122" fmla="*/ 182880 h 4620126"/>
              <a:gd name="connsiteX123" fmla="*/ 6477802 w 8460606"/>
              <a:gd name="connsiteY123" fmla="*/ 211756 h 4620126"/>
              <a:gd name="connsiteX124" fmla="*/ 6516303 w 8460606"/>
              <a:gd name="connsiteY124" fmla="*/ 298383 h 4620126"/>
              <a:gd name="connsiteX125" fmla="*/ 6545179 w 8460606"/>
              <a:gd name="connsiteY125" fmla="*/ 442762 h 4620126"/>
              <a:gd name="connsiteX126" fmla="*/ 6564430 w 8460606"/>
              <a:gd name="connsiteY126" fmla="*/ 471638 h 4620126"/>
              <a:gd name="connsiteX127" fmla="*/ 6593305 w 8460606"/>
              <a:gd name="connsiteY127" fmla="*/ 529389 h 4620126"/>
              <a:gd name="connsiteX128" fmla="*/ 6602931 w 8460606"/>
              <a:gd name="connsiteY128" fmla="*/ 558265 h 4620126"/>
              <a:gd name="connsiteX129" fmla="*/ 6631806 w 8460606"/>
              <a:gd name="connsiteY129" fmla="*/ 567891 h 4620126"/>
              <a:gd name="connsiteX130" fmla="*/ 6651057 w 8460606"/>
              <a:gd name="connsiteY130" fmla="*/ 596766 h 4620126"/>
              <a:gd name="connsiteX131" fmla="*/ 6699183 w 8460606"/>
              <a:gd name="connsiteY131" fmla="*/ 654518 h 4620126"/>
              <a:gd name="connsiteX132" fmla="*/ 6728059 w 8460606"/>
              <a:gd name="connsiteY132" fmla="*/ 712269 h 4620126"/>
              <a:gd name="connsiteX133" fmla="*/ 6737684 w 8460606"/>
              <a:gd name="connsiteY133" fmla="*/ 750771 h 4620126"/>
              <a:gd name="connsiteX134" fmla="*/ 6766560 w 8460606"/>
              <a:gd name="connsiteY134" fmla="*/ 808522 h 4620126"/>
              <a:gd name="connsiteX135" fmla="*/ 6776185 w 8460606"/>
              <a:gd name="connsiteY135" fmla="*/ 847023 h 4620126"/>
              <a:gd name="connsiteX136" fmla="*/ 6785811 w 8460606"/>
              <a:gd name="connsiteY136" fmla="*/ 904775 h 4620126"/>
              <a:gd name="connsiteX137" fmla="*/ 6805061 w 8460606"/>
              <a:gd name="connsiteY137" fmla="*/ 933651 h 4620126"/>
              <a:gd name="connsiteX138" fmla="*/ 6824312 w 8460606"/>
              <a:gd name="connsiteY138" fmla="*/ 1010653 h 4620126"/>
              <a:gd name="connsiteX139" fmla="*/ 6833937 w 8460606"/>
              <a:gd name="connsiteY139" fmla="*/ 1049154 h 4620126"/>
              <a:gd name="connsiteX140" fmla="*/ 6853188 w 8460606"/>
              <a:gd name="connsiteY140" fmla="*/ 1116531 h 4620126"/>
              <a:gd name="connsiteX141" fmla="*/ 6862813 w 8460606"/>
              <a:gd name="connsiteY141" fmla="*/ 1174282 h 4620126"/>
              <a:gd name="connsiteX142" fmla="*/ 6872438 w 8460606"/>
              <a:gd name="connsiteY142" fmla="*/ 1655545 h 4620126"/>
              <a:gd name="connsiteX143" fmla="*/ 6882063 w 8460606"/>
              <a:gd name="connsiteY143" fmla="*/ 1684421 h 4620126"/>
              <a:gd name="connsiteX144" fmla="*/ 6891689 w 8460606"/>
              <a:gd name="connsiteY144" fmla="*/ 1751798 h 4620126"/>
              <a:gd name="connsiteX145" fmla="*/ 6910939 w 8460606"/>
              <a:gd name="connsiteY145" fmla="*/ 1780674 h 4620126"/>
              <a:gd name="connsiteX146" fmla="*/ 6939815 w 8460606"/>
              <a:gd name="connsiteY146" fmla="*/ 1848051 h 4620126"/>
              <a:gd name="connsiteX147" fmla="*/ 6959065 w 8460606"/>
              <a:gd name="connsiteY147" fmla="*/ 1876926 h 4620126"/>
              <a:gd name="connsiteX148" fmla="*/ 6978316 w 8460606"/>
              <a:gd name="connsiteY148" fmla="*/ 1934678 h 4620126"/>
              <a:gd name="connsiteX149" fmla="*/ 7016817 w 8460606"/>
              <a:gd name="connsiteY149" fmla="*/ 1992429 h 4620126"/>
              <a:gd name="connsiteX150" fmla="*/ 7036068 w 8460606"/>
              <a:gd name="connsiteY150" fmla="*/ 2021305 h 4620126"/>
              <a:gd name="connsiteX151" fmla="*/ 7045693 w 8460606"/>
              <a:gd name="connsiteY151" fmla="*/ 2050181 h 4620126"/>
              <a:gd name="connsiteX152" fmla="*/ 7141945 w 8460606"/>
              <a:gd name="connsiteY152" fmla="*/ 2146434 h 4620126"/>
              <a:gd name="connsiteX153" fmla="*/ 7209322 w 8460606"/>
              <a:gd name="connsiteY153" fmla="*/ 2165684 h 4620126"/>
              <a:gd name="connsiteX154" fmla="*/ 7267074 w 8460606"/>
              <a:gd name="connsiteY154" fmla="*/ 2204185 h 4620126"/>
              <a:gd name="connsiteX155" fmla="*/ 7295950 w 8460606"/>
              <a:gd name="connsiteY155" fmla="*/ 2223436 h 4620126"/>
              <a:gd name="connsiteX156" fmla="*/ 7575082 w 8460606"/>
              <a:gd name="connsiteY156" fmla="*/ 2213811 h 4620126"/>
              <a:gd name="connsiteX157" fmla="*/ 7661710 w 8460606"/>
              <a:gd name="connsiteY157" fmla="*/ 2165684 h 4620126"/>
              <a:gd name="connsiteX158" fmla="*/ 7748337 w 8460606"/>
              <a:gd name="connsiteY158" fmla="*/ 2136808 h 4620126"/>
              <a:gd name="connsiteX159" fmla="*/ 7777213 w 8460606"/>
              <a:gd name="connsiteY159" fmla="*/ 2127183 h 4620126"/>
              <a:gd name="connsiteX160" fmla="*/ 7806089 w 8460606"/>
              <a:gd name="connsiteY160" fmla="*/ 2107933 h 4620126"/>
              <a:gd name="connsiteX161" fmla="*/ 7834964 w 8460606"/>
              <a:gd name="connsiteY161" fmla="*/ 2079057 h 4620126"/>
              <a:gd name="connsiteX162" fmla="*/ 7950468 w 8460606"/>
              <a:gd name="connsiteY162" fmla="*/ 2050181 h 4620126"/>
              <a:gd name="connsiteX163" fmla="*/ 7979343 w 8460606"/>
              <a:gd name="connsiteY163" fmla="*/ 2040556 h 4620126"/>
              <a:gd name="connsiteX164" fmla="*/ 8075596 w 8460606"/>
              <a:gd name="connsiteY164" fmla="*/ 2021305 h 4620126"/>
              <a:gd name="connsiteX165" fmla="*/ 8114097 w 8460606"/>
              <a:gd name="connsiteY165" fmla="*/ 2002055 h 4620126"/>
              <a:gd name="connsiteX166" fmla="*/ 8171849 w 8460606"/>
              <a:gd name="connsiteY166" fmla="*/ 1982804 h 4620126"/>
              <a:gd name="connsiteX167" fmla="*/ 8229600 w 8460606"/>
              <a:gd name="connsiteY167" fmla="*/ 1944303 h 4620126"/>
              <a:gd name="connsiteX168" fmla="*/ 8258476 w 8460606"/>
              <a:gd name="connsiteY168" fmla="*/ 1925053 h 4620126"/>
              <a:gd name="connsiteX169" fmla="*/ 8277726 w 8460606"/>
              <a:gd name="connsiteY169" fmla="*/ 1896177 h 4620126"/>
              <a:gd name="connsiteX170" fmla="*/ 8306602 w 8460606"/>
              <a:gd name="connsiteY170" fmla="*/ 1886552 h 4620126"/>
              <a:gd name="connsiteX171" fmla="*/ 8364354 w 8460606"/>
              <a:gd name="connsiteY171" fmla="*/ 1857676 h 4620126"/>
              <a:gd name="connsiteX172" fmla="*/ 8383604 w 8460606"/>
              <a:gd name="connsiteY172" fmla="*/ 1828800 h 4620126"/>
              <a:gd name="connsiteX173" fmla="*/ 8460606 w 8460606"/>
              <a:gd name="connsiteY17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59293 w 8460606"/>
              <a:gd name="connsiteY17" fmla="*/ 3782728 h 4620126"/>
              <a:gd name="connsiteX18" fmla="*/ 1588169 w 8460606"/>
              <a:gd name="connsiteY18" fmla="*/ 3744227 h 4620126"/>
              <a:gd name="connsiteX19" fmla="*/ 1626670 w 8460606"/>
              <a:gd name="connsiteY19" fmla="*/ 3715352 h 4620126"/>
              <a:gd name="connsiteX20" fmla="*/ 1867301 w 8460606"/>
              <a:gd name="connsiteY20" fmla="*/ 3465095 h 4620126"/>
              <a:gd name="connsiteX21" fmla="*/ 1963554 w 8460606"/>
              <a:gd name="connsiteY21" fmla="*/ 3359217 h 4620126"/>
              <a:gd name="connsiteX22" fmla="*/ 2088682 w 8460606"/>
              <a:gd name="connsiteY22" fmla="*/ 3214838 h 4620126"/>
              <a:gd name="connsiteX23" fmla="*/ 2156059 w 8460606"/>
              <a:gd name="connsiteY23" fmla="*/ 3099335 h 4620126"/>
              <a:gd name="connsiteX24" fmla="*/ 2175310 w 8460606"/>
              <a:gd name="connsiteY24" fmla="*/ 3060834 h 4620126"/>
              <a:gd name="connsiteX25" fmla="*/ 2194560 w 8460606"/>
              <a:gd name="connsiteY25" fmla="*/ 2993457 h 4620126"/>
              <a:gd name="connsiteX26" fmla="*/ 2233061 w 8460606"/>
              <a:gd name="connsiteY26" fmla="*/ 2887579 h 4620126"/>
              <a:gd name="connsiteX27" fmla="*/ 2261937 w 8460606"/>
              <a:gd name="connsiteY27" fmla="*/ 2675823 h 4620126"/>
              <a:gd name="connsiteX28" fmla="*/ 2281188 w 8460606"/>
              <a:gd name="connsiteY28" fmla="*/ 2598821 h 4620126"/>
              <a:gd name="connsiteX29" fmla="*/ 2310063 w 8460606"/>
              <a:gd name="connsiteY29" fmla="*/ 2531444 h 4620126"/>
              <a:gd name="connsiteX30" fmla="*/ 2406316 w 8460606"/>
              <a:gd name="connsiteY30" fmla="*/ 2464067 h 4620126"/>
              <a:gd name="connsiteX31" fmla="*/ 2608446 w 8460606"/>
              <a:gd name="connsiteY31" fmla="*/ 2290813 h 4620126"/>
              <a:gd name="connsiteX32" fmla="*/ 2704699 w 8460606"/>
              <a:gd name="connsiteY32" fmla="*/ 2329314 h 4620126"/>
              <a:gd name="connsiteX33" fmla="*/ 2791326 w 8460606"/>
              <a:gd name="connsiteY33" fmla="*/ 2367815 h 4620126"/>
              <a:gd name="connsiteX34" fmla="*/ 2916455 w 8460606"/>
              <a:gd name="connsiteY34" fmla="*/ 2483318 h 4620126"/>
              <a:gd name="connsiteX35" fmla="*/ 2954956 w 8460606"/>
              <a:gd name="connsiteY35" fmla="*/ 2569945 h 4620126"/>
              <a:gd name="connsiteX36" fmla="*/ 3022333 w 8460606"/>
              <a:gd name="connsiteY36" fmla="*/ 2714324 h 4620126"/>
              <a:gd name="connsiteX37" fmla="*/ 3041583 w 8460606"/>
              <a:gd name="connsiteY37" fmla="*/ 2772076 h 4620126"/>
              <a:gd name="connsiteX38" fmla="*/ 3060834 w 8460606"/>
              <a:gd name="connsiteY38" fmla="*/ 2829827 h 4620126"/>
              <a:gd name="connsiteX39" fmla="*/ 3128211 w 8460606"/>
              <a:gd name="connsiteY39" fmla="*/ 2954956 h 4620126"/>
              <a:gd name="connsiteX40" fmla="*/ 3157086 w 8460606"/>
              <a:gd name="connsiteY40" fmla="*/ 2974206 h 4620126"/>
              <a:gd name="connsiteX41" fmla="*/ 3262964 w 8460606"/>
              <a:gd name="connsiteY41" fmla="*/ 3070459 h 4620126"/>
              <a:gd name="connsiteX42" fmla="*/ 3445844 w 8460606"/>
              <a:gd name="connsiteY42" fmla="*/ 3205213 h 4620126"/>
              <a:gd name="connsiteX43" fmla="*/ 3474720 w 8460606"/>
              <a:gd name="connsiteY43" fmla="*/ 3224463 h 4620126"/>
              <a:gd name="connsiteX44" fmla="*/ 3638350 w 8460606"/>
              <a:gd name="connsiteY44" fmla="*/ 3291840 h 4620126"/>
              <a:gd name="connsiteX45" fmla="*/ 4100362 w 8460606"/>
              <a:gd name="connsiteY45" fmla="*/ 3243714 h 4620126"/>
              <a:gd name="connsiteX46" fmla="*/ 4129238 w 8460606"/>
              <a:gd name="connsiteY46" fmla="*/ 3234088 h 4620126"/>
              <a:gd name="connsiteX47" fmla="*/ 4331369 w 8460606"/>
              <a:gd name="connsiteY47" fmla="*/ 3051208 h 4620126"/>
              <a:gd name="connsiteX48" fmla="*/ 4350619 w 8460606"/>
              <a:gd name="connsiteY48" fmla="*/ 3022333 h 4620126"/>
              <a:gd name="connsiteX49" fmla="*/ 4437246 w 8460606"/>
              <a:gd name="connsiteY49" fmla="*/ 2954956 h 4620126"/>
              <a:gd name="connsiteX50" fmla="*/ 4687503 w 8460606"/>
              <a:gd name="connsiteY50" fmla="*/ 2579571 h 4620126"/>
              <a:gd name="connsiteX51" fmla="*/ 4697129 w 8460606"/>
              <a:gd name="connsiteY51" fmla="*/ 2550695 h 4620126"/>
              <a:gd name="connsiteX52" fmla="*/ 4735630 w 8460606"/>
              <a:gd name="connsiteY52" fmla="*/ 2464067 h 4620126"/>
              <a:gd name="connsiteX53" fmla="*/ 4754880 w 8460606"/>
              <a:gd name="connsiteY53" fmla="*/ 2406316 h 4620126"/>
              <a:gd name="connsiteX54" fmla="*/ 4764505 w 8460606"/>
              <a:gd name="connsiteY54" fmla="*/ 2377440 h 4620126"/>
              <a:gd name="connsiteX55" fmla="*/ 4822257 w 8460606"/>
              <a:gd name="connsiteY55" fmla="*/ 2252312 h 4620126"/>
              <a:gd name="connsiteX56" fmla="*/ 4908884 w 8460606"/>
              <a:gd name="connsiteY56" fmla="*/ 1982804 h 4620126"/>
              <a:gd name="connsiteX57" fmla="*/ 4918510 w 8460606"/>
              <a:gd name="connsiteY57" fmla="*/ 1876926 h 4620126"/>
              <a:gd name="connsiteX58" fmla="*/ 4937760 w 8460606"/>
              <a:gd name="connsiteY58" fmla="*/ 1809549 h 4620126"/>
              <a:gd name="connsiteX59" fmla="*/ 4957011 w 8460606"/>
              <a:gd name="connsiteY59" fmla="*/ 1626669 h 4620126"/>
              <a:gd name="connsiteX60" fmla="*/ 4966636 w 8460606"/>
              <a:gd name="connsiteY60" fmla="*/ 1578543 h 4620126"/>
              <a:gd name="connsiteX61" fmla="*/ 4976261 w 8460606"/>
              <a:gd name="connsiteY61" fmla="*/ 1463040 h 4620126"/>
              <a:gd name="connsiteX62" fmla="*/ 5014762 w 8460606"/>
              <a:gd name="connsiteY62" fmla="*/ 1366787 h 4620126"/>
              <a:gd name="connsiteX63" fmla="*/ 5024388 w 8460606"/>
              <a:gd name="connsiteY63" fmla="*/ 1328286 h 4620126"/>
              <a:gd name="connsiteX64" fmla="*/ 5062889 w 8460606"/>
              <a:gd name="connsiteY64" fmla="*/ 1241659 h 4620126"/>
              <a:gd name="connsiteX65" fmla="*/ 5072514 w 8460606"/>
              <a:gd name="connsiteY65" fmla="*/ 1203158 h 4620126"/>
              <a:gd name="connsiteX66" fmla="*/ 5091764 w 8460606"/>
              <a:gd name="connsiteY66" fmla="*/ 1155032 h 4620126"/>
              <a:gd name="connsiteX67" fmla="*/ 5101390 w 8460606"/>
              <a:gd name="connsiteY67" fmla="*/ 1126156 h 4620126"/>
              <a:gd name="connsiteX68" fmla="*/ 5120640 w 8460606"/>
              <a:gd name="connsiteY68" fmla="*/ 1097280 h 4620126"/>
              <a:gd name="connsiteX69" fmla="*/ 5149516 w 8460606"/>
              <a:gd name="connsiteY69" fmla="*/ 1029903 h 4620126"/>
              <a:gd name="connsiteX70" fmla="*/ 5178392 w 8460606"/>
              <a:gd name="connsiteY70" fmla="*/ 1001027 h 4620126"/>
              <a:gd name="connsiteX71" fmla="*/ 5216893 w 8460606"/>
              <a:gd name="connsiteY71" fmla="*/ 943276 h 4620126"/>
              <a:gd name="connsiteX72" fmla="*/ 5236143 w 8460606"/>
              <a:gd name="connsiteY72" fmla="*/ 914400 h 4620126"/>
              <a:gd name="connsiteX73" fmla="*/ 5274644 w 8460606"/>
              <a:gd name="connsiteY73" fmla="*/ 827773 h 4620126"/>
              <a:gd name="connsiteX74" fmla="*/ 5303520 w 8460606"/>
              <a:gd name="connsiteY74" fmla="*/ 770021 h 4620126"/>
              <a:gd name="connsiteX75" fmla="*/ 5361272 w 8460606"/>
              <a:gd name="connsiteY75" fmla="*/ 741145 h 4620126"/>
              <a:gd name="connsiteX76" fmla="*/ 5390148 w 8460606"/>
              <a:gd name="connsiteY76" fmla="*/ 750771 h 4620126"/>
              <a:gd name="connsiteX77" fmla="*/ 5447899 w 8460606"/>
              <a:gd name="connsiteY77" fmla="*/ 731520 h 4620126"/>
              <a:gd name="connsiteX78" fmla="*/ 5505651 w 8460606"/>
              <a:gd name="connsiteY78" fmla="*/ 770021 h 4620126"/>
              <a:gd name="connsiteX79" fmla="*/ 5515276 w 8460606"/>
              <a:gd name="connsiteY79" fmla="*/ 798897 h 4620126"/>
              <a:gd name="connsiteX80" fmla="*/ 5553777 w 8460606"/>
              <a:gd name="connsiteY80" fmla="*/ 875899 h 4620126"/>
              <a:gd name="connsiteX81" fmla="*/ 5582653 w 8460606"/>
              <a:gd name="connsiteY81" fmla="*/ 962526 h 4620126"/>
              <a:gd name="connsiteX82" fmla="*/ 5592278 w 8460606"/>
              <a:gd name="connsiteY82" fmla="*/ 991402 h 4620126"/>
              <a:gd name="connsiteX83" fmla="*/ 5611529 w 8460606"/>
              <a:gd name="connsiteY83" fmla="*/ 1029903 h 4620126"/>
              <a:gd name="connsiteX84" fmla="*/ 5630779 w 8460606"/>
              <a:gd name="connsiteY84" fmla="*/ 1087655 h 4620126"/>
              <a:gd name="connsiteX85" fmla="*/ 5640404 w 8460606"/>
              <a:gd name="connsiteY85" fmla="*/ 1116531 h 4620126"/>
              <a:gd name="connsiteX86" fmla="*/ 5678905 w 8460606"/>
              <a:gd name="connsiteY86" fmla="*/ 1174282 h 4620126"/>
              <a:gd name="connsiteX87" fmla="*/ 5698156 w 8460606"/>
              <a:gd name="connsiteY87" fmla="*/ 1203158 h 4620126"/>
              <a:gd name="connsiteX88" fmla="*/ 5717406 w 8460606"/>
              <a:gd name="connsiteY88" fmla="*/ 1260909 h 4620126"/>
              <a:gd name="connsiteX89" fmla="*/ 5727032 w 8460606"/>
              <a:gd name="connsiteY89" fmla="*/ 1289785 h 4620126"/>
              <a:gd name="connsiteX90" fmla="*/ 5736657 w 8460606"/>
              <a:gd name="connsiteY90" fmla="*/ 1328286 h 4620126"/>
              <a:gd name="connsiteX91" fmla="*/ 5755908 w 8460606"/>
              <a:gd name="connsiteY91" fmla="*/ 1376413 h 4620126"/>
              <a:gd name="connsiteX92" fmla="*/ 5765533 w 8460606"/>
              <a:gd name="connsiteY92" fmla="*/ 1491916 h 4620126"/>
              <a:gd name="connsiteX93" fmla="*/ 5775158 w 8460606"/>
              <a:gd name="connsiteY93" fmla="*/ 1540042 h 4620126"/>
              <a:gd name="connsiteX94" fmla="*/ 5784783 w 8460606"/>
              <a:gd name="connsiteY94" fmla="*/ 1636295 h 4620126"/>
              <a:gd name="connsiteX95" fmla="*/ 5823284 w 8460606"/>
              <a:gd name="connsiteY95" fmla="*/ 1626669 h 4620126"/>
              <a:gd name="connsiteX96" fmla="*/ 5842535 w 8460606"/>
              <a:gd name="connsiteY96" fmla="*/ 1597794 h 4620126"/>
              <a:gd name="connsiteX97" fmla="*/ 5871411 w 8460606"/>
              <a:gd name="connsiteY97" fmla="*/ 1578543 h 4620126"/>
              <a:gd name="connsiteX98" fmla="*/ 5909912 w 8460606"/>
              <a:gd name="connsiteY98" fmla="*/ 1520792 h 4620126"/>
              <a:gd name="connsiteX99" fmla="*/ 5929162 w 8460606"/>
              <a:gd name="connsiteY99" fmla="*/ 1491916 h 4620126"/>
              <a:gd name="connsiteX100" fmla="*/ 5958038 w 8460606"/>
              <a:gd name="connsiteY100" fmla="*/ 1434164 h 4620126"/>
              <a:gd name="connsiteX101" fmla="*/ 5977289 w 8460606"/>
              <a:gd name="connsiteY101" fmla="*/ 1232034 h 4620126"/>
              <a:gd name="connsiteX102" fmla="*/ 5986914 w 8460606"/>
              <a:gd name="connsiteY102" fmla="*/ 1145406 h 4620126"/>
              <a:gd name="connsiteX103" fmla="*/ 6006164 w 8460606"/>
              <a:gd name="connsiteY103" fmla="*/ 1078029 h 4620126"/>
              <a:gd name="connsiteX104" fmla="*/ 6035040 w 8460606"/>
              <a:gd name="connsiteY104" fmla="*/ 808522 h 4620126"/>
              <a:gd name="connsiteX105" fmla="*/ 6054291 w 8460606"/>
              <a:gd name="connsiteY105" fmla="*/ 741145 h 4620126"/>
              <a:gd name="connsiteX106" fmla="*/ 6073541 w 8460606"/>
              <a:gd name="connsiteY106" fmla="*/ 683394 h 4620126"/>
              <a:gd name="connsiteX107" fmla="*/ 6092792 w 8460606"/>
              <a:gd name="connsiteY107" fmla="*/ 596766 h 4620126"/>
              <a:gd name="connsiteX108" fmla="*/ 6131293 w 8460606"/>
              <a:gd name="connsiteY108" fmla="*/ 462013 h 4620126"/>
              <a:gd name="connsiteX109" fmla="*/ 6150543 w 8460606"/>
              <a:gd name="connsiteY109" fmla="*/ 423512 h 4620126"/>
              <a:gd name="connsiteX110" fmla="*/ 6179419 w 8460606"/>
              <a:gd name="connsiteY110" fmla="*/ 317634 h 4620126"/>
              <a:gd name="connsiteX111" fmla="*/ 6198670 w 8460606"/>
              <a:gd name="connsiteY111" fmla="*/ 279133 h 4620126"/>
              <a:gd name="connsiteX112" fmla="*/ 6217920 w 8460606"/>
              <a:gd name="connsiteY112" fmla="*/ 221381 h 4620126"/>
              <a:gd name="connsiteX113" fmla="*/ 6275672 w 8460606"/>
              <a:gd name="connsiteY113" fmla="*/ 115503 h 4620126"/>
              <a:gd name="connsiteX114" fmla="*/ 6294922 w 8460606"/>
              <a:gd name="connsiteY114" fmla="*/ 57752 h 4620126"/>
              <a:gd name="connsiteX115" fmla="*/ 6304548 w 8460606"/>
              <a:gd name="connsiteY115" fmla="*/ 28876 h 4620126"/>
              <a:gd name="connsiteX116" fmla="*/ 6323798 w 8460606"/>
              <a:gd name="connsiteY116" fmla="*/ 0 h 4620126"/>
              <a:gd name="connsiteX117" fmla="*/ 6352674 w 8460606"/>
              <a:gd name="connsiteY117" fmla="*/ 9625 h 4620126"/>
              <a:gd name="connsiteX118" fmla="*/ 6371924 w 8460606"/>
              <a:gd name="connsiteY118" fmla="*/ 38501 h 4620126"/>
              <a:gd name="connsiteX119" fmla="*/ 6400800 w 8460606"/>
              <a:gd name="connsiteY119" fmla="*/ 67377 h 4620126"/>
              <a:gd name="connsiteX120" fmla="*/ 6420051 w 8460606"/>
              <a:gd name="connsiteY120" fmla="*/ 125128 h 4620126"/>
              <a:gd name="connsiteX121" fmla="*/ 6458552 w 8460606"/>
              <a:gd name="connsiteY121" fmla="*/ 182880 h 4620126"/>
              <a:gd name="connsiteX122" fmla="*/ 6477802 w 8460606"/>
              <a:gd name="connsiteY122" fmla="*/ 211756 h 4620126"/>
              <a:gd name="connsiteX123" fmla="*/ 6516303 w 8460606"/>
              <a:gd name="connsiteY123" fmla="*/ 298383 h 4620126"/>
              <a:gd name="connsiteX124" fmla="*/ 6545179 w 8460606"/>
              <a:gd name="connsiteY124" fmla="*/ 442762 h 4620126"/>
              <a:gd name="connsiteX125" fmla="*/ 6564430 w 8460606"/>
              <a:gd name="connsiteY125" fmla="*/ 471638 h 4620126"/>
              <a:gd name="connsiteX126" fmla="*/ 6593305 w 8460606"/>
              <a:gd name="connsiteY126" fmla="*/ 529389 h 4620126"/>
              <a:gd name="connsiteX127" fmla="*/ 6602931 w 8460606"/>
              <a:gd name="connsiteY127" fmla="*/ 558265 h 4620126"/>
              <a:gd name="connsiteX128" fmla="*/ 6631806 w 8460606"/>
              <a:gd name="connsiteY128" fmla="*/ 567891 h 4620126"/>
              <a:gd name="connsiteX129" fmla="*/ 6651057 w 8460606"/>
              <a:gd name="connsiteY129" fmla="*/ 596766 h 4620126"/>
              <a:gd name="connsiteX130" fmla="*/ 6699183 w 8460606"/>
              <a:gd name="connsiteY130" fmla="*/ 654518 h 4620126"/>
              <a:gd name="connsiteX131" fmla="*/ 6728059 w 8460606"/>
              <a:gd name="connsiteY131" fmla="*/ 712269 h 4620126"/>
              <a:gd name="connsiteX132" fmla="*/ 6737684 w 8460606"/>
              <a:gd name="connsiteY132" fmla="*/ 750771 h 4620126"/>
              <a:gd name="connsiteX133" fmla="*/ 6766560 w 8460606"/>
              <a:gd name="connsiteY133" fmla="*/ 808522 h 4620126"/>
              <a:gd name="connsiteX134" fmla="*/ 6776185 w 8460606"/>
              <a:gd name="connsiteY134" fmla="*/ 847023 h 4620126"/>
              <a:gd name="connsiteX135" fmla="*/ 6785811 w 8460606"/>
              <a:gd name="connsiteY135" fmla="*/ 904775 h 4620126"/>
              <a:gd name="connsiteX136" fmla="*/ 6805061 w 8460606"/>
              <a:gd name="connsiteY136" fmla="*/ 933651 h 4620126"/>
              <a:gd name="connsiteX137" fmla="*/ 6824312 w 8460606"/>
              <a:gd name="connsiteY137" fmla="*/ 1010653 h 4620126"/>
              <a:gd name="connsiteX138" fmla="*/ 6833937 w 8460606"/>
              <a:gd name="connsiteY138" fmla="*/ 1049154 h 4620126"/>
              <a:gd name="connsiteX139" fmla="*/ 6853188 w 8460606"/>
              <a:gd name="connsiteY139" fmla="*/ 1116531 h 4620126"/>
              <a:gd name="connsiteX140" fmla="*/ 6862813 w 8460606"/>
              <a:gd name="connsiteY140" fmla="*/ 1174282 h 4620126"/>
              <a:gd name="connsiteX141" fmla="*/ 6872438 w 8460606"/>
              <a:gd name="connsiteY141" fmla="*/ 1655545 h 4620126"/>
              <a:gd name="connsiteX142" fmla="*/ 6882063 w 8460606"/>
              <a:gd name="connsiteY142" fmla="*/ 1684421 h 4620126"/>
              <a:gd name="connsiteX143" fmla="*/ 6891689 w 8460606"/>
              <a:gd name="connsiteY143" fmla="*/ 1751798 h 4620126"/>
              <a:gd name="connsiteX144" fmla="*/ 6910939 w 8460606"/>
              <a:gd name="connsiteY144" fmla="*/ 1780674 h 4620126"/>
              <a:gd name="connsiteX145" fmla="*/ 6939815 w 8460606"/>
              <a:gd name="connsiteY145" fmla="*/ 1848051 h 4620126"/>
              <a:gd name="connsiteX146" fmla="*/ 6959065 w 8460606"/>
              <a:gd name="connsiteY146" fmla="*/ 1876926 h 4620126"/>
              <a:gd name="connsiteX147" fmla="*/ 6978316 w 8460606"/>
              <a:gd name="connsiteY147" fmla="*/ 1934678 h 4620126"/>
              <a:gd name="connsiteX148" fmla="*/ 7016817 w 8460606"/>
              <a:gd name="connsiteY148" fmla="*/ 1992429 h 4620126"/>
              <a:gd name="connsiteX149" fmla="*/ 7036068 w 8460606"/>
              <a:gd name="connsiteY149" fmla="*/ 2021305 h 4620126"/>
              <a:gd name="connsiteX150" fmla="*/ 7045693 w 8460606"/>
              <a:gd name="connsiteY150" fmla="*/ 2050181 h 4620126"/>
              <a:gd name="connsiteX151" fmla="*/ 7141945 w 8460606"/>
              <a:gd name="connsiteY151" fmla="*/ 2146434 h 4620126"/>
              <a:gd name="connsiteX152" fmla="*/ 7209322 w 8460606"/>
              <a:gd name="connsiteY152" fmla="*/ 2165684 h 4620126"/>
              <a:gd name="connsiteX153" fmla="*/ 7267074 w 8460606"/>
              <a:gd name="connsiteY153" fmla="*/ 2204185 h 4620126"/>
              <a:gd name="connsiteX154" fmla="*/ 7295950 w 8460606"/>
              <a:gd name="connsiteY154" fmla="*/ 2223436 h 4620126"/>
              <a:gd name="connsiteX155" fmla="*/ 7575082 w 8460606"/>
              <a:gd name="connsiteY155" fmla="*/ 2213811 h 4620126"/>
              <a:gd name="connsiteX156" fmla="*/ 7661710 w 8460606"/>
              <a:gd name="connsiteY156" fmla="*/ 2165684 h 4620126"/>
              <a:gd name="connsiteX157" fmla="*/ 7748337 w 8460606"/>
              <a:gd name="connsiteY157" fmla="*/ 2136808 h 4620126"/>
              <a:gd name="connsiteX158" fmla="*/ 7777213 w 8460606"/>
              <a:gd name="connsiteY158" fmla="*/ 2127183 h 4620126"/>
              <a:gd name="connsiteX159" fmla="*/ 7806089 w 8460606"/>
              <a:gd name="connsiteY159" fmla="*/ 2107933 h 4620126"/>
              <a:gd name="connsiteX160" fmla="*/ 7834964 w 8460606"/>
              <a:gd name="connsiteY160" fmla="*/ 2079057 h 4620126"/>
              <a:gd name="connsiteX161" fmla="*/ 7950468 w 8460606"/>
              <a:gd name="connsiteY161" fmla="*/ 2050181 h 4620126"/>
              <a:gd name="connsiteX162" fmla="*/ 7979343 w 8460606"/>
              <a:gd name="connsiteY162" fmla="*/ 2040556 h 4620126"/>
              <a:gd name="connsiteX163" fmla="*/ 8075596 w 8460606"/>
              <a:gd name="connsiteY163" fmla="*/ 2021305 h 4620126"/>
              <a:gd name="connsiteX164" fmla="*/ 8114097 w 8460606"/>
              <a:gd name="connsiteY164" fmla="*/ 2002055 h 4620126"/>
              <a:gd name="connsiteX165" fmla="*/ 8171849 w 8460606"/>
              <a:gd name="connsiteY165" fmla="*/ 1982804 h 4620126"/>
              <a:gd name="connsiteX166" fmla="*/ 8229600 w 8460606"/>
              <a:gd name="connsiteY166" fmla="*/ 1944303 h 4620126"/>
              <a:gd name="connsiteX167" fmla="*/ 8258476 w 8460606"/>
              <a:gd name="connsiteY167" fmla="*/ 1925053 h 4620126"/>
              <a:gd name="connsiteX168" fmla="*/ 8277726 w 8460606"/>
              <a:gd name="connsiteY168" fmla="*/ 1896177 h 4620126"/>
              <a:gd name="connsiteX169" fmla="*/ 8306602 w 8460606"/>
              <a:gd name="connsiteY169" fmla="*/ 1886552 h 4620126"/>
              <a:gd name="connsiteX170" fmla="*/ 8364354 w 8460606"/>
              <a:gd name="connsiteY170" fmla="*/ 1857676 h 4620126"/>
              <a:gd name="connsiteX171" fmla="*/ 8383604 w 8460606"/>
              <a:gd name="connsiteY171" fmla="*/ 1828800 h 4620126"/>
              <a:gd name="connsiteX172" fmla="*/ 8460606 w 8460606"/>
              <a:gd name="connsiteY17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443790 w 8460606"/>
              <a:gd name="connsiteY16" fmla="*/ 3898232 h 4620126"/>
              <a:gd name="connsiteX17" fmla="*/ 1588169 w 8460606"/>
              <a:gd name="connsiteY17" fmla="*/ 3744227 h 4620126"/>
              <a:gd name="connsiteX18" fmla="*/ 1626670 w 8460606"/>
              <a:gd name="connsiteY18" fmla="*/ 3715352 h 4620126"/>
              <a:gd name="connsiteX19" fmla="*/ 1867301 w 8460606"/>
              <a:gd name="connsiteY19" fmla="*/ 3465095 h 4620126"/>
              <a:gd name="connsiteX20" fmla="*/ 1963554 w 8460606"/>
              <a:gd name="connsiteY20" fmla="*/ 3359217 h 4620126"/>
              <a:gd name="connsiteX21" fmla="*/ 2088682 w 8460606"/>
              <a:gd name="connsiteY21" fmla="*/ 3214838 h 4620126"/>
              <a:gd name="connsiteX22" fmla="*/ 2156059 w 8460606"/>
              <a:gd name="connsiteY22" fmla="*/ 3099335 h 4620126"/>
              <a:gd name="connsiteX23" fmla="*/ 2175310 w 8460606"/>
              <a:gd name="connsiteY23" fmla="*/ 3060834 h 4620126"/>
              <a:gd name="connsiteX24" fmla="*/ 2194560 w 8460606"/>
              <a:gd name="connsiteY24" fmla="*/ 2993457 h 4620126"/>
              <a:gd name="connsiteX25" fmla="*/ 2233061 w 8460606"/>
              <a:gd name="connsiteY25" fmla="*/ 2887579 h 4620126"/>
              <a:gd name="connsiteX26" fmla="*/ 2261937 w 8460606"/>
              <a:gd name="connsiteY26" fmla="*/ 2675823 h 4620126"/>
              <a:gd name="connsiteX27" fmla="*/ 2281188 w 8460606"/>
              <a:gd name="connsiteY27" fmla="*/ 2598821 h 4620126"/>
              <a:gd name="connsiteX28" fmla="*/ 2310063 w 8460606"/>
              <a:gd name="connsiteY28" fmla="*/ 2531444 h 4620126"/>
              <a:gd name="connsiteX29" fmla="*/ 2406316 w 8460606"/>
              <a:gd name="connsiteY29" fmla="*/ 2464067 h 4620126"/>
              <a:gd name="connsiteX30" fmla="*/ 2608446 w 8460606"/>
              <a:gd name="connsiteY30" fmla="*/ 2290813 h 4620126"/>
              <a:gd name="connsiteX31" fmla="*/ 2704699 w 8460606"/>
              <a:gd name="connsiteY31" fmla="*/ 2329314 h 4620126"/>
              <a:gd name="connsiteX32" fmla="*/ 2791326 w 8460606"/>
              <a:gd name="connsiteY32" fmla="*/ 2367815 h 4620126"/>
              <a:gd name="connsiteX33" fmla="*/ 2916455 w 8460606"/>
              <a:gd name="connsiteY33" fmla="*/ 2483318 h 4620126"/>
              <a:gd name="connsiteX34" fmla="*/ 2954956 w 8460606"/>
              <a:gd name="connsiteY34" fmla="*/ 2569945 h 4620126"/>
              <a:gd name="connsiteX35" fmla="*/ 3022333 w 8460606"/>
              <a:gd name="connsiteY35" fmla="*/ 2714324 h 4620126"/>
              <a:gd name="connsiteX36" fmla="*/ 3041583 w 8460606"/>
              <a:gd name="connsiteY36" fmla="*/ 2772076 h 4620126"/>
              <a:gd name="connsiteX37" fmla="*/ 3060834 w 8460606"/>
              <a:gd name="connsiteY37" fmla="*/ 2829827 h 4620126"/>
              <a:gd name="connsiteX38" fmla="*/ 3128211 w 8460606"/>
              <a:gd name="connsiteY38" fmla="*/ 2954956 h 4620126"/>
              <a:gd name="connsiteX39" fmla="*/ 3157086 w 8460606"/>
              <a:gd name="connsiteY39" fmla="*/ 2974206 h 4620126"/>
              <a:gd name="connsiteX40" fmla="*/ 3262964 w 8460606"/>
              <a:gd name="connsiteY40" fmla="*/ 3070459 h 4620126"/>
              <a:gd name="connsiteX41" fmla="*/ 3445844 w 8460606"/>
              <a:gd name="connsiteY41" fmla="*/ 3205213 h 4620126"/>
              <a:gd name="connsiteX42" fmla="*/ 3474720 w 8460606"/>
              <a:gd name="connsiteY42" fmla="*/ 3224463 h 4620126"/>
              <a:gd name="connsiteX43" fmla="*/ 3638350 w 8460606"/>
              <a:gd name="connsiteY43" fmla="*/ 3291840 h 4620126"/>
              <a:gd name="connsiteX44" fmla="*/ 4100362 w 8460606"/>
              <a:gd name="connsiteY44" fmla="*/ 3243714 h 4620126"/>
              <a:gd name="connsiteX45" fmla="*/ 4129238 w 8460606"/>
              <a:gd name="connsiteY45" fmla="*/ 3234088 h 4620126"/>
              <a:gd name="connsiteX46" fmla="*/ 4331369 w 8460606"/>
              <a:gd name="connsiteY46" fmla="*/ 3051208 h 4620126"/>
              <a:gd name="connsiteX47" fmla="*/ 4350619 w 8460606"/>
              <a:gd name="connsiteY47" fmla="*/ 3022333 h 4620126"/>
              <a:gd name="connsiteX48" fmla="*/ 4437246 w 8460606"/>
              <a:gd name="connsiteY48" fmla="*/ 2954956 h 4620126"/>
              <a:gd name="connsiteX49" fmla="*/ 4687503 w 8460606"/>
              <a:gd name="connsiteY49" fmla="*/ 2579571 h 4620126"/>
              <a:gd name="connsiteX50" fmla="*/ 4697129 w 8460606"/>
              <a:gd name="connsiteY50" fmla="*/ 2550695 h 4620126"/>
              <a:gd name="connsiteX51" fmla="*/ 4735630 w 8460606"/>
              <a:gd name="connsiteY51" fmla="*/ 2464067 h 4620126"/>
              <a:gd name="connsiteX52" fmla="*/ 4754880 w 8460606"/>
              <a:gd name="connsiteY52" fmla="*/ 2406316 h 4620126"/>
              <a:gd name="connsiteX53" fmla="*/ 4764505 w 8460606"/>
              <a:gd name="connsiteY53" fmla="*/ 2377440 h 4620126"/>
              <a:gd name="connsiteX54" fmla="*/ 4822257 w 8460606"/>
              <a:gd name="connsiteY54" fmla="*/ 2252312 h 4620126"/>
              <a:gd name="connsiteX55" fmla="*/ 4908884 w 8460606"/>
              <a:gd name="connsiteY55" fmla="*/ 1982804 h 4620126"/>
              <a:gd name="connsiteX56" fmla="*/ 4918510 w 8460606"/>
              <a:gd name="connsiteY56" fmla="*/ 1876926 h 4620126"/>
              <a:gd name="connsiteX57" fmla="*/ 4937760 w 8460606"/>
              <a:gd name="connsiteY57" fmla="*/ 1809549 h 4620126"/>
              <a:gd name="connsiteX58" fmla="*/ 4957011 w 8460606"/>
              <a:gd name="connsiteY58" fmla="*/ 1626669 h 4620126"/>
              <a:gd name="connsiteX59" fmla="*/ 4966636 w 8460606"/>
              <a:gd name="connsiteY59" fmla="*/ 1578543 h 4620126"/>
              <a:gd name="connsiteX60" fmla="*/ 4976261 w 8460606"/>
              <a:gd name="connsiteY60" fmla="*/ 1463040 h 4620126"/>
              <a:gd name="connsiteX61" fmla="*/ 5014762 w 8460606"/>
              <a:gd name="connsiteY61" fmla="*/ 1366787 h 4620126"/>
              <a:gd name="connsiteX62" fmla="*/ 5024388 w 8460606"/>
              <a:gd name="connsiteY62" fmla="*/ 1328286 h 4620126"/>
              <a:gd name="connsiteX63" fmla="*/ 5062889 w 8460606"/>
              <a:gd name="connsiteY63" fmla="*/ 1241659 h 4620126"/>
              <a:gd name="connsiteX64" fmla="*/ 5072514 w 8460606"/>
              <a:gd name="connsiteY64" fmla="*/ 1203158 h 4620126"/>
              <a:gd name="connsiteX65" fmla="*/ 5091764 w 8460606"/>
              <a:gd name="connsiteY65" fmla="*/ 1155032 h 4620126"/>
              <a:gd name="connsiteX66" fmla="*/ 5101390 w 8460606"/>
              <a:gd name="connsiteY66" fmla="*/ 1126156 h 4620126"/>
              <a:gd name="connsiteX67" fmla="*/ 5120640 w 8460606"/>
              <a:gd name="connsiteY67" fmla="*/ 1097280 h 4620126"/>
              <a:gd name="connsiteX68" fmla="*/ 5149516 w 8460606"/>
              <a:gd name="connsiteY68" fmla="*/ 1029903 h 4620126"/>
              <a:gd name="connsiteX69" fmla="*/ 5178392 w 8460606"/>
              <a:gd name="connsiteY69" fmla="*/ 1001027 h 4620126"/>
              <a:gd name="connsiteX70" fmla="*/ 5216893 w 8460606"/>
              <a:gd name="connsiteY70" fmla="*/ 943276 h 4620126"/>
              <a:gd name="connsiteX71" fmla="*/ 5236143 w 8460606"/>
              <a:gd name="connsiteY71" fmla="*/ 914400 h 4620126"/>
              <a:gd name="connsiteX72" fmla="*/ 5274644 w 8460606"/>
              <a:gd name="connsiteY72" fmla="*/ 827773 h 4620126"/>
              <a:gd name="connsiteX73" fmla="*/ 5303520 w 8460606"/>
              <a:gd name="connsiteY73" fmla="*/ 770021 h 4620126"/>
              <a:gd name="connsiteX74" fmla="*/ 5361272 w 8460606"/>
              <a:gd name="connsiteY74" fmla="*/ 741145 h 4620126"/>
              <a:gd name="connsiteX75" fmla="*/ 5390148 w 8460606"/>
              <a:gd name="connsiteY75" fmla="*/ 750771 h 4620126"/>
              <a:gd name="connsiteX76" fmla="*/ 5447899 w 8460606"/>
              <a:gd name="connsiteY76" fmla="*/ 731520 h 4620126"/>
              <a:gd name="connsiteX77" fmla="*/ 5505651 w 8460606"/>
              <a:gd name="connsiteY77" fmla="*/ 770021 h 4620126"/>
              <a:gd name="connsiteX78" fmla="*/ 5515276 w 8460606"/>
              <a:gd name="connsiteY78" fmla="*/ 798897 h 4620126"/>
              <a:gd name="connsiteX79" fmla="*/ 5553777 w 8460606"/>
              <a:gd name="connsiteY79" fmla="*/ 875899 h 4620126"/>
              <a:gd name="connsiteX80" fmla="*/ 5582653 w 8460606"/>
              <a:gd name="connsiteY80" fmla="*/ 962526 h 4620126"/>
              <a:gd name="connsiteX81" fmla="*/ 5592278 w 8460606"/>
              <a:gd name="connsiteY81" fmla="*/ 991402 h 4620126"/>
              <a:gd name="connsiteX82" fmla="*/ 5611529 w 8460606"/>
              <a:gd name="connsiteY82" fmla="*/ 1029903 h 4620126"/>
              <a:gd name="connsiteX83" fmla="*/ 5630779 w 8460606"/>
              <a:gd name="connsiteY83" fmla="*/ 1087655 h 4620126"/>
              <a:gd name="connsiteX84" fmla="*/ 5640404 w 8460606"/>
              <a:gd name="connsiteY84" fmla="*/ 1116531 h 4620126"/>
              <a:gd name="connsiteX85" fmla="*/ 5678905 w 8460606"/>
              <a:gd name="connsiteY85" fmla="*/ 1174282 h 4620126"/>
              <a:gd name="connsiteX86" fmla="*/ 5698156 w 8460606"/>
              <a:gd name="connsiteY86" fmla="*/ 1203158 h 4620126"/>
              <a:gd name="connsiteX87" fmla="*/ 5717406 w 8460606"/>
              <a:gd name="connsiteY87" fmla="*/ 1260909 h 4620126"/>
              <a:gd name="connsiteX88" fmla="*/ 5727032 w 8460606"/>
              <a:gd name="connsiteY88" fmla="*/ 1289785 h 4620126"/>
              <a:gd name="connsiteX89" fmla="*/ 5736657 w 8460606"/>
              <a:gd name="connsiteY89" fmla="*/ 1328286 h 4620126"/>
              <a:gd name="connsiteX90" fmla="*/ 5755908 w 8460606"/>
              <a:gd name="connsiteY90" fmla="*/ 1376413 h 4620126"/>
              <a:gd name="connsiteX91" fmla="*/ 5765533 w 8460606"/>
              <a:gd name="connsiteY91" fmla="*/ 1491916 h 4620126"/>
              <a:gd name="connsiteX92" fmla="*/ 5775158 w 8460606"/>
              <a:gd name="connsiteY92" fmla="*/ 1540042 h 4620126"/>
              <a:gd name="connsiteX93" fmla="*/ 5784783 w 8460606"/>
              <a:gd name="connsiteY93" fmla="*/ 1636295 h 4620126"/>
              <a:gd name="connsiteX94" fmla="*/ 5823284 w 8460606"/>
              <a:gd name="connsiteY94" fmla="*/ 1626669 h 4620126"/>
              <a:gd name="connsiteX95" fmla="*/ 5842535 w 8460606"/>
              <a:gd name="connsiteY95" fmla="*/ 1597794 h 4620126"/>
              <a:gd name="connsiteX96" fmla="*/ 5871411 w 8460606"/>
              <a:gd name="connsiteY96" fmla="*/ 1578543 h 4620126"/>
              <a:gd name="connsiteX97" fmla="*/ 5909912 w 8460606"/>
              <a:gd name="connsiteY97" fmla="*/ 1520792 h 4620126"/>
              <a:gd name="connsiteX98" fmla="*/ 5929162 w 8460606"/>
              <a:gd name="connsiteY98" fmla="*/ 1491916 h 4620126"/>
              <a:gd name="connsiteX99" fmla="*/ 5958038 w 8460606"/>
              <a:gd name="connsiteY99" fmla="*/ 1434164 h 4620126"/>
              <a:gd name="connsiteX100" fmla="*/ 5977289 w 8460606"/>
              <a:gd name="connsiteY100" fmla="*/ 1232034 h 4620126"/>
              <a:gd name="connsiteX101" fmla="*/ 5986914 w 8460606"/>
              <a:gd name="connsiteY101" fmla="*/ 1145406 h 4620126"/>
              <a:gd name="connsiteX102" fmla="*/ 6006164 w 8460606"/>
              <a:gd name="connsiteY102" fmla="*/ 1078029 h 4620126"/>
              <a:gd name="connsiteX103" fmla="*/ 6035040 w 8460606"/>
              <a:gd name="connsiteY103" fmla="*/ 808522 h 4620126"/>
              <a:gd name="connsiteX104" fmla="*/ 6054291 w 8460606"/>
              <a:gd name="connsiteY104" fmla="*/ 741145 h 4620126"/>
              <a:gd name="connsiteX105" fmla="*/ 6073541 w 8460606"/>
              <a:gd name="connsiteY105" fmla="*/ 683394 h 4620126"/>
              <a:gd name="connsiteX106" fmla="*/ 6092792 w 8460606"/>
              <a:gd name="connsiteY106" fmla="*/ 596766 h 4620126"/>
              <a:gd name="connsiteX107" fmla="*/ 6131293 w 8460606"/>
              <a:gd name="connsiteY107" fmla="*/ 462013 h 4620126"/>
              <a:gd name="connsiteX108" fmla="*/ 6150543 w 8460606"/>
              <a:gd name="connsiteY108" fmla="*/ 423512 h 4620126"/>
              <a:gd name="connsiteX109" fmla="*/ 6179419 w 8460606"/>
              <a:gd name="connsiteY109" fmla="*/ 317634 h 4620126"/>
              <a:gd name="connsiteX110" fmla="*/ 6198670 w 8460606"/>
              <a:gd name="connsiteY110" fmla="*/ 279133 h 4620126"/>
              <a:gd name="connsiteX111" fmla="*/ 6217920 w 8460606"/>
              <a:gd name="connsiteY111" fmla="*/ 221381 h 4620126"/>
              <a:gd name="connsiteX112" fmla="*/ 6275672 w 8460606"/>
              <a:gd name="connsiteY112" fmla="*/ 115503 h 4620126"/>
              <a:gd name="connsiteX113" fmla="*/ 6294922 w 8460606"/>
              <a:gd name="connsiteY113" fmla="*/ 57752 h 4620126"/>
              <a:gd name="connsiteX114" fmla="*/ 6304548 w 8460606"/>
              <a:gd name="connsiteY114" fmla="*/ 28876 h 4620126"/>
              <a:gd name="connsiteX115" fmla="*/ 6323798 w 8460606"/>
              <a:gd name="connsiteY115" fmla="*/ 0 h 4620126"/>
              <a:gd name="connsiteX116" fmla="*/ 6352674 w 8460606"/>
              <a:gd name="connsiteY116" fmla="*/ 9625 h 4620126"/>
              <a:gd name="connsiteX117" fmla="*/ 6371924 w 8460606"/>
              <a:gd name="connsiteY117" fmla="*/ 38501 h 4620126"/>
              <a:gd name="connsiteX118" fmla="*/ 6400800 w 8460606"/>
              <a:gd name="connsiteY118" fmla="*/ 67377 h 4620126"/>
              <a:gd name="connsiteX119" fmla="*/ 6420051 w 8460606"/>
              <a:gd name="connsiteY119" fmla="*/ 125128 h 4620126"/>
              <a:gd name="connsiteX120" fmla="*/ 6458552 w 8460606"/>
              <a:gd name="connsiteY120" fmla="*/ 182880 h 4620126"/>
              <a:gd name="connsiteX121" fmla="*/ 6477802 w 8460606"/>
              <a:gd name="connsiteY121" fmla="*/ 211756 h 4620126"/>
              <a:gd name="connsiteX122" fmla="*/ 6516303 w 8460606"/>
              <a:gd name="connsiteY122" fmla="*/ 298383 h 4620126"/>
              <a:gd name="connsiteX123" fmla="*/ 6545179 w 8460606"/>
              <a:gd name="connsiteY123" fmla="*/ 442762 h 4620126"/>
              <a:gd name="connsiteX124" fmla="*/ 6564430 w 8460606"/>
              <a:gd name="connsiteY124" fmla="*/ 471638 h 4620126"/>
              <a:gd name="connsiteX125" fmla="*/ 6593305 w 8460606"/>
              <a:gd name="connsiteY125" fmla="*/ 529389 h 4620126"/>
              <a:gd name="connsiteX126" fmla="*/ 6602931 w 8460606"/>
              <a:gd name="connsiteY126" fmla="*/ 558265 h 4620126"/>
              <a:gd name="connsiteX127" fmla="*/ 6631806 w 8460606"/>
              <a:gd name="connsiteY127" fmla="*/ 567891 h 4620126"/>
              <a:gd name="connsiteX128" fmla="*/ 6651057 w 8460606"/>
              <a:gd name="connsiteY128" fmla="*/ 596766 h 4620126"/>
              <a:gd name="connsiteX129" fmla="*/ 6699183 w 8460606"/>
              <a:gd name="connsiteY129" fmla="*/ 654518 h 4620126"/>
              <a:gd name="connsiteX130" fmla="*/ 6728059 w 8460606"/>
              <a:gd name="connsiteY130" fmla="*/ 712269 h 4620126"/>
              <a:gd name="connsiteX131" fmla="*/ 6737684 w 8460606"/>
              <a:gd name="connsiteY131" fmla="*/ 750771 h 4620126"/>
              <a:gd name="connsiteX132" fmla="*/ 6766560 w 8460606"/>
              <a:gd name="connsiteY132" fmla="*/ 808522 h 4620126"/>
              <a:gd name="connsiteX133" fmla="*/ 6776185 w 8460606"/>
              <a:gd name="connsiteY133" fmla="*/ 847023 h 4620126"/>
              <a:gd name="connsiteX134" fmla="*/ 6785811 w 8460606"/>
              <a:gd name="connsiteY134" fmla="*/ 904775 h 4620126"/>
              <a:gd name="connsiteX135" fmla="*/ 6805061 w 8460606"/>
              <a:gd name="connsiteY135" fmla="*/ 933651 h 4620126"/>
              <a:gd name="connsiteX136" fmla="*/ 6824312 w 8460606"/>
              <a:gd name="connsiteY136" fmla="*/ 1010653 h 4620126"/>
              <a:gd name="connsiteX137" fmla="*/ 6833937 w 8460606"/>
              <a:gd name="connsiteY137" fmla="*/ 1049154 h 4620126"/>
              <a:gd name="connsiteX138" fmla="*/ 6853188 w 8460606"/>
              <a:gd name="connsiteY138" fmla="*/ 1116531 h 4620126"/>
              <a:gd name="connsiteX139" fmla="*/ 6862813 w 8460606"/>
              <a:gd name="connsiteY139" fmla="*/ 1174282 h 4620126"/>
              <a:gd name="connsiteX140" fmla="*/ 6872438 w 8460606"/>
              <a:gd name="connsiteY140" fmla="*/ 1655545 h 4620126"/>
              <a:gd name="connsiteX141" fmla="*/ 6882063 w 8460606"/>
              <a:gd name="connsiteY141" fmla="*/ 1684421 h 4620126"/>
              <a:gd name="connsiteX142" fmla="*/ 6891689 w 8460606"/>
              <a:gd name="connsiteY142" fmla="*/ 1751798 h 4620126"/>
              <a:gd name="connsiteX143" fmla="*/ 6910939 w 8460606"/>
              <a:gd name="connsiteY143" fmla="*/ 1780674 h 4620126"/>
              <a:gd name="connsiteX144" fmla="*/ 6939815 w 8460606"/>
              <a:gd name="connsiteY144" fmla="*/ 1848051 h 4620126"/>
              <a:gd name="connsiteX145" fmla="*/ 6959065 w 8460606"/>
              <a:gd name="connsiteY145" fmla="*/ 1876926 h 4620126"/>
              <a:gd name="connsiteX146" fmla="*/ 6978316 w 8460606"/>
              <a:gd name="connsiteY146" fmla="*/ 1934678 h 4620126"/>
              <a:gd name="connsiteX147" fmla="*/ 7016817 w 8460606"/>
              <a:gd name="connsiteY147" fmla="*/ 1992429 h 4620126"/>
              <a:gd name="connsiteX148" fmla="*/ 7036068 w 8460606"/>
              <a:gd name="connsiteY148" fmla="*/ 2021305 h 4620126"/>
              <a:gd name="connsiteX149" fmla="*/ 7045693 w 8460606"/>
              <a:gd name="connsiteY149" fmla="*/ 2050181 h 4620126"/>
              <a:gd name="connsiteX150" fmla="*/ 7141945 w 8460606"/>
              <a:gd name="connsiteY150" fmla="*/ 2146434 h 4620126"/>
              <a:gd name="connsiteX151" fmla="*/ 7209322 w 8460606"/>
              <a:gd name="connsiteY151" fmla="*/ 2165684 h 4620126"/>
              <a:gd name="connsiteX152" fmla="*/ 7267074 w 8460606"/>
              <a:gd name="connsiteY152" fmla="*/ 2204185 h 4620126"/>
              <a:gd name="connsiteX153" fmla="*/ 7295950 w 8460606"/>
              <a:gd name="connsiteY153" fmla="*/ 2223436 h 4620126"/>
              <a:gd name="connsiteX154" fmla="*/ 7575082 w 8460606"/>
              <a:gd name="connsiteY154" fmla="*/ 2213811 h 4620126"/>
              <a:gd name="connsiteX155" fmla="*/ 7661710 w 8460606"/>
              <a:gd name="connsiteY155" fmla="*/ 2165684 h 4620126"/>
              <a:gd name="connsiteX156" fmla="*/ 7748337 w 8460606"/>
              <a:gd name="connsiteY156" fmla="*/ 2136808 h 4620126"/>
              <a:gd name="connsiteX157" fmla="*/ 7777213 w 8460606"/>
              <a:gd name="connsiteY157" fmla="*/ 2127183 h 4620126"/>
              <a:gd name="connsiteX158" fmla="*/ 7806089 w 8460606"/>
              <a:gd name="connsiteY158" fmla="*/ 2107933 h 4620126"/>
              <a:gd name="connsiteX159" fmla="*/ 7834964 w 8460606"/>
              <a:gd name="connsiteY159" fmla="*/ 2079057 h 4620126"/>
              <a:gd name="connsiteX160" fmla="*/ 7950468 w 8460606"/>
              <a:gd name="connsiteY160" fmla="*/ 2050181 h 4620126"/>
              <a:gd name="connsiteX161" fmla="*/ 7979343 w 8460606"/>
              <a:gd name="connsiteY161" fmla="*/ 2040556 h 4620126"/>
              <a:gd name="connsiteX162" fmla="*/ 8075596 w 8460606"/>
              <a:gd name="connsiteY162" fmla="*/ 2021305 h 4620126"/>
              <a:gd name="connsiteX163" fmla="*/ 8114097 w 8460606"/>
              <a:gd name="connsiteY163" fmla="*/ 2002055 h 4620126"/>
              <a:gd name="connsiteX164" fmla="*/ 8171849 w 8460606"/>
              <a:gd name="connsiteY164" fmla="*/ 1982804 h 4620126"/>
              <a:gd name="connsiteX165" fmla="*/ 8229600 w 8460606"/>
              <a:gd name="connsiteY165" fmla="*/ 1944303 h 4620126"/>
              <a:gd name="connsiteX166" fmla="*/ 8258476 w 8460606"/>
              <a:gd name="connsiteY166" fmla="*/ 1925053 h 4620126"/>
              <a:gd name="connsiteX167" fmla="*/ 8277726 w 8460606"/>
              <a:gd name="connsiteY167" fmla="*/ 1896177 h 4620126"/>
              <a:gd name="connsiteX168" fmla="*/ 8306602 w 8460606"/>
              <a:gd name="connsiteY168" fmla="*/ 1886552 h 4620126"/>
              <a:gd name="connsiteX169" fmla="*/ 8364354 w 8460606"/>
              <a:gd name="connsiteY169" fmla="*/ 1857676 h 4620126"/>
              <a:gd name="connsiteX170" fmla="*/ 8383604 w 8460606"/>
              <a:gd name="connsiteY170" fmla="*/ 1828800 h 4620126"/>
              <a:gd name="connsiteX171" fmla="*/ 8460606 w 8460606"/>
              <a:gd name="connsiteY17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299411 w 8460606"/>
              <a:gd name="connsiteY15" fmla="*/ 4004109 h 4620126"/>
              <a:gd name="connsiteX16" fmla="*/ 1588169 w 8460606"/>
              <a:gd name="connsiteY16" fmla="*/ 3744227 h 4620126"/>
              <a:gd name="connsiteX17" fmla="*/ 1626670 w 8460606"/>
              <a:gd name="connsiteY17" fmla="*/ 3715352 h 4620126"/>
              <a:gd name="connsiteX18" fmla="*/ 1867301 w 8460606"/>
              <a:gd name="connsiteY18" fmla="*/ 3465095 h 4620126"/>
              <a:gd name="connsiteX19" fmla="*/ 1963554 w 8460606"/>
              <a:gd name="connsiteY19" fmla="*/ 3359217 h 4620126"/>
              <a:gd name="connsiteX20" fmla="*/ 2088682 w 8460606"/>
              <a:gd name="connsiteY20" fmla="*/ 3214838 h 4620126"/>
              <a:gd name="connsiteX21" fmla="*/ 2156059 w 8460606"/>
              <a:gd name="connsiteY21" fmla="*/ 3099335 h 4620126"/>
              <a:gd name="connsiteX22" fmla="*/ 2175310 w 8460606"/>
              <a:gd name="connsiteY22" fmla="*/ 3060834 h 4620126"/>
              <a:gd name="connsiteX23" fmla="*/ 2194560 w 8460606"/>
              <a:gd name="connsiteY23" fmla="*/ 2993457 h 4620126"/>
              <a:gd name="connsiteX24" fmla="*/ 2233061 w 8460606"/>
              <a:gd name="connsiteY24" fmla="*/ 2887579 h 4620126"/>
              <a:gd name="connsiteX25" fmla="*/ 2261937 w 8460606"/>
              <a:gd name="connsiteY25" fmla="*/ 2675823 h 4620126"/>
              <a:gd name="connsiteX26" fmla="*/ 2281188 w 8460606"/>
              <a:gd name="connsiteY26" fmla="*/ 2598821 h 4620126"/>
              <a:gd name="connsiteX27" fmla="*/ 2310063 w 8460606"/>
              <a:gd name="connsiteY27" fmla="*/ 2531444 h 4620126"/>
              <a:gd name="connsiteX28" fmla="*/ 2406316 w 8460606"/>
              <a:gd name="connsiteY28" fmla="*/ 2464067 h 4620126"/>
              <a:gd name="connsiteX29" fmla="*/ 2608446 w 8460606"/>
              <a:gd name="connsiteY29" fmla="*/ 2290813 h 4620126"/>
              <a:gd name="connsiteX30" fmla="*/ 2704699 w 8460606"/>
              <a:gd name="connsiteY30" fmla="*/ 2329314 h 4620126"/>
              <a:gd name="connsiteX31" fmla="*/ 2791326 w 8460606"/>
              <a:gd name="connsiteY31" fmla="*/ 2367815 h 4620126"/>
              <a:gd name="connsiteX32" fmla="*/ 2916455 w 8460606"/>
              <a:gd name="connsiteY32" fmla="*/ 2483318 h 4620126"/>
              <a:gd name="connsiteX33" fmla="*/ 2954956 w 8460606"/>
              <a:gd name="connsiteY33" fmla="*/ 2569945 h 4620126"/>
              <a:gd name="connsiteX34" fmla="*/ 3022333 w 8460606"/>
              <a:gd name="connsiteY34" fmla="*/ 2714324 h 4620126"/>
              <a:gd name="connsiteX35" fmla="*/ 3041583 w 8460606"/>
              <a:gd name="connsiteY35" fmla="*/ 2772076 h 4620126"/>
              <a:gd name="connsiteX36" fmla="*/ 3060834 w 8460606"/>
              <a:gd name="connsiteY36" fmla="*/ 2829827 h 4620126"/>
              <a:gd name="connsiteX37" fmla="*/ 3128211 w 8460606"/>
              <a:gd name="connsiteY37" fmla="*/ 2954956 h 4620126"/>
              <a:gd name="connsiteX38" fmla="*/ 3157086 w 8460606"/>
              <a:gd name="connsiteY38" fmla="*/ 2974206 h 4620126"/>
              <a:gd name="connsiteX39" fmla="*/ 3262964 w 8460606"/>
              <a:gd name="connsiteY39" fmla="*/ 3070459 h 4620126"/>
              <a:gd name="connsiteX40" fmla="*/ 3445844 w 8460606"/>
              <a:gd name="connsiteY40" fmla="*/ 3205213 h 4620126"/>
              <a:gd name="connsiteX41" fmla="*/ 3474720 w 8460606"/>
              <a:gd name="connsiteY41" fmla="*/ 3224463 h 4620126"/>
              <a:gd name="connsiteX42" fmla="*/ 3638350 w 8460606"/>
              <a:gd name="connsiteY42" fmla="*/ 3291840 h 4620126"/>
              <a:gd name="connsiteX43" fmla="*/ 4100362 w 8460606"/>
              <a:gd name="connsiteY43" fmla="*/ 3243714 h 4620126"/>
              <a:gd name="connsiteX44" fmla="*/ 4129238 w 8460606"/>
              <a:gd name="connsiteY44" fmla="*/ 3234088 h 4620126"/>
              <a:gd name="connsiteX45" fmla="*/ 4331369 w 8460606"/>
              <a:gd name="connsiteY45" fmla="*/ 3051208 h 4620126"/>
              <a:gd name="connsiteX46" fmla="*/ 4350619 w 8460606"/>
              <a:gd name="connsiteY46" fmla="*/ 3022333 h 4620126"/>
              <a:gd name="connsiteX47" fmla="*/ 4437246 w 8460606"/>
              <a:gd name="connsiteY47" fmla="*/ 2954956 h 4620126"/>
              <a:gd name="connsiteX48" fmla="*/ 4687503 w 8460606"/>
              <a:gd name="connsiteY48" fmla="*/ 2579571 h 4620126"/>
              <a:gd name="connsiteX49" fmla="*/ 4697129 w 8460606"/>
              <a:gd name="connsiteY49" fmla="*/ 2550695 h 4620126"/>
              <a:gd name="connsiteX50" fmla="*/ 4735630 w 8460606"/>
              <a:gd name="connsiteY50" fmla="*/ 2464067 h 4620126"/>
              <a:gd name="connsiteX51" fmla="*/ 4754880 w 8460606"/>
              <a:gd name="connsiteY51" fmla="*/ 2406316 h 4620126"/>
              <a:gd name="connsiteX52" fmla="*/ 4764505 w 8460606"/>
              <a:gd name="connsiteY52" fmla="*/ 2377440 h 4620126"/>
              <a:gd name="connsiteX53" fmla="*/ 4822257 w 8460606"/>
              <a:gd name="connsiteY53" fmla="*/ 2252312 h 4620126"/>
              <a:gd name="connsiteX54" fmla="*/ 4908884 w 8460606"/>
              <a:gd name="connsiteY54" fmla="*/ 1982804 h 4620126"/>
              <a:gd name="connsiteX55" fmla="*/ 4918510 w 8460606"/>
              <a:gd name="connsiteY55" fmla="*/ 1876926 h 4620126"/>
              <a:gd name="connsiteX56" fmla="*/ 4937760 w 8460606"/>
              <a:gd name="connsiteY56" fmla="*/ 1809549 h 4620126"/>
              <a:gd name="connsiteX57" fmla="*/ 4957011 w 8460606"/>
              <a:gd name="connsiteY57" fmla="*/ 1626669 h 4620126"/>
              <a:gd name="connsiteX58" fmla="*/ 4966636 w 8460606"/>
              <a:gd name="connsiteY58" fmla="*/ 1578543 h 4620126"/>
              <a:gd name="connsiteX59" fmla="*/ 4976261 w 8460606"/>
              <a:gd name="connsiteY59" fmla="*/ 1463040 h 4620126"/>
              <a:gd name="connsiteX60" fmla="*/ 5014762 w 8460606"/>
              <a:gd name="connsiteY60" fmla="*/ 1366787 h 4620126"/>
              <a:gd name="connsiteX61" fmla="*/ 5024388 w 8460606"/>
              <a:gd name="connsiteY61" fmla="*/ 1328286 h 4620126"/>
              <a:gd name="connsiteX62" fmla="*/ 5062889 w 8460606"/>
              <a:gd name="connsiteY62" fmla="*/ 1241659 h 4620126"/>
              <a:gd name="connsiteX63" fmla="*/ 5072514 w 8460606"/>
              <a:gd name="connsiteY63" fmla="*/ 1203158 h 4620126"/>
              <a:gd name="connsiteX64" fmla="*/ 5091764 w 8460606"/>
              <a:gd name="connsiteY64" fmla="*/ 1155032 h 4620126"/>
              <a:gd name="connsiteX65" fmla="*/ 5101390 w 8460606"/>
              <a:gd name="connsiteY65" fmla="*/ 1126156 h 4620126"/>
              <a:gd name="connsiteX66" fmla="*/ 5120640 w 8460606"/>
              <a:gd name="connsiteY66" fmla="*/ 1097280 h 4620126"/>
              <a:gd name="connsiteX67" fmla="*/ 5149516 w 8460606"/>
              <a:gd name="connsiteY67" fmla="*/ 1029903 h 4620126"/>
              <a:gd name="connsiteX68" fmla="*/ 5178392 w 8460606"/>
              <a:gd name="connsiteY68" fmla="*/ 1001027 h 4620126"/>
              <a:gd name="connsiteX69" fmla="*/ 5216893 w 8460606"/>
              <a:gd name="connsiteY69" fmla="*/ 943276 h 4620126"/>
              <a:gd name="connsiteX70" fmla="*/ 5236143 w 8460606"/>
              <a:gd name="connsiteY70" fmla="*/ 914400 h 4620126"/>
              <a:gd name="connsiteX71" fmla="*/ 5274644 w 8460606"/>
              <a:gd name="connsiteY71" fmla="*/ 827773 h 4620126"/>
              <a:gd name="connsiteX72" fmla="*/ 5303520 w 8460606"/>
              <a:gd name="connsiteY72" fmla="*/ 770021 h 4620126"/>
              <a:gd name="connsiteX73" fmla="*/ 5361272 w 8460606"/>
              <a:gd name="connsiteY73" fmla="*/ 741145 h 4620126"/>
              <a:gd name="connsiteX74" fmla="*/ 5390148 w 8460606"/>
              <a:gd name="connsiteY74" fmla="*/ 750771 h 4620126"/>
              <a:gd name="connsiteX75" fmla="*/ 5447899 w 8460606"/>
              <a:gd name="connsiteY75" fmla="*/ 731520 h 4620126"/>
              <a:gd name="connsiteX76" fmla="*/ 5505651 w 8460606"/>
              <a:gd name="connsiteY76" fmla="*/ 770021 h 4620126"/>
              <a:gd name="connsiteX77" fmla="*/ 5515276 w 8460606"/>
              <a:gd name="connsiteY77" fmla="*/ 798897 h 4620126"/>
              <a:gd name="connsiteX78" fmla="*/ 5553777 w 8460606"/>
              <a:gd name="connsiteY78" fmla="*/ 875899 h 4620126"/>
              <a:gd name="connsiteX79" fmla="*/ 5582653 w 8460606"/>
              <a:gd name="connsiteY79" fmla="*/ 962526 h 4620126"/>
              <a:gd name="connsiteX80" fmla="*/ 5592278 w 8460606"/>
              <a:gd name="connsiteY80" fmla="*/ 991402 h 4620126"/>
              <a:gd name="connsiteX81" fmla="*/ 5611529 w 8460606"/>
              <a:gd name="connsiteY81" fmla="*/ 1029903 h 4620126"/>
              <a:gd name="connsiteX82" fmla="*/ 5630779 w 8460606"/>
              <a:gd name="connsiteY82" fmla="*/ 1087655 h 4620126"/>
              <a:gd name="connsiteX83" fmla="*/ 5640404 w 8460606"/>
              <a:gd name="connsiteY83" fmla="*/ 1116531 h 4620126"/>
              <a:gd name="connsiteX84" fmla="*/ 5678905 w 8460606"/>
              <a:gd name="connsiteY84" fmla="*/ 1174282 h 4620126"/>
              <a:gd name="connsiteX85" fmla="*/ 5698156 w 8460606"/>
              <a:gd name="connsiteY85" fmla="*/ 1203158 h 4620126"/>
              <a:gd name="connsiteX86" fmla="*/ 5717406 w 8460606"/>
              <a:gd name="connsiteY86" fmla="*/ 1260909 h 4620126"/>
              <a:gd name="connsiteX87" fmla="*/ 5727032 w 8460606"/>
              <a:gd name="connsiteY87" fmla="*/ 1289785 h 4620126"/>
              <a:gd name="connsiteX88" fmla="*/ 5736657 w 8460606"/>
              <a:gd name="connsiteY88" fmla="*/ 1328286 h 4620126"/>
              <a:gd name="connsiteX89" fmla="*/ 5755908 w 8460606"/>
              <a:gd name="connsiteY89" fmla="*/ 1376413 h 4620126"/>
              <a:gd name="connsiteX90" fmla="*/ 5765533 w 8460606"/>
              <a:gd name="connsiteY90" fmla="*/ 1491916 h 4620126"/>
              <a:gd name="connsiteX91" fmla="*/ 5775158 w 8460606"/>
              <a:gd name="connsiteY91" fmla="*/ 1540042 h 4620126"/>
              <a:gd name="connsiteX92" fmla="*/ 5784783 w 8460606"/>
              <a:gd name="connsiteY92" fmla="*/ 1636295 h 4620126"/>
              <a:gd name="connsiteX93" fmla="*/ 5823284 w 8460606"/>
              <a:gd name="connsiteY93" fmla="*/ 1626669 h 4620126"/>
              <a:gd name="connsiteX94" fmla="*/ 5842535 w 8460606"/>
              <a:gd name="connsiteY94" fmla="*/ 1597794 h 4620126"/>
              <a:gd name="connsiteX95" fmla="*/ 5871411 w 8460606"/>
              <a:gd name="connsiteY95" fmla="*/ 1578543 h 4620126"/>
              <a:gd name="connsiteX96" fmla="*/ 5909912 w 8460606"/>
              <a:gd name="connsiteY96" fmla="*/ 1520792 h 4620126"/>
              <a:gd name="connsiteX97" fmla="*/ 5929162 w 8460606"/>
              <a:gd name="connsiteY97" fmla="*/ 1491916 h 4620126"/>
              <a:gd name="connsiteX98" fmla="*/ 5958038 w 8460606"/>
              <a:gd name="connsiteY98" fmla="*/ 1434164 h 4620126"/>
              <a:gd name="connsiteX99" fmla="*/ 5977289 w 8460606"/>
              <a:gd name="connsiteY99" fmla="*/ 1232034 h 4620126"/>
              <a:gd name="connsiteX100" fmla="*/ 5986914 w 8460606"/>
              <a:gd name="connsiteY100" fmla="*/ 1145406 h 4620126"/>
              <a:gd name="connsiteX101" fmla="*/ 6006164 w 8460606"/>
              <a:gd name="connsiteY101" fmla="*/ 1078029 h 4620126"/>
              <a:gd name="connsiteX102" fmla="*/ 6035040 w 8460606"/>
              <a:gd name="connsiteY102" fmla="*/ 808522 h 4620126"/>
              <a:gd name="connsiteX103" fmla="*/ 6054291 w 8460606"/>
              <a:gd name="connsiteY103" fmla="*/ 741145 h 4620126"/>
              <a:gd name="connsiteX104" fmla="*/ 6073541 w 8460606"/>
              <a:gd name="connsiteY104" fmla="*/ 683394 h 4620126"/>
              <a:gd name="connsiteX105" fmla="*/ 6092792 w 8460606"/>
              <a:gd name="connsiteY105" fmla="*/ 596766 h 4620126"/>
              <a:gd name="connsiteX106" fmla="*/ 6131293 w 8460606"/>
              <a:gd name="connsiteY106" fmla="*/ 462013 h 4620126"/>
              <a:gd name="connsiteX107" fmla="*/ 6150543 w 8460606"/>
              <a:gd name="connsiteY107" fmla="*/ 423512 h 4620126"/>
              <a:gd name="connsiteX108" fmla="*/ 6179419 w 8460606"/>
              <a:gd name="connsiteY108" fmla="*/ 317634 h 4620126"/>
              <a:gd name="connsiteX109" fmla="*/ 6198670 w 8460606"/>
              <a:gd name="connsiteY109" fmla="*/ 279133 h 4620126"/>
              <a:gd name="connsiteX110" fmla="*/ 6217920 w 8460606"/>
              <a:gd name="connsiteY110" fmla="*/ 221381 h 4620126"/>
              <a:gd name="connsiteX111" fmla="*/ 6275672 w 8460606"/>
              <a:gd name="connsiteY111" fmla="*/ 115503 h 4620126"/>
              <a:gd name="connsiteX112" fmla="*/ 6294922 w 8460606"/>
              <a:gd name="connsiteY112" fmla="*/ 57752 h 4620126"/>
              <a:gd name="connsiteX113" fmla="*/ 6304548 w 8460606"/>
              <a:gd name="connsiteY113" fmla="*/ 28876 h 4620126"/>
              <a:gd name="connsiteX114" fmla="*/ 6323798 w 8460606"/>
              <a:gd name="connsiteY114" fmla="*/ 0 h 4620126"/>
              <a:gd name="connsiteX115" fmla="*/ 6352674 w 8460606"/>
              <a:gd name="connsiteY115" fmla="*/ 9625 h 4620126"/>
              <a:gd name="connsiteX116" fmla="*/ 6371924 w 8460606"/>
              <a:gd name="connsiteY116" fmla="*/ 38501 h 4620126"/>
              <a:gd name="connsiteX117" fmla="*/ 6400800 w 8460606"/>
              <a:gd name="connsiteY117" fmla="*/ 67377 h 4620126"/>
              <a:gd name="connsiteX118" fmla="*/ 6420051 w 8460606"/>
              <a:gd name="connsiteY118" fmla="*/ 125128 h 4620126"/>
              <a:gd name="connsiteX119" fmla="*/ 6458552 w 8460606"/>
              <a:gd name="connsiteY119" fmla="*/ 182880 h 4620126"/>
              <a:gd name="connsiteX120" fmla="*/ 6477802 w 8460606"/>
              <a:gd name="connsiteY120" fmla="*/ 211756 h 4620126"/>
              <a:gd name="connsiteX121" fmla="*/ 6516303 w 8460606"/>
              <a:gd name="connsiteY121" fmla="*/ 298383 h 4620126"/>
              <a:gd name="connsiteX122" fmla="*/ 6545179 w 8460606"/>
              <a:gd name="connsiteY122" fmla="*/ 442762 h 4620126"/>
              <a:gd name="connsiteX123" fmla="*/ 6564430 w 8460606"/>
              <a:gd name="connsiteY123" fmla="*/ 471638 h 4620126"/>
              <a:gd name="connsiteX124" fmla="*/ 6593305 w 8460606"/>
              <a:gd name="connsiteY124" fmla="*/ 529389 h 4620126"/>
              <a:gd name="connsiteX125" fmla="*/ 6602931 w 8460606"/>
              <a:gd name="connsiteY125" fmla="*/ 558265 h 4620126"/>
              <a:gd name="connsiteX126" fmla="*/ 6631806 w 8460606"/>
              <a:gd name="connsiteY126" fmla="*/ 567891 h 4620126"/>
              <a:gd name="connsiteX127" fmla="*/ 6651057 w 8460606"/>
              <a:gd name="connsiteY127" fmla="*/ 596766 h 4620126"/>
              <a:gd name="connsiteX128" fmla="*/ 6699183 w 8460606"/>
              <a:gd name="connsiteY128" fmla="*/ 654518 h 4620126"/>
              <a:gd name="connsiteX129" fmla="*/ 6728059 w 8460606"/>
              <a:gd name="connsiteY129" fmla="*/ 712269 h 4620126"/>
              <a:gd name="connsiteX130" fmla="*/ 6737684 w 8460606"/>
              <a:gd name="connsiteY130" fmla="*/ 750771 h 4620126"/>
              <a:gd name="connsiteX131" fmla="*/ 6766560 w 8460606"/>
              <a:gd name="connsiteY131" fmla="*/ 808522 h 4620126"/>
              <a:gd name="connsiteX132" fmla="*/ 6776185 w 8460606"/>
              <a:gd name="connsiteY132" fmla="*/ 847023 h 4620126"/>
              <a:gd name="connsiteX133" fmla="*/ 6785811 w 8460606"/>
              <a:gd name="connsiteY133" fmla="*/ 904775 h 4620126"/>
              <a:gd name="connsiteX134" fmla="*/ 6805061 w 8460606"/>
              <a:gd name="connsiteY134" fmla="*/ 933651 h 4620126"/>
              <a:gd name="connsiteX135" fmla="*/ 6824312 w 8460606"/>
              <a:gd name="connsiteY135" fmla="*/ 1010653 h 4620126"/>
              <a:gd name="connsiteX136" fmla="*/ 6833937 w 8460606"/>
              <a:gd name="connsiteY136" fmla="*/ 1049154 h 4620126"/>
              <a:gd name="connsiteX137" fmla="*/ 6853188 w 8460606"/>
              <a:gd name="connsiteY137" fmla="*/ 1116531 h 4620126"/>
              <a:gd name="connsiteX138" fmla="*/ 6862813 w 8460606"/>
              <a:gd name="connsiteY138" fmla="*/ 1174282 h 4620126"/>
              <a:gd name="connsiteX139" fmla="*/ 6872438 w 8460606"/>
              <a:gd name="connsiteY139" fmla="*/ 1655545 h 4620126"/>
              <a:gd name="connsiteX140" fmla="*/ 6882063 w 8460606"/>
              <a:gd name="connsiteY140" fmla="*/ 1684421 h 4620126"/>
              <a:gd name="connsiteX141" fmla="*/ 6891689 w 8460606"/>
              <a:gd name="connsiteY141" fmla="*/ 1751798 h 4620126"/>
              <a:gd name="connsiteX142" fmla="*/ 6910939 w 8460606"/>
              <a:gd name="connsiteY142" fmla="*/ 1780674 h 4620126"/>
              <a:gd name="connsiteX143" fmla="*/ 6939815 w 8460606"/>
              <a:gd name="connsiteY143" fmla="*/ 1848051 h 4620126"/>
              <a:gd name="connsiteX144" fmla="*/ 6959065 w 8460606"/>
              <a:gd name="connsiteY144" fmla="*/ 1876926 h 4620126"/>
              <a:gd name="connsiteX145" fmla="*/ 6978316 w 8460606"/>
              <a:gd name="connsiteY145" fmla="*/ 1934678 h 4620126"/>
              <a:gd name="connsiteX146" fmla="*/ 7016817 w 8460606"/>
              <a:gd name="connsiteY146" fmla="*/ 1992429 h 4620126"/>
              <a:gd name="connsiteX147" fmla="*/ 7036068 w 8460606"/>
              <a:gd name="connsiteY147" fmla="*/ 2021305 h 4620126"/>
              <a:gd name="connsiteX148" fmla="*/ 7045693 w 8460606"/>
              <a:gd name="connsiteY148" fmla="*/ 2050181 h 4620126"/>
              <a:gd name="connsiteX149" fmla="*/ 7141945 w 8460606"/>
              <a:gd name="connsiteY149" fmla="*/ 2146434 h 4620126"/>
              <a:gd name="connsiteX150" fmla="*/ 7209322 w 8460606"/>
              <a:gd name="connsiteY150" fmla="*/ 2165684 h 4620126"/>
              <a:gd name="connsiteX151" fmla="*/ 7267074 w 8460606"/>
              <a:gd name="connsiteY151" fmla="*/ 2204185 h 4620126"/>
              <a:gd name="connsiteX152" fmla="*/ 7295950 w 8460606"/>
              <a:gd name="connsiteY152" fmla="*/ 2223436 h 4620126"/>
              <a:gd name="connsiteX153" fmla="*/ 7575082 w 8460606"/>
              <a:gd name="connsiteY153" fmla="*/ 2213811 h 4620126"/>
              <a:gd name="connsiteX154" fmla="*/ 7661710 w 8460606"/>
              <a:gd name="connsiteY154" fmla="*/ 2165684 h 4620126"/>
              <a:gd name="connsiteX155" fmla="*/ 7748337 w 8460606"/>
              <a:gd name="connsiteY155" fmla="*/ 2136808 h 4620126"/>
              <a:gd name="connsiteX156" fmla="*/ 7777213 w 8460606"/>
              <a:gd name="connsiteY156" fmla="*/ 2127183 h 4620126"/>
              <a:gd name="connsiteX157" fmla="*/ 7806089 w 8460606"/>
              <a:gd name="connsiteY157" fmla="*/ 2107933 h 4620126"/>
              <a:gd name="connsiteX158" fmla="*/ 7834964 w 8460606"/>
              <a:gd name="connsiteY158" fmla="*/ 2079057 h 4620126"/>
              <a:gd name="connsiteX159" fmla="*/ 7950468 w 8460606"/>
              <a:gd name="connsiteY159" fmla="*/ 2050181 h 4620126"/>
              <a:gd name="connsiteX160" fmla="*/ 7979343 w 8460606"/>
              <a:gd name="connsiteY160" fmla="*/ 2040556 h 4620126"/>
              <a:gd name="connsiteX161" fmla="*/ 8075596 w 8460606"/>
              <a:gd name="connsiteY161" fmla="*/ 2021305 h 4620126"/>
              <a:gd name="connsiteX162" fmla="*/ 8114097 w 8460606"/>
              <a:gd name="connsiteY162" fmla="*/ 2002055 h 4620126"/>
              <a:gd name="connsiteX163" fmla="*/ 8171849 w 8460606"/>
              <a:gd name="connsiteY163" fmla="*/ 1982804 h 4620126"/>
              <a:gd name="connsiteX164" fmla="*/ 8229600 w 8460606"/>
              <a:gd name="connsiteY164" fmla="*/ 1944303 h 4620126"/>
              <a:gd name="connsiteX165" fmla="*/ 8258476 w 8460606"/>
              <a:gd name="connsiteY165" fmla="*/ 1925053 h 4620126"/>
              <a:gd name="connsiteX166" fmla="*/ 8277726 w 8460606"/>
              <a:gd name="connsiteY166" fmla="*/ 1896177 h 4620126"/>
              <a:gd name="connsiteX167" fmla="*/ 8306602 w 8460606"/>
              <a:gd name="connsiteY167" fmla="*/ 1886552 h 4620126"/>
              <a:gd name="connsiteX168" fmla="*/ 8364354 w 8460606"/>
              <a:gd name="connsiteY168" fmla="*/ 1857676 h 4620126"/>
              <a:gd name="connsiteX169" fmla="*/ 8383604 w 8460606"/>
              <a:gd name="connsiteY169" fmla="*/ 1828800 h 4620126"/>
              <a:gd name="connsiteX170" fmla="*/ 8460606 w 8460606"/>
              <a:gd name="connsiteY170"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126156 w 8460606"/>
              <a:gd name="connsiteY12" fmla="*/ 4061861 h 4620126"/>
              <a:gd name="connsiteX13" fmla="*/ 1232034 w 8460606"/>
              <a:gd name="connsiteY13" fmla="*/ 4032985 h 4620126"/>
              <a:gd name="connsiteX14" fmla="*/ 1270535 w 8460606"/>
              <a:gd name="connsiteY14" fmla="*/ 4023360 h 4620126"/>
              <a:gd name="connsiteX15" fmla="*/ 1588169 w 8460606"/>
              <a:gd name="connsiteY15" fmla="*/ 3744227 h 4620126"/>
              <a:gd name="connsiteX16" fmla="*/ 1626670 w 8460606"/>
              <a:gd name="connsiteY16" fmla="*/ 3715352 h 4620126"/>
              <a:gd name="connsiteX17" fmla="*/ 1867301 w 8460606"/>
              <a:gd name="connsiteY17" fmla="*/ 3465095 h 4620126"/>
              <a:gd name="connsiteX18" fmla="*/ 1963554 w 8460606"/>
              <a:gd name="connsiteY18" fmla="*/ 3359217 h 4620126"/>
              <a:gd name="connsiteX19" fmla="*/ 2088682 w 8460606"/>
              <a:gd name="connsiteY19" fmla="*/ 3214838 h 4620126"/>
              <a:gd name="connsiteX20" fmla="*/ 2156059 w 8460606"/>
              <a:gd name="connsiteY20" fmla="*/ 3099335 h 4620126"/>
              <a:gd name="connsiteX21" fmla="*/ 2175310 w 8460606"/>
              <a:gd name="connsiteY21" fmla="*/ 3060834 h 4620126"/>
              <a:gd name="connsiteX22" fmla="*/ 2194560 w 8460606"/>
              <a:gd name="connsiteY22" fmla="*/ 2993457 h 4620126"/>
              <a:gd name="connsiteX23" fmla="*/ 2233061 w 8460606"/>
              <a:gd name="connsiteY23" fmla="*/ 2887579 h 4620126"/>
              <a:gd name="connsiteX24" fmla="*/ 2261937 w 8460606"/>
              <a:gd name="connsiteY24" fmla="*/ 2675823 h 4620126"/>
              <a:gd name="connsiteX25" fmla="*/ 2281188 w 8460606"/>
              <a:gd name="connsiteY25" fmla="*/ 2598821 h 4620126"/>
              <a:gd name="connsiteX26" fmla="*/ 2310063 w 8460606"/>
              <a:gd name="connsiteY26" fmla="*/ 2531444 h 4620126"/>
              <a:gd name="connsiteX27" fmla="*/ 2406316 w 8460606"/>
              <a:gd name="connsiteY27" fmla="*/ 2464067 h 4620126"/>
              <a:gd name="connsiteX28" fmla="*/ 2608446 w 8460606"/>
              <a:gd name="connsiteY28" fmla="*/ 2290813 h 4620126"/>
              <a:gd name="connsiteX29" fmla="*/ 2704699 w 8460606"/>
              <a:gd name="connsiteY29" fmla="*/ 2329314 h 4620126"/>
              <a:gd name="connsiteX30" fmla="*/ 2791326 w 8460606"/>
              <a:gd name="connsiteY30" fmla="*/ 2367815 h 4620126"/>
              <a:gd name="connsiteX31" fmla="*/ 2916455 w 8460606"/>
              <a:gd name="connsiteY31" fmla="*/ 2483318 h 4620126"/>
              <a:gd name="connsiteX32" fmla="*/ 2954956 w 8460606"/>
              <a:gd name="connsiteY32" fmla="*/ 2569945 h 4620126"/>
              <a:gd name="connsiteX33" fmla="*/ 3022333 w 8460606"/>
              <a:gd name="connsiteY33" fmla="*/ 2714324 h 4620126"/>
              <a:gd name="connsiteX34" fmla="*/ 3041583 w 8460606"/>
              <a:gd name="connsiteY34" fmla="*/ 2772076 h 4620126"/>
              <a:gd name="connsiteX35" fmla="*/ 3060834 w 8460606"/>
              <a:gd name="connsiteY35" fmla="*/ 2829827 h 4620126"/>
              <a:gd name="connsiteX36" fmla="*/ 3128211 w 8460606"/>
              <a:gd name="connsiteY36" fmla="*/ 2954956 h 4620126"/>
              <a:gd name="connsiteX37" fmla="*/ 3157086 w 8460606"/>
              <a:gd name="connsiteY37" fmla="*/ 2974206 h 4620126"/>
              <a:gd name="connsiteX38" fmla="*/ 3262964 w 8460606"/>
              <a:gd name="connsiteY38" fmla="*/ 3070459 h 4620126"/>
              <a:gd name="connsiteX39" fmla="*/ 3445844 w 8460606"/>
              <a:gd name="connsiteY39" fmla="*/ 3205213 h 4620126"/>
              <a:gd name="connsiteX40" fmla="*/ 3474720 w 8460606"/>
              <a:gd name="connsiteY40" fmla="*/ 3224463 h 4620126"/>
              <a:gd name="connsiteX41" fmla="*/ 3638350 w 8460606"/>
              <a:gd name="connsiteY41" fmla="*/ 3291840 h 4620126"/>
              <a:gd name="connsiteX42" fmla="*/ 4100362 w 8460606"/>
              <a:gd name="connsiteY42" fmla="*/ 3243714 h 4620126"/>
              <a:gd name="connsiteX43" fmla="*/ 4129238 w 8460606"/>
              <a:gd name="connsiteY43" fmla="*/ 3234088 h 4620126"/>
              <a:gd name="connsiteX44" fmla="*/ 4331369 w 8460606"/>
              <a:gd name="connsiteY44" fmla="*/ 3051208 h 4620126"/>
              <a:gd name="connsiteX45" fmla="*/ 4350619 w 8460606"/>
              <a:gd name="connsiteY45" fmla="*/ 3022333 h 4620126"/>
              <a:gd name="connsiteX46" fmla="*/ 4437246 w 8460606"/>
              <a:gd name="connsiteY46" fmla="*/ 2954956 h 4620126"/>
              <a:gd name="connsiteX47" fmla="*/ 4687503 w 8460606"/>
              <a:gd name="connsiteY47" fmla="*/ 2579571 h 4620126"/>
              <a:gd name="connsiteX48" fmla="*/ 4697129 w 8460606"/>
              <a:gd name="connsiteY48" fmla="*/ 2550695 h 4620126"/>
              <a:gd name="connsiteX49" fmla="*/ 4735630 w 8460606"/>
              <a:gd name="connsiteY49" fmla="*/ 2464067 h 4620126"/>
              <a:gd name="connsiteX50" fmla="*/ 4754880 w 8460606"/>
              <a:gd name="connsiteY50" fmla="*/ 2406316 h 4620126"/>
              <a:gd name="connsiteX51" fmla="*/ 4764505 w 8460606"/>
              <a:gd name="connsiteY51" fmla="*/ 2377440 h 4620126"/>
              <a:gd name="connsiteX52" fmla="*/ 4822257 w 8460606"/>
              <a:gd name="connsiteY52" fmla="*/ 2252312 h 4620126"/>
              <a:gd name="connsiteX53" fmla="*/ 4908884 w 8460606"/>
              <a:gd name="connsiteY53" fmla="*/ 1982804 h 4620126"/>
              <a:gd name="connsiteX54" fmla="*/ 4918510 w 8460606"/>
              <a:gd name="connsiteY54" fmla="*/ 1876926 h 4620126"/>
              <a:gd name="connsiteX55" fmla="*/ 4937760 w 8460606"/>
              <a:gd name="connsiteY55" fmla="*/ 1809549 h 4620126"/>
              <a:gd name="connsiteX56" fmla="*/ 4957011 w 8460606"/>
              <a:gd name="connsiteY56" fmla="*/ 1626669 h 4620126"/>
              <a:gd name="connsiteX57" fmla="*/ 4966636 w 8460606"/>
              <a:gd name="connsiteY57" fmla="*/ 1578543 h 4620126"/>
              <a:gd name="connsiteX58" fmla="*/ 4976261 w 8460606"/>
              <a:gd name="connsiteY58" fmla="*/ 1463040 h 4620126"/>
              <a:gd name="connsiteX59" fmla="*/ 5014762 w 8460606"/>
              <a:gd name="connsiteY59" fmla="*/ 1366787 h 4620126"/>
              <a:gd name="connsiteX60" fmla="*/ 5024388 w 8460606"/>
              <a:gd name="connsiteY60" fmla="*/ 1328286 h 4620126"/>
              <a:gd name="connsiteX61" fmla="*/ 5062889 w 8460606"/>
              <a:gd name="connsiteY61" fmla="*/ 1241659 h 4620126"/>
              <a:gd name="connsiteX62" fmla="*/ 5072514 w 8460606"/>
              <a:gd name="connsiteY62" fmla="*/ 1203158 h 4620126"/>
              <a:gd name="connsiteX63" fmla="*/ 5091764 w 8460606"/>
              <a:gd name="connsiteY63" fmla="*/ 1155032 h 4620126"/>
              <a:gd name="connsiteX64" fmla="*/ 5101390 w 8460606"/>
              <a:gd name="connsiteY64" fmla="*/ 1126156 h 4620126"/>
              <a:gd name="connsiteX65" fmla="*/ 5120640 w 8460606"/>
              <a:gd name="connsiteY65" fmla="*/ 1097280 h 4620126"/>
              <a:gd name="connsiteX66" fmla="*/ 5149516 w 8460606"/>
              <a:gd name="connsiteY66" fmla="*/ 1029903 h 4620126"/>
              <a:gd name="connsiteX67" fmla="*/ 5178392 w 8460606"/>
              <a:gd name="connsiteY67" fmla="*/ 1001027 h 4620126"/>
              <a:gd name="connsiteX68" fmla="*/ 5216893 w 8460606"/>
              <a:gd name="connsiteY68" fmla="*/ 943276 h 4620126"/>
              <a:gd name="connsiteX69" fmla="*/ 5236143 w 8460606"/>
              <a:gd name="connsiteY69" fmla="*/ 914400 h 4620126"/>
              <a:gd name="connsiteX70" fmla="*/ 5274644 w 8460606"/>
              <a:gd name="connsiteY70" fmla="*/ 827773 h 4620126"/>
              <a:gd name="connsiteX71" fmla="*/ 5303520 w 8460606"/>
              <a:gd name="connsiteY71" fmla="*/ 770021 h 4620126"/>
              <a:gd name="connsiteX72" fmla="*/ 5361272 w 8460606"/>
              <a:gd name="connsiteY72" fmla="*/ 741145 h 4620126"/>
              <a:gd name="connsiteX73" fmla="*/ 5390148 w 8460606"/>
              <a:gd name="connsiteY73" fmla="*/ 750771 h 4620126"/>
              <a:gd name="connsiteX74" fmla="*/ 5447899 w 8460606"/>
              <a:gd name="connsiteY74" fmla="*/ 731520 h 4620126"/>
              <a:gd name="connsiteX75" fmla="*/ 5505651 w 8460606"/>
              <a:gd name="connsiteY75" fmla="*/ 770021 h 4620126"/>
              <a:gd name="connsiteX76" fmla="*/ 5515276 w 8460606"/>
              <a:gd name="connsiteY76" fmla="*/ 798897 h 4620126"/>
              <a:gd name="connsiteX77" fmla="*/ 5553777 w 8460606"/>
              <a:gd name="connsiteY77" fmla="*/ 875899 h 4620126"/>
              <a:gd name="connsiteX78" fmla="*/ 5582653 w 8460606"/>
              <a:gd name="connsiteY78" fmla="*/ 962526 h 4620126"/>
              <a:gd name="connsiteX79" fmla="*/ 5592278 w 8460606"/>
              <a:gd name="connsiteY79" fmla="*/ 991402 h 4620126"/>
              <a:gd name="connsiteX80" fmla="*/ 5611529 w 8460606"/>
              <a:gd name="connsiteY80" fmla="*/ 1029903 h 4620126"/>
              <a:gd name="connsiteX81" fmla="*/ 5630779 w 8460606"/>
              <a:gd name="connsiteY81" fmla="*/ 1087655 h 4620126"/>
              <a:gd name="connsiteX82" fmla="*/ 5640404 w 8460606"/>
              <a:gd name="connsiteY82" fmla="*/ 1116531 h 4620126"/>
              <a:gd name="connsiteX83" fmla="*/ 5678905 w 8460606"/>
              <a:gd name="connsiteY83" fmla="*/ 1174282 h 4620126"/>
              <a:gd name="connsiteX84" fmla="*/ 5698156 w 8460606"/>
              <a:gd name="connsiteY84" fmla="*/ 1203158 h 4620126"/>
              <a:gd name="connsiteX85" fmla="*/ 5717406 w 8460606"/>
              <a:gd name="connsiteY85" fmla="*/ 1260909 h 4620126"/>
              <a:gd name="connsiteX86" fmla="*/ 5727032 w 8460606"/>
              <a:gd name="connsiteY86" fmla="*/ 1289785 h 4620126"/>
              <a:gd name="connsiteX87" fmla="*/ 5736657 w 8460606"/>
              <a:gd name="connsiteY87" fmla="*/ 1328286 h 4620126"/>
              <a:gd name="connsiteX88" fmla="*/ 5755908 w 8460606"/>
              <a:gd name="connsiteY88" fmla="*/ 1376413 h 4620126"/>
              <a:gd name="connsiteX89" fmla="*/ 5765533 w 8460606"/>
              <a:gd name="connsiteY89" fmla="*/ 1491916 h 4620126"/>
              <a:gd name="connsiteX90" fmla="*/ 5775158 w 8460606"/>
              <a:gd name="connsiteY90" fmla="*/ 1540042 h 4620126"/>
              <a:gd name="connsiteX91" fmla="*/ 5784783 w 8460606"/>
              <a:gd name="connsiteY91" fmla="*/ 1636295 h 4620126"/>
              <a:gd name="connsiteX92" fmla="*/ 5823284 w 8460606"/>
              <a:gd name="connsiteY92" fmla="*/ 1626669 h 4620126"/>
              <a:gd name="connsiteX93" fmla="*/ 5842535 w 8460606"/>
              <a:gd name="connsiteY93" fmla="*/ 1597794 h 4620126"/>
              <a:gd name="connsiteX94" fmla="*/ 5871411 w 8460606"/>
              <a:gd name="connsiteY94" fmla="*/ 1578543 h 4620126"/>
              <a:gd name="connsiteX95" fmla="*/ 5909912 w 8460606"/>
              <a:gd name="connsiteY95" fmla="*/ 1520792 h 4620126"/>
              <a:gd name="connsiteX96" fmla="*/ 5929162 w 8460606"/>
              <a:gd name="connsiteY96" fmla="*/ 1491916 h 4620126"/>
              <a:gd name="connsiteX97" fmla="*/ 5958038 w 8460606"/>
              <a:gd name="connsiteY97" fmla="*/ 1434164 h 4620126"/>
              <a:gd name="connsiteX98" fmla="*/ 5977289 w 8460606"/>
              <a:gd name="connsiteY98" fmla="*/ 1232034 h 4620126"/>
              <a:gd name="connsiteX99" fmla="*/ 5986914 w 8460606"/>
              <a:gd name="connsiteY99" fmla="*/ 1145406 h 4620126"/>
              <a:gd name="connsiteX100" fmla="*/ 6006164 w 8460606"/>
              <a:gd name="connsiteY100" fmla="*/ 1078029 h 4620126"/>
              <a:gd name="connsiteX101" fmla="*/ 6035040 w 8460606"/>
              <a:gd name="connsiteY101" fmla="*/ 808522 h 4620126"/>
              <a:gd name="connsiteX102" fmla="*/ 6054291 w 8460606"/>
              <a:gd name="connsiteY102" fmla="*/ 741145 h 4620126"/>
              <a:gd name="connsiteX103" fmla="*/ 6073541 w 8460606"/>
              <a:gd name="connsiteY103" fmla="*/ 683394 h 4620126"/>
              <a:gd name="connsiteX104" fmla="*/ 6092792 w 8460606"/>
              <a:gd name="connsiteY104" fmla="*/ 596766 h 4620126"/>
              <a:gd name="connsiteX105" fmla="*/ 6131293 w 8460606"/>
              <a:gd name="connsiteY105" fmla="*/ 462013 h 4620126"/>
              <a:gd name="connsiteX106" fmla="*/ 6150543 w 8460606"/>
              <a:gd name="connsiteY106" fmla="*/ 423512 h 4620126"/>
              <a:gd name="connsiteX107" fmla="*/ 6179419 w 8460606"/>
              <a:gd name="connsiteY107" fmla="*/ 317634 h 4620126"/>
              <a:gd name="connsiteX108" fmla="*/ 6198670 w 8460606"/>
              <a:gd name="connsiteY108" fmla="*/ 279133 h 4620126"/>
              <a:gd name="connsiteX109" fmla="*/ 6217920 w 8460606"/>
              <a:gd name="connsiteY109" fmla="*/ 221381 h 4620126"/>
              <a:gd name="connsiteX110" fmla="*/ 6275672 w 8460606"/>
              <a:gd name="connsiteY110" fmla="*/ 115503 h 4620126"/>
              <a:gd name="connsiteX111" fmla="*/ 6294922 w 8460606"/>
              <a:gd name="connsiteY111" fmla="*/ 57752 h 4620126"/>
              <a:gd name="connsiteX112" fmla="*/ 6304548 w 8460606"/>
              <a:gd name="connsiteY112" fmla="*/ 28876 h 4620126"/>
              <a:gd name="connsiteX113" fmla="*/ 6323798 w 8460606"/>
              <a:gd name="connsiteY113" fmla="*/ 0 h 4620126"/>
              <a:gd name="connsiteX114" fmla="*/ 6352674 w 8460606"/>
              <a:gd name="connsiteY114" fmla="*/ 9625 h 4620126"/>
              <a:gd name="connsiteX115" fmla="*/ 6371924 w 8460606"/>
              <a:gd name="connsiteY115" fmla="*/ 38501 h 4620126"/>
              <a:gd name="connsiteX116" fmla="*/ 6400800 w 8460606"/>
              <a:gd name="connsiteY116" fmla="*/ 67377 h 4620126"/>
              <a:gd name="connsiteX117" fmla="*/ 6420051 w 8460606"/>
              <a:gd name="connsiteY117" fmla="*/ 125128 h 4620126"/>
              <a:gd name="connsiteX118" fmla="*/ 6458552 w 8460606"/>
              <a:gd name="connsiteY118" fmla="*/ 182880 h 4620126"/>
              <a:gd name="connsiteX119" fmla="*/ 6477802 w 8460606"/>
              <a:gd name="connsiteY119" fmla="*/ 211756 h 4620126"/>
              <a:gd name="connsiteX120" fmla="*/ 6516303 w 8460606"/>
              <a:gd name="connsiteY120" fmla="*/ 298383 h 4620126"/>
              <a:gd name="connsiteX121" fmla="*/ 6545179 w 8460606"/>
              <a:gd name="connsiteY121" fmla="*/ 442762 h 4620126"/>
              <a:gd name="connsiteX122" fmla="*/ 6564430 w 8460606"/>
              <a:gd name="connsiteY122" fmla="*/ 471638 h 4620126"/>
              <a:gd name="connsiteX123" fmla="*/ 6593305 w 8460606"/>
              <a:gd name="connsiteY123" fmla="*/ 529389 h 4620126"/>
              <a:gd name="connsiteX124" fmla="*/ 6602931 w 8460606"/>
              <a:gd name="connsiteY124" fmla="*/ 558265 h 4620126"/>
              <a:gd name="connsiteX125" fmla="*/ 6631806 w 8460606"/>
              <a:gd name="connsiteY125" fmla="*/ 567891 h 4620126"/>
              <a:gd name="connsiteX126" fmla="*/ 6651057 w 8460606"/>
              <a:gd name="connsiteY126" fmla="*/ 596766 h 4620126"/>
              <a:gd name="connsiteX127" fmla="*/ 6699183 w 8460606"/>
              <a:gd name="connsiteY127" fmla="*/ 654518 h 4620126"/>
              <a:gd name="connsiteX128" fmla="*/ 6728059 w 8460606"/>
              <a:gd name="connsiteY128" fmla="*/ 712269 h 4620126"/>
              <a:gd name="connsiteX129" fmla="*/ 6737684 w 8460606"/>
              <a:gd name="connsiteY129" fmla="*/ 750771 h 4620126"/>
              <a:gd name="connsiteX130" fmla="*/ 6766560 w 8460606"/>
              <a:gd name="connsiteY130" fmla="*/ 808522 h 4620126"/>
              <a:gd name="connsiteX131" fmla="*/ 6776185 w 8460606"/>
              <a:gd name="connsiteY131" fmla="*/ 847023 h 4620126"/>
              <a:gd name="connsiteX132" fmla="*/ 6785811 w 8460606"/>
              <a:gd name="connsiteY132" fmla="*/ 904775 h 4620126"/>
              <a:gd name="connsiteX133" fmla="*/ 6805061 w 8460606"/>
              <a:gd name="connsiteY133" fmla="*/ 933651 h 4620126"/>
              <a:gd name="connsiteX134" fmla="*/ 6824312 w 8460606"/>
              <a:gd name="connsiteY134" fmla="*/ 1010653 h 4620126"/>
              <a:gd name="connsiteX135" fmla="*/ 6833937 w 8460606"/>
              <a:gd name="connsiteY135" fmla="*/ 1049154 h 4620126"/>
              <a:gd name="connsiteX136" fmla="*/ 6853188 w 8460606"/>
              <a:gd name="connsiteY136" fmla="*/ 1116531 h 4620126"/>
              <a:gd name="connsiteX137" fmla="*/ 6862813 w 8460606"/>
              <a:gd name="connsiteY137" fmla="*/ 1174282 h 4620126"/>
              <a:gd name="connsiteX138" fmla="*/ 6872438 w 8460606"/>
              <a:gd name="connsiteY138" fmla="*/ 1655545 h 4620126"/>
              <a:gd name="connsiteX139" fmla="*/ 6882063 w 8460606"/>
              <a:gd name="connsiteY139" fmla="*/ 1684421 h 4620126"/>
              <a:gd name="connsiteX140" fmla="*/ 6891689 w 8460606"/>
              <a:gd name="connsiteY140" fmla="*/ 1751798 h 4620126"/>
              <a:gd name="connsiteX141" fmla="*/ 6910939 w 8460606"/>
              <a:gd name="connsiteY141" fmla="*/ 1780674 h 4620126"/>
              <a:gd name="connsiteX142" fmla="*/ 6939815 w 8460606"/>
              <a:gd name="connsiteY142" fmla="*/ 1848051 h 4620126"/>
              <a:gd name="connsiteX143" fmla="*/ 6959065 w 8460606"/>
              <a:gd name="connsiteY143" fmla="*/ 1876926 h 4620126"/>
              <a:gd name="connsiteX144" fmla="*/ 6978316 w 8460606"/>
              <a:gd name="connsiteY144" fmla="*/ 1934678 h 4620126"/>
              <a:gd name="connsiteX145" fmla="*/ 7016817 w 8460606"/>
              <a:gd name="connsiteY145" fmla="*/ 1992429 h 4620126"/>
              <a:gd name="connsiteX146" fmla="*/ 7036068 w 8460606"/>
              <a:gd name="connsiteY146" fmla="*/ 2021305 h 4620126"/>
              <a:gd name="connsiteX147" fmla="*/ 7045693 w 8460606"/>
              <a:gd name="connsiteY147" fmla="*/ 2050181 h 4620126"/>
              <a:gd name="connsiteX148" fmla="*/ 7141945 w 8460606"/>
              <a:gd name="connsiteY148" fmla="*/ 2146434 h 4620126"/>
              <a:gd name="connsiteX149" fmla="*/ 7209322 w 8460606"/>
              <a:gd name="connsiteY149" fmla="*/ 2165684 h 4620126"/>
              <a:gd name="connsiteX150" fmla="*/ 7267074 w 8460606"/>
              <a:gd name="connsiteY150" fmla="*/ 2204185 h 4620126"/>
              <a:gd name="connsiteX151" fmla="*/ 7295950 w 8460606"/>
              <a:gd name="connsiteY151" fmla="*/ 2223436 h 4620126"/>
              <a:gd name="connsiteX152" fmla="*/ 7575082 w 8460606"/>
              <a:gd name="connsiteY152" fmla="*/ 2213811 h 4620126"/>
              <a:gd name="connsiteX153" fmla="*/ 7661710 w 8460606"/>
              <a:gd name="connsiteY153" fmla="*/ 2165684 h 4620126"/>
              <a:gd name="connsiteX154" fmla="*/ 7748337 w 8460606"/>
              <a:gd name="connsiteY154" fmla="*/ 2136808 h 4620126"/>
              <a:gd name="connsiteX155" fmla="*/ 7777213 w 8460606"/>
              <a:gd name="connsiteY155" fmla="*/ 2127183 h 4620126"/>
              <a:gd name="connsiteX156" fmla="*/ 7806089 w 8460606"/>
              <a:gd name="connsiteY156" fmla="*/ 2107933 h 4620126"/>
              <a:gd name="connsiteX157" fmla="*/ 7834964 w 8460606"/>
              <a:gd name="connsiteY157" fmla="*/ 2079057 h 4620126"/>
              <a:gd name="connsiteX158" fmla="*/ 7950468 w 8460606"/>
              <a:gd name="connsiteY158" fmla="*/ 2050181 h 4620126"/>
              <a:gd name="connsiteX159" fmla="*/ 7979343 w 8460606"/>
              <a:gd name="connsiteY159" fmla="*/ 2040556 h 4620126"/>
              <a:gd name="connsiteX160" fmla="*/ 8075596 w 8460606"/>
              <a:gd name="connsiteY160" fmla="*/ 2021305 h 4620126"/>
              <a:gd name="connsiteX161" fmla="*/ 8114097 w 8460606"/>
              <a:gd name="connsiteY161" fmla="*/ 2002055 h 4620126"/>
              <a:gd name="connsiteX162" fmla="*/ 8171849 w 8460606"/>
              <a:gd name="connsiteY162" fmla="*/ 1982804 h 4620126"/>
              <a:gd name="connsiteX163" fmla="*/ 8229600 w 8460606"/>
              <a:gd name="connsiteY163" fmla="*/ 1944303 h 4620126"/>
              <a:gd name="connsiteX164" fmla="*/ 8258476 w 8460606"/>
              <a:gd name="connsiteY164" fmla="*/ 1925053 h 4620126"/>
              <a:gd name="connsiteX165" fmla="*/ 8277726 w 8460606"/>
              <a:gd name="connsiteY165" fmla="*/ 1896177 h 4620126"/>
              <a:gd name="connsiteX166" fmla="*/ 8306602 w 8460606"/>
              <a:gd name="connsiteY166" fmla="*/ 1886552 h 4620126"/>
              <a:gd name="connsiteX167" fmla="*/ 8364354 w 8460606"/>
              <a:gd name="connsiteY167" fmla="*/ 1857676 h 4620126"/>
              <a:gd name="connsiteX168" fmla="*/ 8383604 w 8460606"/>
              <a:gd name="connsiteY168" fmla="*/ 1828800 h 4620126"/>
              <a:gd name="connsiteX169" fmla="*/ 8460606 w 8460606"/>
              <a:gd name="connsiteY169"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039529 w 8460606"/>
              <a:gd name="connsiteY11" fmla="*/ 4119613 h 4620126"/>
              <a:gd name="connsiteX12" fmla="*/ 1232034 w 8460606"/>
              <a:gd name="connsiteY12" fmla="*/ 4032985 h 4620126"/>
              <a:gd name="connsiteX13" fmla="*/ 1270535 w 8460606"/>
              <a:gd name="connsiteY13" fmla="*/ 4023360 h 4620126"/>
              <a:gd name="connsiteX14" fmla="*/ 1588169 w 8460606"/>
              <a:gd name="connsiteY14" fmla="*/ 3744227 h 4620126"/>
              <a:gd name="connsiteX15" fmla="*/ 1626670 w 8460606"/>
              <a:gd name="connsiteY15" fmla="*/ 3715352 h 4620126"/>
              <a:gd name="connsiteX16" fmla="*/ 1867301 w 8460606"/>
              <a:gd name="connsiteY16" fmla="*/ 3465095 h 4620126"/>
              <a:gd name="connsiteX17" fmla="*/ 1963554 w 8460606"/>
              <a:gd name="connsiteY17" fmla="*/ 3359217 h 4620126"/>
              <a:gd name="connsiteX18" fmla="*/ 2088682 w 8460606"/>
              <a:gd name="connsiteY18" fmla="*/ 3214838 h 4620126"/>
              <a:gd name="connsiteX19" fmla="*/ 2156059 w 8460606"/>
              <a:gd name="connsiteY19" fmla="*/ 3099335 h 4620126"/>
              <a:gd name="connsiteX20" fmla="*/ 2175310 w 8460606"/>
              <a:gd name="connsiteY20" fmla="*/ 3060834 h 4620126"/>
              <a:gd name="connsiteX21" fmla="*/ 2194560 w 8460606"/>
              <a:gd name="connsiteY21" fmla="*/ 2993457 h 4620126"/>
              <a:gd name="connsiteX22" fmla="*/ 2233061 w 8460606"/>
              <a:gd name="connsiteY22" fmla="*/ 2887579 h 4620126"/>
              <a:gd name="connsiteX23" fmla="*/ 2261937 w 8460606"/>
              <a:gd name="connsiteY23" fmla="*/ 2675823 h 4620126"/>
              <a:gd name="connsiteX24" fmla="*/ 2281188 w 8460606"/>
              <a:gd name="connsiteY24" fmla="*/ 2598821 h 4620126"/>
              <a:gd name="connsiteX25" fmla="*/ 2310063 w 8460606"/>
              <a:gd name="connsiteY25" fmla="*/ 2531444 h 4620126"/>
              <a:gd name="connsiteX26" fmla="*/ 2406316 w 8460606"/>
              <a:gd name="connsiteY26" fmla="*/ 2464067 h 4620126"/>
              <a:gd name="connsiteX27" fmla="*/ 2608446 w 8460606"/>
              <a:gd name="connsiteY27" fmla="*/ 2290813 h 4620126"/>
              <a:gd name="connsiteX28" fmla="*/ 2704699 w 8460606"/>
              <a:gd name="connsiteY28" fmla="*/ 2329314 h 4620126"/>
              <a:gd name="connsiteX29" fmla="*/ 2791326 w 8460606"/>
              <a:gd name="connsiteY29" fmla="*/ 2367815 h 4620126"/>
              <a:gd name="connsiteX30" fmla="*/ 2916455 w 8460606"/>
              <a:gd name="connsiteY30" fmla="*/ 2483318 h 4620126"/>
              <a:gd name="connsiteX31" fmla="*/ 2954956 w 8460606"/>
              <a:gd name="connsiteY31" fmla="*/ 2569945 h 4620126"/>
              <a:gd name="connsiteX32" fmla="*/ 3022333 w 8460606"/>
              <a:gd name="connsiteY32" fmla="*/ 2714324 h 4620126"/>
              <a:gd name="connsiteX33" fmla="*/ 3041583 w 8460606"/>
              <a:gd name="connsiteY33" fmla="*/ 2772076 h 4620126"/>
              <a:gd name="connsiteX34" fmla="*/ 3060834 w 8460606"/>
              <a:gd name="connsiteY34" fmla="*/ 2829827 h 4620126"/>
              <a:gd name="connsiteX35" fmla="*/ 3128211 w 8460606"/>
              <a:gd name="connsiteY35" fmla="*/ 2954956 h 4620126"/>
              <a:gd name="connsiteX36" fmla="*/ 3157086 w 8460606"/>
              <a:gd name="connsiteY36" fmla="*/ 2974206 h 4620126"/>
              <a:gd name="connsiteX37" fmla="*/ 3262964 w 8460606"/>
              <a:gd name="connsiteY37" fmla="*/ 3070459 h 4620126"/>
              <a:gd name="connsiteX38" fmla="*/ 3445844 w 8460606"/>
              <a:gd name="connsiteY38" fmla="*/ 3205213 h 4620126"/>
              <a:gd name="connsiteX39" fmla="*/ 3474720 w 8460606"/>
              <a:gd name="connsiteY39" fmla="*/ 3224463 h 4620126"/>
              <a:gd name="connsiteX40" fmla="*/ 3638350 w 8460606"/>
              <a:gd name="connsiteY40" fmla="*/ 3291840 h 4620126"/>
              <a:gd name="connsiteX41" fmla="*/ 4100362 w 8460606"/>
              <a:gd name="connsiteY41" fmla="*/ 3243714 h 4620126"/>
              <a:gd name="connsiteX42" fmla="*/ 4129238 w 8460606"/>
              <a:gd name="connsiteY42" fmla="*/ 3234088 h 4620126"/>
              <a:gd name="connsiteX43" fmla="*/ 4331369 w 8460606"/>
              <a:gd name="connsiteY43" fmla="*/ 3051208 h 4620126"/>
              <a:gd name="connsiteX44" fmla="*/ 4350619 w 8460606"/>
              <a:gd name="connsiteY44" fmla="*/ 3022333 h 4620126"/>
              <a:gd name="connsiteX45" fmla="*/ 4437246 w 8460606"/>
              <a:gd name="connsiteY45" fmla="*/ 2954956 h 4620126"/>
              <a:gd name="connsiteX46" fmla="*/ 4687503 w 8460606"/>
              <a:gd name="connsiteY46" fmla="*/ 2579571 h 4620126"/>
              <a:gd name="connsiteX47" fmla="*/ 4697129 w 8460606"/>
              <a:gd name="connsiteY47" fmla="*/ 2550695 h 4620126"/>
              <a:gd name="connsiteX48" fmla="*/ 4735630 w 8460606"/>
              <a:gd name="connsiteY48" fmla="*/ 2464067 h 4620126"/>
              <a:gd name="connsiteX49" fmla="*/ 4754880 w 8460606"/>
              <a:gd name="connsiteY49" fmla="*/ 2406316 h 4620126"/>
              <a:gd name="connsiteX50" fmla="*/ 4764505 w 8460606"/>
              <a:gd name="connsiteY50" fmla="*/ 2377440 h 4620126"/>
              <a:gd name="connsiteX51" fmla="*/ 4822257 w 8460606"/>
              <a:gd name="connsiteY51" fmla="*/ 2252312 h 4620126"/>
              <a:gd name="connsiteX52" fmla="*/ 4908884 w 8460606"/>
              <a:gd name="connsiteY52" fmla="*/ 1982804 h 4620126"/>
              <a:gd name="connsiteX53" fmla="*/ 4918510 w 8460606"/>
              <a:gd name="connsiteY53" fmla="*/ 1876926 h 4620126"/>
              <a:gd name="connsiteX54" fmla="*/ 4937760 w 8460606"/>
              <a:gd name="connsiteY54" fmla="*/ 1809549 h 4620126"/>
              <a:gd name="connsiteX55" fmla="*/ 4957011 w 8460606"/>
              <a:gd name="connsiteY55" fmla="*/ 1626669 h 4620126"/>
              <a:gd name="connsiteX56" fmla="*/ 4966636 w 8460606"/>
              <a:gd name="connsiteY56" fmla="*/ 1578543 h 4620126"/>
              <a:gd name="connsiteX57" fmla="*/ 4976261 w 8460606"/>
              <a:gd name="connsiteY57" fmla="*/ 1463040 h 4620126"/>
              <a:gd name="connsiteX58" fmla="*/ 5014762 w 8460606"/>
              <a:gd name="connsiteY58" fmla="*/ 1366787 h 4620126"/>
              <a:gd name="connsiteX59" fmla="*/ 5024388 w 8460606"/>
              <a:gd name="connsiteY59" fmla="*/ 1328286 h 4620126"/>
              <a:gd name="connsiteX60" fmla="*/ 5062889 w 8460606"/>
              <a:gd name="connsiteY60" fmla="*/ 1241659 h 4620126"/>
              <a:gd name="connsiteX61" fmla="*/ 5072514 w 8460606"/>
              <a:gd name="connsiteY61" fmla="*/ 1203158 h 4620126"/>
              <a:gd name="connsiteX62" fmla="*/ 5091764 w 8460606"/>
              <a:gd name="connsiteY62" fmla="*/ 1155032 h 4620126"/>
              <a:gd name="connsiteX63" fmla="*/ 5101390 w 8460606"/>
              <a:gd name="connsiteY63" fmla="*/ 1126156 h 4620126"/>
              <a:gd name="connsiteX64" fmla="*/ 5120640 w 8460606"/>
              <a:gd name="connsiteY64" fmla="*/ 1097280 h 4620126"/>
              <a:gd name="connsiteX65" fmla="*/ 5149516 w 8460606"/>
              <a:gd name="connsiteY65" fmla="*/ 1029903 h 4620126"/>
              <a:gd name="connsiteX66" fmla="*/ 5178392 w 8460606"/>
              <a:gd name="connsiteY66" fmla="*/ 1001027 h 4620126"/>
              <a:gd name="connsiteX67" fmla="*/ 5216893 w 8460606"/>
              <a:gd name="connsiteY67" fmla="*/ 943276 h 4620126"/>
              <a:gd name="connsiteX68" fmla="*/ 5236143 w 8460606"/>
              <a:gd name="connsiteY68" fmla="*/ 914400 h 4620126"/>
              <a:gd name="connsiteX69" fmla="*/ 5274644 w 8460606"/>
              <a:gd name="connsiteY69" fmla="*/ 827773 h 4620126"/>
              <a:gd name="connsiteX70" fmla="*/ 5303520 w 8460606"/>
              <a:gd name="connsiteY70" fmla="*/ 770021 h 4620126"/>
              <a:gd name="connsiteX71" fmla="*/ 5361272 w 8460606"/>
              <a:gd name="connsiteY71" fmla="*/ 741145 h 4620126"/>
              <a:gd name="connsiteX72" fmla="*/ 5390148 w 8460606"/>
              <a:gd name="connsiteY72" fmla="*/ 750771 h 4620126"/>
              <a:gd name="connsiteX73" fmla="*/ 5447899 w 8460606"/>
              <a:gd name="connsiteY73" fmla="*/ 731520 h 4620126"/>
              <a:gd name="connsiteX74" fmla="*/ 5505651 w 8460606"/>
              <a:gd name="connsiteY74" fmla="*/ 770021 h 4620126"/>
              <a:gd name="connsiteX75" fmla="*/ 5515276 w 8460606"/>
              <a:gd name="connsiteY75" fmla="*/ 798897 h 4620126"/>
              <a:gd name="connsiteX76" fmla="*/ 5553777 w 8460606"/>
              <a:gd name="connsiteY76" fmla="*/ 875899 h 4620126"/>
              <a:gd name="connsiteX77" fmla="*/ 5582653 w 8460606"/>
              <a:gd name="connsiteY77" fmla="*/ 962526 h 4620126"/>
              <a:gd name="connsiteX78" fmla="*/ 5592278 w 8460606"/>
              <a:gd name="connsiteY78" fmla="*/ 991402 h 4620126"/>
              <a:gd name="connsiteX79" fmla="*/ 5611529 w 8460606"/>
              <a:gd name="connsiteY79" fmla="*/ 1029903 h 4620126"/>
              <a:gd name="connsiteX80" fmla="*/ 5630779 w 8460606"/>
              <a:gd name="connsiteY80" fmla="*/ 1087655 h 4620126"/>
              <a:gd name="connsiteX81" fmla="*/ 5640404 w 8460606"/>
              <a:gd name="connsiteY81" fmla="*/ 1116531 h 4620126"/>
              <a:gd name="connsiteX82" fmla="*/ 5678905 w 8460606"/>
              <a:gd name="connsiteY82" fmla="*/ 1174282 h 4620126"/>
              <a:gd name="connsiteX83" fmla="*/ 5698156 w 8460606"/>
              <a:gd name="connsiteY83" fmla="*/ 1203158 h 4620126"/>
              <a:gd name="connsiteX84" fmla="*/ 5717406 w 8460606"/>
              <a:gd name="connsiteY84" fmla="*/ 1260909 h 4620126"/>
              <a:gd name="connsiteX85" fmla="*/ 5727032 w 8460606"/>
              <a:gd name="connsiteY85" fmla="*/ 1289785 h 4620126"/>
              <a:gd name="connsiteX86" fmla="*/ 5736657 w 8460606"/>
              <a:gd name="connsiteY86" fmla="*/ 1328286 h 4620126"/>
              <a:gd name="connsiteX87" fmla="*/ 5755908 w 8460606"/>
              <a:gd name="connsiteY87" fmla="*/ 1376413 h 4620126"/>
              <a:gd name="connsiteX88" fmla="*/ 5765533 w 8460606"/>
              <a:gd name="connsiteY88" fmla="*/ 1491916 h 4620126"/>
              <a:gd name="connsiteX89" fmla="*/ 5775158 w 8460606"/>
              <a:gd name="connsiteY89" fmla="*/ 1540042 h 4620126"/>
              <a:gd name="connsiteX90" fmla="*/ 5784783 w 8460606"/>
              <a:gd name="connsiteY90" fmla="*/ 1636295 h 4620126"/>
              <a:gd name="connsiteX91" fmla="*/ 5823284 w 8460606"/>
              <a:gd name="connsiteY91" fmla="*/ 1626669 h 4620126"/>
              <a:gd name="connsiteX92" fmla="*/ 5842535 w 8460606"/>
              <a:gd name="connsiteY92" fmla="*/ 1597794 h 4620126"/>
              <a:gd name="connsiteX93" fmla="*/ 5871411 w 8460606"/>
              <a:gd name="connsiteY93" fmla="*/ 1578543 h 4620126"/>
              <a:gd name="connsiteX94" fmla="*/ 5909912 w 8460606"/>
              <a:gd name="connsiteY94" fmla="*/ 1520792 h 4620126"/>
              <a:gd name="connsiteX95" fmla="*/ 5929162 w 8460606"/>
              <a:gd name="connsiteY95" fmla="*/ 1491916 h 4620126"/>
              <a:gd name="connsiteX96" fmla="*/ 5958038 w 8460606"/>
              <a:gd name="connsiteY96" fmla="*/ 1434164 h 4620126"/>
              <a:gd name="connsiteX97" fmla="*/ 5977289 w 8460606"/>
              <a:gd name="connsiteY97" fmla="*/ 1232034 h 4620126"/>
              <a:gd name="connsiteX98" fmla="*/ 5986914 w 8460606"/>
              <a:gd name="connsiteY98" fmla="*/ 1145406 h 4620126"/>
              <a:gd name="connsiteX99" fmla="*/ 6006164 w 8460606"/>
              <a:gd name="connsiteY99" fmla="*/ 1078029 h 4620126"/>
              <a:gd name="connsiteX100" fmla="*/ 6035040 w 8460606"/>
              <a:gd name="connsiteY100" fmla="*/ 808522 h 4620126"/>
              <a:gd name="connsiteX101" fmla="*/ 6054291 w 8460606"/>
              <a:gd name="connsiteY101" fmla="*/ 741145 h 4620126"/>
              <a:gd name="connsiteX102" fmla="*/ 6073541 w 8460606"/>
              <a:gd name="connsiteY102" fmla="*/ 683394 h 4620126"/>
              <a:gd name="connsiteX103" fmla="*/ 6092792 w 8460606"/>
              <a:gd name="connsiteY103" fmla="*/ 596766 h 4620126"/>
              <a:gd name="connsiteX104" fmla="*/ 6131293 w 8460606"/>
              <a:gd name="connsiteY104" fmla="*/ 462013 h 4620126"/>
              <a:gd name="connsiteX105" fmla="*/ 6150543 w 8460606"/>
              <a:gd name="connsiteY105" fmla="*/ 423512 h 4620126"/>
              <a:gd name="connsiteX106" fmla="*/ 6179419 w 8460606"/>
              <a:gd name="connsiteY106" fmla="*/ 317634 h 4620126"/>
              <a:gd name="connsiteX107" fmla="*/ 6198670 w 8460606"/>
              <a:gd name="connsiteY107" fmla="*/ 279133 h 4620126"/>
              <a:gd name="connsiteX108" fmla="*/ 6217920 w 8460606"/>
              <a:gd name="connsiteY108" fmla="*/ 221381 h 4620126"/>
              <a:gd name="connsiteX109" fmla="*/ 6275672 w 8460606"/>
              <a:gd name="connsiteY109" fmla="*/ 115503 h 4620126"/>
              <a:gd name="connsiteX110" fmla="*/ 6294922 w 8460606"/>
              <a:gd name="connsiteY110" fmla="*/ 57752 h 4620126"/>
              <a:gd name="connsiteX111" fmla="*/ 6304548 w 8460606"/>
              <a:gd name="connsiteY111" fmla="*/ 28876 h 4620126"/>
              <a:gd name="connsiteX112" fmla="*/ 6323798 w 8460606"/>
              <a:gd name="connsiteY112" fmla="*/ 0 h 4620126"/>
              <a:gd name="connsiteX113" fmla="*/ 6352674 w 8460606"/>
              <a:gd name="connsiteY113" fmla="*/ 9625 h 4620126"/>
              <a:gd name="connsiteX114" fmla="*/ 6371924 w 8460606"/>
              <a:gd name="connsiteY114" fmla="*/ 38501 h 4620126"/>
              <a:gd name="connsiteX115" fmla="*/ 6400800 w 8460606"/>
              <a:gd name="connsiteY115" fmla="*/ 67377 h 4620126"/>
              <a:gd name="connsiteX116" fmla="*/ 6420051 w 8460606"/>
              <a:gd name="connsiteY116" fmla="*/ 125128 h 4620126"/>
              <a:gd name="connsiteX117" fmla="*/ 6458552 w 8460606"/>
              <a:gd name="connsiteY117" fmla="*/ 182880 h 4620126"/>
              <a:gd name="connsiteX118" fmla="*/ 6477802 w 8460606"/>
              <a:gd name="connsiteY118" fmla="*/ 211756 h 4620126"/>
              <a:gd name="connsiteX119" fmla="*/ 6516303 w 8460606"/>
              <a:gd name="connsiteY119" fmla="*/ 298383 h 4620126"/>
              <a:gd name="connsiteX120" fmla="*/ 6545179 w 8460606"/>
              <a:gd name="connsiteY120" fmla="*/ 442762 h 4620126"/>
              <a:gd name="connsiteX121" fmla="*/ 6564430 w 8460606"/>
              <a:gd name="connsiteY121" fmla="*/ 471638 h 4620126"/>
              <a:gd name="connsiteX122" fmla="*/ 6593305 w 8460606"/>
              <a:gd name="connsiteY122" fmla="*/ 529389 h 4620126"/>
              <a:gd name="connsiteX123" fmla="*/ 6602931 w 8460606"/>
              <a:gd name="connsiteY123" fmla="*/ 558265 h 4620126"/>
              <a:gd name="connsiteX124" fmla="*/ 6631806 w 8460606"/>
              <a:gd name="connsiteY124" fmla="*/ 567891 h 4620126"/>
              <a:gd name="connsiteX125" fmla="*/ 6651057 w 8460606"/>
              <a:gd name="connsiteY125" fmla="*/ 596766 h 4620126"/>
              <a:gd name="connsiteX126" fmla="*/ 6699183 w 8460606"/>
              <a:gd name="connsiteY126" fmla="*/ 654518 h 4620126"/>
              <a:gd name="connsiteX127" fmla="*/ 6728059 w 8460606"/>
              <a:gd name="connsiteY127" fmla="*/ 712269 h 4620126"/>
              <a:gd name="connsiteX128" fmla="*/ 6737684 w 8460606"/>
              <a:gd name="connsiteY128" fmla="*/ 750771 h 4620126"/>
              <a:gd name="connsiteX129" fmla="*/ 6766560 w 8460606"/>
              <a:gd name="connsiteY129" fmla="*/ 808522 h 4620126"/>
              <a:gd name="connsiteX130" fmla="*/ 6776185 w 8460606"/>
              <a:gd name="connsiteY130" fmla="*/ 847023 h 4620126"/>
              <a:gd name="connsiteX131" fmla="*/ 6785811 w 8460606"/>
              <a:gd name="connsiteY131" fmla="*/ 904775 h 4620126"/>
              <a:gd name="connsiteX132" fmla="*/ 6805061 w 8460606"/>
              <a:gd name="connsiteY132" fmla="*/ 933651 h 4620126"/>
              <a:gd name="connsiteX133" fmla="*/ 6824312 w 8460606"/>
              <a:gd name="connsiteY133" fmla="*/ 1010653 h 4620126"/>
              <a:gd name="connsiteX134" fmla="*/ 6833937 w 8460606"/>
              <a:gd name="connsiteY134" fmla="*/ 1049154 h 4620126"/>
              <a:gd name="connsiteX135" fmla="*/ 6853188 w 8460606"/>
              <a:gd name="connsiteY135" fmla="*/ 1116531 h 4620126"/>
              <a:gd name="connsiteX136" fmla="*/ 6862813 w 8460606"/>
              <a:gd name="connsiteY136" fmla="*/ 1174282 h 4620126"/>
              <a:gd name="connsiteX137" fmla="*/ 6872438 w 8460606"/>
              <a:gd name="connsiteY137" fmla="*/ 1655545 h 4620126"/>
              <a:gd name="connsiteX138" fmla="*/ 6882063 w 8460606"/>
              <a:gd name="connsiteY138" fmla="*/ 1684421 h 4620126"/>
              <a:gd name="connsiteX139" fmla="*/ 6891689 w 8460606"/>
              <a:gd name="connsiteY139" fmla="*/ 1751798 h 4620126"/>
              <a:gd name="connsiteX140" fmla="*/ 6910939 w 8460606"/>
              <a:gd name="connsiteY140" fmla="*/ 1780674 h 4620126"/>
              <a:gd name="connsiteX141" fmla="*/ 6939815 w 8460606"/>
              <a:gd name="connsiteY141" fmla="*/ 1848051 h 4620126"/>
              <a:gd name="connsiteX142" fmla="*/ 6959065 w 8460606"/>
              <a:gd name="connsiteY142" fmla="*/ 1876926 h 4620126"/>
              <a:gd name="connsiteX143" fmla="*/ 6978316 w 8460606"/>
              <a:gd name="connsiteY143" fmla="*/ 1934678 h 4620126"/>
              <a:gd name="connsiteX144" fmla="*/ 7016817 w 8460606"/>
              <a:gd name="connsiteY144" fmla="*/ 1992429 h 4620126"/>
              <a:gd name="connsiteX145" fmla="*/ 7036068 w 8460606"/>
              <a:gd name="connsiteY145" fmla="*/ 2021305 h 4620126"/>
              <a:gd name="connsiteX146" fmla="*/ 7045693 w 8460606"/>
              <a:gd name="connsiteY146" fmla="*/ 2050181 h 4620126"/>
              <a:gd name="connsiteX147" fmla="*/ 7141945 w 8460606"/>
              <a:gd name="connsiteY147" fmla="*/ 2146434 h 4620126"/>
              <a:gd name="connsiteX148" fmla="*/ 7209322 w 8460606"/>
              <a:gd name="connsiteY148" fmla="*/ 2165684 h 4620126"/>
              <a:gd name="connsiteX149" fmla="*/ 7267074 w 8460606"/>
              <a:gd name="connsiteY149" fmla="*/ 2204185 h 4620126"/>
              <a:gd name="connsiteX150" fmla="*/ 7295950 w 8460606"/>
              <a:gd name="connsiteY150" fmla="*/ 2223436 h 4620126"/>
              <a:gd name="connsiteX151" fmla="*/ 7575082 w 8460606"/>
              <a:gd name="connsiteY151" fmla="*/ 2213811 h 4620126"/>
              <a:gd name="connsiteX152" fmla="*/ 7661710 w 8460606"/>
              <a:gd name="connsiteY152" fmla="*/ 2165684 h 4620126"/>
              <a:gd name="connsiteX153" fmla="*/ 7748337 w 8460606"/>
              <a:gd name="connsiteY153" fmla="*/ 2136808 h 4620126"/>
              <a:gd name="connsiteX154" fmla="*/ 7777213 w 8460606"/>
              <a:gd name="connsiteY154" fmla="*/ 2127183 h 4620126"/>
              <a:gd name="connsiteX155" fmla="*/ 7806089 w 8460606"/>
              <a:gd name="connsiteY155" fmla="*/ 2107933 h 4620126"/>
              <a:gd name="connsiteX156" fmla="*/ 7834964 w 8460606"/>
              <a:gd name="connsiteY156" fmla="*/ 2079057 h 4620126"/>
              <a:gd name="connsiteX157" fmla="*/ 7950468 w 8460606"/>
              <a:gd name="connsiteY157" fmla="*/ 2050181 h 4620126"/>
              <a:gd name="connsiteX158" fmla="*/ 7979343 w 8460606"/>
              <a:gd name="connsiteY158" fmla="*/ 2040556 h 4620126"/>
              <a:gd name="connsiteX159" fmla="*/ 8075596 w 8460606"/>
              <a:gd name="connsiteY159" fmla="*/ 2021305 h 4620126"/>
              <a:gd name="connsiteX160" fmla="*/ 8114097 w 8460606"/>
              <a:gd name="connsiteY160" fmla="*/ 2002055 h 4620126"/>
              <a:gd name="connsiteX161" fmla="*/ 8171849 w 8460606"/>
              <a:gd name="connsiteY161" fmla="*/ 1982804 h 4620126"/>
              <a:gd name="connsiteX162" fmla="*/ 8229600 w 8460606"/>
              <a:gd name="connsiteY162" fmla="*/ 1944303 h 4620126"/>
              <a:gd name="connsiteX163" fmla="*/ 8258476 w 8460606"/>
              <a:gd name="connsiteY163" fmla="*/ 1925053 h 4620126"/>
              <a:gd name="connsiteX164" fmla="*/ 8277726 w 8460606"/>
              <a:gd name="connsiteY164" fmla="*/ 1896177 h 4620126"/>
              <a:gd name="connsiteX165" fmla="*/ 8306602 w 8460606"/>
              <a:gd name="connsiteY165" fmla="*/ 1886552 h 4620126"/>
              <a:gd name="connsiteX166" fmla="*/ 8364354 w 8460606"/>
              <a:gd name="connsiteY166" fmla="*/ 1857676 h 4620126"/>
              <a:gd name="connsiteX167" fmla="*/ 8383604 w 8460606"/>
              <a:gd name="connsiteY167" fmla="*/ 1828800 h 4620126"/>
              <a:gd name="connsiteX168" fmla="*/ 8460606 w 8460606"/>
              <a:gd name="connsiteY16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029903 w 8460606"/>
              <a:gd name="connsiteY10" fmla="*/ 4148488 h 4620126"/>
              <a:gd name="connsiteX11" fmla="*/ 1232034 w 8460606"/>
              <a:gd name="connsiteY11" fmla="*/ 4032985 h 4620126"/>
              <a:gd name="connsiteX12" fmla="*/ 1270535 w 8460606"/>
              <a:gd name="connsiteY12" fmla="*/ 4023360 h 4620126"/>
              <a:gd name="connsiteX13" fmla="*/ 1588169 w 8460606"/>
              <a:gd name="connsiteY13" fmla="*/ 3744227 h 4620126"/>
              <a:gd name="connsiteX14" fmla="*/ 1626670 w 8460606"/>
              <a:gd name="connsiteY14" fmla="*/ 3715352 h 4620126"/>
              <a:gd name="connsiteX15" fmla="*/ 1867301 w 8460606"/>
              <a:gd name="connsiteY15" fmla="*/ 3465095 h 4620126"/>
              <a:gd name="connsiteX16" fmla="*/ 1963554 w 8460606"/>
              <a:gd name="connsiteY16" fmla="*/ 3359217 h 4620126"/>
              <a:gd name="connsiteX17" fmla="*/ 2088682 w 8460606"/>
              <a:gd name="connsiteY17" fmla="*/ 3214838 h 4620126"/>
              <a:gd name="connsiteX18" fmla="*/ 2156059 w 8460606"/>
              <a:gd name="connsiteY18" fmla="*/ 3099335 h 4620126"/>
              <a:gd name="connsiteX19" fmla="*/ 2175310 w 8460606"/>
              <a:gd name="connsiteY19" fmla="*/ 3060834 h 4620126"/>
              <a:gd name="connsiteX20" fmla="*/ 2194560 w 8460606"/>
              <a:gd name="connsiteY20" fmla="*/ 2993457 h 4620126"/>
              <a:gd name="connsiteX21" fmla="*/ 2233061 w 8460606"/>
              <a:gd name="connsiteY21" fmla="*/ 2887579 h 4620126"/>
              <a:gd name="connsiteX22" fmla="*/ 2261937 w 8460606"/>
              <a:gd name="connsiteY22" fmla="*/ 2675823 h 4620126"/>
              <a:gd name="connsiteX23" fmla="*/ 2281188 w 8460606"/>
              <a:gd name="connsiteY23" fmla="*/ 2598821 h 4620126"/>
              <a:gd name="connsiteX24" fmla="*/ 2310063 w 8460606"/>
              <a:gd name="connsiteY24" fmla="*/ 2531444 h 4620126"/>
              <a:gd name="connsiteX25" fmla="*/ 2406316 w 8460606"/>
              <a:gd name="connsiteY25" fmla="*/ 2464067 h 4620126"/>
              <a:gd name="connsiteX26" fmla="*/ 2608446 w 8460606"/>
              <a:gd name="connsiteY26" fmla="*/ 2290813 h 4620126"/>
              <a:gd name="connsiteX27" fmla="*/ 2704699 w 8460606"/>
              <a:gd name="connsiteY27" fmla="*/ 2329314 h 4620126"/>
              <a:gd name="connsiteX28" fmla="*/ 2791326 w 8460606"/>
              <a:gd name="connsiteY28" fmla="*/ 2367815 h 4620126"/>
              <a:gd name="connsiteX29" fmla="*/ 2916455 w 8460606"/>
              <a:gd name="connsiteY29" fmla="*/ 2483318 h 4620126"/>
              <a:gd name="connsiteX30" fmla="*/ 2954956 w 8460606"/>
              <a:gd name="connsiteY30" fmla="*/ 2569945 h 4620126"/>
              <a:gd name="connsiteX31" fmla="*/ 3022333 w 8460606"/>
              <a:gd name="connsiteY31" fmla="*/ 2714324 h 4620126"/>
              <a:gd name="connsiteX32" fmla="*/ 3041583 w 8460606"/>
              <a:gd name="connsiteY32" fmla="*/ 2772076 h 4620126"/>
              <a:gd name="connsiteX33" fmla="*/ 3060834 w 8460606"/>
              <a:gd name="connsiteY33" fmla="*/ 2829827 h 4620126"/>
              <a:gd name="connsiteX34" fmla="*/ 3128211 w 8460606"/>
              <a:gd name="connsiteY34" fmla="*/ 2954956 h 4620126"/>
              <a:gd name="connsiteX35" fmla="*/ 3157086 w 8460606"/>
              <a:gd name="connsiteY35" fmla="*/ 2974206 h 4620126"/>
              <a:gd name="connsiteX36" fmla="*/ 3262964 w 8460606"/>
              <a:gd name="connsiteY36" fmla="*/ 3070459 h 4620126"/>
              <a:gd name="connsiteX37" fmla="*/ 3445844 w 8460606"/>
              <a:gd name="connsiteY37" fmla="*/ 3205213 h 4620126"/>
              <a:gd name="connsiteX38" fmla="*/ 3474720 w 8460606"/>
              <a:gd name="connsiteY38" fmla="*/ 3224463 h 4620126"/>
              <a:gd name="connsiteX39" fmla="*/ 3638350 w 8460606"/>
              <a:gd name="connsiteY39" fmla="*/ 3291840 h 4620126"/>
              <a:gd name="connsiteX40" fmla="*/ 4100362 w 8460606"/>
              <a:gd name="connsiteY40" fmla="*/ 3243714 h 4620126"/>
              <a:gd name="connsiteX41" fmla="*/ 4129238 w 8460606"/>
              <a:gd name="connsiteY41" fmla="*/ 3234088 h 4620126"/>
              <a:gd name="connsiteX42" fmla="*/ 4331369 w 8460606"/>
              <a:gd name="connsiteY42" fmla="*/ 3051208 h 4620126"/>
              <a:gd name="connsiteX43" fmla="*/ 4350619 w 8460606"/>
              <a:gd name="connsiteY43" fmla="*/ 3022333 h 4620126"/>
              <a:gd name="connsiteX44" fmla="*/ 4437246 w 8460606"/>
              <a:gd name="connsiteY44" fmla="*/ 2954956 h 4620126"/>
              <a:gd name="connsiteX45" fmla="*/ 4687503 w 8460606"/>
              <a:gd name="connsiteY45" fmla="*/ 2579571 h 4620126"/>
              <a:gd name="connsiteX46" fmla="*/ 4697129 w 8460606"/>
              <a:gd name="connsiteY46" fmla="*/ 2550695 h 4620126"/>
              <a:gd name="connsiteX47" fmla="*/ 4735630 w 8460606"/>
              <a:gd name="connsiteY47" fmla="*/ 2464067 h 4620126"/>
              <a:gd name="connsiteX48" fmla="*/ 4754880 w 8460606"/>
              <a:gd name="connsiteY48" fmla="*/ 2406316 h 4620126"/>
              <a:gd name="connsiteX49" fmla="*/ 4764505 w 8460606"/>
              <a:gd name="connsiteY49" fmla="*/ 2377440 h 4620126"/>
              <a:gd name="connsiteX50" fmla="*/ 4822257 w 8460606"/>
              <a:gd name="connsiteY50" fmla="*/ 2252312 h 4620126"/>
              <a:gd name="connsiteX51" fmla="*/ 4908884 w 8460606"/>
              <a:gd name="connsiteY51" fmla="*/ 1982804 h 4620126"/>
              <a:gd name="connsiteX52" fmla="*/ 4918510 w 8460606"/>
              <a:gd name="connsiteY52" fmla="*/ 1876926 h 4620126"/>
              <a:gd name="connsiteX53" fmla="*/ 4937760 w 8460606"/>
              <a:gd name="connsiteY53" fmla="*/ 1809549 h 4620126"/>
              <a:gd name="connsiteX54" fmla="*/ 4957011 w 8460606"/>
              <a:gd name="connsiteY54" fmla="*/ 1626669 h 4620126"/>
              <a:gd name="connsiteX55" fmla="*/ 4966636 w 8460606"/>
              <a:gd name="connsiteY55" fmla="*/ 1578543 h 4620126"/>
              <a:gd name="connsiteX56" fmla="*/ 4976261 w 8460606"/>
              <a:gd name="connsiteY56" fmla="*/ 1463040 h 4620126"/>
              <a:gd name="connsiteX57" fmla="*/ 5014762 w 8460606"/>
              <a:gd name="connsiteY57" fmla="*/ 1366787 h 4620126"/>
              <a:gd name="connsiteX58" fmla="*/ 5024388 w 8460606"/>
              <a:gd name="connsiteY58" fmla="*/ 1328286 h 4620126"/>
              <a:gd name="connsiteX59" fmla="*/ 5062889 w 8460606"/>
              <a:gd name="connsiteY59" fmla="*/ 1241659 h 4620126"/>
              <a:gd name="connsiteX60" fmla="*/ 5072514 w 8460606"/>
              <a:gd name="connsiteY60" fmla="*/ 1203158 h 4620126"/>
              <a:gd name="connsiteX61" fmla="*/ 5091764 w 8460606"/>
              <a:gd name="connsiteY61" fmla="*/ 1155032 h 4620126"/>
              <a:gd name="connsiteX62" fmla="*/ 5101390 w 8460606"/>
              <a:gd name="connsiteY62" fmla="*/ 1126156 h 4620126"/>
              <a:gd name="connsiteX63" fmla="*/ 5120640 w 8460606"/>
              <a:gd name="connsiteY63" fmla="*/ 1097280 h 4620126"/>
              <a:gd name="connsiteX64" fmla="*/ 5149516 w 8460606"/>
              <a:gd name="connsiteY64" fmla="*/ 1029903 h 4620126"/>
              <a:gd name="connsiteX65" fmla="*/ 5178392 w 8460606"/>
              <a:gd name="connsiteY65" fmla="*/ 1001027 h 4620126"/>
              <a:gd name="connsiteX66" fmla="*/ 5216893 w 8460606"/>
              <a:gd name="connsiteY66" fmla="*/ 943276 h 4620126"/>
              <a:gd name="connsiteX67" fmla="*/ 5236143 w 8460606"/>
              <a:gd name="connsiteY67" fmla="*/ 914400 h 4620126"/>
              <a:gd name="connsiteX68" fmla="*/ 5274644 w 8460606"/>
              <a:gd name="connsiteY68" fmla="*/ 827773 h 4620126"/>
              <a:gd name="connsiteX69" fmla="*/ 5303520 w 8460606"/>
              <a:gd name="connsiteY69" fmla="*/ 770021 h 4620126"/>
              <a:gd name="connsiteX70" fmla="*/ 5361272 w 8460606"/>
              <a:gd name="connsiteY70" fmla="*/ 741145 h 4620126"/>
              <a:gd name="connsiteX71" fmla="*/ 5390148 w 8460606"/>
              <a:gd name="connsiteY71" fmla="*/ 750771 h 4620126"/>
              <a:gd name="connsiteX72" fmla="*/ 5447899 w 8460606"/>
              <a:gd name="connsiteY72" fmla="*/ 731520 h 4620126"/>
              <a:gd name="connsiteX73" fmla="*/ 5505651 w 8460606"/>
              <a:gd name="connsiteY73" fmla="*/ 770021 h 4620126"/>
              <a:gd name="connsiteX74" fmla="*/ 5515276 w 8460606"/>
              <a:gd name="connsiteY74" fmla="*/ 798897 h 4620126"/>
              <a:gd name="connsiteX75" fmla="*/ 5553777 w 8460606"/>
              <a:gd name="connsiteY75" fmla="*/ 875899 h 4620126"/>
              <a:gd name="connsiteX76" fmla="*/ 5582653 w 8460606"/>
              <a:gd name="connsiteY76" fmla="*/ 962526 h 4620126"/>
              <a:gd name="connsiteX77" fmla="*/ 5592278 w 8460606"/>
              <a:gd name="connsiteY77" fmla="*/ 991402 h 4620126"/>
              <a:gd name="connsiteX78" fmla="*/ 5611529 w 8460606"/>
              <a:gd name="connsiteY78" fmla="*/ 1029903 h 4620126"/>
              <a:gd name="connsiteX79" fmla="*/ 5630779 w 8460606"/>
              <a:gd name="connsiteY79" fmla="*/ 1087655 h 4620126"/>
              <a:gd name="connsiteX80" fmla="*/ 5640404 w 8460606"/>
              <a:gd name="connsiteY80" fmla="*/ 1116531 h 4620126"/>
              <a:gd name="connsiteX81" fmla="*/ 5678905 w 8460606"/>
              <a:gd name="connsiteY81" fmla="*/ 1174282 h 4620126"/>
              <a:gd name="connsiteX82" fmla="*/ 5698156 w 8460606"/>
              <a:gd name="connsiteY82" fmla="*/ 1203158 h 4620126"/>
              <a:gd name="connsiteX83" fmla="*/ 5717406 w 8460606"/>
              <a:gd name="connsiteY83" fmla="*/ 1260909 h 4620126"/>
              <a:gd name="connsiteX84" fmla="*/ 5727032 w 8460606"/>
              <a:gd name="connsiteY84" fmla="*/ 1289785 h 4620126"/>
              <a:gd name="connsiteX85" fmla="*/ 5736657 w 8460606"/>
              <a:gd name="connsiteY85" fmla="*/ 1328286 h 4620126"/>
              <a:gd name="connsiteX86" fmla="*/ 5755908 w 8460606"/>
              <a:gd name="connsiteY86" fmla="*/ 1376413 h 4620126"/>
              <a:gd name="connsiteX87" fmla="*/ 5765533 w 8460606"/>
              <a:gd name="connsiteY87" fmla="*/ 1491916 h 4620126"/>
              <a:gd name="connsiteX88" fmla="*/ 5775158 w 8460606"/>
              <a:gd name="connsiteY88" fmla="*/ 1540042 h 4620126"/>
              <a:gd name="connsiteX89" fmla="*/ 5784783 w 8460606"/>
              <a:gd name="connsiteY89" fmla="*/ 1636295 h 4620126"/>
              <a:gd name="connsiteX90" fmla="*/ 5823284 w 8460606"/>
              <a:gd name="connsiteY90" fmla="*/ 1626669 h 4620126"/>
              <a:gd name="connsiteX91" fmla="*/ 5842535 w 8460606"/>
              <a:gd name="connsiteY91" fmla="*/ 1597794 h 4620126"/>
              <a:gd name="connsiteX92" fmla="*/ 5871411 w 8460606"/>
              <a:gd name="connsiteY92" fmla="*/ 1578543 h 4620126"/>
              <a:gd name="connsiteX93" fmla="*/ 5909912 w 8460606"/>
              <a:gd name="connsiteY93" fmla="*/ 1520792 h 4620126"/>
              <a:gd name="connsiteX94" fmla="*/ 5929162 w 8460606"/>
              <a:gd name="connsiteY94" fmla="*/ 1491916 h 4620126"/>
              <a:gd name="connsiteX95" fmla="*/ 5958038 w 8460606"/>
              <a:gd name="connsiteY95" fmla="*/ 1434164 h 4620126"/>
              <a:gd name="connsiteX96" fmla="*/ 5977289 w 8460606"/>
              <a:gd name="connsiteY96" fmla="*/ 1232034 h 4620126"/>
              <a:gd name="connsiteX97" fmla="*/ 5986914 w 8460606"/>
              <a:gd name="connsiteY97" fmla="*/ 1145406 h 4620126"/>
              <a:gd name="connsiteX98" fmla="*/ 6006164 w 8460606"/>
              <a:gd name="connsiteY98" fmla="*/ 1078029 h 4620126"/>
              <a:gd name="connsiteX99" fmla="*/ 6035040 w 8460606"/>
              <a:gd name="connsiteY99" fmla="*/ 808522 h 4620126"/>
              <a:gd name="connsiteX100" fmla="*/ 6054291 w 8460606"/>
              <a:gd name="connsiteY100" fmla="*/ 741145 h 4620126"/>
              <a:gd name="connsiteX101" fmla="*/ 6073541 w 8460606"/>
              <a:gd name="connsiteY101" fmla="*/ 683394 h 4620126"/>
              <a:gd name="connsiteX102" fmla="*/ 6092792 w 8460606"/>
              <a:gd name="connsiteY102" fmla="*/ 596766 h 4620126"/>
              <a:gd name="connsiteX103" fmla="*/ 6131293 w 8460606"/>
              <a:gd name="connsiteY103" fmla="*/ 462013 h 4620126"/>
              <a:gd name="connsiteX104" fmla="*/ 6150543 w 8460606"/>
              <a:gd name="connsiteY104" fmla="*/ 423512 h 4620126"/>
              <a:gd name="connsiteX105" fmla="*/ 6179419 w 8460606"/>
              <a:gd name="connsiteY105" fmla="*/ 317634 h 4620126"/>
              <a:gd name="connsiteX106" fmla="*/ 6198670 w 8460606"/>
              <a:gd name="connsiteY106" fmla="*/ 279133 h 4620126"/>
              <a:gd name="connsiteX107" fmla="*/ 6217920 w 8460606"/>
              <a:gd name="connsiteY107" fmla="*/ 221381 h 4620126"/>
              <a:gd name="connsiteX108" fmla="*/ 6275672 w 8460606"/>
              <a:gd name="connsiteY108" fmla="*/ 115503 h 4620126"/>
              <a:gd name="connsiteX109" fmla="*/ 6294922 w 8460606"/>
              <a:gd name="connsiteY109" fmla="*/ 57752 h 4620126"/>
              <a:gd name="connsiteX110" fmla="*/ 6304548 w 8460606"/>
              <a:gd name="connsiteY110" fmla="*/ 28876 h 4620126"/>
              <a:gd name="connsiteX111" fmla="*/ 6323798 w 8460606"/>
              <a:gd name="connsiteY111" fmla="*/ 0 h 4620126"/>
              <a:gd name="connsiteX112" fmla="*/ 6352674 w 8460606"/>
              <a:gd name="connsiteY112" fmla="*/ 9625 h 4620126"/>
              <a:gd name="connsiteX113" fmla="*/ 6371924 w 8460606"/>
              <a:gd name="connsiteY113" fmla="*/ 38501 h 4620126"/>
              <a:gd name="connsiteX114" fmla="*/ 6400800 w 8460606"/>
              <a:gd name="connsiteY114" fmla="*/ 67377 h 4620126"/>
              <a:gd name="connsiteX115" fmla="*/ 6420051 w 8460606"/>
              <a:gd name="connsiteY115" fmla="*/ 125128 h 4620126"/>
              <a:gd name="connsiteX116" fmla="*/ 6458552 w 8460606"/>
              <a:gd name="connsiteY116" fmla="*/ 182880 h 4620126"/>
              <a:gd name="connsiteX117" fmla="*/ 6477802 w 8460606"/>
              <a:gd name="connsiteY117" fmla="*/ 211756 h 4620126"/>
              <a:gd name="connsiteX118" fmla="*/ 6516303 w 8460606"/>
              <a:gd name="connsiteY118" fmla="*/ 298383 h 4620126"/>
              <a:gd name="connsiteX119" fmla="*/ 6545179 w 8460606"/>
              <a:gd name="connsiteY119" fmla="*/ 442762 h 4620126"/>
              <a:gd name="connsiteX120" fmla="*/ 6564430 w 8460606"/>
              <a:gd name="connsiteY120" fmla="*/ 471638 h 4620126"/>
              <a:gd name="connsiteX121" fmla="*/ 6593305 w 8460606"/>
              <a:gd name="connsiteY121" fmla="*/ 529389 h 4620126"/>
              <a:gd name="connsiteX122" fmla="*/ 6602931 w 8460606"/>
              <a:gd name="connsiteY122" fmla="*/ 558265 h 4620126"/>
              <a:gd name="connsiteX123" fmla="*/ 6631806 w 8460606"/>
              <a:gd name="connsiteY123" fmla="*/ 567891 h 4620126"/>
              <a:gd name="connsiteX124" fmla="*/ 6651057 w 8460606"/>
              <a:gd name="connsiteY124" fmla="*/ 596766 h 4620126"/>
              <a:gd name="connsiteX125" fmla="*/ 6699183 w 8460606"/>
              <a:gd name="connsiteY125" fmla="*/ 654518 h 4620126"/>
              <a:gd name="connsiteX126" fmla="*/ 6728059 w 8460606"/>
              <a:gd name="connsiteY126" fmla="*/ 712269 h 4620126"/>
              <a:gd name="connsiteX127" fmla="*/ 6737684 w 8460606"/>
              <a:gd name="connsiteY127" fmla="*/ 750771 h 4620126"/>
              <a:gd name="connsiteX128" fmla="*/ 6766560 w 8460606"/>
              <a:gd name="connsiteY128" fmla="*/ 808522 h 4620126"/>
              <a:gd name="connsiteX129" fmla="*/ 6776185 w 8460606"/>
              <a:gd name="connsiteY129" fmla="*/ 847023 h 4620126"/>
              <a:gd name="connsiteX130" fmla="*/ 6785811 w 8460606"/>
              <a:gd name="connsiteY130" fmla="*/ 904775 h 4620126"/>
              <a:gd name="connsiteX131" fmla="*/ 6805061 w 8460606"/>
              <a:gd name="connsiteY131" fmla="*/ 933651 h 4620126"/>
              <a:gd name="connsiteX132" fmla="*/ 6824312 w 8460606"/>
              <a:gd name="connsiteY132" fmla="*/ 1010653 h 4620126"/>
              <a:gd name="connsiteX133" fmla="*/ 6833937 w 8460606"/>
              <a:gd name="connsiteY133" fmla="*/ 1049154 h 4620126"/>
              <a:gd name="connsiteX134" fmla="*/ 6853188 w 8460606"/>
              <a:gd name="connsiteY134" fmla="*/ 1116531 h 4620126"/>
              <a:gd name="connsiteX135" fmla="*/ 6862813 w 8460606"/>
              <a:gd name="connsiteY135" fmla="*/ 1174282 h 4620126"/>
              <a:gd name="connsiteX136" fmla="*/ 6872438 w 8460606"/>
              <a:gd name="connsiteY136" fmla="*/ 1655545 h 4620126"/>
              <a:gd name="connsiteX137" fmla="*/ 6882063 w 8460606"/>
              <a:gd name="connsiteY137" fmla="*/ 1684421 h 4620126"/>
              <a:gd name="connsiteX138" fmla="*/ 6891689 w 8460606"/>
              <a:gd name="connsiteY138" fmla="*/ 1751798 h 4620126"/>
              <a:gd name="connsiteX139" fmla="*/ 6910939 w 8460606"/>
              <a:gd name="connsiteY139" fmla="*/ 1780674 h 4620126"/>
              <a:gd name="connsiteX140" fmla="*/ 6939815 w 8460606"/>
              <a:gd name="connsiteY140" fmla="*/ 1848051 h 4620126"/>
              <a:gd name="connsiteX141" fmla="*/ 6959065 w 8460606"/>
              <a:gd name="connsiteY141" fmla="*/ 1876926 h 4620126"/>
              <a:gd name="connsiteX142" fmla="*/ 6978316 w 8460606"/>
              <a:gd name="connsiteY142" fmla="*/ 1934678 h 4620126"/>
              <a:gd name="connsiteX143" fmla="*/ 7016817 w 8460606"/>
              <a:gd name="connsiteY143" fmla="*/ 1992429 h 4620126"/>
              <a:gd name="connsiteX144" fmla="*/ 7036068 w 8460606"/>
              <a:gd name="connsiteY144" fmla="*/ 2021305 h 4620126"/>
              <a:gd name="connsiteX145" fmla="*/ 7045693 w 8460606"/>
              <a:gd name="connsiteY145" fmla="*/ 2050181 h 4620126"/>
              <a:gd name="connsiteX146" fmla="*/ 7141945 w 8460606"/>
              <a:gd name="connsiteY146" fmla="*/ 2146434 h 4620126"/>
              <a:gd name="connsiteX147" fmla="*/ 7209322 w 8460606"/>
              <a:gd name="connsiteY147" fmla="*/ 2165684 h 4620126"/>
              <a:gd name="connsiteX148" fmla="*/ 7267074 w 8460606"/>
              <a:gd name="connsiteY148" fmla="*/ 2204185 h 4620126"/>
              <a:gd name="connsiteX149" fmla="*/ 7295950 w 8460606"/>
              <a:gd name="connsiteY149" fmla="*/ 2223436 h 4620126"/>
              <a:gd name="connsiteX150" fmla="*/ 7575082 w 8460606"/>
              <a:gd name="connsiteY150" fmla="*/ 2213811 h 4620126"/>
              <a:gd name="connsiteX151" fmla="*/ 7661710 w 8460606"/>
              <a:gd name="connsiteY151" fmla="*/ 2165684 h 4620126"/>
              <a:gd name="connsiteX152" fmla="*/ 7748337 w 8460606"/>
              <a:gd name="connsiteY152" fmla="*/ 2136808 h 4620126"/>
              <a:gd name="connsiteX153" fmla="*/ 7777213 w 8460606"/>
              <a:gd name="connsiteY153" fmla="*/ 2127183 h 4620126"/>
              <a:gd name="connsiteX154" fmla="*/ 7806089 w 8460606"/>
              <a:gd name="connsiteY154" fmla="*/ 2107933 h 4620126"/>
              <a:gd name="connsiteX155" fmla="*/ 7834964 w 8460606"/>
              <a:gd name="connsiteY155" fmla="*/ 2079057 h 4620126"/>
              <a:gd name="connsiteX156" fmla="*/ 7950468 w 8460606"/>
              <a:gd name="connsiteY156" fmla="*/ 2050181 h 4620126"/>
              <a:gd name="connsiteX157" fmla="*/ 7979343 w 8460606"/>
              <a:gd name="connsiteY157" fmla="*/ 2040556 h 4620126"/>
              <a:gd name="connsiteX158" fmla="*/ 8075596 w 8460606"/>
              <a:gd name="connsiteY158" fmla="*/ 2021305 h 4620126"/>
              <a:gd name="connsiteX159" fmla="*/ 8114097 w 8460606"/>
              <a:gd name="connsiteY159" fmla="*/ 2002055 h 4620126"/>
              <a:gd name="connsiteX160" fmla="*/ 8171849 w 8460606"/>
              <a:gd name="connsiteY160" fmla="*/ 1982804 h 4620126"/>
              <a:gd name="connsiteX161" fmla="*/ 8229600 w 8460606"/>
              <a:gd name="connsiteY161" fmla="*/ 1944303 h 4620126"/>
              <a:gd name="connsiteX162" fmla="*/ 8258476 w 8460606"/>
              <a:gd name="connsiteY162" fmla="*/ 1925053 h 4620126"/>
              <a:gd name="connsiteX163" fmla="*/ 8277726 w 8460606"/>
              <a:gd name="connsiteY163" fmla="*/ 1896177 h 4620126"/>
              <a:gd name="connsiteX164" fmla="*/ 8306602 w 8460606"/>
              <a:gd name="connsiteY164" fmla="*/ 1886552 h 4620126"/>
              <a:gd name="connsiteX165" fmla="*/ 8364354 w 8460606"/>
              <a:gd name="connsiteY165" fmla="*/ 1857676 h 4620126"/>
              <a:gd name="connsiteX166" fmla="*/ 8383604 w 8460606"/>
              <a:gd name="connsiteY166" fmla="*/ 1828800 h 4620126"/>
              <a:gd name="connsiteX167" fmla="*/ 8460606 w 8460606"/>
              <a:gd name="connsiteY16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924025 w 8460606"/>
              <a:gd name="connsiteY9" fmla="*/ 4254366 h 4620126"/>
              <a:gd name="connsiteX10" fmla="*/ 1232034 w 8460606"/>
              <a:gd name="connsiteY10" fmla="*/ 4032985 h 4620126"/>
              <a:gd name="connsiteX11" fmla="*/ 1270535 w 8460606"/>
              <a:gd name="connsiteY11" fmla="*/ 4023360 h 4620126"/>
              <a:gd name="connsiteX12" fmla="*/ 1588169 w 8460606"/>
              <a:gd name="connsiteY12" fmla="*/ 3744227 h 4620126"/>
              <a:gd name="connsiteX13" fmla="*/ 1626670 w 8460606"/>
              <a:gd name="connsiteY13" fmla="*/ 3715352 h 4620126"/>
              <a:gd name="connsiteX14" fmla="*/ 1867301 w 8460606"/>
              <a:gd name="connsiteY14" fmla="*/ 3465095 h 4620126"/>
              <a:gd name="connsiteX15" fmla="*/ 1963554 w 8460606"/>
              <a:gd name="connsiteY15" fmla="*/ 3359217 h 4620126"/>
              <a:gd name="connsiteX16" fmla="*/ 2088682 w 8460606"/>
              <a:gd name="connsiteY16" fmla="*/ 3214838 h 4620126"/>
              <a:gd name="connsiteX17" fmla="*/ 2156059 w 8460606"/>
              <a:gd name="connsiteY17" fmla="*/ 3099335 h 4620126"/>
              <a:gd name="connsiteX18" fmla="*/ 2175310 w 8460606"/>
              <a:gd name="connsiteY18" fmla="*/ 3060834 h 4620126"/>
              <a:gd name="connsiteX19" fmla="*/ 2194560 w 8460606"/>
              <a:gd name="connsiteY19" fmla="*/ 2993457 h 4620126"/>
              <a:gd name="connsiteX20" fmla="*/ 2233061 w 8460606"/>
              <a:gd name="connsiteY20" fmla="*/ 2887579 h 4620126"/>
              <a:gd name="connsiteX21" fmla="*/ 2261937 w 8460606"/>
              <a:gd name="connsiteY21" fmla="*/ 2675823 h 4620126"/>
              <a:gd name="connsiteX22" fmla="*/ 2281188 w 8460606"/>
              <a:gd name="connsiteY22" fmla="*/ 2598821 h 4620126"/>
              <a:gd name="connsiteX23" fmla="*/ 2310063 w 8460606"/>
              <a:gd name="connsiteY23" fmla="*/ 2531444 h 4620126"/>
              <a:gd name="connsiteX24" fmla="*/ 2406316 w 8460606"/>
              <a:gd name="connsiteY24" fmla="*/ 2464067 h 4620126"/>
              <a:gd name="connsiteX25" fmla="*/ 2608446 w 8460606"/>
              <a:gd name="connsiteY25" fmla="*/ 2290813 h 4620126"/>
              <a:gd name="connsiteX26" fmla="*/ 2704699 w 8460606"/>
              <a:gd name="connsiteY26" fmla="*/ 2329314 h 4620126"/>
              <a:gd name="connsiteX27" fmla="*/ 2791326 w 8460606"/>
              <a:gd name="connsiteY27" fmla="*/ 2367815 h 4620126"/>
              <a:gd name="connsiteX28" fmla="*/ 2916455 w 8460606"/>
              <a:gd name="connsiteY28" fmla="*/ 2483318 h 4620126"/>
              <a:gd name="connsiteX29" fmla="*/ 2954956 w 8460606"/>
              <a:gd name="connsiteY29" fmla="*/ 2569945 h 4620126"/>
              <a:gd name="connsiteX30" fmla="*/ 3022333 w 8460606"/>
              <a:gd name="connsiteY30" fmla="*/ 2714324 h 4620126"/>
              <a:gd name="connsiteX31" fmla="*/ 3041583 w 8460606"/>
              <a:gd name="connsiteY31" fmla="*/ 2772076 h 4620126"/>
              <a:gd name="connsiteX32" fmla="*/ 3060834 w 8460606"/>
              <a:gd name="connsiteY32" fmla="*/ 2829827 h 4620126"/>
              <a:gd name="connsiteX33" fmla="*/ 3128211 w 8460606"/>
              <a:gd name="connsiteY33" fmla="*/ 2954956 h 4620126"/>
              <a:gd name="connsiteX34" fmla="*/ 3157086 w 8460606"/>
              <a:gd name="connsiteY34" fmla="*/ 2974206 h 4620126"/>
              <a:gd name="connsiteX35" fmla="*/ 3262964 w 8460606"/>
              <a:gd name="connsiteY35" fmla="*/ 3070459 h 4620126"/>
              <a:gd name="connsiteX36" fmla="*/ 3445844 w 8460606"/>
              <a:gd name="connsiteY36" fmla="*/ 3205213 h 4620126"/>
              <a:gd name="connsiteX37" fmla="*/ 3474720 w 8460606"/>
              <a:gd name="connsiteY37" fmla="*/ 3224463 h 4620126"/>
              <a:gd name="connsiteX38" fmla="*/ 3638350 w 8460606"/>
              <a:gd name="connsiteY38" fmla="*/ 3291840 h 4620126"/>
              <a:gd name="connsiteX39" fmla="*/ 4100362 w 8460606"/>
              <a:gd name="connsiteY39" fmla="*/ 3243714 h 4620126"/>
              <a:gd name="connsiteX40" fmla="*/ 4129238 w 8460606"/>
              <a:gd name="connsiteY40" fmla="*/ 3234088 h 4620126"/>
              <a:gd name="connsiteX41" fmla="*/ 4331369 w 8460606"/>
              <a:gd name="connsiteY41" fmla="*/ 3051208 h 4620126"/>
              <a:gd name="connsiteX42" fmla="*/ 4350619 w 8460606"/>
              <a:gd name="connsiteY42" fmla="*/ 3022333 h 4620126"/>
              <a:gd name="connsiteX43" fmla="*/ 4437246 w 8460606"/>
              <a:gd name="connsiteY43" fmla="*/ 2954956 h 4620126"/>
              <a:gd name="connsiteX44" fmla="*/ 4687503 w 8460606"/>
              <a:gd name="connsiteY44" fmla="*/ 2579571 h 4620126"/>
              <a:gd name="connsiteX45" fmla="*/ 4697129 w 8460606"/>
              <a:gd name="connsiteY45" fmla="*/ 2550695 h 4620126"/>
              <a:gd name="connsiteX46" fmla="*/ 4735630 w 8460606"/>
              <a:gd name="connsiteY46" fmla="*/ 2464067 h 4620126"/>
              <a:gd name="connsiteX47" fmla="*/ 4754880 w 8460606"/>
              <a:gd name="connsiteY47" fmla="*/ 2406316 h 4620126"/>
              <a:gd name="connsiteX48" fmla="*/ 4764505 w 8460606"/>
              <a:gd name="connsiteY48" fmla="*/ 2377440 h 4620126"/>
              <a:gd name="connsiteX49" fmla="*/ 4822257 w 8460606"/>
              <a:gd name="connsiteY49" fmla="*/ 2252312 h 4620126"/>
              <a:gd name="connsiteX50" fmla="*/ 4908884 w 8460606"/>
              <a:gd name="connsiteY50" fmla="*/ 1982804 h 4620126"/>
              <a:gd name="connsiteX51" fmla="*/ 4918510 w 8460606"/>
              <a:gd name="connsiteY51" fmla="*/ 1876926 h 4620126"/>
              <a:gd name="connsiteX52" fmla="*/ 4937760 w 8460606"/>
              <a:gd name="connsiteY52" fmla="*/ 1809549 h 4620126"/>
              <a:gd name="connsiteX53" fmla="*/ 4957011 w 8460606"/>
              <a:gd name="connsiteY53" fmla="*/ 1626669 h 4620126"/>
              <a:gd name="connsiteX54" fmla="*/ 4966636 w 8460606"/>
              <a:gd name="connsiteY54" fmla="*/ 1578543 h 4620126"/>
              <a:gd name="connsiteX55" fmla="*/ 4976261 w 8460606"/>
              <a:gd name="connsiteY55" fmla="*/ 1463040 h 4620126"/>
              <a:gd name="connsiteX56" fmla="*/ 5014762 w 8460606"/>
              <a:gd name="connsiteY56" fmla="*/ 1366787 h 4620126"/>
              <a:gd name="connsiteX57" fmla="*/ 5024388 w 8460606"/>
              <a:gd name="connsiteY57" fmla="*/ 1328286 h 4620126"/>
              <a:gd name="connsiteX58" fmla="*/ 5062889 w 8460606"/>
              <a:gd name="connsiteY58" fmla="*/ 1241659 h 4620126"/>
              <a:gd name="connsiteX59" fmla="*/ 5072514 w 8460606"/>
              <a:gd name="connsiteY59" fmla="*/ 1203158 h 4620126"/>
              <a:gd name="connsiteX60" fmla="*/ 5091764 w 8460606"/>
              <a:gd name="connsiteY60" fmla="*/ 1155032 h 4620126"/>
              <a:gd name="connsiteX61" fmla="*/ 5101390 w 8460606"/>
              <a:gd name="connsiteY61" fmla="*/ 1126156 h 4620126"/>
              <a:gd name="connsiteX62" fmla="*/ 5120640 w 8460606"/>
              <a:gd name="connsiteY62" fmla="*/ 1097280 h 4620126"/>
              <a:gd name="connsiteX63" fmla="*/ 5149516 w 8460606"/>
              <a:gd name="connsiteY63" fmla="*/ 1029903 h 4620126"/>
              <a:gd name="connsiteX64" fmla="*/ 5178392 w 8460606"/>
              <a:gd name="connsiteY64" fmla="*/ 1001027 h 4620126"/>
              <a:gd name="connsiteX65" fmla="*/ 5216893 w 8460606"/>
              <a:gd name="connsiteY65" fmla="*/ 943276 h 4620126"/>
              <a:gd name="connsiteX66" fmla="*/ 5236143 w 8460606"/>
              <a:gd name="connsiteY66" fmla="*/ 914400 h 4620126"/>
              <a:gd name="connsiteX67" fmla="*/ 5274644 w 8460606"/>
              <a:gd name="connsiteY67" fmla="*/ 827773 h 4620126"/>
              <a:gd name="connsiteX68" fmla="*/ 5303520 w 8460606"/>
              <a:gd name="connsiteY68" fmla="*/ 770021 h 4620126"/>
              <a:gd name="connsiteX69" fmla="*/ 5361272 w 8460606"/>
              <a:gd name="connsiteY69" fmla="*/ 741145 h 4620126"/>
              <a:gd name="connsiteX70" fmla="*/ 5390148 w 8460606"/>
              <a:gd name="connsiteY70" fmla="*/ 750771 h 4620126"/>
              <a:gd name="connsiteX71" fmla="*/ 5447899 w 8460606"/>
              <a:gd name="connsiteY71" fmla="*/ 731520 h 4620126"/>
              <a:gd name="connsiteX72" fmla="*/ 5505651 w 8460606"/>
              <a:gd name="connsiteY72" fmla="*/ 770021 h 4620126"/>
              <a:gd name="connsiteX73" fmla="*/ 5515276 w 8460606"/>
              <a:gd name="connsiteY73" fmla="*/ 798897 h 4620126"/>
              <a:gd name="connsiteX74" fmla="*/ 5553777 w 8460606"/>
              <a:gd name="connsiteY74" fmla="*/ 875899 h 4620126"/>
              <a:gd name="connsiteX75" fmla="*/ 5582653 w 8460606"/>
              <a:gd name="connsiteY75" fmla="*/ 962526 h 4620126"/>
              <a:gd name="connsiteX76" fmla="*/ 5592278 w 8460606"/>
              <a:gd name="connsiteY76" fmla="*/ 991402 h 4620126"/>
              <a:gd name="connsiteX77" fmla="*/ 5611529 w 8460606"/>
              <a:gd name="connsiteY77" fmla="*/ 1029903 h 4620126"/>
              <a:gd name="connsiteX78" fmla="*/ 5630779 w 8460606"/>
              <a:gd name="connsiteY78" fmla="*/ 1087655 h 4620126"/>
              <a:gd name="connsiteX79" fmla="*/ 5640404 w 8460606"/>
              <a:gd name="connsiteY79" fmla="*/ 1116531 h 4620126"/>
              <a:gd name="connsiteX80" fmla="*/ 5678905 w 8460606"/>
              <a:gd name="connsiteY80" fmla="*/ 1174282 h 4620126"/>
              <a:gd name="connsiteX81" fmla="*/ 5698156 w 8460606"/>
              <a:gd name="connsiteY81" fmla="*/ 1203158 h 4620126"/>
              <a:gd name="connsiteX82" fmla="*/ 5717406 w 8460606"/>
              <a:gd name="connsiteY82" fmla="*/ 1260909 h 4620126"/>
              <a:gd name="connsiteX83" fmla="*/ 5727032 w 8460606"/>
              <a:gd name="connsiteY83" fmla="*/ 1289785 h 4620126"/>
              <a:gd name="connsiteX84" fmla="*/ 5736657 w 8460606"/>
              <a:gd name="connsiteY84" fmla="*/ 1328286 h 4620126"/>
              <a:gd name="connsiteX85" fmla="*/ 5755908 w 8460606"/>
              <a:gd name="connsiteY85" fmla="*/ 1376413 h 4620126"/>
              <a:gd name="connsiteX86" fmla="*/ 5765533 w 8460606"/>
              <a:gd name="connsiteY86" fmla="*/ 1491916 h 4620126"/>
              <a:gd name="connsiteX87" fmla="*/ 5775158 w 8460606"/>
              <a:gd name="connsiteY87" fmla="*/ 1540042 h 4620126"/>
              <a:gd name="connsiteX88" fmla="*/ 5784783 w 8460606"/>
              <a:gd name="connsiteY88" fmla="*/ 1636295 h 4620126"/>
              <a:gd name="connsiteX89" fmla="*/ 5823284 w 8460606"/>
              <a:gd name="connsiteY89" fmla="*/ 1626669 h 4620126"/>
              <a:gd name="connsiteX90" fmla="*/ 5842535 w 8460606"/>
              <a:gd name="connsiteY90" fmla="*/ 1597794 h 4620126"/>
              <a:gd name="connsiteX91" fmla="*/ 5871411 w 8460606"/>
              <a:gd name="connsiteY91" fmla="*/ 1578543 h 4620126"/>
              <a:gd name="connsiteX92" fmla="*/ 5909912 w 8460606"/>
              <a:gd name="connsiteY92" fmla="*/ 1520792 h 4620126"/>
              <a:gd name="connsiteX93" fmla="*/ 5929162 w 8460606"/>
              <a:gd name="connsiteY93" fmla="*/ 1491916 h 4620126"/>
              <a:gd name="connsiteX94" fmla="*/ 5958038 w 8460606"/>
              <a:gd name="connsiteY94" fmla="*/ 1434164 h 4620126"/>
              <a:gd name="connsiteX95" fmla="*/ 5977289 w 8460606"/>
              <a:gd name="connsiteY95" fmla="*/ 1232034 h 4620126"/>
              <a:gd name="connsiteX96" fmla="*/ 5986914 w 8460606"/>
              <a:gd name="connsiteY96" fmla="*/ 1145406 h 4620126"/>
              <a:gd name="connsiteX97" fmla="*/ 6006164 w 8460606"/>
              <a:gd name="connsiteY97" fmla="*/ 1078029 h 4620126"/>
              <a:gd name="connsiteX98" fmla="*/ 6035040 w 8460606"/>
              <a:gd name="connsiteY98" fmla="*/ 808522 h 4620126"/>
              <a:gd name="connsiteX99" fmla="*/ 6054291 w 8460606"/>
              <a:gd name="connsiteY99" fmla="*/ 741145 h 4620126"/>
              <a:gd name="connsiteX100" fmla="*/ 6073541 w 8460606"/>
              <a:gd name="connsiteY100" fmla="*/ 683394 h 4620126"/>
              <a:gd name="connsiteX101" fmla="*/ 6092792 w 8460606"/>
              <a:gd name="connsiteY101" fmla="*/ 596766 h 4620126"/>
              <a:gd name="connsiteX102" fmla="*/ 6131293 w 8460606"/>
              <a:gd name="connsiteY102" fmla="*/ 462013 h 4620126"/>
              <a:gd name="connsiteX103" fmla="*/ 6150543 w 8460606"/>
              <a:gd name="connsiteY103" fmla="*/ 423512 h 4620126"/>
              <a:gd name="connsiteX104" fmla="*/ 6179419 w 8460606"/>
              <a:gd name="connsiteY104" fmla="*/ 317634 h 4620126"/>
              <a:gd name="connsiteX105" fmla="*/ 6198670 w 8460606"/>
              <a:gd name="connsiteY105" fmla="*/ 279133 h 4620126"/>
              <a:gd name="connsiteX106" fmla="*/ 6217920 w 8460606"/>
              <a:gd name="connsiteY106" fmla="*/ 221381 h 4620126"/>
              <a:gd name="connsiteX107" fmla="*/ 6275672 w 8460606"/>
              <a:gd name="connsiteY107" fmla="*/ 115503 h 4620126"/>
              <a:gd name="connsiteX108" fmla="*/ 6294922 w 8460606"/>
              <a:gd name="connsiteY108" fmla="*/ 57752 h 4620126"/>
              <a:gd name="connsiteX109" fmla="*/ 6304548 w 8460606"/>
              <a:gd name="connsiteY109" fmla="*/ 28876 h 4620126"/>
              <a:gd name="connsiteX110" fmla="*/ 6323798 w 8460606"/>
              <a:gd name="connsiteY110" fmla="*/ 0 h 4620126"/>
              <a:gd name="connsiteX111" fmla="*/ 6352674 w 8460606"/>
              <a:gd name="connsiteY111" fmla="*/ 9625 h 4620126"/>
              <a:gd name="connsiteX112" fmla="*/ 6371924 w 8460606"/>
              <a:gd name="connsiteY112" fmla="*/ 38501 h 4620126"/>
              <a:gd name="connsiteX113" fmla="*/ 6400800 w 8460606"/>
              <a:gd name="connsiteY113" fmla="*/ 67377 h 4620126"/>
              <a:gd name="connsiteX114" fmla="*/ 6420051 w 8460606"/>
              <a:gd name="connsiteY114" fmla="*/ 125128 h 4620126"/>
              <a:gd name="connsiteX115" fmla="*/ 6458552 w 8460606"/>
              <a:gd name="connsiteY115" fmla="*/ 182880 h 4620126"/>
              <a:gd name="connsiteX116" fmla="*/ 6477802 w 8460606"/>
              <a:gd name="connsiteY116" fmla="*/ 211756 h 4620126"/>
              <a:gd name="connsiteX117" fmla="*/ 6516303 w 8460606"/>
              <a:gd name="connsiteY117" fmla="*/ 298383 h 4620126"/>
              <a:gd name="connsiteX118" fmla="*/ 6545179 w 8460606"/>
              <a:gd name="connsiteY118" fmla="*/ 442762 h 4620126"/>
              <a:gd name="connsiteX119" fmla="*/ 6564430 w 8460606"/>
              <a:gd name="connsiteY119" fmla="*/ 471638 h 4620126"/>
              <a:gd name="connsiteX120" fmla="*/ 6593305 w 8460606"/>
              <a:gd name="connsiteY120" fmla="*/ 529389 h 4620126"/>
              <a:gd name="connsiteX121" fmla="*/ 6602931 w 8460606"/>
              <a:gd name="connsiteY121" fmla="*/ 558265 h 4620126"/>
              <a:gd name="connsiteX122" fmla="*/ 6631806 w 8460606"/>
              <a:gd name="connsiteY122" fmla="*/ 567891 h 4620126"/>
              <a:gd name="connsiteX123" fmla="*/ 6651057 w 8460606"/>
              <a:gd name="connsiteY123" fmla="*/ 596766 h 4620126"/>
              <a:gd name="connsiteX124" fmla="*/ 6699183 w 8460606"/>
              <a:gd name="connsiteY124" fmla="*/ 654518 h 4620126"/>
              <a:gd name="connsiteX125" fmla="*/ 6728059 w 8460606"/>
              <a:gd name="connsiteY125" fmla="*/ 712269 h 4620126"/>
              <a:gd name="connsiteX126" fmla="*/ 6737684 w 8460606"/>
              <a:gd name="connsiteY126" fmla="*/ 750771 h 4620126"/>
              <a:gd name="connsiteX127" fmla="*/ 6766560 w 8460606"/>
              <a:gd name="connsiteY127" fmla="*/ 808522 h 4620126"/>
              <a:gd name="connsiteX128" fmla="*/ 6776185 w 8460606"/>
              <a:gd name="connsiteY128" fmla="*/ 847023 h 4620126"/>
              <a:gd name="connsiteX129" fmla="*/ 6785811 w 8460606"/>
              <a:gd name="connsiteY129" fmla="*/ 904775 h 4620126"/>
              <a:gd name="connsiteX130" fmla="*/ 6805061 w 8460606"/>
              <a:gd name="connsiteY130" fmla="*/ 933651 h 4620126"/>
              <a:gd name="connsiteX131" fmla="*/ 6824312 w 8460606"/>
              <a:gd name="connsiteY131" fmla="*/ 1010653 h 4620126"/>
              <a:gd name="connsiteX132" fmla="*/ 6833937 w 8460606"/>
              <a:gd name="connsiteY132" fmla="*/ 1049154 h 4620126"/>
              <a:gd name="connsiteX133" fmla="*/ 6853188 w 8460606"/>
              <a:gd name="connsiteY133" fmla="*/ 1116531 h 4620126"/>
              <a:gd name="connsiteX134" fmla="*/ 6862813 w 8460606"/>
              <a:gd name="connsiteY134" fmla="*/ 1174282 h 4620126"/>
              <a:gd name="connsiteX135" fmla="*/ 6872438 w 8460606"/>
              <a:gd name="connsiteY135" fmla="*/ 1655545 h 4620126"/>
              <a:gd name="connsiteX136" fmla="*/ 6882063 w 8460606"/>
              <a:gd name="connsiteY136" fmla="*/ 1684421 h 4620126"/>
              <a:gd name="connsiteX137" fmla="*/ 6891689 w 8460606"/>
              <a:gd name="connsiteY137" fmla="*/ 1751798 h 4620126"/>
              <a:gd name="connsiteX138" fmla="*/ 6910939 w 8460606"/>
              <a:gd name="connsiteY138" fmla="*/ 1780674 h 4620126"/>
              <a:gd name="connsiteX139" fmla="*/ 6939815 w 8460606"/>
              <a:gd name="connsiteY139" fmla="*/ 1848051 h 4620126"/>
              <a:gd name="connsiteX140" fmla="*/ 6959065 w 8460606"/>
              <a:gd name="connsiteY140" fmla="*/ 1876926 h 4620126"/>
              <a:gd name="connsiteX141" fmla="*/ 6978316 w 8460606"/>
              <a:gd name="connsiteY141" fmla="*/ 1934678 h 4620126"/>
              <a:gd name="connsiteX142" fmla="*/ 7016817 w 8460606"/>
              <a:gd name="connsiteY142" fmla="*/ 1992429 h 4620126"/>
              <a:gd name="connsiteX143" fmla="*/ 7036068 w 8460606"/>
              <a:gd name="connsiteY143" fmla="*/ 2021305 h 4620126"/>
              <a:gd name="connsiteX144" fmla="*/ 7045693 w 8460606"/>
              <a:gd name="connsiteY144" fmla="*/ 2050181 h 4620126"/>
              <a:gd name="connsiteX145" fmla="*/ 7141945 w 8460606"/>
              <a:gd name="connsiteY145" fmla="*/ 2146434 h 4620126"/>
              <a:gd name="connsiteX146" fmla="*/ 7209322 w 8460606"/>
              <a:gd name="connsiteY146" fmla="*/ 2165684 h 4620126"/>
              <a:gd name="connsiteX147" fmla="*/ 7267074 w 8460606"/>
              <a:gd name="connsiteY147" fmla="*/ 2204185 h 4620126"/>
              <a:gd name="connsiteX148" fmla="*/ 7295950 w 8460606"/>
              <a:gd name="connsiteY148" fmla="*/ 2223436 h 4620126"/>
              <a:gd name="connsiteX149" fmla="*/ 7575082 w 8460606"/>
              <a:gd name="connsiteY149" fmla="*/ 2213811 h 4620126"/>
              <a:gd name="connsiteX150" fmla="*/ 7661710 w 8460606"/>
              <a:gd name="connsiteY150" fmla="*/ 2165684 h 4620126"/>
              <a:gd name="connsiteX151" fmla="*/ 7748337 w 8460606"/>
              <a:gd name="connsiteY151" fmla="*/ 2136808 h 4620126"/>
              <a:gd name="connsiteX152" fmla="*/ 7777213 w 8460606"/>
              <a:gd name="connsiteY152" fmla="*/ 2127183 h 4620126"/>
              <a:gd name="connsiteX153" fmla="*/ 7806089 w 8460606"/>
              <a:gd name="connsiteY153" fmla="*/ 2107933 h 4620126"/>
              <a:gd name="connsiteX154" fmla="*/ 7834964 w 8460606"/>
              <a:gd name="connsiteY154" fmla="*/ 2079057 h 4620126"/>
              <a:gd name="connsiteX155" fmla="*/ 7950468 w 8460606"/>
              <a:gd name="connsiteY155" fmla="*/ 2050181 h 4620126"/>
              <a:gd name="connsiteX156" fmla="*/ 7979343 w 8460606"/>
              <a:gd name="connsiteY156" fmla="*/ 2040556 h 4620126"/>
              <a:gd name="connsiteX157" fmla="*/ 8075596 w 8460606"/>
              <a:gd name="connsiteY157" fmla="*/ 2021305 h 4620126"/>
              <a:gd name="connsiteX158" fmla="*/ 8114097 w 8460606"/>
              <a:gd name="connsiteY158" fmla="*/ 2002055 h 4620126"/>
              <a:gd name="connsiteX159" fmla="*/ 8171849 w 8460606"/>
              <a:gd name="connsiteY159" fmla="*/ 1982804 h 4620126"/>
              <a:gd name="connsiteX160" fmla="*/ 8229600 w 8460606"/>
              <a:gd name="connsiteY160" fmla="*/ 1944303 h 4620126"/>
              <a:gd name="connsiteX161" fmla="*/ 8258476 w 8460606"/>
              <a:gd name="connsiteY161" fmla="*/ 1925053 h 4620126"/>
              <a:gd name="connsiteX162" fmla="*/ 8277726 w 8460606"/>
              <a:gd name="connsiteY162" fmla="*/ 1896177 h 4620126"/>
              <a:gd name="connsiteX163" fmla="*/ 8306602 w 8460606"/>
              <a:gd name="connsiteY163" fmla="*/ 1886552 h 4620126"/>
              <a:gd name="connsiteX164" fmla="*/ 8364354 w 8460606"/>
              <a:gd name="connsiteY164" fmla="*/ 1857676 h 4620126"/>
              <a:gd name="connsiteX165" fmla="*/ 8383604 w 8460606"/>
              <a:gd name="connsiteY165" fmla="*/ 1828800 h 4620126"/>
              <a:gd name="connsiteX166" fmla="*/ 8460606 w 8460606"/>
              <a:gd name="connsiteY16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875899 w 8460606"/>
              <a:gd name="connsiteY8" fmla="*/ 4302493 h 4620126"/>
              <a:gd name="connsiteX9" fmla="*/ 1232034 w 8460606"/>
              <a:gd name="connsiteY9" fmla="*/ 4032985 h 4620126"/>
              <a:gd name="connsiteX10" fmla="*/ 1270535 w 8460606"/>
              <a:gd name="connsiteY10" fmla="*/ 4023360 h 4620126"/>
              <a:gd name="connsiteX11" fmla="*/ 1588169 w 8460606"/>
              <a:gd name="connsiteY11" fmla="*/ 3744227 h 4620126"/>
              <a:gd name="connsiteX12" fmla="*/ 1626670 w 8460606"/>
              <a:gd name="connsiteY12" fmla="*/ 3715352 h 4620126"/>
              <a:gd name="connsiteX13" fmla="*/ 1867301 w 8460606"/>
              <a:gd name="connsiteY13" fmla="*/ 3465095 h 4620126"/>
              <a:gd name="connsiteX14" fmla="*/ 1963554 w 8460606"/>
              <a:gd name="connsiteY14" fmla="*/ 3359217 h 4620126"/>
              <a:gd name="connsiteX15" fmla="*/ 2088682 w 8460606"/>
              <a:gd name="connsiteY15" fmla="*/ 3214838 h 4620126"/>
              <a:gd name="connsiteX16" fmla="*/ 2156059 w 8460606"/>
              <a:gd name="connsiteY16" fmla="*/ 3099335 h 4620126"/>
              <a:gd name="connsiteX17" fmla="*/ 2175310 w 8460606"/>
              <a:gd name="connsiteY17" fmla="*/ 3060834 h 4620126"/>
              <a:gd name="connsiteX18" fmla="*/ 2194560 w 8460606"/>
              <a:gd name="connsiteY18" fmla="*/ 2993457 h 4620126"/>
              <a:gd name="connsiteX19" fmla="*/ 2233061 w 8460606"/>
              <a:gd name="connsiteY19" fmla="*/ 2887579 h 4620126"/>
              <a:gd name="connsiteX20" fmla="*/ 2261937 w 8460606"/>
              <a:gd name="connsiteY20" fmla="*/ 2675823 h 4620126"/>
              <a:gd name="connsiteX21" fmla="*/ 2281188 w 8460606"/>
              <a:gd name="connsiteY21" fmla="*/ 2598821 h 4620126"/>
              <a:gd name="connsiteX22" fmla="*/ 2310063 w 8460606"/>
              <a:gd name="connsiteY22" fmla="*/ 2531444 h 4620126"/>
              <a:gd name="connsiteX23" fmla="*/ 2406316 w 8460606"/>
              <a:gd name="connsiteY23" fmla="*/ 2464067 h 4620126"/>
              <a:gd name="connsiteX24" fmla="*/ 2608446 w 8460606"/>
              <a:gd name="connsiteY24" fmla="*/ 2290813 h 4620126"/>
              <a:gd name="connsiteX25" fmla="*/ 2704699 w 8460606"/>
              <a:gd name="connsiteY25" fmla="*/ 2329314 h 4620126"/>
              <a:gd name="connsiteX26" fmla="*/ 2791326 w 8460606"/>
              <a:gd name="connsiteY26" fmla="*/ 2367815 h 4620126"/>
              <a:gd name="connsiteX27" fmla="*/ 2916455 w 8460606"/>
              <a:gd name="connsiteY27" fmla="*/ 2483318 h 4620126"/>
              <a:gd name="connsiteX28" fmla="*/ 2954956 w 8460606"/>
              <a:gd name="connsiteY28" fmla="*/ 2569945 h 4620126"/>
              <a:gd name="connsiteX29" fmla="*/ 3022333 w 8460606"/>
              <a:gd name="connsiteY29" fmla="*/ 2714324 h 4620126"/>
              <a:gd name="connsiteX30" fmla="*/ 3041583 w 8460606"/>
              <a:gd name="connsiteY30" fmla="*/ 2772076 h 4620126"/>
              <a:gd name="connsiteX31" fmla="*/ 3060834 w 8460606"/>
              <a:gd name="connsiteY31" fmla="*/ 2829827 h 4620126"/>
              <a:gd name="connsiteX32" fmla="*/ 3128211 w 8460606"/>
              <a:gd name="connsiteY32" fmla="*/ 2954956 h 4620126"/>
              <a:gd name="connsiteX33" fmla="*/ 3157086 w 8460606"/>
              <a:gd name="connsiteY33" fmla="*/ 2974206 h 4620126"/>
              <a:gd name="connsiteX34" fmla="*/ 3262964 w 8460606"/>
              <a:gd name="connsiteY34" fmla="*/ 3070459 h 4620126"/>
              <a:gd name="connsiteX35" fmla="*/ 3445844 w 8460606"/>
              <a:gd name="connsiteY35" fmla="*/ 3205213 h 4620126"/>
              <a:gd name="connsiteX36" fmla="*/ 3474720 w 8460606"/>
              <a:gd name="connsiteY36" fmla="*/ 3224463 h 4620126"/>
              <a:gd name="connsiteX37" fmla="*/ 3638350 w 8460606"/>
              <a:gd name="connsiteY37" fmla="*/ 3291840 h 4620126"/>
              <a:gd name="connsiteX38" fmla="*/ 4100362 w 8460606"/>
              <a:gd name="connsiteY38" fmla="*/ 3243714 h 4620126"/>
              <a:gd name="connsiteX39" fmla="*/ 4129238 w 8460606"/>
              <a:gd name="connsiteY39" fmla="*/ 3234088 h 4620126"/>
              <a:gd name="connsiteX40" fmla="*/ 4331369 w 8460606"/>
              <a:gd name="connsiteY40" fmla="*/ 3051208 h 4620126"/>
              <a:gd name="connsiteX41" fmla="*/ 4350619 w 8460606"/>
              <a:gd name="connsiteY41" fmla="*/ 3022333 h 4620126"/>
              <a:gd name="connsiteX42" fmla="*/ 4437246 w 8460606"/>
              <a:gd name="connsiteY42" fmla="*/ 2954956 h 4620126"/>
              <a:gd name="connsiteX43" fmla="*/ 4687503 w 8460606"/>
              <a:gd name="connsiteY43" fmla="*/ 2579571 h 4620126"/>
              <a:gd name="connsiteX44" fmla="*/ 4697129 w 8460606"/>
              <a:gd name="connsiteY44" fmla="*/ 2550695 h 4620126"/>
              <a:gd name="connsiteX45" fmla="*/ 4735630 w 8460606"/>
              <a:gd name="connsiteY45" fmla="*/ 2464067 h 4620126"/>
              <a:gd name="connsiteX46" fmla="*/ 4754880 w 8460606"/>
              <a:gd name="connsiteY46" fmla="*/ 2406316 h 4620126"/>
              <a:gd name="connsiteX47" fmla="*/ 4764505 w 8460606"/>
              <a:gd name="connsiteY47" fmla="*/ 2377440 h 4620126"/>
              <a:gd name="connsiteX48" fmla="*/ 4822257 w 8460606"/>
              <a:gd name="connsiteY48" fmla="*/ 2252312 h 4620126"/>
              <a:gd name="connsiteX49" fmla="*/ 4908884 w 8460606"/>
              <a:gd name="connsiteY49" fmla="*/ 1982804 h 4620126"/>
              <a:gd name="connsiteX50" fmla="*/ 4918510 w 8460606"/>
              <a:gd name="connsiteY50" fmla="*/ 1876926 h 4620126"/>
              <a:gd name="connsiteX51" fmla="*/ 4937760 w 8460606"/>
              <a:gd name="connsiteY51" fmla="*/ 1809549 h 4620126"/>
              <a:gd name="connsiteX52" fmla="*/ 4957011 w 8460606"/>
              <a:gd name="connsiteY52" fmla="*/ 1626669 h 4620126"/>
              <a:gd name="connsiteX53" fmla="*/ 4966636 w 8460606"/>
              <a:gd name="connsiteY53" fmla="*/ 1578543 h 4620126"/>
              <a:gd name="connsiteX54" fmla="*/ 4976261 w 8460606"/>
              <a:gd name="connsiteY54" fmla="*/ 1463040 h 4620126"/>
              <a:gd name="connsiteX55" fmla="*/ 5014762 w 8460606"/>
              <a:gd name="connsiteY55" fmla="*/ 1366787 h 4620126"/>
              <a:gd name="connsiteX56" fmla="*/ 5024388 w 8460606"/>
              <a:gd name="connsiteY56" fmla="*/ 1328286 h 4620126"/>
              <a:gd name="connsiteX57" fmla="*/ 5062889 w 8460606"/>
              <a:gd name="connsiteY57" fmla="*/ 1241659 h 4620126"/>
              <a:gd name="connsiteX58" fmla="*/ 5072514 w 8460606"/>
              <a:gd name="connsiteY58" fmla="*/ 1203158 h 4620126"/>
              <a:gd name="connsiteX59" fmla="*/ 5091764 w 8460606"/>
              <a:gd name="connsiteY59" fmla="*/ 1155032 h 4620126"/>
              <a:gd name="connsiteX60" fmla="*/ 5101390 w 8460606"/>
              <a:gd name="connsiteY60" fmla="*/ 1126156 h 4620126"/>
              <a:gd name="connsiteX61" fmla="*/ 5120640 w 8460606"/>
              <a:gd name="connsiteY61" fmla="*/ 1097280 h 4620126"/>
              <a:gd name="connsiteX62" fmla="*/ 5149516 w 8460606"/>
              <a:gd name="connsiteY62" fmla="*/ 1029903 h 4620126"/>
              <a:gd name="connsiteX63" fmla="*/ 5178392 w 8460606"/>
              <a:gd name="connsiteY63" fmla="*/ 1001027 h 4620126"/>
              <a:gd name="connsiteX64" fmla="*/ 5216893 w 8460606"/>
              <a:gd name="connsiteY64" fmla="*/ 943276 h 4620126"/>
              <a:gd name="connsiteX65" fmla="*/ 5236143 w 8460606"/>
              <a:gd name="connsiteY65" fmla="*/ 914400 h 4620126"/>
              <a:gd name="connsiteX66" fmla="*/ 5274644 w 8460606"/>
              <a:gd name="connsiteY66" fmla="*/ 827773 h 4620126"/>
              <a:gd name="connsiteX67" fmla="*/ 5303520 w 8460606"/>
              <a:gd name="connsiteY67" fmla="*/ 770021 h 4620126"/>
              <a:gd name="connsiteX68" fmla="*/ 5361272 w 8460606"/>
              <a:gd name="connsiteY68" fmla="*/ 741145 h 4620126"/>
              <a:gd name="connsiteX69" fmla="*/ 5390148 w 8460606"/>
              <a:gd name="connsiteY69" fmla="*/ 750771 h 4620126"/>
              <a:gd name="connsiteX70" fmla="*/ 5447899 w 8460606"/>
              <a:gd name="connsiteY70" fmla="*/ 731520 h 4620126"/>
              <a:gd name="connsiteX71" fmla="*/ 5505651 w 8460606"/>
              <a:gd name="connsiteY71" fmla="*/ 770021 h 4620126"/>
              <a:gd name="connsiteX72" fmla="*/ 5515276 w 8460606"/>
              <a:gd name="connsiteY72" fmla="*/ 798897 h 4620126"/>
              <a:gd name="connsiteX73" fmla="*/ 5553777 w 8460606"/>
              <a:gd name="connsiteY73" fmla="*/ 875899 h 4620126"/>
              <a:gd name="connsiteX74" fmla="*/ 5582653 w 8460606"/>
              <a:gd name="connsiteY74" fmla="*/ 962526 h 4620126"/>
              <a:gd name="connsiteX75" fmla="*/ 5592278 w 8460606"/>
              <a:gd name="connsiteY75" fmla="*/ 991402 h 4620126"/>
              <a:gd name="connsiteX76" fmla="*/ 5611529 w 8460606"/>
              <a:gd name="connsiteY76" fmla="*/ 1029903 h 4620126"/>
              <a:gd name="connsiteX77" fmla="*/ 5630779 w 8460606"/>
              <a:gd name="connsiteY77" fmla="*/ 1087655 h 4620126"/>
              <a:gd name="connsiteX78" fmla="*/ 5640404 w 8460606"/>
              <a:gd name="connsiteY78" fmla="*/ 1116531 h 4620126"/>
              <a:gd name="connsiteX79" fmla="*/ 5678905 w 8460606"/>
              <a:gd name="connsiteY79" fmla="*/ 1174282 h 4620126"/>
              <a:gd name="connsiteX80" fmla="*/ 5698156 w 8460606"/>
              <a:gd name="connsiteY80" fmla="*/ 1203158 h 4620126"/>
              <a:gd name="connsiteX81" fmla="*/ 5717406 w 8460606"/>
              <a:gd name="connsiteY81" fmla="*/ 1260909 h 4620126"/>
              <a:gd name="connsiteX82" fmla="*/ 5727032 w 8460606"/>
              <a:gd name="connsiteY82" fmla="*/ 1289785 h 4620126"/>
              <a:gd name="connsiteX83" fmla="*/ 5736657 w 8460606"/>
              <a:gd name="connsiteY83" fmla="*/ 1328286 h 4620126"/>
              <a:gd name="connsiteX84" fmla="*/ 5755908 w 8460606"/>
              <a:gd name="connsiteY84" fmla="*/ 1376413 h 4620126"/>
              <a:gd name="connsiteX85" fmla="*/ 5765533 w 8460606"/>
              <a:gd name="connsiteY85" fmla="*/ 1491916 h 4620126"/>
              <a:gd name="connsiteX86" fmla="*/ 5775158 w 8460606"/>
              <a:gd name="connsiteY86" fmla="*/ 1540042 h 4620126"/>
              <a:gd name="connsiteX87" fmla="*/ 5784783 w 8460606"/>
              <a:gd name="connsiteY87" fmla="*/ 1636295 h 4620126"/>
              <a:gd name="connsiteX88" fmla="*/ 5823284 w 8460606"/>
              <a:gd name="connsiteY88" fmla="*/ 1626669 h 4620126"/>
              <a:gd name="connsiteX89" fmla="*/ 5842535 w 8460606"/>
              <a:gd name="connsiteY89" fmla="*/ 1597794 h 4620126"/>
              <a:gd name="connsiteX90" fmla="*/ 5871411 w 8460606"/>
              <a:gd name="connsiteY90" fmla="*/ 1578543 h 4620126"/>
              <a:gd name="connsiteX91" fmla="*/ 5909912 w 8460606"/>
              <a:gd name="connsiteY91" fmla="*/ 1520792 h 4620126"/>
              <a:gd name="connsiteX92" fmla="*/ 5929162 w 8460606"/>
              <a:gd name="connsiteY92" fmla="*/ 1491916 h 4620126"/>
              <a:gd name="connsiteX93" fmla="*/ 5958038 w 8460606"/>
              <a:gd name="connsiteY93" fmla="*/ 1434164 h 4620126"/>
              <a:gd name="connsiteX94" fmla="*/ 5977289 w 8460606"/>
              <a:gd name="connsiteY94" fmla="*/ 1232034 h 4620126"/>
              <a:gd name="connsiteX95" fmla="*/ 5986914 w 8460606"/>
              <a:gd name="connsiteY95" fmla="*/ 1145406 h 4620126"/>
              <a:gd name="connsiteX96" fmla="*/ 6006164 w 8460606"/>
              <a:gd name="connsiteY96" fmla="*/ 1078029 h 4620126"/>
              <a:gd name="connsiteX97" fmla="*/ 6035040 w 8460606"/>
              <a:gd name="connsiteY97" fmla="*/ 808522 h 4620126"/>
              <a:gd name="connsiteX98" fmla="*/ 6054291 w 8460606"/>
              <a:gd name="connsiteY98" fmla="*/ 741145 h 4620126"/>
              <a:gd name="connsiteX99" fmla="*/ 6073541 w 8460606"/>
              <a:gd name="connsiteY99" fmla="*/ 683394 h 4620126"/>
              <a:gd name="connsiteX100" fmla="*/ 6092792 w 8460606"/>
              <a:gd name="connsiteY100" fmla="*/ 596766 h 4620126"/>
              <a:gd name="connsiteX101" fmla="*/ 6131293 w 8460606"/>
              <a:gd name="connsiteY101" fmla="*/ 462013 h 4620126"/>
              <a:gd name="connsiteX102" fmla="*/ 6150543 w 8460606"/>
              <a:gd name="connsiteY102" fmla="*/ 423512 h 4620126"/>
              <a:gd name="connsiteX103" fmla="*/ 6179419 w 8460606"/>
              <a:gd name="connsiteY103" fmla="*/ 317634 h 4620126"/>
              <a:gd name="connsiteX104" fmla="*/ 6198670 w 8460606"/>
              <a:gd name="connsiteY104" fmla="*/ 279133 h 4620126"/>
              <a:gd name="connsiteX105" fmla="*/ 6217920 w 8460606"/>
              <a:gd name="connsiteY105" fmla="*/ 221381 h 4620126"/>
              <a:gd name="connsiteX106" fmla="*/ 6275672 w 8460606"/>
              <a:gd name="connsiteY106" fmla="*/ 115503 h 4620126"/>
              <a:gd name="connsiteX107" fmla="*/ 6294922 w 8460606"/>
              <a:gd name="connsiteY107" fmla="*/ 57752 h 4620126"/>
              <a:gd name="connsiteX108" fmla="*/ 6304548 w 8460606"/>
              <a:gd name="connsiteY108" fmla="*/ 28876 h 4620126"/>
              <a:gd name="connsiteX109" fmla="*/ 6323798 w 8460606"/>
              <a:gd name="connsiteY109" fmla="*/ 0 h 4620126"/>
              <a:gd name="connsiteX110" fmla="*/ 6352674 w 8460606"/>
              <a:gd name="connsiteY110" fmla="*/ 9625 h 4620126"/>
              <a:gd name="connsiteX111" fmla="*/ 6371924 w 8460606"/>
              <a:gd name="connsiteY111" fmla="*/ 38501 h 4620126"/>
              <a:gd name="connsiteX112" fmla="*/ 6400800 w 8460606"/>
              <a:gd name="connsiteY112" fmla="*/ 67377 h 4620126"/>
              <a:gd name="connsiteX113" fmla="*/ 6420051 w 8460606"/>
              <a:gd name="connsiteY113" fmla="*/ 125128 h 4620126"/>
              <a:gd name="connsiteX114" fmla="*/ 6458552 w 8460606"/>
              <a:gd name="connsiteY114" fmla="*/ 182880 h 4620126"/>
              <a:gd name="connsiteX115" fmla="*/ 6477802 w 8460606"/>
              <a:gd name="connsiteY115" fmla="*/ 211756 h 4620126"/>
              <a:gd name="connsiteX116" fmla="*/ 6516303 w 8460606"/>
              <a:gd name="connsiteY116" fmla="*/ 298383 h 4620126"/>
              <a:gd name="connsiteX117" fmla="*/ 6545179 w 8460606"/>
              <a:gd name="connsiteY117" fmla="*/ 442762 h 4620126"/>
              <a:gd name="connsiteX118" fmla="*/ 6564430 w 8460606"/>
              <a:gd name="connsiteY118" fmla="*/ 471638 h 4620126"/>
              <a:gd name="connsiteX119" fmla="*/ 6593305 w 8460606"/>
              <a:gd name="connsiteY119" fmla="*/ 529389 h 4620126"/>
              <a:gd name="connsiteX120" fmla="*/ 6602931 w 8460606"/>
              <a:gd name="connsiteY120" fmla="*/ 558265 h 4620126"/>
              <a:gd name="connsiteX121" fmla="*/ 6631806 w 8460606"/>
              <a:gd name="connsiteY121" fmla="*/ 567891 h 4620126"/>
              <a:gd name="connsiteX122" fmla="*/ 6651057 w 8460606"/>
              <a:gd name="connsiteY122" fmla="*/ 596766 h 4620126"/>
              <a:gd name="connsiteX123" fmla="*/ 6699183 w 8460606"/>
              <a:gd name="connsiteY123" fmla="*/ 654518 h 4620126"/>
              <a:gd name="connsiteX124" fmla="*/ 6728059 w 8460606"/>
              <a:gd name="connsiteY124" fmla="*/ 712269 h 4620126"/>
              <a:gd name="connsiteX125" fmla="*/ 6737684 w 8460606"/>
              <a:gd name="connsiteY125" fmla="*/ 750771 h 4620126"/>
              <a:gd name="connsiteX126" fmla="*/ 6766560 w 8460606"/>
              <a:gd name="connsiteY126" fmla="*/ 808522 h 4620126"/>
              <a:gd name="connsiteX127" fmla="*/ 6776185 w 8460606"/>
              <a:gd name="connsiteY127" fmla="*/ 847023 h 4620126"/>
              <a:gd name="connsiteX128" fmla="*/ 6785811 w 8460606"/>
              <a:gd name="connsiteY128" fmla="*/ 904775 h 4620126"/>
              <a:gd name="connsiteX129" fmla="*/ 6805061 w 8460606"/>
              <a:gd name="connsiteY129" fmla="*/ 933651 h 4620126"/>
              <a:gd name="connsiteX130" fmla="*/ 6824312 w 8460606"/>
              <a:gd name="connsiteY130" fmla="*/ 1010653 h 4620126"/>
              <a:gd name="connsiteX131" fmla="*/ 6833937 w 8460606"/>
              <a:gd name="connsiteY131" fmla="*/ 1049154 h 4620126"/>
              <a:gd name="connsiteX132" fmla="*/ 6853188 w 8460606"/>
              <a:gd name="connsiteY132" fmla="*/ 1116531 h 4620126"/>
              <a:gd name="connsiteX133" fmla="*/ 6862813 w 8460606"/>
              <a:gd name="connsiteY133" fmla="*/ 1174282 h 4620126"/>
              <a:gd name="connsiteX134" fmla="*/ 6872438 w 8460606"/>
              <a:gd name="connsiteY134" fmla="*/ 1655545 h 4620126"/>
              <a:gd name="connsiteX135" fmla="*/ 6882063 w 8460606"/>
              <a:gd name="connsiteY135" fmla="*/ 1684421 h 4620126"/>
              <a:gd name="connsiteX136" fmla="*/ 6891689 w 8460606"/>
              <a:gd name="connsiteY136" fmla="*/ 1751798 h 4620126"/>
              <a:gd name="connsiteX137" fmla="*/ 6910939 w 8460606"/>
              <a:gd name="connsiteY137" fmla="*/ 1780674 h 4620126"/>
              <a:gd name="connsiteX138" fmla="*/ 6939815 w 8460606"/>
              <a:gd name="connsiteY138" fmla="*/ 1848051 h 4620126"/>
              <a:gd name="connsiteX139" fmla="*/ 6959065 w 8460606"/>
              <a:gd name="connsiteY139" fmla="*/ 1876926 h 4620126"/>
              <a:gd name="connsiteX140" fmla="*/ 6978316 w 8460606"/>
              <a:gd name="connsiteY140" fmla="*/ 1934678 h 4620126"/>
              <a:gd name="connsiteX141" fmla="*/ 7016817 w 8460606"/>
              <a:gd name="connsiteY141" fmla="*/ 1992429 h 4620126"/>
              <a:gd name="connsiteX142" fmla="*/ 7036068 w 8460606"/>
              <a:gd name="connsiteY142" fmla="*/ 2021305 h 4620126"/>
              <a:gd name="connsiteX143" fmla="*/ 7045693 w 8460606"/>
              <a:gd name="connsiteY143" fmla="*/ 2050181 h 4620126"/>
              <a:gd name="connsiteX144" fmla="*/ 7141945 w 8460606"/>
              <a:gd name="connsiteY144" fmla="*/ 2146434 h 4620126"/>
              <a:gd name="connsiteX145" fmla="*/ 7209322 w 8460606"/>
              <a:gd name="connsiteY145" fmla="*/ 2165684 h 4620126"/>
              <a:gd name="connsiteX146" fmla="*/ 7267074 w 8460606"/>
              <a:gd name="connsiteY146" fmla="*/ 2204185 h 4620126"/>
              <a:gd name="connsiteX147" fmla="*/ 7295950 w 8460606"/>
              <a:gd name="connsiteY147" fmla="*/ 2223436 h 4620126"/>
              <a:gd name="connsiteX148" fmla="*/ 7575082 w 8460606"/>
              <a:gd name="connsiteY148" fmla="*/ 2213811 h 4620126"/>
              <a:gd name="connsiteX149" fmla="*/ 7661710 w 8460606"/>
              <a:gd name="connsiteY149" fmla="*/ 2165684 h 4620126"/>
              <a:gd name="connsiteX150" fmla="*/ 7748337 w 8460606"/>
              <a:gd name="connsiteY150" fmla="*/ 2136808 h 4620126"/>
              <a:gd name="connsiteX151" fmla="*/ 7777213 w 8460606"/>
              <a:gd name="connsiteY151" fmla="*/ 2127183 h 4620126"/>
              <a:gd name="connsiteX152" fmla="*/ 7806089 w 8460606"/>
              <a:gd name="connsiteY152" fmla="*/ 2107933 h 4620126"/>
              <a:gd name="connsiteX153" fmla="*/ 7834964 w 8460606"/>
              <a:gd name="connsiteY153" fmla="*/ 2079057 h 4620126"/>
              <a:gd name="connsiteX154" fmla="*/ 7950468 w 8460606"/>
              <a:gd name="connsiteY154" fmla="*/ 2050181 h 4620126"/>
              <a:gd name="connsiteX155" fmla="*/ 7979343 w 8460606"/>
              <a:gd name="connsiteY155" fmla="*/ 2040556 h 4620126"/>
              <a:gd name="connsiteX156" fmla="*/ 8075596 w 8460606"/>
              <a:gd name="connsiteY156" fmla="*/ 2021305 h 4620126"/>
              <a:gd name="connsiteX157" fmla="*/ 8114097 w 8460606"/>
              <a:gd name="connsiteY157" fmla="*/ 2002055 h 4620126"/>
              <a:gd name="connsiteX158" fmla="*/ 8171849 w 8460606"/>
              <a:gd name="connsiteY158" fmla="*/ 1982804 h 4620126"/>
              <a:gd name="connsiteX159" fmla="*/ 8229600 w 8460606"/>
              <a:gd name="connsiteY159" fmla="*/ 1944303 h 4620126"/>
              <a:gd name="connsiteX160" fmla="*/ 8258476 w 8460606"/>
              <a:gd name="connsiteY160" fmla="*/ 1925053 h 4620126"/>
              <a:gd name="connsiteX161" fmla="*/ 8277726 w 8460606"/>
              <a:gd name="connsiteY161" fmla="*/ 1896177 h 4620126"/>
              <a:gd name="connsiteX162" fmla="*/ 8306602 w 8460606"/>
              <a:gd name="connsiteY162" fmla="*/ 1886552 h 4620126"/>
              <a:gd name="connsiteX163" fmla="*/ 8364354 w 8460606"/>
              <a:gd name="connsiteY163" fmla="*/ 1857676 h 4620126"/>
              <a:gd name="connsiteX164" fmla="*/ 8383604 w 8460606"/>
              <a:gd name="connsiteY164" fmla="*/ 1828800 h 4620126"/>
              <a:gd name="connsiteX165" fmla="*/ 8460606 w 8460606"/>
              <a:gd name="connsiteY16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1963554 w 8460606"/>
              <a:gd name="connsiteY13" fmla="*/ 3359217 h 4620126"/>
              <a:gd name="connsiteX14" fmla="*/ 2088682 w 8460606"/>
              <a:gd name="connsiteY14" fmla="*/ 3214838 h 4620126"/>
              <a:gd name="connsiteX15" fmla="*/ 2156059 w 8460606"/>
              <a:gd name="connsiteY15" fmla="*/ 3099335 h 4620126"/>
              <a:gd name="connsiteX16" fmla="*/ 2175310 w 8460606"/>
              <a:gd name="connsiteY16" fmla="*/ 3060834 h 4620126"/>
              <a:gd name="connsiteX17" fmla="*/ 2194560 w 8460606"/>
              <a:gd name="connsiteY17" fmla="*/ 2993457 h 4620126"/>
              <a:gd name="connsiteX18" fmla="*/ 2233061 w 8460606"/>
              <a:gd name="connsiteY18" fmla="*/ 2887579 h 4620126"/>
              <a:gd name="connsiteX19" fmla="*/ 2261937 w 8460606"/>
              <a:gd name="connsiteY19" fmla="*/ 2675823 h 4620126"/>
              <a:gd name="connsiteX20" fmla="*/ 2281188 w 8460606"/>
              <a:gd name="connsiteY20" fmla="*/ 2598821 h 4620126"/>
              <a:gd name="connsiteX21" fmla="*/ 2310063 w 8460606"/>
              <a:gd name="connsiteY21" fmla="*/ 2531444 h 4620126"/>
              <a:gd name="connsiteX22" fmla="*/ 2406316 w 8460606"/>
              <a:gd name="connsiteY22" fmla="*/ 2464067 h 4620126"/>
              <a:gd name="connsiteX23" fmla="*/ 2608446 w 8460606"/>
              <a:gd name="connsiteY23" fmla="*/ 2290813 h 4620126"/>
              <a:gd name="connsiteX24" fmla="*/ 2704699 w 8460606"/>
              <a:gd name="connsiteY24" fmla="*/ 2329314 h 4620126"/>
              <a:gd name="connsiteX25" fmla="*/ 2791326 w 8460606"/>
              <a:gd name="connsiteY25" fmla="*/ 2367815 h 4620126"/>
              <a:gd name="connsiteX26" fmla="*/ 2916455 w 8460606"/>
              <a:gd name="connsiteY26" fmla="*/ 2483318 h 4620126"/>
              <a:gd name="connsiteX27" fmla="*/ 2954956 w 8460606"/>
              <a:gd name="connsiteY27" fmla="*/ 2569945 h 4620126"/>
              <a:gd name="connsiteX28" fmla="*/ 3022333 w 8460606"/>
              <a:gd name="connsiteY28" fmla="*/ 2714324 h 4620126"/>
              <a:gd name="connsiteX29" fmla="*/ 3041583 w 8460606"/>
              <a:gd name="connsiteY29" fmla="*/ 2772076 h 4620126"/>
              <a:gd name="connsiteX30" fmla="*/ 3060834 w 8460606"/>
              <a:gd name="connsiteY30" fmla="*/ 2829827 h 4620126"/>
              <a:gd name="connsiteX31" fmla="*/ 3128211 w 8460606"/>
              <a:gd name="connsiteY31" fmla="*/ 2954956 h 4620126"/>
              <a:gd name="connsiteX32" fmla="*/ 3157086 w 8460606"/>
              <a:gd name="connsiteY32" fmla="*/ 2974206 h 4620126"/>
              <a:gd name="connsiteX33" fmla="*/ 3262964 w 8460606"/>
              <a:gd name="connsiteY33" fmla="*/ 3070459 h 4620126"/>
              <a:gd name="connsiteX34" fmla="*/ 3445844 w 8460606"/>
              <a:gd name="connsiteY34" fmla="*/ 3205213 h 4620126"/>
              <a:gd name="connsiteX35" fmla="*/ 3474720 w 8460606"/>
              <a:gd name="connsiteY35" fmla="*/ 3224463 h 4620126"/>
              <a:gd name="connsiteX36" fmla="*/ 3638350 w 8460606"/>
              <a:gd name="connsiteY36" fmla="*/ 3291840 h 4620126"/>
              <a:gd name="connsiteX37" fmla="*/ 4100362 w 8460606"/>
              <a:gd name="connsiteY37" fmla="*/ 3243714 h 4620126"/>
              <a:gd name="connsiteX38" fmla="*/ 4129238 w 8460606"/>
              <a:gd name="connsiteY38" fmla="*/ 3234088 h 4620126"/>
              <a:gd name="connsiteX39" fmla="*/ 4331369 w 8460606"/>
              <a:gd name="connsiteY39" fmla="*/ 3051208 h 4620126"/>
              <a:gd name="connsiteX40" fmla="*/ 4350619 w 8460606"/>
              <a:gd name="connsiteY40" fmla="*/ 3022333 h 4620126"/>
              <a:gd name="connsiteX41" fmla="*/ 4437246 w 8460606"/>
              <a:gd name="connsiteY41" fmla="*/ 2954956 h 4620126"/>
              <a:gd name="connsiteX42" fmla="*/ 4687503 w 8460606"/>
              <a:gd name="connsiteY42" fmla="*/ 2579571 h 4620126"/>
              <a:gd name="connsiteX43" fmla="*/ 4697129 w 8460606"/>
              <a:gd name="connsiteY43" fmla="*/ 2550695 h 4620126"/>
              <a:gd name="connsiteX44" fmla="*/ 4735630 w 8460606"/>
              <a:gd name="connsiteY44" fmla="*/ 2464067 h 4620126"/>
              <a:gd name="connsiteX45" fmla="*/ 4754880 w 8460606"/>
              <a:gd name="connsiteY45" fmla="*/ 2406316 h 4620126"/>
              <a:gd name="connsiteX46" fmla="*/ 4764505 w 8460606"/>
              <a:gd name="connsiteY46" fmla="*/ 2377440 h 4620126"/>
              <a:gd name="connsiteX47" fmla="*/ 4822257 w 8460606"/>
              <a:gd name="connsiteY47" fmla="*/ 2252312 h 4620126"/>
              <a:gd name="connsiteX48" fmla="*/ 4908884 w 8460606"/>
              <a:gd name="connsiteY48" fmla="*/ 1982804 h 4620126"/>
              <a:gd name="connsiteX49" fmla="*/ 4918510 w 8460606"/>
              <a:gd name="connsiteY49" fmla="*/ 1876926 h 4620126"/>
              <a:gd name="connsiteX50" fmla="*/ 4937760 w 8460606"/>
              <a:gd name="connsiteY50" fmla="*/ 1809549 h 4620126"/>
              <a:gd name="connsiteX51" fmla="*/ 4957011 w 8460606"/>
              <a:gd name="connsiteY51" fmla="*/ 1626669 h 4620126"/>
              <a:gd name="connsiteX52" fmla="*/ 4966636 w 8460606"/>
              <a:gd name="connsiteY52" fmla="*/ 1578543 h 4620126"/>
              <a:gd name="connsiteX53" fmla="*/ 4976261 w 8460606"/>
              <a:gd name="connsiteY53" fmla="*/ 1463040 h 4620126"/>
              <a:gd name="connsiteX54" fmla="*/ 5014762 w 8460606"/>
              <a:gd name="connsiteY54" fmla="*/ 1366787 h 4620126"/>
              <a:gd name="connsiteX55" fmla="*/ 5024388 w 8460606"/>
              <a:gd name="connsiteY55" fmla="*/ 1328286 h 4620126"/>
              <a:gd name="connsiteX56" fmla="*/ 5062889 w 8460606"/>
              <a:gd name="connsiteY56" fmla="*/ 1241659 h 4620126"/>
              <a:gd name="connsiteX57" fmla="*/ 5072514 w 8460606"/>
              <a:gd name="connsiteY57" fmla="*/ 1203158 h 4620126"/>
              <a:gd name="connsiteX58" fmla="*/ 5091764 w 8460606"/>
              <a:gd name="connsiteY58" fmla="*/ 1155032 h 4620126"/>
              <a:gd name="connsiteX59" fmla="*/ 5101390 w 8460606"/>
              <a:gd name="connsiteY59" fmla="*/ 1126156 h 4620126"/>
              <a:gd name="connsiteX60" fmla="*/ 5120640 w 8460606"/>
              <a:gd name="connsiteY60" fmla="*/ 1097280 h 4620126"/>
              <a:gd name="connsiteX61" fmla="*/ 5149516 w 8460606"/>
              <a:gd name="connsiteY61" fmla="*/ 1029903 h 4620126"/>
              <a:gd name="connsiteX62" fmla="*/ 5178392 w 8460606"/>
              <a:gd name="connsiteY62" fmla="*/ 1001027 h 4620126"/>
              <a:gd name="connsiteX63" fmla="*/ 5216893 w 8460606"/>
              <a:gd name="connsiteY63" fmla="*/ 943276 h 4620126"/>
              <a:gd name="connsiteX64" fmla="*/ 5236143 w 8460606"/>
              <a:gd name="connsiteY64" fmla="*/ 914400 h 4620126"/>
              <a:gd name="connsiteX65" fmla="*/ 5274644 w 8460606"/>
              <a:gd name="connsiteY65" fmla="*/ 827773 h 4620126"/>
              <a:gd name="connsiteX66" fmla="*/ 5303520 w 8460606"/>
              <a:gd name="connsiteY66" fmla="*/ 770021 h 4620126"/>
              <a:gd name="connsiteX67" fmla="*/ 5361272 w 8460606"/>
              <a:gd name="connsiteY67" fmla="*/ 741145 h 4620126"/>
              <a:gd name="connsiteX68" fmla="*/ 5390148 w 8460606"/>
              <a:gd name="connsiteY68" fmla="*/ 750771 h 4620126"/>
              <a:gd name="connsiteX69" fmla="*/ 5447899 w 8460606"/>
              <a:gd name="connsiteY69" fmla="*/ 731520 h 4620126"/>
              <a:gd name="connsiteX70" fmla="*/ 5505651 w 8460606"/>
              <a:gd name="connsiteY70" fmla="*/ 770021 h 4620126"/>
              <a:gd name="connsiteX71" fmla="*/ 5515276 w 8460606"/>
              <a:gd name="connsiteY71" fmla="*/ 798897 h 4620126"/>
              <a:gd name="connsiteX72" fmla="*/ 5553777 w 8460606"/>
              <a:gd name="connsiteY72" fmla="*/ 875899 h 4620126"/>
              <a:gd name="connsiteX73" fmla="*/ 5582653 w 8460606"/>
              <a:gd name="connsiteY73" fmla="*/ 962526 h 4620126"/>
              <a:gd name="connsiteX74" fmla="*/ 5592278 w 8460606"/>
              <a:gd name="connsiteY74" fmla="*/ 991402 h 4620126"/>
              <a:gd name="connsiteX75" fmla="*/ 5611529 w 8460606"/>
              <a:gd name="connsiteY75" fmla="*/ 1029903 h 4620126"/>
              <a:gd name="connsiteX76" fmla="*/ 5630779 w 8460606"/>
              <a:gd name="connsiteY76" fmla="*/ 1087655 h 4620126"/>
              <a:gd name="connsiteX77" fmla="*/ 5640404 w 8460606"/>
              <a:gd name="connsiteY77" fmla="*/ 1116531 h 4620126"/>
              <a:gd name="connsiteX78" fmla="*/ 5678905 w 8460606"/>
              <a:gd name="connsiteY78" fmla="*/ 1174282 h 4620126"/>
              <a:gd name="connsiteX79" fmla="*/ 5698156 w 8460606"/>
              <a:gd name="connsiteY79" fmla="*/ 1203158 h 4620126"/>
              <a:gd name="connsiteX80" fmla="*/ 5717406 w 8460606"/>
              <a:gd name="connsiteY80" fmla="*/ 1260909 h 4620126"/>
              <a:gd name="connsiteX81" fmla="*/ 5727032 w 8460606"/>
              <a:gd name="connsiteY81" fmla="*/ 1289785 h 4620126"/>
              <a:gd name="connsiteX82" fmla="*/ 5736657 w 8460606"/>
              <a:gd name="connsiteY82" fmla="*/ 1328286 h 4620126"/>
              <a:gd name="connsiteX83" fmla="*/ 5755908 w 8460606"/>
              <a:gd name="connsiteY83" fmla="*/ 1376413 h 4620126"/>
              <a:gd name="connsiteX84" fmla="*/ 5765533 w 8460606"/>
              <a:gd name="connsiteY84" fmla="*/ 1491916 h 4620126"/>
              <a:gd name="connsiteX85" fmla="*/ 5775158 w 8460606"/>
              <a:gd name="connsiteY85" fmla="*/ 1540042 h 4620126"/>
              <a:gd name="connsiteX86" fmla="*/ 5784783 w 8460606"/>
              <a:gd name="connsiteY86" fmla="*/ 1636295 h 4620126"/>
              <a:gd name="connsiteX87" fmla="*/ 5823284 w 8460606"/>
              <a:gd name="connsiteY87" fmla="*/ 1626669 h 4620126"/>
              <a:gd name="connsiteX88" fmla="*/ 5842535 w 8460606"/>
              <a:gd name="connsiteY88" fmla="*/ 1597794 h 4620126"/>
              <a:gd name="connsiteX89" fmla="*/ 5871411 w 8460606"/>
              <a:gd name="connsiteY89" fmla="*/ 1578543 h 4620126"/>
              <a:gd name="connsiteX90" fmla="*/ 5909912 w 8460606"/>
              <a:gd name="connsiteY90" fmla="*/ 1520792 h 4620126"/>
              <a:gd name="connsiteX91" fmla="*/ 5929162 w 8460606"/>
              <a:gd name="connsiteY91" fmla="*/ 1491916 h 4620126"/>
              <a:gd name="connsiteX92" fmla="*/ 5958038 w 8460606"/>
              <a:gd name="connsiteY92" fmla="*/ 1434164 h 4620126"/>
              <a:gd name="connsiteX93" fmla="*/ 5977289 w 8460606"/>
              <a:gd name="connsiteY93" fmla="*/ 1232034 h 4620126"/>
              <a:gd name="connsiteX94" fmla="*/ 5986914 w 8460606"/>
              <a:gd name="connsiteY94" fmla="*/ 1145406 h 4620126"/>
              <a:gd name="connsiteX95" fmla="*/ 6006164 w 8460606"/>
              <a:gd name="connsiteY95" fmla="*/ 1078029 h 4620126"/>
              <a:gd name="connsiteX96" fmla="*/ 6035040 w 8460606"/>
              <a:gd name="connsiteY96" fmla="*/ 808522 h 4620126"/>
              <a:gd name="connsiteX97" fmla="*/ 6054291 w 8460606"/>
              <a:gd name="connsiteY97" fmla="*/ 741145 h 4620126"/>
              <a:gd name="connsiteX98" fmla="*/ 6073541 w 8460606"/>
              <a:gd name="connsiteY98" fmla="*/ 683394 h 4620126"/>
              <a:gd name="connsiteX99" fmla="*/ 6092792 w 8460606"/>
              <a:gd name="connsiteY99" fmla="*/ 596766 h 4620126"/>
              <a:gd name="connsiteX100" fmla="*/ 6131293 w 8460606"/>
              <a:gd name="connsiteY100" fmla="*/ 462013 h 4620126"/>
              <a:gd name="connsiteX101" fmla="*/ 6150543 w 8460606"/>
              <a:gd name="connsiteY101" fmla="*/ 423512 h 4620126"/>
              <a:gd name="connsiteX102" fmla="*/ 6179419 w 8460606"/>
              <a:gd name="connsiteY102" fmla="*/ 317634 h 4620126"/>
              <a:gd name="connsiteX103" fmla="*/ 6198670 w 8460606"/>
              <a:gd name="connsiteY103" fmla="*/ 279133 h 4620126"/>
              <a:gd name="connsiteX104" fmla="*/ 6217920 w 8460606"/>
              <a:gd name="connsiteY104" fmla="*/ 221381 h 4620126"/>
              <a:gd name="connsiteX105" fmla="*/ 6275672 w 8460606"/>
              <a:gd name="connsiteY105" fmla="*/ 115503 h 4620126"/>
              <a:gd name="connsiteX106" fmla="*/ 6294922 w 8460606"/>
              <a:gd name="connsiteY106" fmla="*/ 57752 h 4620126"/>
              <a:gd name="connsiteX107" fmla="*/ 6304548 w 8460606"/>
              <a:gd name="connsiteY107" fmla="*/ 28876 h 4620126"/>
              <a:gd name="connsiteX108" fmla="*/ 6323798 w 8460606"/>
              <a:gd name="connsiteY108" fmla="*/ 0 h 4620126"/>
              <a:gd name="connsiteX109" fmla="*/ 6352674 w 8460606"/>
              <a:gd name="connsiteY109" fmla="*/ 9625 h 4620126"/>
              <a:gd name="connsiteX110" fmla="*/ 6371924 w 8460606"/>
              <a:gd name="connsiteY110" fmla="*/ 38501 h 4620126"/>
              <a:gd name="connsiteX111" fmla="*/ 6400800 w 8460606"/>
              <a:gd name="connsiteY111" fmla="*/ 67377 h 4620126"/>
              <a:gd name="connsiteX112" fmla="*/ 6420051 w 8460606"/>
              <a:gd name="connsiteY112" fmla="*/ 125128 h 4620126"/>
              <a:gd name="connsiteX113" fmla="*/ 6458552 w 8460606"/>
              <a:gd name="connsiteY113" fmla="*/ 182880 h 4620126"/>
              <a:gd name="connsiteX114" fmla="*/ 6477802 w 8460606"/>
              <a:gd name="connsiteY114" fmla="*/ 211756 h 4620126"/>
              <a:gd name="connsiteX115" fmla="*/ 6516303 w 8460606"/>
              <a:gd name="connsiteY115" fmla="*/ 298383 h 4620126"/>
              <a:gd name="connsiteX116" fmla="*/ 6545179 w 8460606"/>
              <a:gd name="connsiteY116" fmla="*/ 442762 h 4620126"/>
              <a:gd name="connsiteX117" fmla="*/ 6564430 w 8460606"/>
              <a:gd name="connsiteY117" fmla="*/ 471638 h 4620126"/>
              <a:gd name="connsiteX118" fmla="*/ 6593305 w 8460606"/>
              <a:gd name="connsiteY118" fmla="*/ 529389 h 4620126"/>
              <a:gd name="connsiteX119" fmla="*/ 6602931 w 8460606"/>
              <a:gd name="connsiteY119" fmla="*/ 558265 h 4620126"/>
              <a:gd name="connsiteX120" fmla="*/ 6631806 w 8460606"/>
              <a:gd name="connsiteY120" fmla="*/ 567891 h 4620126"/>
              <a:gd name="connsiteX121" fmla="*/ 6651057 w 8460606"/>
              <a:gd name="connsiteY121" fmla="*/ 596766 h 4620126"/>
              <a:gd name="connsiteX122" fmla="*/ 6699183 w 8460606"/>
              <a:gd name="connsiteY122" fmla="*/ 654518 h 4620126"/>
              <a:gd name="connsiteX123" fmla="*/ 6728059 w 8460606"/>
              <a:gd name="connsiteY123" fmla="*/ 712269 h 4620126"/>
              <a:gd name="connsiteX124" fmla="*/ 6737684 w 8460606"/>
              <a:gd name="connsiteY124" fmla="*/ 750771 h 4620126"/>
              <a:gd name="connsiteX125" fmla="*/ 6766560 w 8460606"/>
              <a:gd name="connsiteY125" fmla="*/ 808522 h 4620126"/>
              <a:gd name="connsiteX126" fmla="*/ 6776185 w 8460606"/>
              <a:gd name="connsiteY126" fmla="*/ 847023 h 4620126"/>
              <a:gd name="connsiteX127" fmla="*/ 6785811 w 8460606"/>
              <a:gd name="connsiteY127" fmla="*/ 904775 h 4620126"/>
              <a:gd name="connsiteX128" fmla="*/ 6805061 w 8460606"/>
              <a:gd name="connsiteY128" fmla="*/ 933651 h 4620126"/>
              <a:gd name="connsiteX129" fmla="*/ 6824312 w 8460606"/>
              <a:gd name="connsiteY129" fmla="*/ 1010653 h 4620126"/>
              <a:gd name="connsiteX130" fmla="*/ 6833937 w 8460606"/>
              <a:gd name="connsiteY130" fmla="*/ 1049154 h 4620126"/>
              <a:gd name="connsiteX131" fmla="*/ 6853188 w 8460606"/>
              <a:gd name="connsiteY131" fmla="*/ 1116531 h 4620126"/>
              <a:gd name="connsiteX132" fmla="*/ 6862813 w 8460606"/>
              <a:gd name="connsiteY132" fmla="*/ 1174282 h 4620126"/>
              <a:gd name="connsiteX133" fmla="*/ 6872438 w 8460606"/>
              <a:gd name="connsiteY133" fmla="*/ 1655545 h 4620126"/>
              <a:gd name="connsiteX134" fmla="*/ 6882063 w 8460606"/>
              <a:gd name="connsiteY134" fmla="*/ 1684421 h 4620126"/>
              <a:gd name="connsiteX135" fmla="*/ 6891689 w 8460606"/>
              <a:gd name="connsiteY135" fmla="*/ 1751798 h 4620126"/>
              <a:gd name="connsiteX136" fmla="*/ 6910939 w 8460606"/>
              <a:gd name="connsiteY136" fmla="*/ 1780674 h 4620126"/>
              <a:gd name="connsiteX137" fmla="*/ 6939815 w 8460606"/>
              <a:gd name="connsiteY137" fmla="*/ 1848051 h 4620126"/>
              <a:gd name="connsiteX138" fmla="*/ 6959065 w 8460606"/>
              <a:gd name="connsiteY138" fmla="*/ 1876926 h 4620126"/>
              <a:gd name="connsiteX139" fmla="*/ 6978316 w 8460606"/>
              <a:gd name="connsiteY139" fmla="*/ 1934678 h 4620126"/>
              <a:gd name="connsiteX140" fmla="*/ 7016817 w 8460606"/>
              <a:gd name="connsiteY140" fmla="*/ 1992429 h 4620126"/>
              <a:gd name="connsiteX141" fmla="*/ 7036068 w 8460606"/>
              <a:gd name="connsiteY141" fmla="*/ 2021305 h 4620126"/>
              <a:gd name="connsiteX142" fmla="*/ 7045693 w 8460606"/>
              <a:gd name="connsiteY142" fmla="*/ 2050181 h 4620126"/>
              <a:gd name="connsiteX143" fmla="*/ 7141945 w 8460606"/>
              <a:gd name="connsiteY143" fmla="*/ 2146434 h 4620126"/>
              <a:gd name="connsiteX144" fmla="*/ 7209322 w 8460606"/>
              <a:gd name="connsiteY144" fmla="*/ 2165684 h 4620126"/>
              <a:gd name="connsiteX145" fmla="*/ 7267074 w 8460606"/>
              <a:gd name="connsiteY145" fmla="*/ 2204185 h 4620126"/>
              <a:gd name="connsiteX146" fmla="*/ 7295950 w 8460606"/>
              <a:gd name="connsiteY146" fmla="*/ 2223436 h 4620126"/>
              <a:gd name="connsiteX147" fmla="*/ 7575082 w 8460606"/>
              <a:gd name="connsiteY147" fmla="*/ 2213811 h 4620126"/>
              <a:gd name="connsiteX148" fmla="*/ 7661710 w 8460606"/>
              <a:gd name="connsiteY148" fmla="*/ 2165684 h 4620126"/>
              <a:gd name="connsiteX149" fmla="*/ 7748337 w 8460606"/>
              <a:gd name="connsiteY149" fmla="*/ 2136808 h 4620126"/>
              <a:gd name="connsiteX150" fmla="*/ 7777213 w 8460606"/>
              <a:gd name="connsiteY150" fmla="*/ 2127183 h 4620126"/>
              <a:gd name="connsiteX151" fmla="*/ 7806089 w 8460606"/>
              <a:gd name="connsiteY151" fmla="*/ 2107933 h 4620126"/>
              <a:gd name="connsiteX152" fmla="*/ 7834964 w 8460606"/>
              <a:gd name="connsiteY152" fmla="*/ 2079057 h 4620126"/>
              <a:gd name="connsiteX153" fmla="*/ 7950468 w 8460606"/>
              <a:gd name="connsiteY153" fmla="*/ 2050181 h 4620126"/>
              <a:gd name="connsiteX154" fmla="*/ 7979343 w 8460606"/>
              <a:gd name="connsiteY154" fmla="*/ 2040556 h 4620126"/>
              <a:gd name="connsiteX155" fmla="*/ 8075596 w 8460606"/>
              <a:gd name="connsiteY155" fmla="*/ 2021305 h 4620126"/>
              <a:gd name="connsiteX156" fmla="*/ 8114097 w 8460606"/>
              <a:gd name="connsiteY156" fmla="*/ 2002055 h 4620126"/>
              <a:gd name="connsiteX157" fmla="*/ 8171849 w 8460606"/>
              <a:gd name="connsiteY157" fmla="*/ 1982804 h 4620126"/>
              <a:gd name="connsiteX158" fmla="*/ 8229600 w 8460606"/>
              <a:gd name="connsiteY158" fmla="*/ 1944303 h 4620126"/>
              <a:gd name="connsiteX159" fmla="*/ 8258476 w 8460606"/>
              <a:gd name="connsiteY159" fmla="*/ 1925053 h 4620126"/>
              <a:gd name="connsiteX160" fmla="*/ 8277726 w 8460606"/>
              <a:gd name="connsiteY160" fmla="*/ 1896177 h 4620126"/>
              <a:gd name="connsiteX161" fmla="*/ 8306602 w 8460606"/>
              <a:gd name="connsiteY161" fmla="*/ 1886552 h 4620126"/>
              <a:gd name="connsiteX162" fmla="*/ 8364354 w 8460606"/>
              <a:gd name="connsiteY162" fmla="*/ 1857676 h 4620126"/>
              <a:gd name="connsiteX163" fmla="*/ 8383604 w 8460606"/>
              <a:gd name="connsiteY163" fmla="*/ 1828800 h 4620126"/>
              <a:gd name="connsiteX164" fmla="*/ 8460606 w 8460606"/>
              <a:gd name="connsiteY16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75310 w 8460606"/>
              <a:gd name="connsiteY15" fmla="*/ 3060834 h 4620126"/>
              <a:gd name="connsiteX16" fmla="*/ 2194560 w 8460606"/>
              <a:gd name="connsiteY16" fmla="*/ 2993457 h 4620126"/>
              <a:gd name="connsiteX17" fmla="*/ 2233061 w 8460606"/>
              <a:gd name="connsiteY17" fmla="*/ 2887579 h 4620126"/>
              <a:gd name="connsiteX18" fmla="*/ 2261937 w 8460606"/>
              <a:gd name="connsiteY18" fmla="*/ 2675823 h 4620126"/>
              <a:gd name="connsiteX19" fmla="*/ 2281188 w 8460606"/>
              <a:gd name="connsiteY19" fmla="*/ 2598821 h 4620126"/>
              <a:gd name="connsiteX20" fmla="*/ 2310063 w 8460606"/>
              <a:gd name="connsiteY20" fmla="*/ 2531444 h 4620126"/>
              <a:gd name="connsiteX21" fmla="*/ 2406316 w 8460606"/>
              <a:gd name="connsiteY21" fmla="*/ 2464067 h 4620126"/>
              <a:gd name="connsiteX22" fmla="*/ 2608446 w 8460606"/>
              <a:gd name="connsiteY22" fmla="*/ 2290813 h 4620126"/>
              <a:gd name="connsiteX23" fmla="*/ 2704699 w 8460606"/>
              <a:gd name="connsiteY23" fmla="*/ 2329314 h 4620126"/>
              <a:gd name="connsiteX24" fmla="*/ 2791326 w 8460606"/>
              <a:gd name="connsiteY24" fmla="*/ 2367815 h 4620126"/>
              <a:gd name="connsiteX25" fmla="*/ 2916455 w 8460606"/>
              <a:gd name="connsiteY25" fmla="*/ 2483318 h 4620126"/>
              <a:gd name="connsiteX26" fmla="*/ 2954956 w 8460606"/>
              <a:gd name="connsiteY26" fmla="*/ 2569945 h 4620126"/>
              <a:gd name="connsiteX27" fmla="*/ 3022333 w 8460606"/>
              <a:gd name="connsiteY27" fmla="*/ 2714324 h 4620126"/>
              <a:gd name="connsiteX28" fmla="*/ 3041583 w 8460606"/>
              <a:gd name="connsiteY28" fmla="*/ 2772076 h 4620126"/>
              <a:gd name="connsiteX29" fmla="*/ 3060834 w 8460606"/>
              <a:gd name="connsiteY29" fmla="*/ 2829827 h 4620126"/>
              <a:gd name="connsiteX30" fmla="*/ 3128211 w 8460606"/>
              <a:gd name="connsiteY30" fmla="*/ 2954956 h 4620126"/>
              <a:gd name="connsiteX31" fmla="*/ 3157086 w 8460606"/>
              <a:gd name="connsiteY31" fmla="*/ 2974206 h 4620126"/>
              <a:gd name="connsiteX32" fmla="*/ 3262964 w 8460606"/>
              <a:gd name="connsiteY32" fmla="*/ 3070459 h 4620126"/>
              <a:gd name="connsiteX33" fmla="*/ 3445844 w 8460606"/>
              <a:gd name="connsiteY33" fmla="*/ 3205213 h 4620126"/>
              <a:gd name="connsiteX34" fmla="*/ 3474720 w 8460606"/>
              <a:gd name="connsiteY34" fmla="*/ 3224463 h 4620126"/>
              <a:gd name="connsiteX35" fmla="*/ 3638350 w 8460606"/>
              <a:gd name="connsiteY35" fmla="*/ 3291840 h 4620126"/>
              <a:gd name="connsiteX36" fmla="*/ 4100362 w 8460606"/>
              <a:gd name="connsiteY36" fmla="*/ 3243714 h 4620126"/>
              <a:gd name="connsiteX37" fmla="*/ 4129238 w 8460606"/>
              <a:gd name="connsiteY37" fmla="*/ 3234088 h 4620126"/>
              <a:gd name="connsiteX38" fmla="*/ 4331369 w 8460606"/>
              <a:gd name="connsiteY38" fmla="*/ 3051208 h 4620126"/>
              <a:gd name="connsiteX39" fmla="*/ 4350619 w 8460606"/>
              <a:gd name="connsiteY39" fmla="*/ 3022333 h 4620126"/>
              <a:gd name="connsiteX40" fmla="*/ 4437246 w 8460606"/>
              <a:gd name="connsiteY40" fmla="*/ 2954956 h 4620126"/>
              <a:gd name="connsiteX41" fmla="*/ 4687503 w 8460606"/>
              <a:gd name="connsiteY41" fmla="*/ 2579571 h 4620126"/>
              <a:gd name="connsiteX42" fmla="*/ 4697129 w 8460606"/>
              <a:gd name="connsiteY42" fmla="*/ 2550695 h 4620126"/>
              <a:gd name="connsiteX43" fmla="*/ 4735630 w 8460606"/>
              <a:gd name="connsiteY43" fmla="*/ 2464067 h 4620126"/>
              <a:gd name="connsiteX44" fmla="*/ 4754880 w 8460606"/>
              <a:gd name="connsiteY44" fmla="*/ 2406316 h 4620126"/>
              <a:gd name="connsiteX45" fmla="*/ 4764505 w 8460606"/>
              <a:gd name="connsiteY45" fmla="*/ 2377440 h 4620126"/>
              <a:gd name="connsiteX46" fmla="*/ 4822257 w 8460606"/>
              <a:gd name="connsiteY46" fmla="*/ 2252312 h 4620126"/>
              <a:gd name="connsiteX47" fmla="*/ 4908884 w 8460606"/>
              <a:gd name="connsiteY47" fmla="*/ 1982804 h 4620126"/>
              <a:gd name="connsiteX48" fmla="*/ 4918510 w 8460606"/>
              <a:gd name="connsiteY48" fmla="*/ 1876926 h 4620126"/>
              <a:gd name="connsiteX49" fmla="*/ 4937760 w 8460606"/>
              <a:gd name="connsiteY49" fmla="*/ 1809549 h 4620126"/>
              <a:gd name="connsiteX50" fmla="*/ 4957011 w 8460606"/>
              <a:gd name="connsiteY50" fmla="*/ 1626669 h 4620126"/>
              <a:gd name="connsiteX51" fmla="*/ 4966636 w 8460606"/>
              <a:gd name="connsiteY51" fmla="*/ 1578543 h 4620126"/>
              <a:gd name="connsiteX52" fmla="*/ 4976261 w 8460606"/>
              <a:gd name="connsiteY52" fmla="*/ 1463040 h 4620126"/>
              <a:gd name="connsiteX53" fmla="*/ 5014762 w 8460606"/>
              <a:gd name="connsiteY53" fmla="*/ 1366787 h 4620126"/>
              <a:gd name="connsiteX54" fmla="*/ 5024388 w 8460606"/>
              <a:gd name="connsiteY54" fmla="*/ 1328286 h 4620126"/>
              <a:gd name="connsiteX55" fmla="*/ 5062889 w 8460606"/>
              <a:gd name="connsiteY55" fmla="*/ 1241659 h 4620126"/>
              <a:gd name="connsiteX56" fmla="*/ 5072514 w 8460606"/>
              <a:gd name="connsiteY56" fmla="*/ 1203158 h 4620126"/>
              <a:gd name="connsiteX57" fmla="*/ 5091764 w 8460606"/>
              <a:gd name="connsiteY57" fmla="*/ 1155032 h 4620126"/>
              <a:gd name="connsiteX58" fmla="*/ 5101390 w 8460606"/>
              <a:gd name="connsiteY58" fmla="*/ 1126156 h 4620126"/>
              <a:gd name="connsiteX59" fmla="*/ 5120640 w 8460606"/>
              <a:gd name="connsiteY59" fmla="*/ 1097280 h 4620126"/>
              <a:gd name="connsiteX60" fmla="*/ 5149516 w 8460606"/>
              <a:gd name="connsiteY60" fmla="*/ 1029903 h 4620126"/>
              <a:gd name="connsiteX61" fmla="*/ 5178392 w 8460606"/>
              <a:gd name="connsiteY61" fmla="*/ 1001027 h 4620126"/>
              <a:gd name="connsiteX62" fmla="*/ 5216893 w 8460606"/>
              <a:gd name="connsiteY62" fmla="*/ 943276 h 4620126"/>
              <a:gd name="connsiteX63" fmla="*/ 5236143 w 8460606"/>
              <a:gd name="connsiteY63" fmla="*/ 914400 h 4620126"/>
              <a:gd name="connsiteX64" fmla="*/ 5274644 w 8460606"/>
              <a:gd name="connsiteY64" fmla="*/ 827773 h 4620126"/>
              <a:gd name="connsiteX65" fmla="*/ 5303520 w 8460606"/>
              <a:gd name="connsiteY65" fmla="*/ 770021 h 4620126"/>
              <a:gd name="connsiteX66" fmla="*/ 5361272 w 8460606"/>
              <a:gd name="connsiteY66" fmla="*/ 741145 h 4620126"/>
              <a:gd name="connsiteX67" fmla="*/ 5390148 w 8460606"/>
              <a:gd name="connsiteY67" fmla="*/ 750771 h 4620126"/>
              <a:gd name="connsiteX68" fmla="*/ 5447899 w 8460606"/>
              <a:gd name="connsiteY68" fmla="*/ 731520 h 4620126"/>
              <a:gd name="connsiteX69" fmla="*/ 5505651 w 8460606"/>
              <a:gd name="connsiteY69" fmla="*/ 770021 h 4620126"/>
              <a:gd name="connsiteX70" fmla="*/ 5515276 w 8460606"/>
              <a:gd name="connsiteY70" fmla="*/ 798897 h 4620126"/>
              <a:gd name="connsiteX71" fmla="*/ 5553777 w 8460606"/>
              <a:gd name="connsiteY71" fmla="*/ 875899 h 4620126"/>
              <a:gd name="connsiteX72" fmla="*/ 5582653 w 8460606"/>
              <a:gd name="connsiteY72" fmla="*/ 962526 h 4620126"/>
              <a:gd name="connsiteX73" fmla="*/ 5592278 w 8460606"/>
              <a:gd name="connsiteY73" fmla="*/ 991402 h 4620126"/>
              <a:gd name="connsiteX74" fmla="*/ 5611529 w 8460606"/>
              <a:gd name="connsiteY74" fmla="*/ 1029903 h 4620126"/>
              <a:gd name="connsiteX75" fmla="*/ 5630779 w 8460606"/>
              <a:gd name="connsiteY75" fmla="*/ 1087655 h 4620126"/>
              <a:gd name="connsiteX76" fmla="*/ 5640404 w 8460606"/>
              <a:gd name="connsiteY76" fmla="*/ 1116531 h 4620126"/>
              <a:gd name="connsiteX77" fmla="*/ 5678905 w 8460606"/>
              <a:gd name="connsiteY77" fmla="*/ 1174282 h 4620126"/>
              <a:gd name="connsiteX78" fmla="*/ 5698156 w 8460606"/>
              <a:gd name="connsiteY78" fmla="*/ 1203158 h 4620126"/>
              <a:gd name="connsiteX79" fmla="*/ 5717406 w 8460606"/>
              <a:gd name="connsiteY79" fmla="*/ 1260909 h 4620126"/>
              <a:gd name="connsiteX80" fmla="*/ 5727032 w 8460606"/>
              <a:gd name="connsiteY80" fmla="*/ 1289785 h 4620126"/>
              <a:gd name="connsiteX81" fmla="*/ 5736657 w 8460606"/>
              <a:gd name="connsiteY81" fmla="*/ 1328286 h 4620126"/>
              <a:gd name="connsiteX82" fmla="*/ 5755908 w 8460606"/>
              <a:gd name="connsiteY82" fmla="*/ 1376413 h 4620126"/>
              <a:gd name="connsiteX83" fmla="*/ 5765533 w 8460606"/>
              <a:gd name="connsiteY83" fmla="*/ 1491916 h 4620126"/>
              <a:gd name="connsiteX84" fmla="*/ 5775158 w 8460606"/>
              <a:gd name="connsiteY84" fmla="*/ 1540042 h 4620126"/>
              <a:gd name="connsiteX85" fmla="*/ 5784783 w 8460606"/>
              <a:gd name="connsiteY85" fmla="*/ 1636295 h 4620126"/>
              <a:gd name="connsiteX86" fmla="*/ 5823284 w 8460606"/>
              <a:gd name="connsiteY86" fmla="*/ 1626669 h 4620126"/>
              <a:gd name="connsiteX87" fmla="*/ 5842535 w 8460606"/>
              <a:gd name="connsiteY87" fmla="*/ 1597794 h 4620126"/>
              <a:gd name="connsiteX88" fmla="*/ 5871411 w 8460606"/>
              <a:gd name="connsiteY88" fmla="*/ 1578543 h 4620126"/>
              <a:gd name="connsiteX89" fmla="*/ 5909912 w 8460606"/>
              <a:gd name="connsiteY89" fmla="*/ 1520792 h 4620126"/>
              <a:gd name="connsiteX90" fmla="*/ 5929162 w 8460606"/>
              <a:gd name="connsiteY90" fmla="*/ 1491916 h 4620126"/>
              <a:gd name="connsiteX91" fmla="*/ 5958038 w 8460606"/>
              <a:gd name="connsiteY91" fmla="*/ 1434164 h 4620126"/>
              <a:gd name="connsiteX92" fmla="*/ 5977289 w 8460606"/>
              <a:gd name="connsiteY92" fmla="*/ 1232034 h 4620126"/>
              <a:gd name="connsiteX93" fmla="*/ 5986914 w 8460606"/>
              <a:gd name="connsiteY93" fmla="*/ 1145406 h 4620126"/>
              <a:gd name="connsiteX94" fmla="*/ 6006164 w 8460606"/>
              <a:gd name="connsiteY94" fmla="*/ 1078029 h 4620126"/>
              <a:gd name="connsiteX95" fmla="*/ 6035040 w 8460606"/>
              <a:gd name="connsiteY95" fmla="*/ 808522 h 4620126"/>
              <a:gd name="connsiteX96" fmla="*/ 6054291 w 8460606"/>
              <a:gd name="connsiteY96" fmla="*/ 741145 h 4620126"/>
              <a:gd name="connsiteX97" fmla="*/ 6073541 w 8460606"/>
              <a:gd name="connsiteY97" fmla="*/ 683394 h 4620126"/>
              <a:gd name="connsiteX98" fmla="*/ 6092792 w 8460606"/>
              <a:gd name="connsiteY98" fmla="*/ 596766 h 4620126"/>
              <a:gd name="connsiteX99" fmla="*/ 6131293 w 8460606"/>
              <a:gd name="connsiteY99" fmla="*/ 462013 h 4620126"/>
              <a:gd name="connsiteX100" fmla="*/ 6150543 w 8460606"/>
              <a:gd name="connsiteY100" fmla="*/ 423512 h 4620126"/>
              <a:gd name="connsiteX101" fmla="*/ 6179419 w 8460606"/>
              <a:gd name="connsiteY101" fmla="*/ 317634 h 4620126"/>
              <a:gd name="connsiteX102" fmla="*/ 6198670 w 8460606"/>
              <a:gd name="connsiteY102" fmla="*/ 279133 h 4620126"/>
              <a:gd name="connsiteX103" fmla="*/ 6217920 w 8460606"/>
              <a:gd name="connsiteY103" fmla="*/ 221381 h 4620126"/>
              <a:gd name="connsiteX104" fmla="*/ 6275672 w 8460606"/>
              <a:gd name="connsiteY104" fmla="*/ 115503 h 4620126"/>
              <a:gd name="connsiteX105" fmla="*/ 6294922 w 8460606"/>
              <a:gd name="connsiteY105" fmla="*/ 57752 h 4620126"/>
              <a:gd name="connsiteX106" fmla="*/ 6304548 w 8460606"/>
              <a:gd name="connsiteY106" fmla="*/ 28876 h 4620126"/>
              <a:gd name="connsiteX107" fmla="*/ 6323798 w 8460606"/>
              <a:gd name="connsiteY107" fmla="*/ 0 h 4620126"/>
              <a:gd name="connsiteX108" fmla="*/ 6352674 w 8460606"/>
              <a:gd name="connsiteY108" fmla="*/ 9625 h 4620126"/>
              <a:gd name="connsiteX109" fmla="*/ 6371924 w 8460606"/>
              <a:gd name="connsiteY109" fmla="*/ 38501 h 4620126"/>
              <a:gd name="connsiteX110" fmla="*/ 6400800 w 8460606"/>
              <a:gd name="connsiteY110" fmla="*/ 67377 h 4620126"/>
              <a:gd name="connsiteX111" fmla="*/ 6420051 w 8460606"/>
              <a:gd name="connsiteY111" fmla="*/ 125128 h 4620126"/>
              <a:gd name="connsiteX112" fmla="*/ 6458552 w 8460606"/>
              <a:gd name="connsiteY112" fmla="*/ 182880 h 4620126"/>
              <a:gd name="connsiteX113" fmla="*/ 6477802 w 8460606"/>
              <a:gd name="connsiteY113" fmla="*/ 211756 h 4620126"/>
              <a:gd name="connsiteX114" fmla="*/ 6516303 w 8460606"/>
              <a:gd name="connsiteY114" fmla="*/ 298383 h 4620126"/>
              <a:gd name="connsiteX115" fmla="*/ 6545179 w 8460606"/>
              <a:gd name="connsiteY115" fmla="*/ 442762 h 4620126"/>
              <a:gd name="connsiteX116" fmla="*/ 6564430 w 8460606"/>
              <a:gd name="connsiteY116" fmla="*/ 471638 h 4620126"/>
              <a:gd name="connsiteX117" fmla="*/ 6593305 w 8460606"/>
              <a:gd name="connsiteY117" fmla="*/ 529389 h 4620126"/>
              <a:gd name="connsiteX118" fmla="*/ 6602931 w 8460606"/>
              <a:gd name="connsiteY118" fmla="*/ 558265 h 4620126"/>
              <a:gd name="connsiteX119" fmla="*/ 6631806 w 8460606"/>
              <a:gd name="connsiteY119" fmla="*/ 567891 h 4620126"/>
              <a:gd name="connsiteX120" fmla="*/ 6651057 w 8460606"/>
              <a:gd name="connsiteY120" fmla="*/ 596766 h 4620126"/>
              <a:gd name="connsiteX121" fmla="*/ 6699183 w 8460606"/>
              <a:gd name="connsiteY121" fmla="*/ 654518 h 4620126"/>
              <a:gd name="connsiteX122" fmla="*/ 6728059 w 8460606"/>
              <a:gd name="connsiteY122" fmla="*/ 712269 h 4620126"/>
              <a:gd name="connsiteX123" fmla="*/ 6737684 w 8460606"/>
              <a:gd name="connsiteY123" fmla="*/ 750771 h 4620126"/>
              <a:gd name="connsiteX124" fmla="*/ 6766560 w 8460606"/>
              <a:gd name="connsiteY124" fmla="*/ 808522 h 4620126"/>
              <a:gd name="connsiteX125" fmla="*/ 6776185 w 8460606"/>
              <a:gd name="connsiteY125" fmla="*/ 847023 h 4620126"/>
              <a:gd name="connsiteX126" fmla="*/ 6785811 w 8460606"/>
              <a:gd name="connsiteY126" fmla="*/ 904775 h 4620126"/>
              <a:gd name="connsiteX127" fmla="*/ 6805061 w 8460606"/>
              <a:gd name="connsiteY127" fmla="*/ 933651 h 4620126"/>
              <a:gd name="connsiteX128" fmla="*/ 6824312 w 8460606"/>
              <a:gd name="connsiteY128" fmla="*/ 1010653 h 4620126"/>
              <a:gd name="connsiteX129" fmla="*/ 6833937 w 8460606"/>
              <a:gd name="connsiteY129" fmla="*/ 1049154 h 4620126"/>
              <a:gd name="connsiteX130" fmla="*/ 6853188 w 8460606"/>
              <a:gd name="connsiteY130" fmla="*/ 1116531 h 4620126"/>
              <a:gd name="connsiteX131" fmla="*/ 6862813 w 8460606"/>
              <a:gd name="connsiteY131" fmla="*/ 1174282 h 4620126"/>
              <a:gd name="connsiteX132" fmla="*/ 6872438 w 8460606"/>
              <a:gd name="connsiteY132" fmla="*/ 1655545 h 4620126"/>
              <a:gd name="connsiteX133" fmla="*/ 6882063 w 8460606"/>
              <a:gd name="connsiteY133" fmla="*/ 1684421 h 4620126"/>
              <a:gd name="connsiteX134" fmla="*/ 6891689 w 8460606"/>
              <a:gd name="connsiteY134" fmla="*/ 1751798 h 4620126"/>
              <a:gd name="connsiteX135" fmla="*/ 6910939 w 8460606"/>
              <a:gd name="connsiteY135" fmla="*/ 1780674 h 4620126"/>
              <a:gd name="connsiteX136" fmla="*/ 6939815 w 8460606"/>
              <a:gd name="connsiteY136" fmla="*/ 1848051 h 4620126"/>
              <a:gd name="connsiteX137" fmla="*/ 6959065 w 8460606"/>
              <a:gd name="connsiteY137" fmla="*/ 1876926 h 4620126"/>
              <a:gd name="connsiteX138" fmla="*/ 6978316 w 8460606"/>
              <a:gd name="connsiteY138" fmla="*/ 1934678 h 4620126"/>
              <a:gd name="connsiteX139" fmla="*/ 7016817 w 8460606"/>
              <a:gd name="connsiteY139" fmla="*/ 1992429 h 4620126"/>
              <a:gd name="connsiteX140" fmla="*/ 7036068 w 8460606"/>
              <a:gd name="connsiteY140" fmla="*/ 2021305 h 4620126"/>
              <a:gd name="connsiteX141" fmla="*/ 7045693 w 8460606"/>
              <a:gd name="connsiteY141" fmla="*/ 2050181 h 4620126"/>
              <a:gd name="connsiteX142" fmla="*/ 7141945 w 8460606"/>
              <a:gd name="connsiteY142" fmla="*/ 2146434 h 4620126"/>
              <a:gd name="connsiteX143" fmla="*/ 7209322 w 8460606"/>
              <a:gd name="connsiteY143" fmla="*/ 2165684 h 4620126"/>
              <a:gd name="connsiteX144" fmla="*/ 7267074 w 8460606"/>
              <a:gd name="connsiteY144" fmla="*/ 2204185 h 4620126"/>
              <a:gd name="connsiteX145" fmla="*/ 7295950 w 8460606"/>
              <a:gd name="connsiteY145" fmla="*/ 2223436 h 4620126"/>
              <a:gd name="connsiteX146" fmla="*/ 7575082 w 8460606"/>
              <a:gd name="connsiteY146" fmla="*/ 2213811 h 4620126"/>
              <a:gd name="connsiteX147" fmla="*/ 7661710 w 8460606"/>
              <a:gd name="connsiteY147" fmla="*/ 2165684 h 4620126"/>
              <a:gd name="connsiteX148" fmla="*/ 7748337 w 8460606"/>
              <a:gd name="connsiteY148" fmla="*/ 2136808 h 4620126"/>
              <a:gd name="connsiteX149" fmla="*/ 7777213 w 8460606"/>
              <a:gd name="connsiteY149" fmla="*/ 2127183 h 4620126"/>
              <a:gd name="connsiteX150" fmla="*/ 7806089 w 8460606"/>
              <a:gd name="connsiteY150" fmla="*/ 2107933 h 4620126"/>
              <a:gd name="connsiteX151" fmla="*/ 7834964 w 8460606"/>
              <a:gd name="connsiteY151" fmla="*/ 2079057 h 4620126"/>
              <a:gd name="connsiteX152" fmla="*/ 7950468 w 8460606"/>
              <a:gd name="connsiteY152" fmla="*/ 2050181 h 4620126"/>
              <a:gd name="connsiteX153" fmla="*/ 7979343 w 8460606"/>
              <a:gd name="connsiteY153" fmla="*/ 2040556 h 4620126"/>
              <a:gd name="connsiteX154" fmla="*/ 8075596 w 8460606"/>
              <a:gd name="connsiteY154" fmla="*/ 2021305 h 4620126"/>
              <a:gd name="connsiteX155" fmla="*/ 8114097 w 8460606"/>
              <a:gd name="connsiteY155" fmla="*/ 2002055 h 4620126"/>
              <a:gd name="connsiteX156" fmla="*/ 8171849 w 8460606"/>
              <a:gd name="connsiteY156" fmla="*/ 1982804 h 4620126"/>
              <a:gd name="connsiteX157" fmla="*/ 8229600 w 8460606"/>
              <a:gd name="connsiteY157" fmla="*/ 1944303 h 4620126"/>
              <a:gd name="connsiteX158" fmla="*/ 8258476 w 8460606"/>
              <a:gd name="connsiteY158" fmla="*/ 1925053 h 4620126"/>
              <a:gd name="connsiteX159" fmla="*/ 8277726 w 8460606"/>
              <a:gd name="connsiteY159" fmla="*/ 1896177 h 4620126"/>
              <a:gd name="connsiteX160" fmla="*/ 8306602 w 8460606"/>
              <a:gd name="connsiteY160" fmla="*/ 1886552 h 4620126"/>
              <a:gd name="connsiteX161" fmla="*/ 8364354 w 8460606"/>
              <a:gd name="connsiteY161" fmla="*/ 1857676 h 4620126"/>
              <a:gd name="connsiteX162" fmla="*/ 8383604 w 8460606"/>
              <a:gd name="connsiteY162" fmla="*/ 1828800 h 4620126"/>
              <a:gd name="connsiteX163" fmla="*/ 8460606 w 8460606"/>
              <a:gd name="connsiteY16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310063 w 8460606"/>
              <a:gd name="connsiteY19" fmla="*/ 2531444 h 4620126"/>
              <a:gd name="connsiteX20" fmla="*/ 2406316 w 8460606"/>
              <a:gd name="connsiteY20" fmla="*/ 2464067 h 4620126"/>
              <a:gd name="connsiteX21" fmla="*/ 2608446 w 8460606"/>
              <a:gd name="connsiteY21" fmla="*/ 2290813 h 4620126"/>
              <a:gd name="connsiteX22" fmla="*/ 2704699 w 8460606"/>
              <a:gd name="connsiteY22" fmla="*/ 2329314 h 4620126"/>
              <a:gd name="connsiteX23" fmla="*/ 2791326 w 8460606"/>
              <a:gd name="connsiteY23" fmla="*/ 2367815 h 4620126"/>
              <a:gd name="connsiteX24" fmla="*/ 2916455 w 8460606"/>
              <a:gd name="connsiteY24" fmla="*/ 2483318 h 4620126"/>
              <a:gd name="connsiteX25" fmla="*/ 2954956 w 8460606"/>
              <a:gd name="connsiteY25" fmla="*/ 2569945 h 4620126"/>
              <a:gd name="connsiteX26" fmla="*/ 3022333 w 8460606"/>
              <a:gd name="connsiteY26" fmla="*/ 2714324 h 4620126"/>
              <a:gd name="connsiteX27" fmla="*/ 3041583 w 8460606"/>
              <a:gd name="connsiteY27" fmla="*/ 2772076 h 4620126"/>
              <a:gd name="connsiteX28" fmla="*/ 3060834 w 8460606"/>
              <a:gd name="connsiteY28" fmla="*/ 2829827 h 4620126"/>
              <a:gd name="connsiteX29" fmla="*/ 3128211 w 8460606"/>
              <a:gd name="connsiteY29" fmla="*/ 2954956 h 4620126"/>
              <a:gd name="connsiteX30" fmla="*/ 3157086 w 8460606"/>
              <a:gd name="connsiteY30" fmla="*/ 2974206 h 4620126"/>
              <a:gd name="connsiteX31" fmla="*/ 3262964 w 8460606"/>
              <a:gd name="connsiteY31" fmla="*/ 3070459 h 4620126"/>
              <a:gd name="connsiteX32" fmla="*/ 3445844 w 8460606"/>
              <a:gd name="connsiteY32" fmla="*/ 3205213 h 4620126"/>
              <a:gd name="connsiteX33" fmla="*/ 3474720 w 8460606"/>
              <a:gd name="connsiteY33" fmla="*/ 3224463 h 4620126"/>
              <a:gd name="connsiteX34" fmla="*/ 3638350 w 8460606"/>
              <a:gd name="connsiteY34" fmla="*/ 3291840 h 4620126"/>
              <a:gd name="connsiteX35" fmla="*/ 4100362 w 8460606"/>
              <a:gd name="connsiteY35" fmla="*/ 3243714 h 4620126"/>
              <a:gd name="connsiteX36" fmla="*/ 4129238 w 8460606"/>
              <a:gd name="connsiteY36" fmla="*/ 3234088 h 4620126"/>
              <a:gd name="connsiteX37" fmla="*/ 4331369 w 8460606"/>
              <a:gd name="connsiteY37" fmla="*/ 3051208 h 4620126"/>
              <a:gd name="connsiteX38" fmla="*/ 4350619 w 8460606"/>
              <a:gd name="connsiteY38" fmla="*/ 3022333 h 4620126"/>
              <a:gd name="connsiteX39" fmla="*/ 4437246 w 8460606"/>
              <a:gd name="connsiteY39" fmla="*/ 2954956 h 4620126"/>
              <a:gd name="connsiteX40" fmla="*/ 4687503 w 8460606"/>
              <a:gd name="connsiteY40" fmla="*/ 2579571 h 4620126"/>
              <a:gd name="connsiteX41" fmla="*/ 4697129 w 8460606"/>
              <a:gd name="connsiteY41" fmla="*/ 2550695 h 4620126"/>
              <a:gd name="connsiteX42" fmla="*/ 4735630 w 8460606"/>
              <a:gd name="connsiteY42" fmla="*/ 2464067 h 4620126"/>
              <a:gd name="connsiteX43" fmla="*/ 4754880 w 8460606"/>
              <a:gd name="connsiteY43" fmla="*/ 2406316 h 4620126"/>
              <a:gd name="connsiteX44" fmla="*/ 4764505 w 8460606"/>
              <a:gd name="connsiteY44" fmla="*/ 2377440 h 4620126"/>
              <a:gd name="connsiteX45" fmla="*/ 4822257 w 8460606"/>
              <a:gd name="connsiteY45" fmla="*/ 2252312 h 4620126"/>
              <a:gd name="connsiteX46" fmla="*/ 4908884 w 8460606"/>
              <a:gd name="connsiteY46" fmla="*/ 1982804 h 4620126"/>
              <a:gd name="connsiteX47" fmla="*/ 4918510 w 8460606"/>
              <a:gd name="connsiteY47" fmla="*/ 1876926 h 4620126"/>
              <a:gd name="connsiteX48" fmla="*/ 4937760 w 8460606"/>
              <a:gd name="connsiteY48" fmla="*/ 1809549 h 4620126"/>
              <a:gd name="connsiteX49" fmla="*/ 4957011 w 8460606"/>
              <a:gd name="connsiteY49" fmla="*/ 1626669 h 4620126"/>
              <a:gd name="connsiteX50" fmla="*/ 4966636 w 8460606"/>
              <a:gd name="connsiteY50" fmla="*/ 1578543 h 4620126"/>
              <a:gd name="connsiteX51" fmla="*/ 4976261 w 8460606"/>
              <a:gd name="connsiteY51" fmla="*/ 1463040 h 4620126"/>
              <a:gd name="connsiteX52" fmla="*/ 5014762 w 8460606"/>
              <a:gd name="connsiteY52" fmla="*/ 1366787 h 4620126"/>
              <a:gd name="connsiteX53" fmla="*/ 5024388 w 8460606"/>
              <a:gd name="connsiteY53" fmla="*/ 1328286 h 4620126"/>
              <a:gd name="connsiteX54" fmla="*/ 5062889 w 8460606"/>
              <a:gd name="connsiteY54" fmla="*/ 1241659 h 4620126"/>
              <a:gd name="connsiteX55" fmla="*/ 5072514 w 8460606"/>
              <a:gd name="connsiteY55" fmla="*/ 1203158 h 4620126"/>
              <a:gd name="connsiteX56" fmla="*/ 5091764 w 8460606"/>
              <a:gd name="connsiteY56" fmla="*/ 1155032 h 4620126"/>
              <a:gd name="connsiteX57" fmla="*/ 5101390 w 8460606"/>
              <a:gd name="connsiteY57" fmla="*/ 1126156 h 4620126"/>
              <a:gd name="connsiteX58" fmla="*/ 5120640 w 8460606"/>
              <a:gd name="connsiteY58" fmla="*/ 1097280 h 4620126"/>
              <a:gd name="connsiteX59" fmla="*/ 5149516 w 8460606"/>
              <a:gd name="connsiteY59" fmla="*/ 1029903 h 4620126"/>
              <a:gd name="connsiteX60" fmla="*/ 5178392 w 8460606"/>
              <a:gd name="connsiteY60" fmla="*/ 1001027 h 4620126"/>
              <a:gd name="connsiteX61" fmla="*/ 5216893 w 8460606"/>
              <a:gd name="connsiteY61" fmla="*/ 943276 h 4620126"/>
              <a:gd name="connsiteX62" fmla="*/ 5236143 w 8460606"/>
              <a:gd name="connsiteY62" fmla="*/ 914400 h 4620126"/>
              <a:gd name="connsiteX63" fmla="*/ 5274644 w 8460606"/>
              <a:gd name="connsiteY63" fmla="*/ 827773 h 4620126"/>
              <a:gd name="connsiteX64" fmla="*/ 5303520 w 8460606"/>
              <a:gd name="connsiteY64" fmla="*/ 770021 h 4620126"/>
              <a:gd name="connsiteX65" fmla="*/ 5361272 w 8460606"/>
              <a:gd name="connsiteY65" fmla="*/ 741145 h 4620126"/>
              <a:gd name="connsiteX66" fmla="*/ 5390148 w 8460606"/>
              <a:gd name="connsiteY66" fmla="*/ 750771 h 4620126"/>
              <a:gd name="connsiteX67" fmla="*/ 5447899 w 8460606"/>
              <a:gd name="connsiteY67" fmla="*/ 731520 h 4620126"/>
              <a:gd name="connsiteX68" fmla="*/ 5505651 w 8460606"/>
              <a:gd name="connsiteY68" fmla="*/ 770021 h 4620126"/>
              <a:gd name="connsiteX69" fmla="*/ 5515276 w 8460606"/>
              <a:gd name="connsiteY69" fmla="*/ 798897 h 4620126"/>
              <a:gd name="connsiteX70" fmla="*/ 5553777 w 8460606"/>
              <a:gd name="connsiteY70" fmla="*/ 875899 h 4620126"/>
              <a:gd name="connsiteX71" fmla="*/ 5582653 w 8460606"/>
              <a:gd name="connsiteY71" fmla="*/ 962526 h 4620126"/>
              <a:gd name="connsiteX72" fmla="*/ 5592278 w 8460606"/>
              <a:gd name="connsiteY72" fmla="*/ 991402 h 4620126"/>
              <a:gd name="connsiteX73" fmla="*/ 5611529 w 8460606"/>
              <a:gd name="connsiteY73" fmla="*/ 1029903 h 4620126"/>
              <a:gd name="connsiteX74" fmla="*/ 5630779 w 8460606"/>
              <a:gd name="connsiteY74" fmla="*/ 1087655 h 4620126"/>
              <a:gd name="connsiteX75" fmla="*/ 5640404 w 8460606"/>
              <a:gd name="connsiteY75" fmla="*/ 1116531 h 4620126"/>
              <a:gd name="connsiteX76" fmla="*/ 5678905 w 8460606"/>
              <a:gd name="connsiteY76" fmla="*/ 1174282 h 4620126"/>
              <a:gd name="connsiteX77" fmla="*/ 5698156 w 8460606"/>
              <a:gd name="connsiteY77" fmla="*/ 1203158 h 4620126"/>
              <a:gd name="connsiteX78" fmla="*/ 5717406 w 8460606"/>
              <a:gd name="connsiteY78" fmla="*/ 1260909 h 4620126"/>
              <a:gd name="connsiteX79" fmla="*/ 5727032 w 8460606"/>
              <a:gd name="connsiteY79" fmla="*/ 1289785 h 4620126"/>
              <a:gd name="connsiteX80" fmla="*/ 5736657 w 8460606"/>
              <a:gd name="connsiteY80" fmla="*/ 1328286 h 4620126"/>
              <a:gd name="connsiteX81" fmla="*/ 5755908 w 8460606"/>
              <a:gd name="connsiteY81" fmla="*/ 1376413 h 4620126"/>
              <a:gd name="connsiteX82" fmla="*/ 5765533 w 8460606"/>
              <a:gd name="connsiteY82" fmla="*/ 1491916 h 4620126"/>
              <a:gd name="connsiteX83" fmla="*/ 5775158 w 8460606"/>
              <a:gd name="connsiteY83" fmla="*/ 1540042 h 4620126"/>
              <a:gd name="connsiteX84" fmla="*/ 5784783 w 8460606"/>
              <a:gd name="connsiteY84" fmla="*/ 1636295 h 4620126"/>
              <a:gd name="connsiteX85" fmla="*/ 5823284 w 8460606"/>
              <a:gd name="connsiteY85" fmla="*/ 1626669 h 4620126"/>
              <a:gd name="connsiteX86" fmla="*/ 5842535 w 8460606"/>
              <a:gd name="connsiteY86" fmla="*/ 1597794 h 4620126"/>
              <a:gd name="connsiteX87" fmla="*/ 5871411 w 8460606"/>
              <a:gd name="connsiteY87" fmla="*/ 1578543 h 4620126"/>
              <a:gd name="connsiteX88" fmla="*/ 5909912 w 8460606"/>
              <a:gd name="connsiteY88" fmla="*/ 1520792 h 4620126"/>
              <a:gd name="connsiteX89" fmla="*/ 5929162 w 8460606"/>
              <a:gd name="connsiteY89" fmla="*/ 1491916 h 4620126"/>
              <a:gd name="connsiteX90" fmla="*/ 5958038 w 8460606"/>
              <a:gd name="connsiteY90" fmla="*/ 1434164 h 4620126"/>
              <a:gd name="connsiteX91" fmla="*/ 5977289 w 8460606"/>
              <a:gd name="connsiteY91" fmla="*/ 1232034 h 4620126"/>
              <a:gd name="connsiteX92" fmla="*/ 5986914 w 8460606"/>
              <a:gd name="connsiteY92" fmla="*/ 1145406 h 4620126"/>
              <a:gd name="connsiteX93" fmla="*/ 6006164 w 8460606"/>
              <a:gd name="connsiteY93" fmla="*/ 1078029 h 4620126"/>
              <a:gd name="connsiteX94" fmla="*/ 6035040 w 8460606"/>
              <a:gd name="connsiteY94" fmla="*/ 808522 h 4620126"/>
              <a:gd name="connsiteX95" fmla="*/ 6054291 w 8460606"/>
              <a:gd name="connsiteY95" fmla="*/ 741145 h 4620126"/>
              <a:gd name="connsiteX96" fmla="*/ 6073541 w 8460606"/>
              <a:gd name="connsiteY96" fmla="*/ 683394 h 4620126"/>
              <a:gd name="connsiteX97" fmla="*/ 6092792 w 8460606"/>
              <a:gd name="connsiteY97" fmla="*/ 596766 h 4620126"/>
              <a:gd name="connsiteX98" fmla="*/ 6131293 w 8460606"/>
              <a:gd name="connsiteY98" fmla="*/ 462013 h 4620126"/>
              <a:gd name="connsiteX99" fmla="*/ 6150543 w 8460606"/>
              <a:gd name="connsiteY99" fmla="*/ 423512 h 4620126"/>
              <a:gd name="connsiteX100" fmla="*/ 6179419 w 8460606"/>
              <a:gd name="connsiteY100" fmla="*/ 317634 h 4620126"/>
              <a:gd name="connsiteX101" fmla="*/ 6198670 w 8460606"/>
              <a:gd name="connsiteY101" fmla="*/ 279133 h 4620126"/>
              <a:gd name="connsiteX102" fmla="*/ 6217920 w 8460606"/>
              <a:gd name="connsiteY102" fmla="*/ 221381 h 4620126"/>
              <a:gd name="connsiteX103" fmla="*/ 6275672 w 8460606"/>
              <a:gd name="connsiteY103" fmla="*/ 115503 h 4620126"/>
              <a:gd name="connsiteX104" fmla="*/ 6294922 w 8460606"/>
              <a:gd name="connsiteY104" fmla="*/ 57752 h 4620126"/>
              <a:gd name="connsiteX105" fmla="*/ 6304548 w 8460606"/>
              <a:gd name="connsiteY105" fmla="*/ 28876 h 4620126"/>
              <a:gd name="connsiteX106" fmla="*/ 6323798 w 8460606"/>
              <a:gd name="connsiteY106" fmla="*/ 0 h 4620126"/>
              <a:gd name="connsiteX107" fmla="*/ 6352674 w 8460606"/>
              <a:gd name="connsiteY107" fmla="*/ 9625 h 4620126"/>
              <a:gd name="connsiteX108" fmla="*/ 6371924 w 8460606"/>
              <a:gd name="connsiteY108" fmla="*/ 38501 h 4620126"/>
              <a:gd name="connsiteX109" fmla="*/ 6400800 w 8460606"/>
              <a:gd name="connsiteY109" fmla="*/ 67377 h 4620126"/>
              <a:gd name="connsiteX110" fmla="*/ 6420051 w 8460606"/>
              <a:gd name="connsiteY110" fmla="*/ 125128 h 4620126"/>
              <a:gd name="connsiteX111" fmla="*/ 6458552 w 8460606"/>
              <a:gd name="connsiteY111" fmla="*/ 182880 h 4620126"/>
              <a:gd name="connsiteX112" fmla="*/ 6477802 w 8460606"/>
              <a:gd name="connsiteY112" fmla="*/ 211756 h 4620126"/>
              <a:gd name="connsiteX113" fmla="*/ 6516303 w 8460606"/>
              <a:gd name="connsiteY113" fmla="*/ 298383 h 4620126"/>
              <a:gd name="connsiteX114" fmla="*/ 6545179 w 8460606"/>
              <a:gd name="connsiteY114" fmla="*/ 442762 h 4620126"/>
              <a:gd name="connsiteX115" fmla="*/ 6564430 w 8460606"/>
              <a:gd name="connsiteY115" fmla="*/ 471638 h 4620126"/>
              <a:gd name="connsiteX116" fmla="*/ 6593305 w 8460606"/>
              <a:gd name="connsiteY116" fmla="*/ 529389 h 4620126"/>
              <a:gd name="connsiteX117" fmla="*/ 6602931 w 8460606"/>
              <a:gd name="connsiteY117" fmla="*/ 558265 h 4620126"/>
              <a:gd name="connsiteX118" fmla="*/ 6631806 w 8460606"/>
              <a:gd name="connsiteY118" fmla="*/ 567891 h 4620126"/>
              <a:gd name="connsiteX119" fmla="*/ 6651057 w 8460606"/>
              <a:gd name="connsiteY119" fmla="*/ 596766 h 4620126"/>
              <a:gd name="connsiteX120" fmla="*/ 6699183 w 8460606"/>
              <a:gd name="connsiteY120" fmla="*/ 654518 h 4620126"/>
              <a:gd name="connsiteX121" fmla="*/ 6728059 w 8460606"/>
              <a:gd name="connsiteY121" fmla="*/ 712269 h 4620126"/>
              <a:gd name="connsiteX122" fmla="*/ 6737684 w 8460606"/>
              <a:gd name="connsiteY122" fmla="*/ 750771 h 4620126"/>
              <a:gd name="connsiteX123" fmla="*/ 6766560 w 8460606"/>
              <a:gd name="connsiteY123" fmla="*/ 808522 h 4620126"/>
              <a:gd name="connsiteX124" fmla="*/ 6776185 w 8460606"/>
              <a:gd name="connsiteY124" fmla="*/ 847023 h 4620126"/>
              <a:gd name="connsiteX125" fmla="*/ 6785811 w 8460606"/>
              <a:gd name="connsiteY125" fmla="*/ 904775 h 4620126"/>
              <a:gd name="connsiteX126" fmla="*/ 6805061 w 8460606"/>
              <a:gd name="connsiteY126" fmla="*/ 933651 h 4620126"/>
              <a:gd name="connsiteX127" fmla="*/ 6824312 w 8460606"/>
              <a:gd name="connsiteY127" fmla="*/ 1010653 h 4620126"/>
              <a:gd name="connsiteX128" fmla="*/ 6833937 w 8460606"/>
              <a:gd name="connsiteY128" fmla="*/ 1049154 h 4620126"/>
              <a:gd name="connsiteX129" fmla="*/ 6853188 w 8460606"/>
              <a:gd name="connsiteY129" fmla="*/ 1116531 h 4620126"/>
              <a:gd name="connsiteX130" fmla="*/ 6862813 w 8460606"/>
              <a:gd name="connsiteY130" fmla="*/ 1174282 h 4620126"/>
              <a:gd name="connsiteX131" fmla="*/ 6872438 w 8460606"/>
              <a:gd name="connsiteY131" fmla="*/ 1655545 h 4620126"/>
              <a:gd name="connsiteX132" fmla="*/ 6882063 w 8460606"/>
              <a:gd name="connsiteY132" fmla="*/ 1684421 h 4620126"/>
              <a:gd name="connsiteX133" fmla="*/ 6891689 w 8460606"/>
              <a:gd name="connsiteY133" fmla="*/ 1751798 h 4620126"/>
              <a:gd name="connsiteX134" fmla="*/ 6910939 w 8460606"/>
              <a:gd name="connsiteY134" fmla="*/ 1780674 h 4620126"/>
              <a:gd name="connsiteX135" fmla="*/ 6939815 w 8460606"/>
              <a:gd name="connsiteY135" fmla="*/ 1848051 h 4620126"/>
              <a:gd name="connsiteX136" fmla="*/ 6959065 w 8460606"/>
              <a:gd name="connsiteY136" fmla="*/ 1876926 h 4620126"/>
              <a:gd name="connsiteX137" fmla="*/ 6978316 w 8460606"/>
              <a:gd name="connsiteY137" fmla="*/ 1934678 h 4620126"/>
              <a:gd name="connsiteX138" fmla="*/ 7016817 w 8460606"/>
              <a:gd name="connsiteY138" fmla="*/ 1992429 h 4620126"/>
              <a:gd name="connsiteX139" fmla="*/ 7036068 w 8460606"/>
              <a:gd name="connsiteY139" fmla="*/ 2021305 h 4620126"/>
              <a:gd name="connsiteX140" fmla="*/ 7045693 w 8460606"/>
              <a:gd name="connsiteY140" fmla="*/ 2050181 h 4620126"/>
              <a:gd name="connsiteX141" fmla="*/ 7141945 w 8460606"/>
              <a:gd name="connsiteY141" fmla="*/ 2146434 h 4620126"/>
              <a:gd name="connsiteX142" fmla="*/ 7209322 w 8460606"/>
              <a:gd name="connsiteY142" fmla="*/ 2165684 h 4620126"/>
              <a:gd name="connsiteX143" fmla="*/ 7267074 w 8460606"/>
              <a:gd name="connsiteY143" fmla="*/ 2204185 h 4620126"/>
              <a:gd name="connsiteX144" fmla="*/ 7295950 w 8460606"/>
              <a:gd name="connsiteY144" fmla="*/ 2223436 h 4620126"/>
              <a:gd name="connsiteX145" fmla="*/ 7575082 w 8460606"/>
              <a:gd name="connsiteY145" fmla="*/ 2213811 h 4620126"/>
              <a:gd name="connsiteX146" fmla="*/ 7661710 w 8460606"/>
              <a:gd name="connsiteY146" fmla="*/ 2165684 h 4620126"/>
              <a:gd name="connsiteX147" fmla="*/ 7748337 w 8460606"/>
              <a:gd name="connsiteY147" fmla="*/ 2136808 h 4620126"/>
              <a:gd name="connsiteX148" fmla="*/ 7777213 w 8460606"/>
              <a:gd name="connsiteY148" fmla="*/ 2127183 h 4620126"/>
              <a:gd name="connsiteX149" fmla="*/ 7806089 w 8460606"/>
              <a:gd name="connsiteY149" fmla="*/ 2107933 h 4620126"/>
              <a:gd name="connsiteX150" fmla="*/ 7834964 w 8460606"/>
              <a:gd name="connsiteY150" fmla="*/ 2079057 h 4620126"/>
              <a:gd name="connsiteX151" fmla="*/ 7950468 w 8460606"/>
              <a:gd name="connsiteY151" fmla="*/ 2050181 h 4620126"/>
              <a:gd name="connsiteX152" fmla="*/ 7979343 w 8460606"/>
              <a:gd name="connsiteY152" fmla="*/ 2040556 h 4620126"/>
              <a:gd name="connsiteX153" fmla="*/ 8075596 w 8460606"/>
              <a:gd name="connsiteY153" fmla="*/ 2021305 h 4620126"/>
              <a:gd name="connsiteX154" fmla="*/ 8114097 w 8460606"/>
              <a:gd name="connsiteY154" fmla="*/ 2002055 h 4620126"/>
              <a:gd name="connsiteX155" fmla="*/ 8171849 w 8460606"/>
              <a:gd name="connsiteY155" fmla="*/ 1982804 h 4620126"/>
              <a:gd name="connsiteX156" fmla="*/ 8229600 w 8460606"/>
              <a:gd name="connsiteY156" fmla="*/ 1944303 h 4620126"/>
              <a:gd name="connsiteX157" fmla="*/ 8258476 w 8460606"/>
              <a:gd name="connsiteY157" fmla="*/ 1925053 h 4620126"/>
              <a:gd name="connsiteX158" fmla="*/ 8277726 w 8460606"/>
              <a:gd name="connsiteY158" fmla="*/ 1896177 h 4620126"/>
              <a:gd name="connsiteX159" fmla="*/ 8306602 w 8460606"/>
              <a:gd name="connsiteY159" fmla="*/ 1886552 h 4620126"/>
              <a:gd name="connsiteX160" fmla="*/ 8364354 w 8460606"/>
              <a:gd name="connsiteY160" fmla="*/ 1857676 h 4620126"/>
              <a:gd name="connsiteX161" fmla="*/ 8383604 w 8460606"/>
              <a:gd name="connsiteY161" fmla="*/ 1828800 h 4620126"/>
              <a:gd name="connsiteX162" fmla="*/ 8460606 w 8460606"/>
              <a:gd name="connsiteY16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608446 w 8460606"/>
              <a:gd name="connsiteY20" fmla="*/ 2290813 h 4620126"/>
              <a:gd name="connsiteX21" fmla="*/ 2704699 w 8460606"/>
              <a:gd name="connsiteY21" fmla="*/ 2329314 h 4620126"/>
              <a:gd name="connsiteX22" fmla="*/ 2791326 w 8460606"/>
              <a:gd name="connsiteY22" fmla="*/ 2367815 h 4620126"/>
              <a:gd name="connsiteX23" fmla="*/ 2916455 w 8460606"/>
              <a:gd name="connsiteY23" fmla="*/ 2483318 h 4620126"/>
              <a:gd name="connsiteX24" fmla="*/ 2954956 w 8460606"/>
              <a:gd name="connsiteY24" fmla="*/ 2569945 h 4620126"/>
              <a:gd name="connsiteX25" fmla="*/ 3022333 w 8460606"/>
              <a:gd name="connsiteY25" fmla="*/ 2714324 h 4620126"/>
              <a:gd name="connsiteX26" fmla="*/ 3041583 w 8460606"/>
              <a:gd name="connsiteY26" fmla="*/ 2772076 h 4620126"/>
              <a:gd name="connsiteX27" fmla="*/ 3060834 w 8460606"/>
              <a:gd name="connsiteY27" fmla="*/ 2829827 h 4620126"/>
              <a:gd name="connsiteX28" fmla="*/ 3128211 w 8460606"/>
              <a:gd name="connsiteY28" fmla="*/ 2954956 h 4620126"/>
              <a:gd name="connsiteX29" fmla="*/ 3157086 w 8460606"/>
              <a:gd name="connsiteY29" fmla="*/ 2974206 h 4620126"/>
              <a:gd name="connsiteX30" fmla="*/ 3262964 w 8460606"/>
              <a:gd name="connsiteY30" fmla="*/ 3070459 h 4620126"/>
              <a:gd name="connsiteX31" fmla="*/ 3445844 w 8460606"/>
              <a:gd name="connsiteY31" fmla="*/ 3205213 h 4620126"/>
              <a:gd name="connsiteX32" fmla="*/ 3474720 w 8460606"/>
              <a:gd name="connsiteY32" fmla="*/ 3224463 h 4620126"/>
              <a:gd name="connsiteX33" fmla="*/ 3638350 w 8460606"/>
              <a:gd name="connsiteY33" fmla="*/ 3291840 h 4620126"/>
              <a:gd name="connsiteX34" fmla="*/ 4100362 w 8460606"/>
              <a:gd name="connsiteY34" fmla="*/ 3243714 h 4620126"/>
              <a:gd name="connsiteX35" fmla="*/ 4129238 w 8460606"/>
              <a:gd name="connsiteY35" fmla="*/ 3234088 h 4620126"/>
              <a:gd name="connsiteX36" fmla="*/ 4331369 w 8460606"/>
              <a:gd name="connsiteY36" fmla="*/ 3051208 h 4620126"/>
              <a:gd name="connsiteX37" fmla="*/ 4350619 w 8460606"/>
              <a:gd name="connsiteY37" fmla="*/ 3022333 h 4620126"/>
              <a:gd name="connsiteX38" fmla="*/ 4437246 w 8460606"/>
              <a:gd name="connsiteY38" fmla="*/ 2954956 h 4620126"/>
              <a:gd name="connsiteX39" fmla="*/ 4687503 w 8460606"/>
              <a:gd name="connsiteY39" fmla="*/ 2579571 h 4620126"/>
              <a:gd name="connsiteX40" fmla="*/ 4697129 w 8460606"/>
              <a:gd name="connsiteY40" fmla="*/ 2550695 h 4620126"/>
              <a:gd name="connsiteX41" fmla="*/ 4735630 w 8460606"/>
              <a:gd name="connsiteY41" fmla="*/ 2464067 h 4620126"/>
              <a:gd name="connsiteX42" fmla="*/ 4754880 w 8460606"/>
              <a:gd name="connsiteY42" fmla="*/ 2406316 h 4620126"/>
              <a:gd name="connsiteX43" fmla="*/ 4764505 w 8460606"/>
              <a:gd name="connsiteY43" fmla="*/ 2377440 h 4620126"/>
              <a:gd name="connsiteX44" fmla="*/ 4822257 w 8460606"/>
              <a:gd name="connsiteY44" fmla="*/ 2252312 h 4620126"/>
              <a:gd name="connsiteX45" fmla="*/ 4908884 w 8460606"/>
              <a:gd name="connsiteY45" fmla="*/ 1982804 h 4620126"/>
              <a:gd name="connsiteX46" fmla="*/ 4918510 w 8460606"/>
              <a:gd name="connsiteY46" fmla="*/ 1876926 h 4620126"/>
              <a:gd name="connsiteX47" fmla="*/ 4937760 w 8460606"/>
              <a:gd name="connsiteY47" fmla="*/ 1809549 h 4620126"/>
              <a:gd name="connsiteX48" fmla="*/ 4957011 w 8460606"/>
              <a:gd name="connsiteY48" fmla="*/ 1626669 h 4620126"/>
              <a:gd name="connsiteX49" fmla="*/ 4966636 w 8460606"/>
              <a:gd name="connsiteY49" fmla="*/ 1578543 h 4620126"/>
              <a:gd name="connsiteX50" fmla="*/ 4976261 w 8460606"/>
              <a:gd name="connsiteY50" fmla="*/ 1463040 h 4620126"/>
              <a:gd name="connsiteX51" fmla="*/ 5014762 w 8460606"/>
              <a:gd name="connsiteY51" fmla="*/ 1366787 h 4620126"/>
              <a:gd name="connsiteX52" fmla="*/ 5024388 w 8460606"/>
              <a:gd name="connsiteY52" fmla="*/ 1328286 h 4620126"/>
              <a:gd name="connsiteX53" fmla="*/ 5062889 w 8460606"/>
              <a:gd name="connsiteY53" fmla="*/ 1241659 h 4620126"/>
              <a:gd name="connsiteX54" fmla="*/ 5072514 w 8460606"/>
              <a:gd name="connsiteY54" fmla="*/ 1203158 h 4620126"/>
              <a:gd name="connsiteX55" fmla="*/ 5091764 w 8460606"/>
              <a:gd name="connsiteY55" fmla="*/ 1155032 h 4620126"/>
              <a:gd name="connsiteX56" fmla="*/ 5101390 w 8460606"/>
              <a:gd name="connsiteY56" fmla="*/ 1126156 h 4620126"/>
              <a:gd name="connsiteX57" fmla="*/ 5120640 w 8460606"/>
              <a:gd name="connsiteY57" fmla="*/ 1097280 h 4620126"/>
              <a:gd name="connsiteX58" fmla="*/ 5149516 w 8460606"/>
              <a:gd name="connsiteY58" fmla="*/ 1029903 h 4620126"/>
              <a:gd name="connsiteX59" fmla="*/ 5178392 w 8460606"/>
              <a:gd name="connsiteY59" fmla="*/ 1001027 h 4620126"/>
              <a:gd name="connsiteX60" fmla="*/ 5216893 w 8460606"/>
              <a:gd name="connsiteY60" fmla="*/ 943276 h 4620126"/>
              <a:gd name="connsiteX61" fmla="*/ 5236143 w 8460606"/>
              <a:gd name="connsiteY61" fmla="*/ 914400 h 4620126"/>
              <a:gd name="connsiteX62" fmla="*/ 5274644 w 8460606"/>
              <a:gd name="connsiteY62" fmla="*/ 827773 h 4620126"/>
              <a:gd name="connsiteX63" fmla="*/ 5303520 w 8460606"/>
              <a:gd name="connsiteY63" fmla="*/ 770021 h 4620126"/>
              <a:gd name="connsiteX64" fmla="*/ 5361272 w 8460606"/>
              <a:gd name="connsiteY64" fmla="*/ 741145 h 4620126"/>
              <a:gd name="connsiteX65" fmla="*/ 5390148 w 8460606"/>
              <a:gd name="connsiteY65" fmla="*/ 750771 h 4620126"/>
              <a:gd name="connsiteX66" fmla="*/ 5447899 w 8460606"/>
              <a:gd name="connsiteY66" fmla="*/ 731520 h 4620126"/>
              <a:gd name="connsiteX67" fmla="*/ 5505651 w 8460606"/>
              <a:gd name="connsiteY67" fmla="*/ 770021 h 4620126"/>
              <a:gd name="connsiteX68" fmla="*/ 5515276 w 8460606"/>
              <a:gd name="connsiteY68" fmla="*/ 798897 h 4620126"/>
              <a:gd name="connsiteX69" fmla="*/ 5553777 w 8460606"/>
              <a:gd name="connsiteY69" fmla="*/ 875899 h 4620126"/>
              <a:gd name="connsiteX70" fmla="*/ 5582653 w 8460606"/>
              <a:gd name="connsiteY70" fmla="*/ 962526 h 4620126"/>
              <a:gd name="connsiteX71" fmla="*/ 5592278 w 8460606"/>
              <a:gd name="connsiteY71" fmla="*/ 991402 h 4620126"/>
              <a:gd name="connsiteX72" fmla="*/ 5611529 w 8460606"/>
              <a:gd name="connsiteY72" fmla="*/ 1029903 h 4620126"/>
              <a:gd name="connsiteX73" fmla="*/ 5630779 w 8460606"/>
              <a:gd name="connsiteY73" fmla="*/ 1087655 h 4620126"/>
              <a:gd name="connsiteX74" fmla="*/ 5640404 w 8460606"/>
              <a:gd name="connsiteY74" fmla="*/ 1116531 h 4620126"/>
              <a:gd name="connsiteX75" fmla="*/ 5678905 w 8460606"/>
              <a:gd name="connsiteY75" fmla="*/ 1174282 h 4620126"/>
              <a:gd name="connsiteX76" fmla="*/ 5698156 w 8460606"/>
              <a:gd name="connsiteY76" fmla="*/ 1203158 h 4620126"/>
              <a:gd name="connsiteX77" fmla="*/ 5717406 w 8460606"/>
              <a:gd name="connsiteY77" fmla="*/ 1260909 h 4620126"/>
              <a:gd name="connsiteX78" fmla="*/ 5727032 w 8460606"/>
              <a:gd name="connsiteY78" fmla="*/ 1289785 h 4620126"/>
              <a:gd name="connsiteX79" fmla="*/ 5736657 w 8460606"/>
              <a:gd name="connsiteY79" fmla="*/ 1328286 h 4620126"/>
              <a:gd name="connsiteX80" fmla="*/ 5755908 w 8460606"/>
              <a:gd name="connsiteY80" fmla="*/ 1376413 h 4620126"/>
              <a:gd name="connsiteX81" fmla="*/ 5765533 w 8460606"/>
              <a:gd name="connsiteY81" fmla="*/ 1491916 h 4620126"/>
              <a:gd name="connsiteX82" fmla="*/ 5775158 w 8460606"/>
              <a:gd name="connsiteY82" fmla="*/ 1540042 h 4620126"/>
              <a:gd name="connsiteX83" fmla="*/ 5784783 w 8460606"/>
              <a:gd name="connsiteY83" fmla="*/ 1636295 h 4620126"/>
              <a:gd name="connsiteX84" fmla="*/ 5823284 w 8460606"/>
              <a:gd name="connsiteY84" fmla="*/ 1626669 h 4620126"/>
              <a:gd name="connsiteX85" fmla="*/ 5842535 w 8460606"/>
              <a:gd name="connsiteY85" fmla="*/ 1597794 h 4620126"/>
              <a:gd name="connsiteX86" fmla="*/ 5871411 w 8460606"/>
              <a:gd name="connsiteY86" fmla="*/ 1578543 h 4620126"/>
              <a:gd name="connsiteX87" fmla="*/ 5909912 w 8460606"/>
              <a:gd name="connsiteY87" fmla="*/ 1520792 h 4620126"/>
              <a:gd name="connsiteX88" fmla="*/ 5929162 w 8460606"/>
              <a:gd name="connsiteY88" fmla="*/ 1491916 h 4620126"/>
              <a:gd name="connsiteX89" fmla="*/ 5958038 w 8460606"/>
              <a:gd name="connsiteY89" fmla="*/ 1434164 h 4620126"/>
              <a:gd name="connsiteX90" fmla="*/ 5977289 w 8460606"/>
              <a:gd name="connsiteY90" fmla="*/ 1232034 h 4620126"/>
              <a:gd name="connsiteX91" fmla="*/ 5986914 w 8460606"/>
              <a:gd name="connsiteY91" fmla="*/ 1145406 h 4620126"/>
              <a:gd name="connsiteX92" fmla="*/ 6006164 w 8460606"/>
              <a:gd name="connsiteY92" fmla="*/ 1078029 h 4620126"/>
              <a:gd name="connsiteX93" fmla="*/ 6035040 w 8460606"/>
              <a:gd name="connsiteY93" fmla="*/ 808522 h 4620126"/>
              <a:gd name="connsiteX94" fmla="*/ 6054291 w 8460606"/>
              <a:gd name="connsiteY94" fmla="*/ 741145 h 4620126"/>
              <a:gd name="connsiteX95" fmla="*/ 6073541 w 8460606"/>
              <a:gd name="connsiteY95" fmla="*/ 683394 h 4620126"/>
              <a:gd name="connsiteX96" fmla="*/ 6092792 w 8460606"/>
              <a:gd name="connsiteY96" fmla="*/ 596766 h 4620126"/>
              <a:gd name="connsiteX97" fmla="*/ 6131293 w 8460606"/>
              <a:gd name="connsiteY97" fmla="*/ 462013 h 4620126"/>
              <a:gd name="connsiteX98" fmla="*/ 6150543 w 8460606"/>
              <a:gd name="connsiteY98" fmla="*/ 423512 h 4620126"/>
              <a:gd name="connsiteX99" fmla="*/ 6179419 w 8460606"/>
              <a:gd name="connsiteY99" fmla="*/ 317634 h 4620126"/>
              <a:gd name="connsiteX100" fmla="*/ 6198670 w 8460606"/>
              <a:gd name="connsiteY100" fmla="*/ 279133 h 4620126"/>
              <a:gd name="connsiteX101" fmla="*/ 6217920 w 8460606"/>
              <a:gd name="connsiteY101" fmla="*/ 221381 h 4620126"/>
              <a:gd name="connsiteX102" fmla="*/ 6275672 w 8460606"/>
              <a:gd name="connsiteY102" fmla="*/ 115503 h 4620126"/>
              <a:gd name="connsiteX103" fmla="*/ 6294922 w 8460606"/>
              <a:gd name="connsiteY103" fmla="*/ 57752 h 4620126"/>
              <a:gd name="connsiteX104" fmla="*/ 6304548 w 8460606"/>
              <a:gd name="connsiteY104" fmla="*/ 28876 h 4620126"/>
              <a:gd name="connsiteX105" fmla="*/ 6323798 w 8460606"/>
              <a:gd name="connsiteY105" fmla="*/ 0 h 4620126"/>
              <a:gd name="connsiteX106" fmla="*/ 6352674 w 8460606"/>
              <a:gd name="connsiteY106" fmla="*/ 9625 h 4620126"/>
              <a:gd name="connsiteX107" fmla="*/ 6371924 w 8460606"/>
              <a:gd name="connsiteY107" fmla="*/ 38501 h 4620126"/>
              <a:gd name="connsiteX108" fmla="*/ 6400800 w 8460606"/>
              <a:gd name="connsiteY108" fmla="*/ 67377 h 4620126"/>
              <a:gd name="connsiteX109" fmla="*/ 6420051 w 8460606"/>
              <a:gd name="connsiteY109" fmla="*/ 125128 h 4620126"/>
              <a:gd name="connsiteX110" fmla="*/ 6458552 w 8460606"/>
              <a:gd name="connsiteY110" fmla="*/ 182880 h 4620126"/>
              <a:gd name="connsiteX111" fmla="*/ 6477802 w 8460606"/>
              <a:gd name="connsiteY111" fmla="*/ 211756 h 4620126"/>
              <a:gd name="connsiteX112" fmla="*/ 6516303 w 8460606"/>
              <a:gd name="connsiteY112" fmla="*/ 298383 h 4620126"/>
              <a:gd name="connsiteX113" fmla="*/ 6545179 w 8460606"/>
              <a:gd name="connsiteY113" fmla="*/ 442762 h 4620126"/>
              <a:gd name="connsiteX114" fmla="*/ 6564430 w 8460606"/>
              <a:gd name="connsiteY114" fmla="*/ 471638 h 4620126"/>
              <a:gd name="connsiteX115" fmla="*/ 6593305 w 8460606"/>
              <a:gd name="connsiteY115" fmla="*/ 529389 h 4620126"/>
              <a:gd name="connsiteX116" fmla="*/ 6602931 w 8460606"/>
              <a:gd name="connsiteY116" fmla="*/ 558265 h 4620126"/>
              <a:gd name="connsiteX117" fmla="*/ 6631806 w 8460606"/>
              <a:gd name="connsiteY117" fmla="*/ 567891 h 4620126"/>
              <a:gd name="connsiteX118" fmla="*/ 6651057 w 8460606"/>
              <a:gd name="connsiteY118" fmla="*/ 596766 h 4620126"/>
              <a:gd name="connsiteX119" fmla="*/ 6699183 w 8460606"/>
              <a:gd name="connsiteY119" fmla="*/ 654518 h 4620126"/>
              <a:gd name="connsiteX120" fmla="*/ 6728059 w 8460606"/>
              <a:gd name="connsiteY120" fmla="*/ 712269 h 4620126"/>
              <a:gd name="connsiteX121" fmla="*/ 6737684 w 8460606"/>
              <a:gd name="connsiteY121" fmla="*/ 750771 h 4620126"/>
              <a:gd name="connsiteX122" fmla="*/ 6766560 w 8460606"/>
              <a:gd name="connsiteY122" fmla="*/ 808522 h 4620126"/>
              <a:gd name="connsiteX123" fmla="*/ 6776185 w 8460606"/>
              <a:gd name="connsiteY123" fmla="*/ 847023 h 4620126"/>
              <a:gd name="connsiteX124" fmla="*/ 6785811 w 8460606"/>
              <a:gd name="connsiteY124" fmla="*/ 904775 h 4620126"/>
              <a:gd name="connsiteX125" fmla="*/ 6805061 w 8460606"/>
              <a:gd name="connsiteY125" fmla="*/ 933651 h 4620126"/>
              <a:gd name="connsiteX126" fmla="*/ 6824312 w 8460606"/>
              <a:gd name="connsiteY126" fmla="*/ 1010653 h 4620126"/>
              <a:gd name="connsiteX127" fmla="*/ 6833937 w 8460606"/>
              <a:gd name="connsiteY127" fmla="*/ 1049154 h 4620126"/>
              <a:gd name="connsiteX128" fmla="*/ 6853188 w 8460606"/>
              <a:gd name="connsiteY128" fmla="*/ 1116531 h 4620126"/>
              <a:gd name="connsiteX129" fmla="*/ 6862813 w 8460606"/>
              <a:gd name="connsiteY129" fmla="*/ 1174282 h 4620126"/>
              <a:gd name="connsiteX130" fmla="*/ 6872438 w 8460606"/>
              <a:gd name="connsiteY130" fmla="*/ 1655545 h 4620126"/>
              <a:gd name="connsiteX131" fmla="*/ 6882063 w 8460606"/>
              <a:gd name="connsiteY131" fmla="*/ 1684421 h 4620126"/>
              <a:gd name="connsiteX132" fmla="*/ 6891689 w 8460606"/>
              <a:gd name="connsiteY132" fmla="*/ 1751798 h 4620126"/>
              <a:gd name="connsiteX133" fmla="*/ 6910939 w 8460606"/>
              <a:gd name="connsiteY133" fmla="*/ 1780674 h 4620126"/>
              <a:gd name="connsiteX134" fmla="*/ 6939815 w 8460606"/>
              <a:gd name="connsiteY134" fmla="*/ 1848051 h 4620126"/>
              <a:gd name="connsiteX135" fmla="*/ 6959065 w 8460606"/>
              <a:gd name="connsiteY135" fmla="*/ 1876926 h 4620126"/>
              <a:gd name="connsiteX136" fmla="*/ 6978316 w 8460606"/>
              <a:gd name="connsiteY136" fmla="*/ 1934678 h 4620126"/>
              <a:gd name="connsiteX137" fmla="*/ 7016817 w 8460606"/>
              <a:gd name="connsiteY137" fmla="*/ 1992429 h 4620126"/>
              <a:gd name="connsiteX138" fmla="*/ 7036068 w 8460606"/>
              <a:gd name="connsiteY138" fmla="*/ 2021305 h 4620126"/>
              <a:gd name="connsiteX139" fmla="*/ 7045693 w 8460606"/>
              <a:gd name="connsiteY139" fmla="*/ 2050181 h 4620126"/>
              <a:gd name="connsiteX140" fmla="*/ 7141945 w 8460606"/>
              <a:gd name="connsiteY140" fmla="*/ 2146434 h 4620126"/>
              <a:gd name="connsiteX141" fmla="*/ 7209322 w 8460606"/>
              <a:gd name="connsiteY141" fmla="*/ 2165684 h 4620126"/>
              <a:gd name="connsiteX142" fmla="*/ 7267074 w 8460606"/>
              <a:gd name="connsiteY142" fmla="*/ 2204185 h 4620126"/>
              <a:gd name="connsiteX143" fmla="*/ 7295950 w 8460606"/>
              <a:gd name="connsiteY143" fmla="*/ 2223436 h 4620126"/>
              <a:gd name="connsiteX144" fmla="*/ 7575082 w 8460606"/>
              <a:gd name="connsiteY144" fmla="*/ 2213811 h 4620126"/>
              <a:gd name="connsiteX145" fmla="*/ 7661710 w 8460606"/>
              <a:gd name="connsiteY145" fmla="*/ 2165684 h 4620126"/>
              <a:gd name="connsiteX146" fmla="*/ 7748337 w 8460606"/>
              <a:gd name="connsiteY146" fmla="*/ 2136808 h 4620126"/>
              <a:gd name="connsiteX147" fmla="*/ 7777213 w 8460606"/>
              <a:gd name="connsiteY147" fmla="*/ 2127183 h 4620126"/>
              <a:gd name="connsiteX148" fmla="*/ 7806089 w 8460606"/>
              <a:gd name="connsiteY148" fmla="*/ 2107933 h 4620126"/>
              <a:gd name="connsiteX149" fmla="*/ 7834964 w 8460606"/>
              <a:gd name="connsiteY149" fmla="*/ 2079057 h 4620126"/>
              <a:gd name="connsiteX150" fmla="*/ 7950468 w 8460606"/>
              <a:gd name="connsiteY150" fmla="*/ 2050181 h 4620126"/>
              <a:gd name="connsiteX151" fmla="*/ 7979343 w 8460606"/>
              <a:gd name="connsiteY151" fmla="*/ 2040556 h 4620126"/>
              <a:gd name="connsiteX152" fmla="*/ 8075596 w 8460606"/>
              <a:gd name="connsiteY152" fmla="*/ 2021305 h 4620126"/>
              <a:gd name="connsiteX153" fmla="*/ 8114097 w 8460606"/>
              <a:gd name="connsiteY153" fmla="*/ 2002055 h 4620126"/>
              <a:gd name="connsiteX154" fmla="*/ 8171849 w 8460606"/>
              <a:gd name="connsiteY154" fmla="*/ 1982804 h 4620126"/>
              <a:gd name="connsiteX155" fmla="*/ 8229600 w 8460606"/>
              <a:gd name="connsiteY155" fmla="*/ 1944303 h 4620126"/>
              <a:gd name="connsiteX156" fmla="*/ 8258476 w 8460606"/>
              <a:gd name="connsiteY156" fmla="*/ 1925053 h 4620126"/>
              <a:gd name="connsiteX157" fmla="*/ 8277726 w 8460606"/>
              <a:gd name="connsiteY157" fmla="*/ 1896177 h 4620126"/>
              <a:gd name="connsiteX158" fmla="*/ 8306602 w 8460606"/>
              <a:gd name="connsiteY158" fmla="*/ 1886552 h 4620126"/>
              <a:gd name="connsiteX159" fmla="*/ 8364354 w 8460606"/>
              <a:gd name="connsiteY159" fmla="*/ 1857676 h 4620126"/>
              <a:gd name="connsiteX160" fmla="*/ 8383604 w 8460606"/>
              <a:gd name="connsiteY160" fmla="*/ 1828800 h 4620126"/>
              <a:gd name="connsiteX161" fmla="*/ 8460606 w 8460606"/>
              <a:gd name="connsiteY16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16455 w 8460606"/>
              <a:gd name="connsiteY22" fmla="*/ 2483318 h 4620126"/>
              <a:gd name="connsiteX23" fmla="*/ 2954956 w 8460606"/>
              <a:gd name="connsiteY23" fmla="*/ 2569945 h 4620126"/>
              <a:gd name="connsiteX24" fmla="*/ 3022333 w 8460606"/>
              <a:gd name="connsiteY24" fmla="*/ 2714324 h 4620126"/>
              <a:gd name="connsiteX25" fmla="*/ 3041583 w 8460606"/>
              <a:gd name="connsiteY25" fmla="*/ 2772076 h 4620126"/>
              <a:gd name="connsiteX26" fmla="*/ 3060834 w 8460606"/>
              <a:gd name="connsiteY26" fmla="*/ 2829827 h 4620126"/>
              <a:gd name="connsiteX27" fmla="*/ 3128211 w 8460606"/>
              <a:gd name="connsiteY27" fmla="*/ 2954956 h 4620126"/>
              <a:gd name="connsiteX28" fmla="*/ 3157086 w 8460606"/>
              <a:gd name="connsiteY28" fmla="*/ 2974206 h 4620126"/>
              <a:gd name="connsiteX29" fmla="*/ 3262964 w 8460606"/>
              <a:gd name="connsiteY29" fmla="*/ 3070459 h 4620126"/>
              <a:gd name="connsiteX30" fmla="*/ 3445844 w 8460606"/>
              <a:gd name="connsiteY30" fmla="*/ 3205213 h 4620126"/>
              <a:gd name="connsiteX31" fmla="*/ 3474720 w 8460606"/>
              <a:gd name="connsiteY31" fmla="*/ 3224463 h 4620126"/>
              <a:gd name="connsiteX32" fmla="*/ 3638350 w 8460606"/>
              <a:gd name="connsiteY32" fmla="*/ 3291840 h 4620126"/>
              <a:gd name="connsiteX33" fmla="*/ 4100362 w 8460606"/>
              <a:gd name="connsiteY33" fmla="*/ 3243714 h 4620126"/>
              <a:gd name="connsiteX34" fmla="*/ 4129238 w 8460606"/>
              <a:gd name="connsiteY34" fmla="*/ 3234088 h 4620126"/>
              <a:gd name="connsiteX35" fmla="*/ 4331369 w 8460606"/>
              <a:gd name="connsiteY35" fmla="*/ 3051208 h 4620126"/>
              <a:gd name="connsiteX36" fmla="*/ 4350619 w 8460606"/>
              <a:gd name="connsiteY36" fmla="*/ 3022333 h 4620126"/>
              <a:gd name="connsiteX37" fmla="*/ 4437246 w 8460606"/>
              <a:gd name="connsiteY37" fmla="*/ 2954956 h 4620126"/>
              <a:gd name="connsiteX38" fmla="*/ 4687503 w 8460606"/>
              <a:gd name="connsiteY38" fmla="*/ 2579571 h 4620126"/>
              <a:gd name="connsiteX39" fmla="*/ 4697129 w 8460606"/>
              <a:gd name="connsiteY39" fmla="*/ 2550695 h 4620126"/>
              <a:gd name="connsiteX40" fmla="*/ 4735630 w 8460606"/>
              <a:gd name="connsiteY40" fmla="*/ 2464067 h 4620126"/>
              <a:gd name="connsiteX41" fmla="*/ 4754880 w 8460606"/>
              <a:gd name="connsiteY41" fmla="*/ 2406316 h 4620126"/>
              <a:gd name="connsiteX42" fmla="*/ 4764505 w 8460606"/>
              <a:gd name="connsiteY42" fmla="*/ 2377440 h 4620126"/>
              <a:gd name="connsiteX43" fmla="*/ 4822257 w 8460606"/>
              <a:gd name="connsiteY43" fmla="*/ 2252312 h 4620126"/>
              <a:gd name="connsiteX44" fmla="*/ 4908884 w 8460606"/>
              <a:gd name="connsiteY44" fmla="*/ 1982804 h 4620126"/>
              <a:gd name="connsiteX45" fmla="*/ 4918510 w 8460606"/>
              <a:gd name="connsiteY45" fmla="*/ 1876926 h 4620126"/>
              <a:gd name="connsiteX46" fmla="*/ 4937760 w 8460606"/>
              <a:gd name="connsiteY46" fmla="*/ 1809549 h 4620126"/>
              <a:gd name="connsiteX47" fmla="*/ 4957011 w 8460606"/>
              <a:gd name="connsiteY47" fmla="*/ 1626669 h 4620126"/>
              <a:gd name="connsiteX48" fmla="*/ 4966636 w 8460606"/>
              <a:gd name="connsiteY48" fmla="*/ 1578543 h 4620126"/>
              <a:gd name="connsiteX49" fmla="*/ 4976261 w 8460606"/>
              <a:gd name="connsiteY49" fmla="*/ 1463040 h 4620126"/>
              <a:gd name="connsiteX50" fmla="*/ 5014762 w 8460606"/>
              <a:gd name="connsiteY50" fmla="*/ 1366787 h 4620126"/>
              <a:gd name="connsiteX51" fmla="*/ 5024388 w 8460606"/>
              <a:gd name="connsiteY51" fmla="*/ 1328286 h 4620126"/>
              <a:gd name="connsiteX52" fmla="*/ 5062889 w 8460606"/>
              <a:gd name="connsiteY52" fmla="*/ 1241659 h 4620126"/>
              <a:gd name="connsiteX53" fmla="*/ 5072514 w 8460606"/>
              <a:gd name="connsiteY53" fmla="*/ 1203158 h 4620126"/>
              <a:gd name="connsiteX54" fmla="*/ 5091764 w 8460606"/>
              <a:gd name="connsiteY54" fmla="*/ 1155032 h 4620126"/>
              <a:gd name="connsiteX55" fmla="*/ 5101390 w 8460606"/>
              <a:gd name="connsiteY55" fmla="*/ 1126156 h 4620126"/>
              <a:gd name="connsiteX56" fmla="*/ 5120640 w 8460606"/>
              <a:gd name="connsiteY56" fmla="*/ 1097280 h 4620126"/>
              <a:gd name="connsiteX57" fmla="*/ 5149516 w 8460606"/>
              <a:gd name="connsiteY57" fmla="*/ 1029903 h 4620126"/>
              <a:gd name="connsiteX58" fmla="*/ 5178392 w 8460606"/>
              <a:gd name="connsiteY58" fmla="*/ 1001027 h 4620126"/>
              <a:gd name="connsiteX59" fmla="*/ 5216893 w 8460606"/>
              <a:gd name="connsiteY59" fmla="*/ 943276 h 4620126"/>
              <a:gd name="connsiteX60" fmla="*/ 5236143 w 8460606"/>
              <a:gd name="connsiteY60" fmla="*/ 914400 h 4620126"/>
              <a:gd name="connsiteX61" fmla="*/ 5274644 w 8460606"/>
              <a:gd name="connsiteY61" fmla="*/ 827773 h 4620126"/>
              <a:gd name="connsiteX62" fmla="*/ 5303520 w 8460606"/>
              <a:gd name="connsiteY62" fmla="*/ 770021 h 4620126"/>
              <a:gd name="connsiteX63" fmla="*/ 5361272 w 8460606"/>
              <a:gd name="connsiteY63" fmla="*/ 741145 h 4620126"/>
              <a:gd name="connsiteX64" fmla="*/ 5390148 w 8460606"/>
              <a:gd name="connsiteY64" fmla="*/ 750771 h 4620126"/>
              <a:gd name="connsiteX65" fmla="*/ 5447899 w 8460606"/>
              <a:gd name="connsiteY65" fmla="*/ 731520 h 4620126"/>
              <a:gd name="connsiteX66" fmla="*/ 5505651 w 8460606"/>
              <a:gd name="connsiteY66" fmla="*/ 770021 h 4620126"/>
              <a:gd name="connsiteX67" fmla="*/ 5515276 w 8460606"/>
              <a:gd name="connsiteY67" fmla="*/ 798897 h 4620126"/>
              <a:gd name="connsiteX68" fmla="*/ 5553777 w 8460606"/>
              <a:gd name="connsiteY68" fmla="*/ 875899 h 4620126"/>
              <a:gd name="connsiteX69" fmla="*/ 5582653 w 8460606"/>
              <a:gd name="connsiteY69" fmla="*/ 962526 h 4620126"/>
              <a:gd name="connsiteX70" fmla="*/ 5592278 w 8460606"/>
              <a:gd name="connsiteY70" fmla="*/ 991402 h 4620126"/>
              <a:gd name="connsiteX71" fmla="*/ 5611529 w 8460606"/>
              <a:gd name="connsiteY71" fmla="*/ 1029903 h 4620126"/>
              <a:gd name="connsiteX72" fmla="*/ 5630779 w 8460606"/>
              <a:gd name="connsiteY72" fmla="*/ 1087655 h 4620126"/>
              <a:gd name="connsiteX73" fmla="*/ 5640404 w 8460606"/>
              <a:gd name="connsiteY73" fmla="*/ 1116531 h 4620126"/>
              <a:gd name="connsiteX74" fmla="*/ 5678905 w 8460606"/>
              <a:gd name="connsiteY74" fmla="*/ 1174282 h 4620126"/>
              <a:gd name="connsiteX75" fmla="*/ 5698156 w 8460606"/>
              <a:gd name="connsiteY75" fmla="*/ 1203158 h 4620126"/>
              <a:gd name="connsiteX76" fmla="*/ 5717406 w 8460606"/>
              <a:gd name="connsiteY76" fmla="*/ 1260909 h 4620126"/>
              <a:gd name="connsiteX77" fmla="*/ 5727032 w 8460606"/>
              <a:gd name="connsiteY77" fmla="*/ 1289785 h 4620126"/>
              <a:gd name="connsiteX78" fmla="*/ 5736657 w 8460606"/>
              <a:gd name="connsiteY78" fmla="*/ 1328286 h 4620126"/>
              <a:gd name="connsiteX79" fmla="*/ 5755908 w 8460606"/>
              <a:gd name="connsiteY79" fmla="*/ 1376413 h 4620126"/>
              <a:gd name="connsiteX80" fmla="*/ 5765533 w 8460606"/>
              <a:gd name="connsiteY80" fmla="*/ 1491916 h 4620126"/>
              <a:gd name="connsiteX81" fmla="*/ 5775158 w 8460606"/>
              <a:gd name="connsiteY81" fmla="*/ 1540042 h 4620126"/>
              <a:gd name="connsiteX82" fmla="*/ 5784783 w 8460606"/>
              <a:gd name="connsiteY82" fmla="*/ 1636295 h 4620126"/>
              <a:gd name="connsiteX83" fmla="*/ 5823284 w 8460606"/>
              <a:gd name="connsiteY83" fmla="*/ 1626669 h 4620126"/>
              <a:gd name="connsiteX84" fmla="*/ 5842535 w 8460606"/>
              <a:gd name="connsiteY84" fmla="*/ 1597794 h 4620126"/>
              <a:gd name="connsiteX85" fmla="*/ 5871411 w 8460606"/>
              <a:gd name="connsiteY85" fmla="*/ 1578543 h 4620126"/>
              <a:gd name="connsiteX86" fmla="*/ 5909912 w 8460606"/>
              <a:gd name="connsiteY86" fmla="*/ 1520792 h 4620126"/>
              <a:gd name="connsiteX87" fmla="*/ 5929162 w 8460606"/>
              <a:gd name="connsiteY87" fmla="*/ 1491916 h 4620126"/>
              <a:gd name="connsiteX88" fmla="*/ 5958038 w 8460606"/>
              <a:gd name="connsiteY88" fmla="*/ 1434164 h 4620126"/>
              <a:gd name="connsiteX89" fmla="*/ 5977289 w 8460606"/>
              <a:gd name="connsiteY89" fmla="*/ 1232034 h 4620126"/>
              <a:gd name="connsiteX90" fmla="*/ 5986914 w 8460606"/>
              <a:gd name="connsiteY90" fmla="*/ 1145406 h 4620126"/>
              <a:gd name="connsiteX91" fmla="*/ 6006164 w 8460606"/>
              <a:gd name="connsiteY91" fmla="*/ 1078029 h 4620126"/>
              <a:gd name="connsiteX92" fmla="*/ 6035040 w 8460606"/>
              <a:gd name="connsiteY92" fmla="*/ 808522 h 4620126"/>
              <a:gd name="connsiteX93" fmla="*/ 6054291 w 8460606"/>
              <a:gd name="connsiteY93" fmla="*/ 741145 h 4620126"/>
              <a:gd name="connsiteX94" fmla="*/ 6073541 w 8460606"/>
              <a:gd name="connsiteY94" fmla="*/ 683394 h 4620126"/>
              <a:gd name="connsiteX95" fmla="*/ 6092792 w 8460606"/>
              <a:gd name="connsiteY95" fmla="*/ 596766 h 4620126"/>
              <a:gd name="connsiteX96" fmla="*/ 6131293 w 8460606"/>
              <a:gd name="connsiteY96" fmla="*/ 462013 h 4620126"/>
              <a:gd name="connsiteX97" fmla="*/ 6150543 w 8460606"/>
              <a:gd name="connsiteY97" fmla="*/ 423512 h 4620126"/>
              <a:gd name="connsiteX98" fmla="*/ 6179419 w 8460606"/>
              <a:gd name="connsiteY98" fmla="*/ 317634 h 4620126"/>
              <a:gd name="connsiteX99" fmla="*/ 6198670 w 8460606"/>
              <a:gd name="connsiteY99" fmla="*/ 279133 h 4620126"/>
              <a:gd name="connsiteX100" fmla="*/ 6217920 w 8460606"/>
              <a:gd name="connsiteY100" fmla="*/ 221381 h 4620126"/>
              <a:gd name="connsiteX101" fmla="*/ 6275672 w 8460606"/>
              <a:gd name="connsiteY101" fmla="*/ 115503 h 4620126"/>
              <a:gd name="connsiteX102" fmla="*/ 6294922 w 8460606"/>
              <a:gd name="connsiteY102" fmla="*/ 57752 h 4620126"/>
              <a:gd name="connsiteX103" fmla="*/ 6304548 w 8460606"/>
              <a:gd name="connsiteY103" fmla="*/ 28876 h 4620126"/>
              <a:gd name="connsiteX104" fmla="*/ 6323798 w 8460606"/>
              <a:gd name="connsiteY104" fmla="*/ 0 h 4620126"/>
              <a:gd name="connsiteX105" fmla="*/ 6352674 w 8460606"/>
              <a:gd name="connsiteY105" fmla="*/ 9625 h 4620126"/>
              <a:gd name="connsiteX106" fmla="*/ 6371924 w 8460606"/>
              <a:gd name="connsiteY106" fmla="*/ 38501 h 4620126"/>
              <a:gd name="connsiteX107" fmla="*/ 6400800 w 8460606"/>
              <a:gd name="connsiteY107" fmla="*/ 67377 h 4620126"/>
              <a:gd name="connsiteX108" fmla="*/ 6420051 w 8460606"/>
              <a:gd name="connsiteY108" fmla="*/ 125128 h 4620126"/>
              <a:gd name="connsiteX109" fmla="*/ 6458552 w 8460606"/>
              <a:gd name="connsiteY109" fmla="*/ 182880 h 4620126"/>
              <a:gd name="connsiteX110" fmla="*/ 6477802 w 8460606"/>
              <a:gd name="connsiteY110" fmla="*/ 211756 h 4620126"/>
              <a:gd name="connsiteX111" fmla="*/ 6516303 w 8460606"/>
              <a:gd name="connsiteY111" fmla="*/ 298383 h 4620126"/>
              <a:gd name="connsiteX112" fmla="*/ 6545179 w 8460606"/>
              <a:gd name="connsiteY112" fmla="*/ 442762 h 4620126"/>
              <a:gd name="connsiteX113" fmla="*/ 6564430 w 8460606"/>
              <a:gd name="connsiteY113" fmla="*/ 471638 h 4620126"/>
              <a:gd name="connsiteX114" fmla="*/ 6593305 w 8460606"/>
              <a:gd name="connsiteY114" fmla="*/ 529389 h 4620126"/>
              <a:gd name="connsiteX115" fmla="*/ 6602931 w 8460606"/>
              <a:gd name="connsiteY115" fmla="*/ 558265 h 4620126"/>
              <a:gd name="connsiteX116" fmla="*/ 6631806 w 8460606"/>
              <a:gd name="connsiteY116" fmla="*/ 567891 h 4620126"/>
              <a:gd name="connsiteX117" fmla="*/ 6651057 w 8460606"/>
              <a:gd name="connsiteY117" fmla="*/ 596766 h 4620126"/>
              <a:gd name="connsiteX118" fmla="*/ 6699183 w 8460606"/>
              <a:gd name="connsiteY118" fmla="*/ 654518 h 4620126"/>
              <a:gd name="connsiteX119" fmla="*/ 6728059 w 8460606"/>
              <a:gd name="connsiteY119" fmla="*/ 712269 h 4620126"/>
              <a:gd name="connsiteX120" fmla="*/ 6737684 w 8460606"/>
              <a:gd name="connsiteY120" fmla="*/ 750771 h 4620126"/>
              <a:gd name="connsiteX121" fmla="*/ 6766560 w 8460606"/>
              <a:gd name="connsiteY121" fmla="*/ 808522 h 4620126"/>
              <a:gd name="connsiteX122" fmla="*/ 6776185 w 8460606"/>
              <a:gd name="connsiteY122" fmla="*/ 847023 h 4620126"/>
              <a:gd name="connsiteX123" fmla="*/ 6785811 w 8460606"/>
              <a:gd name="connsiteY123" fmla="*/ 904775 h 4620126"/>
              <a:gd name="connsiteX124" fmla="*/ 6805061 w 8460606"/>
              <a:gd name="connsiteY124" fmla="*/ 933651 h 4620126"/>
              <a:gd name="connsiteX125" fmla="*/ 6824312 w 8460606"/>
              <a:gd name="connsiteY125" fmla="*/ 1010653 h 4620126"/>
              <a:gd name="connsiteX126" fmla="*/ 6833937 w 8460606"/>
              <a:gd name="connsiteY126" fmla="*/ 1049154 h 4620126"/>
              <a:gd name="connsiteX127" fmla="*/ 6853188 w 8460606"/>
              <a:gd name="connsiteY127" fmla="*/ 1116531 h 4620126"/>
              <a:gd name="connsiteX128" fmla="*/ 6862813 w 8460606"/>
              <a:gd name="connsiteY128" fmla="*/ 1174282 h 4620126"/>
              <a:gd name="connsiteX129" fmla="*/ 6872438 w 8460606"/>
              <a:gd name="connsiteY129" fmla="*/ 1655545 h 4620126"/>
              <a:gd name="connsiteX130" fmla="*/ 6882063 w 8460606"/>
              <a:gd name="connsiteY130" fmla="*/ 1684421 h 4620126"/>
              <a:gd name="connsiteX131" fmla="*/ 6891689 w 8460606"/>
              <a:gd name="connsiteY131" fmla="*/ 1751798 h 4620126"/>
              <a:gd name="connsiteX132" fmla="*/ 6910939 w 8460606"/>
              <a:gd name="connsiteY132" fmla="*/ 1780674 h 4620126"/>
              <a:gd name="connsiteX133" fmla="*/ 6939815 w 8460606"/>
              <a:gd name="connsiteY133" fmla="*/ 1848051 h 4620126"/>
              <a:gd name="connsiteX134" fmla="*/ 6959065 w 8460606"/>
              <a:gd name="connsiteY134" fmla="*/ 1876926 h 4620126"/>
              <a:gd name="connsiteX135" fmla="*/ 6978316 w 8460606"/>
              <a:gd name="connsiteY135" fmla="*/ 1934678 h 4620126"/>
              <a:gd name="connsiteX136" fmla="*/ 7016817 w 8460606"/>
              <a:gd name="connsiteY136" fmla="*/ 1992429 h 4620126"/>
              <a:gd name="connsiteX137" fmla="*/ 7036068 w 8460606"/>
              <a:gd name="connsiteY137" fmla="*/ 2021305 h 4620126"/>
              <a:gd name="connsiteX138" fmla="*/ 7045693 w 8460606"/>
              <a:gd name="connsiteY138" fmla="*/ 2050181 h 4620126"/>
              <a:gd name="connsiteX139" fmla="*/ 7141945 w 8460606"/>
              <a:gd name="connsiteY139" fmla="*/ 2146434 h 4620126"/>
              <a:gd name="connsiteX140" fmla="*/ 7209322 w 8460606"/>
              <a:gd name="connsiteY140" fmla="*/ 2165684 h 4620126"/>
              <a:gd name="connsiteX141" fmla="*/ 7267074 w 8460606"/>
              <a:gd name="connsiteY141" fmla="*/ 2204185 h 4620126"/>
              <a:gd name="connsiteX142" fmla="*/ 7295950 w 8460606"/>
              <a:gd name="connsiteY142" fmla="*/ 2223436 h 4620126"/>
              <a:gd name="connsiteX143" fmla="*/ 7575082 w 8460606"/>
              <a:gd name="connsiteY143" fmla="*/ 2213811 h 4620126"/>
              <a:gd name="connsiteX144" fmla="*/ 7661710 w 8460606"/>
              <a:gd name="connsiteY144" fmla="*/ 2165684 h 4620126"/>
              <a:gd name="connsiteX145" fmla="*/ 7748337 w 8460606"/>
              <a:gd name="connsiteY145" fmla="*/ 2136808 h 4620126"/>
              <a:gd name="connsiteX146" fmla="*/ 7777213 w 8460606"/>
              <a:gd name="connsiteY146" fmla="*/ 2127183 h 4620126"/>
              <a:gd name="connsiteX147" fmla="*/ 7806089 w 8460606"/>
              <a:gd name="connsiteY147" fmla="*/ 2107933 h 4620126"/>
              <a:gd name="connsiteX148" fmla="*/ 7834964 w 8460606"/>
              <a:gd name="connsiteY148" fmla="*/ 2079057 h 4620126"/>
              <a:gd name="connsiteX149" fmla="*/ 7950468 w 8460606"/>
              <a:gd name="connsiteY149" fmla="*/ 2050181 h 4620126"/>
              <a:gd name="connsiteX150" fmla="*/ 7979343 w 8460606"/>
              <a:gd name="connsiteY150" fmla="*/ 2040556 h 4620126"/>
              <a:gd name="connsiteX151" fmla="*/ 8075596 w 8460606"/>
              <a:gd name="connsiteY151" fmla="*/ 2021305 h 4620126"/>
              <a:gd name="connsiteX152" fmla="*/ 8114097 w 8460606"/>
              <a:gd name="connsiteY152" fmla="*/ 2002055 h 4620126"/>
              <a:gd name="connsiteX153" fmla="*/ 8171849 w 8460606"/>
              <a:gd name="connsiteY153" fmla="*/ 1982804 h 4620126"/>
              <a:gd name="connsiteX154" fmla="*/ 8229600 w 8460606"/>
              <a:gd name="connsiteY154" fmla="*/ 1944303 h 4620126"/>
              <a:gd name="connsiteX155" fmla="*/ 8258476 w 8460606"/>
              <a:gd name="connsiteY155" fmla="*/ 1925053 h 4620126"/>
              <a:gd name="connsiteX156" fmla="*/ 8277726 w 8460606"/>
              <a:gd name="connsiteY156" fmla="*/ 1896177 h 4620126"/>
              <a:gd name="connsiteX157" fmla="*/ 8306602 w 8460606"/>
              <a:gd name="connsiteY157" fmla="*/ 1886552 h 4620126"/>
              <a:gd name="connsiteX158" fmla="*/ 8364354 w 8460606"/>
              <a:gd name="connsiteY158" fmla="*/ 1857676 h 4620126"/>
              <a:gd name="connsiteX159" fmla="*/ 8383604 w 8460606"/>
              <a:gd name="connsiteY159" fmla="*/ 1828800 h 4620126"/>
              <a:gd name="connsiteX160" fmla="*/ 8460606 w 8460606"/>
              <a:gd name="connsiteY160"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22333 w 8460606"/>
              <a:gd name="connsiteY23" fmla="*/ 2714324 h 4620126"/>
              <a:gd name="connsiteX24" fmla="*/ 3041583 w 8460606"/>
              <a:gd name="connsiteY24" fmla="*/ 2772076 h 4620126"/>
              <a:gd name="connsiteX25" fmla="*/ 3060834 w 8460606"/>
              <a:gd name="connsiteY25" fmla="*/ 2829827 h 4620126"/>
              <a:gd name="connsiteX26" fmla="*/ 3128211 w 8460606"/>
              <a:gd name="connsiteY26" fmla="*/ 2954956 h 4620126"/>
              <a:gd name="connsiteX27" fmla="*/ 3157086 w 8460606"/>
              <a:gd name="connsiteY27" fmla="*/ 2974206 h 4620126"/>
              <a:gd name="connsiteX28" fmla="*/ 3262964 w 8460606"/>
              <a:gd name="connsiteY28" fmla="*/ 3070459 h 4620126"/>
              <a:gd name="connsiteX29" fmla="*/ 3445844 w 8460606"/>
              <a:gd name="connsiteY29" fmla="*/ 3205213 h 4620126"/>
              <a:gd name="connsiteX30" fmla="*/ 3474720 w 8460606"/>
              <a:gd name="connsiteY30" fmla="*/ 3224463 h 4620126"/>
              <a:gd name="connsiteX31" fmla="*/ 3638350 w 8460606"/>
              <a:gd name="connsiteY31" fmla="*/ 3291840 h 4620126"/>
              <a:gd name="connsiteX32" fmla="*/ 4100362 w 8460606"/>
              <a:gd name="connsiteY32" fmla="*/ 3243714 h 4620126"/>
              <a:gd name="connsiteX33" fmla="*/ 4129238 w 8460606"/>
              <a:gd name="connsiteY33" fmla="*/ 3234088 h 4620126"/>
              <a:gd name="connsiteX34" fmla="*/ 4331369 w 8460606"/>
              <a:gd name="connsiteY34" fmla="*/ 3051208 h 4620126"/>
              <a:gd name="connsiteX35" fmla="*/ 4350619 w 8460606"/>
              <a:gd name="connsiteY35" fmla="*/ 3022333 h 4620126"/>
              <a:gd name="connsiteX36" fmla="*/ 4437246 w 8460606"/>
              <a:gd name="connsiteY36" fmla="*/ 2954956 h 4620126"/>
              <a:gd name="connsiteX37" fmla="*/ 4687503 w 8460606"/>
              <a:gd name="connsiteY37" fmla="*/ 2579571 h 4620126"/>
              <a:gd name="connsiteX38" fmla="*/ 4697129 w 8460606"/>
              <a:gd name="connsiteY38" fmla="*/ 2550695 h 4620126"/>
              <a:gd name="connsiteX39" fmla="*/ 4735630 w 8460606"/>
              <a:gd name="connsiteY39" fmla="*/ 2464067 h 4620126"/>
              <a:gd name="connsiteX40" fmla="*/ 4754880 w 8460606"/>
              <a:gd name="connsiteY40" fmla="*/ 2406316 h 4620126"/>
              <a:gd name="connsiteX41" fmla="*/ 4764505 w 8460606"/>
              <a:gd name="connsiteY41" fmla="*/ 2377440 h 4620126"/>
              <a:gd name="connsiteX42" fmla="*/ 4822257 w 8460606"/>
              <a:gd name="connsiteY42" fmla="*/ 2252312 h 4620126"/>
              <a:gd name="connsiteX43" fmla="*/ 4908884 w 8460606"/>
              <a:gd name="connsiteY43" fmla="*/ 1982804 h 4620126"/>
              <a:gd name="connsiteX44" fmla="*/ 4918510 w 8460606"/>
              <a:gd name="connsiteY44" fmla="*/ 1876926 h 4620126"/>
              <a:gd name="connsiteX45" fmla="*/ 4937760 w 8460606"/>
              <a:gd name="connsiteY45" fmla="*/ 1809549 h 4620126"/>
              <a:gd name="connsiteX46" fmla="*/ 4957011 w 8460606"/>
              <a:gd name="connsiteY46" fmla="*/ 1626669 h 4620126"/>
              <a:gd name="connsiteX47" fmla="*/ 4966636 w 8460606"/>
              <a:gd name="connsiteY47" fmla="*/ 1578543 h 4620126"/>
              <a:gd name="connsiteX48" fmla="*/ 4976261 w 8460606"/>
              <a:gd name="connsiteY48" fmla="*/ 1463040 h 4620126"/>
              <a:gd name="connsiteX49" fmla="*/ 5014762 w 8460606"/>
              <a:gd name="connsiteY49" fmla="*/ 1366787 h 4620126"/>
              <a:gd name="connsiteX50" fmla="*/ 5024388 w 8460606"/>
              <a:gd name="connsiteY50" fmla="*/ 1328286 h 4620126"/>
              <a:gd name="connsiteX51" fmla="*/ 5062889 w 8460606"/>
              <a:gd name="connsiteY51" fmla="*/ 1241659 h 4620126"/>
              <a:gd name="connsiteX52" fmla="*/ 5072514 w 8460606"/>
              <a:gd name="connsiteY52" fmla="*/ 1203158 h 4620126"/>
              <a:gd name="connsiteX53" fmla="*/ 5091764 w 8460606"/>
              <a:gd name="connsiteY53" fmla="*/ 1155032 h 4620126"/>
              <a:gd name="connsiteX54" fmla="*/ 5101390 w 8460606"/>
              <a:gd name="connsiteY54" fmla="*/ 1126156 h 4620126"/>
              <a:gd name="connsiteX55" fmla="*/ 5120640 w 8460606"/>
              <a:gd name="connsiteY55" fmla="*/ 1097280 h 4620126"/>
              <a:gd name="connsiteX56" fmla="*/ 5149516 w 8460606"/>
              <a:gd name="connsiteY56" fmla="*/ 1029903 h 4620126"/>
              <a:gd name="connsiteX57" fmla="*/ 5178392 w 8460606"/>
              <a:gd name="connsiteY57" fmla="*/ 1001027 h 4620126"/>
              <a:gd name="connsiteX58" fmla="*/ 5216893 w 8460606"/>
              <a:gd name="connsiteY58" fmla="*/ 943276 h 4620126"/>
              <a:gd name="connsiteX59" fmla="*/ 5236143 w 8460606"/>
              <a:gd name="connsiteY59" fmla="*/ 914400 h 4620126"/>
              <a:gd name="connsiteX60" fmla="*/ 5274644 w 8460606"/>
              <a:gd name="connsiteY60" fmla="*/ 827773 h 4620126"/>
              <a:gd name="connsiteX61" fmla="*/ 5303520 w 8460606"/>
              <a:gd name="connsiteY61" fmla="*/ 770021 h 4620126"/>
              <a:gd name="connsiteX62" fmla="*/ 5361272 w 8460606"/>
              <a:gd name="connsiteY62" fmla="*/ 741145 h 4620126"/>
              <a:gd name="connsiteX63" fmla="*/ 5390148 w 8460606"/>
              <a:gd name="connsiteY63" fmla="*/ 750771 h 4620126"/>
              <a:gd name="connsiteX64" fmla="*/ 5447899 w 8460606"/>
              <a:gd name="connsiteY64" fmla="*/ 731520 h 4620126"/>
              <a:gd name="connsiteX65" fmla="*/ 5505651 w 8460606"/>
              <a:gd name="connsiteY65" fmla="*/ 770021 h 4620126"/>
              <a:gd name="connsiteX66" fmla="*/ 5515276 w 8460606"/>
              <a:gd name="connsiteY66" fmla="*/ 798897 h 4620126"/>
              <a:gd name="connsiteX67" fmla="*/ 5553777 w 8460606"/>
              <a:gd name="connsiteY67" fmla="*/ 875899 h 4620126"/>
              <a:gd name="connsiteX68" fmla="*/ 5582653 w 8460606"/>
              <a:gd name="connsiteY68" fmla="*/ 962526 h 4620126"/>
              <a:gd name="connsiteX69" fmla="*/ 5592278 w 8460606"/>
              <a:gd name="connsiteY69" fmla="*/ 991402 h 4620126"/>
              <a:gd name="connsiteX70" fmla="*/ 5611529 w 8460606"/>
              <a:gd name="connsiteY70" fmla="*/ 1029903 h 4620126"/>
              <a:gd name="connsiteX71" fmla="*/ 5630779 w 8460606"/>
              <a:gd name="connsiteY71" fmla="*/ 1087655 h 4620126"/>
              <a:gd name="connsiteX72" fmla="*/ 5640404 w 8460606"/>
              <a:gd name="connsiteY72" fmla="*/ 1116531 h 4620126"/>
              <a:gd name="connsiteX73" fmla="*/ 5678905 w 8460606"/>
              <a:gd name="connsiteY73" fmla="*/ 1174282 h 4620126"/>
              <a:gd name="connsiteX74" fmla="*/ 5698156 w 8460606"/>
              <a:gd name="connsiteY74" fmla="*/ 1203158 h 4620126"/>
              <a:gd name="connsiteX75" fmla="*/ 5717406 w 8460606"/>
              <a:gd name="connsiteY75" fmla="*/ 1260909 h 4620126"/>
              <a:gd name="connsiteX76" fmla="*/ 5727032 w 8460606"/>
              <a:gd name="connsiteY76" fmla="*/ 1289785 h 4620126"/>
              <a:gd name="connsiteX77" fmla="*/ 5736657 w 8460606"/>
              <a:gd name="connsiteY77" fmla="*/ 1328286 h 4620126"/>
              <a:gd name="connsiteX78" fmla="*/ 5755908 w 8460606"/>
              <a:gd name="connsiteY78" fmla="*/ 1376413 h 4620126"/>
              <a:gd name="connsiteX79" fmla="*/ 5765533 w 8460606"/>
              <a:gd name="connsiteY79" fmla="*/ 1491916 h 4620126"/>
              <a:gd name="connsiteX80" fmla="*/ 5775158 w 8460606"/>
              <a:gd name="connsiteY80" fmla="*/ 1540042 h 4620126"/>
              <a:gd name="connsiteX81" fmla="*/ 5784783 w 8460606"/>
              <a:gd name="connsiteY81" fmla="*/ 1636295 h 4620126"/>
              <a:gd name="connsiteX82" fmla="*/ 5823284 w 8460606"/>
              <a:gd name="connsiteY82" fmla="*/ 1626669 h 4620126"/>
              <a:gd name="connsiteX83" fmla="*/ 5842535 w 8460606"/>
              <a:gd name="connsiteY83" fmla="*/ 1597794 h 4620126"/>
              <a:gd name="connsiteX84" fmla="*/ 5871411 w 8460606"/>
              <a:gd name="connsiteY84" fmla="*/ 1578543 h 4620126"/>
              <a:gd name="connsiteX85" fmla="*/ 5909912 w 8460606"/>
              <a:gd name="connsiteY85" fmla="*/ 1520792 h 4620126"/>
              <a:gd name="connsiteX86" fmla="*/ 5929162 w 8460606"/>
              <a:gd name="connsiteY86" fmla="*/ 1491916 h 4620126"/>
              <a:gd name="connsiteX87" fmla="*/ 5958038 w 8460606"/>
              <a:gd name="connsiteY87" fmla="*/ 1434164 h 4620126"/>
              <a:gd name="connsiteX88" fmla="*/ 5977289 w 8460606"/>
              <a:gd name="connsiteY88" fmla="*/ 1232034 h 4620126"/>
              <a:gd name="connsiteX89" fmla="*/ 5986914 w 8460606"/>
              <a:gd name="connsiteY89" fmla="*/ 1145406 h 4620126"/>
              <a:gd name="connsiteX90" fmla="*/ 6006164 w 8460606"/>
              <a:gd name="connsiteY90" fmla="*/ 1078029 h 4620126"/>
              <a:gd name="connsiteX91" fmla="*/ 6035040 w 8460606"/>
              <a:gd name="connsiteY91" fmla="*/ 808522 h 4620126"/>
              <a:gd name="connsiteX92" fmla="*/ 6054291 w 8460606"/>
              <a:gd name="connsiteY92" fmla="*/ 741145 h 4620126"/>
              <a:gd name="connsiteX93" fmla="*/ 6073541 w 8460606"/>
              <a:gd name="connsiteY93" fmla="*/ 683394 h 4620126"/>
              <a:gd name="connsiteX94" fmla="*/ 6092792 w 8460606"/>
              <a:gd name="connsiteY94" fmla="*/ 596766 h 4620126"/>
              <a:gd name="connsiteX95" fmla="*/ 6131293 w 8460606"/>
              <a:gd name="connsiteY95" fmla="*/ 462013 h 4620126"/>
              <a:gd name="connsiteX96" fmla="*/ 6150543 w 8460606"/>
              <a:gd name="connsiteY96" fmla="*/ 423512 h 4620126"/>
              <a:gd name="connsiteX97" fmla="*/ 6179419 w 8460606"/>
              <a:gd name="connsiteY97" fmla="*/ 317634 h 4620126"/>
              <a:gd name="connsiteX98" fmla="*/ 6198670 w 8460606"/>
              <a:gd name="connsiteY98" fmla="*/ 279133 h 4620126"/>
              <a:gd name="connsiteX99" fmla="*/ 6217920 w 8460606"/>
              <a:gd name="connsiteY99" fmla="*/ 221381 h 4620126"/>
              <a:gd name="connsiteX100" fmla="*/ 6275672 w 8460606"/>
              <a:gd name="connsiteY100" fmla="*/ 115503 h 4620126"/>
              <a:gd name="connsiteX101" fmla="*/ 6294922 w 8460606"/>
              <a:gd name="connsiteY101" fmla="*/ 57752 h 4620126"/>
              <a:gd name="connsiteX102" fmla="*/ 6304548 w 8460606"/>
              <a:gd name="connsiteY102" fmla="*/ 28876 h 4620126"/>
              <a:gd name="connsiteX103" fmla="*/ 6323798 w 8460606"/>
              <a:gd name="connsiteY103" fmla="*/ 0 h 4620126"/>
              <a:gd name="connsiteX104" fmla="*/ 6352674 w 8460606"/>
              <a:gd name="connsiteY104" fmla="*/ 9625 h 4620126"/>
              <a:gd name="connsiteX105" fmla="*/ 6371924 w 8460606"/>
              <a:gd name="connsiteY105" fmla="*/ 38501 h 4620126"/>
              <a:gd name="connsiteX106" fmla="*/ 6400800 w 8460606"/>
              <a:gd name="connsiteY106" fmla="*/ 67377 h 4620126"/>
              <a:gd name="connsiteX107" fmla="*/ 6420051 w 8460606"/>
              <a:gd name="connsiteY107" fmla="*/ 125128 h 4620126"/>
              <a:gd name="connsiteX108" fmla="*/ 6458552 w 8460606"/>
              <a:gd name="connsiteY108" fmla="*/ 182880 h 4620126"/>
              <a:gd name="connsiteX109" fmla="*/ 6477802 w 8460606"/>
              <a:gd name="connsiteY109" fmla="*/ 211756 h 4620126"/>
              <a:gd name="connsiteX110" fmla="*/ 6516303 w 8460606"/>
              <a:gd name="connsiteY110" fmla="*/ 298383 h 4620126"/>
              <a:gd name="connsiteX111" fmla="*/ 6545179 w 8460606"/>
              <a:gd name="connsiteY111" fmla="*/ 442762 h 4620126"/>
              <a:gd name="connsiteX112" fmla="*/ 6564430 w 8460606"/>
              <a:gd name="connsiteY112" fmla="*/ 471638 h 4620126"/>
              <a:gd name="connsiteX113" fmla="*/ 6593305 w 8460606"/>
              <a:gd name="connsiteY113" fmla="*/ 529389 h 4620126"/>
              <a:gd name="connsiteX114" fmla="*/ 6602931 w 8460606"/>
              <a:gd name="connsiteY114" fmla="*/ 558265 h 4620126"/>
              <a:gd name="connsiteX115" fmla="*/ 6631806 w 8460606"/>
              <a:gd name="connsiteY115" fmla="*/ 567891 h 4620126"/>
              <a:gd name="connsiteX116" fmla="*/ 6651057 w 8460606"/>
              <a:gd name="connsiteY116" fmla="*/ 596766 h 4620126"/>
              <a:gd name="connsiteX117" fmla="*/ 6699183 w 8460606"/>
              <a:gd name="connsiteY117" fmla="*/ 654518 h 4620126"/>
              <a:gd name="connsiteX118" fmla="*/ 6728059 w 8460606"/>
              <a:gd name="connsiteY118" fmla="*/ 712269 h 4620126"/>
              <a:gd name="connsiteX119" fmla="*/ 6737684 w 8460606"/>
              <a:gd name="connsiteY119" fmla="*/ 750771 h 4620126"/>
              <a:gd name="connsiteX120" fmla="*/ 6766560 w 8460606"/>
              <a:gd name="connsiteY120" fmla="*/ 808522 h 4620126"/>
              <a:gd name="connsiteX121" fmla="*/ 6776185 w 8460606"/>
              <a:gd name="connsiteY121" fmla="*/ 847023 h 4620126"/>
              <a:gd name="connsiteX122" fmla="*/ 6785811 w 8460606"/>
              <a:gd name="connsiteY122" fmla="*/ 904775 h 4620126"/>
              <a:gd name="connsiteX123" fmla="*/ 6805061 w 8460606"/>
              <a:gd name="connsiteY123" fmla="*/ 933651 h 4620126"/>
              <a:gd name="connsiteX124" fmla="*/ 6824312 w 8460606"/>
              <a:gd name="connsiteY124" fmla="*/ 1010653 h 4620126"/>
              <a:gd name="connsiteX125" fmla="*/ 6833937 w 8460606"/>
              <a:gd name="connsiteY125" fmla="*/ 1049154 h 4620126"/>
              <a:gd name="connsiteX126" fmla="*/ 6853188 w 8460606"/>
              <a:gd name="connsiteY126" fmla="*/ 1116531 h 4620126"/>
              <a:gd name="connsiteX127" fmla="*/ 6862813 w 8460606"/>
              <a:gd name="connsiteY127" fmla="*/ 1174282 h 4620126"/>
              <a:gd name="connsiteX128" fmla="*/ 6872438 w 8460606"/>
              <a:gd name="connsiteY128" fmla="*/ 1655545 h 4620126"/>
              <a:gd name="connsiteX129" fmla="*/ 6882063 w 8460606"/>
              <a:gd name="connsiteY129" fmla="*/ 1684421 h 4620126"/>
              <a:gd name="connsiteX130" fmla="*/ 6891689 w 8460606"/>
              <a:gd name="connsiteY130" fmla="*/ 1751798 h 4620126"/>
              <a:gd name="connsiteX131" fmla="*/ 6910939 w 8460606"/>
              <a:gd name="connsiteY131" fmla="*/ 1780674 h 4620126"/>
              <a:gd name="connsiteX132" fmla="*/ 6939815 w 8460606"/>
              <a:gd name="connsiteY132" fmla="*/ 1848051 h 4620126"/>
              <a:gd name="connsiteX133" fmla="*/ 6959065 w 8460606"/>
              <a:gd name="connsiteY133" fmla="*/ 1876926 h 4620126"/>
              <a:gd name="connsiteX134" fmla="*/ 6978316 w 8460606"/>
              <a:gd name="connsiteY134" fmla="*/ 1934678 h 4620126"/>
              <a:gd name="connsiteX135" fmla="*/ 7016817 w 8460606"/>
              <a:gd name="connsiteY135" fmla="*/ 1992429 h 4620126"/>
              <a:gd name="connsiteX136" fmla="*/ 7036068 w 8460606"/>
              <a:gd name="connsiteY136" fmla="*/ 2021305 h 4620126"/>
              <a:gd name="connsiteX137" fmla="*/ 7045693 w 8460606"/>
              <a:gd name="connsiteY137" fmla="*/ 2050181 h 4620126"/>
              <a:gd name="connsiteX138" fmla="*/ 7141945 w 8460606"/>
              <a:gd name="connsiteY138" fmla="*/ 2146434 h 4620126"/>
              <a:gd name="connsiteX139" fmla="*/ 7209322 w 8460606"/>
              <a:gd name="connsiteY139" fmla="*/ 2165684 h 4620126"/>
              <a:gd name="connsiteX140" fmla="*/ 7267074 w 8460606"/>
              <a:gd name="connsiteY140" fmla="*/ 2204185 h 4620126"/>
              <a:gd name="connsiteX141" fmla="*/ 7295950 w 8460606"/>
              <a:gd name="connsiteY141" fmla="*/ 2223436 h 4620126"/>
              <a:gd name="connsiteX142" fmla="*/ 7575082 w 8460606"/>
              <a:gd name="connsiteY142" fmla="*/ 2213811 h 4620126"/>
              <a:gd name="connsiteX143" fmla="*/ 7661710 w 8460606"/>
              <a:gd name="connsiteY143" fmla="*/ 2165684 h 4620126"/>
              <a:gd name="connsiteX144" fmla="*/ 7748337 w 8460606"/>
              <a:gd name="connsiteY144" fmla="*/ 2136808 h 4620126"/>
              <a:gd name="connsiteX145" fmla="*/ 7777213 w 8460606"/>
              <a:gd name="connsiteY145" fmla="*/ 2127183 h 4620126"/>
              <a:gd name="connsiteX146" fmla="*/ 7806089 w 8460606"/>
              <a:gd name="connsiteY146" fmla="*/ 2107933 h 4620126"/>
              <a:gd name="connsiteX147" fmla="*/ 7834964 w 8460606"/>
              <a:gd name="connsiteY147" fmla="*/ 2079057 h 4620126"/>
              <a:gd name="connsiteX148" fmla="*/ 7950468 w 8460606"/>
              <a:gd name="connsiteY148" fmla="*/ 2050181 h 4620126"/>
              <a:gd name="connsiteX149" fmla="*/ 7979343 w 8460606"/>
              <a:gd name="connsiteY149" fmla="*/ 2040556 h 4620126"/>
              <a:gd name="connsiteX150" fmla="*/ 8075596 w 8460606"/>
              <a:gd name="connsiteY150" fmla="*/ 2021305 h 4620126"/>
              <a:gd name="connsiteX151" fmla="*/ 8114097 w 8460606"/>
              <a:gd name="connsiteY151" fmla="*/ 2002055 h 4620126"/>
              <a:gd name="connsiteX152" fmla="*/ 8171849 w 8460606"/>
              <a:gd name="connsiteY152" fmla="*/ 1982804 h 4620126"/>
              <a:gd name="connsiteX153" fmla="*/ 8229600 w 8460606"/>
              <a:gd name="connsiteY153" fmla="*/ 1944303 h 4620126"/>
              <a:gd name="connsiteX154" fmla="*/ 8258476 w 8460606"/>
              <a:gd name="connsiteY154" fmla="*/ 1925053 h 4620126"/>
              <a:gd name="connsiteX155" fmla="*/ 8277726 w 8460606"/>
              <a:gd name="connsiteY155" fmla="*/ 1896177 h 4620126"/>
              <a:gd name="connsiteX156" fmla="*/ 8306602 w 8460606"/>
              <a:gd name="connsiteY156" fmla="*/ 1886552 h 4620126"/>
              <a:gd name="connsiteX157" fmla="*/ 8364354 w 8460606"/>
              <a:gd name="connsiteY157" fmla="*/ 1857676 h 4620126"/>
              <a:gd name="connsiteX158" fmla="*/ 8383604 w 8460606"/>
              <a:gd name="connsiteY158" fmla="*/ 1828800 h 4620126"/>
              <a:gd name="connsiteX159" fmla="*/ 8460606 w 8460606"/>
              <a:gd name="connsiteY159"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060834 w 8460606"/>
              <a:gd name="connsiteY24" fmla="*/ 2829827 h 4620126"/>
              <a:gd name="connsiteX25" fmla="*/ 3128211 w 8460606"/>
              <a:gd name="connsiteY25" fmla="*/ 2954956 h 4620126"/>
              <a:gd name="connsiteX26" fmla="*/ 3157086 w 8460606"/>
              <a:gd name="connsiteY26" fmla="*/ 2974206 h 4620126"/>
              <a:gd name="connsiteX27" fmla="*/ 3262964 w 8460606"/>
              <a:gd name="connsiteY27" fmla="*/ 3070459 h 4620126"/>
              <a:gd name="connsiteX28" fmla="*/ 3445844 w 8460606"/>
              <a:gd name="connsiteY28" fmla="*/ 3205213 h 4620126"/>
              <a:gd name="connsiteX29" fmla="*/ 3474720 w 8460606"/>
              <a:gd name="connsiteY29" fmla="*/ 3224463 h 4620126"/>
              <a:gd name="connsiteX30" fmla="*/ 3638350 w 8460606"/>
              <a:gd name="connsiteY30" fmla="*/ 3291840 h 4620126"/>
              <a:gd name="connsiteX31" fmla="*/ 4100362 w 8460606"/>
              <a:gd name="connsiteY31" fmla="*/ 3243714 h 4620126"/>
              <a:gd name="connsiteX32" fmla="*/ 4129238 w 8460606"/>
              <a:gd name="connsiteY32" fmla="*/ 3234088 h 4620126"/>
              <a:gd name="connsiteX33" fmla="*/ 4331369 w 8460606"/>
              <a:gd name="connsiteY33" fmla="*/ 3051208 h 4620126"/>
              <a:gd name="connsiteX34" fmla="*/ 4350619 w 8460606"/>
              <a:gd name="connsiteY34" fmla="*/ 3022333 h 4620126"/>
              <a:gd name="connsiteX35" fmla="*/ 4437246 w 8460606"/>
              <a:gd name="connsiteY35" fmla="*/ 2954956 h 4620126"/>
              <a:gd name="connsiteX36" fmla="*/ 4687503 w 8460606"/>
              <a:gd name="connsiteY36" fmla="*/ 2579571 h 4620126"/>
              <a:gd name="connsiteX37" fmla="*/ 4697129 w 8460606"/>
              <a:gd name="connsiteY37" fmla="*/ 2550695 h 4620126"/>
              <a:gd name="connsiteX38" fmla="*/ 4735630 w 8460606"/>
              <a:gd name="connsiteY38" fmla="*/ 2464067 h 4620126"/>
              <a:gd name="connsiteX39" fmla="*/ 4754880 w 8460606"/>
              <a:gd name="connsiteY39" fmla="*/ 2406316 h 4620126"/>
              <a:gd name="connsiteX40" fmla="*/ 4764505 w 8460606"/>
              <a:gd name="connsiteY40" fmla="*/ 2377440 h 4620126"/>
              <a:gd name="connsiteX41" fmla="*/ 4822257 w 8460606"/>
              <a:gd name="connsiteY41" fmla="*/ 2252312 h 4620126"/>
              <a:gd name="connsiteX42" fmla="*/ 4908884 w 8460606"/>
              <a:gd name="connsiteY42" fmla="*/ 1982804 h 4620126"/>
              <a:gd name="connsiteX43" fmla="*/ 4918510 w 8460606"/>
              <a:gd name="connsiteY43" fmla="*/ 1876926 h 4620126"/>
              <a:gd name="connsiteX44" fmla="*/ 4937760 w 8460606"/>
              <a:gd name="connsiteY44" fmla="*/ 1809549 h 4620126"/>
              <a:gd name="connsiteX45" fmla="*/ 4957011 w 8460606"/>
              <a:gd name="connsiteY45" fmla="*/ 1626669 h 4620126"/>
              <a:gd name="connsiteX46" fmla="*/ 4966636 w 8460606"/>
              <a:gd name="connsiteY46" fmla="*/ 1578543 h 4620126"/>
              <a:gd name="connsiteX47" fmla="*/ 4976261 w 8460606"/>
              <a:gd name="connsiteY47" fmla="*/ 1463040 h 4620126"/>
              <a:gd name="connsiteX48" fmla="*/ 5014762 w 8460606"/>
              <a:gd name="connsiteY48" fmla="*/ 1366787 h 4620126"/>
              <a:gd name="connsiteX49" fmla="*/ 5024388 w 8460606"/>
              <a:gd name="connsiteY49" fmla="*/ 1328286 h 4620126"/>
              <a:gd name="connsiteX50" fmla="*/ 5062889 w 8460606"/>
              <a:gd name="connsiteY50" fmla="*/ 1241659 h 4620126"/>
              <a:gd name="connsiteX51" fmla="*/ 5072514 w 8460606"/>
              <a:gd name="connsiteY51" fmla="*/ 1203158 h 4620126"/>
              <a:gd name="connsiteX52" fmla="*/ 5091764 w 8460606"/>
              <a:gd name="connsiteY52" fmla="*/ 1155032 h 4620126"/>
              <a:gd name="connsiteX53" fmla="*/ 5101390 w 8460606"/>
              <a:gd name="connsiteY53" fmla="*/ 1126156 h 4620126"/>
              <a:gd name="connsiteX54" fmla="*/ 5120640 w 8460606"/>
              <a:gd name="connsiteY54" fmla="*/ 1097280 h 4620126"/>
              <a:gd name="connsiteX55" fmla="*/ 5149516 w 8460606"/>
              <a:gd name="connsiteY55" fmla="*/ 1029903 h 4620126"/>
              <a:gd name="connsiteX56" fmla="*/ 5178392 w 8460606"/>
              <a:gd name="connsiteY56" fmla="*/ 1001027 h 4620126"/>
              <a:gd name="connsiteX57" fmla="*/ 5216893 w 8460606"/>
              <a:gd name="connsiteY57" fmla="*/ 943276 h 4620126"/>
              <a:gd name="connsiteX58" fmla="*/ 5236143 w 8460606"/>
              <a:gd name="connsiteY58" fmla="*/ 914400 h 4620126"/>
              <a:gd name="connsiteX59" fmla="*/ 5274644 w 8460606"/>
              <a:gd name="connsiteY59" fmla="*/ 827773 h 4620126"/>
              <a:gd name="connsiteX60" fmla="*/ 5303520 w 8460606"/>
              <a:gd name="connsiteY60" fmla="*/ 770021 h 4620126"/>
              <a:gd name="connsiteX61" fmla="*/ 5361272 w 8460606"/>
              <a:gd name="connsiteY61" fmla="*/ 741145 h 4620126"/>
              <a:gd name="connsiteX62" fmla="*/ 5390148 w 8460606"/>
              <a:gd name="connsiteY62" fmla="*/ 750771 h 4620126"/>
              <a:gd name="connsiteX63" fmla="*/ 5447899 w 8460606"/>
              <a:gd name="connsiteY63" fmla="*/ 731520 h 4620126"/>
              <a:gd name="connsiteX64" fmla="*/ 5505651 w 8460606"/>
              <a:gd name="connsiteY64" fmla="*/ 770021 h 4620126"/>
              <a:gd name="connsiteX65" fmla="*/ 5515276 w 8460606"/>
              <a:gd name="connsiteY65" fmla="*/ 798897 h 4620126"/>
              <a:gd name="connsiteX66" fmla="*/ 5553777 w 8460606"/>
              <a:gd name="connsiteY66" fmla="*/ 875899 h 4620126"/>
              <a:gd name="connsiteX67" fmla="*/ 5582653 w 8460606"/>
              <a:gd name="connsiteY67" fmla="*/ 962526 h 4620126"/>
              <a:gd name="connsiteX68" fmla="*/ 5592278 w 8460606"/>
              <a:gd name="connsiteY68" fmla="*/ 991402 h 4620126"/>
              <a:gd name="connsiteX69" fmla="*/ 5611529 w 8460606"/>
              <a:gd name="connsiteY69" fmla="*/ 1029903 h 4620126"/>
              <a:gd name="connsiteX70" fmla="*/ 5630779 w 8460606"/>
              <a:gd name="connsiteY70" fmla="*/ 1087655 h 4620126"/>
              <a:gd name="connsiteX71" fmla="*/ 5640404 w 8460606"/>
              <a:gd name="connsiteY71" fmla="*/ 1116531 h 4620126"/>
              <a:gd name="connsiteX72" fmla="*/ 5678905 w 8460606"/>
              <a:gd name="connsiteY72" fmla="*/ 1174282 h 4620126"/>
              <a:gd name="connsiteX73" fmla="*/ 5698156 w 8460606"/>
              <a:gd name="connsiteY73" fmla="*/ 1203158 h 4620126"/>
              <a:gd name="connsiteX74" fmla="*/ 5717406 w 8460606"/>
              <a:gd name="connsiteY74" fmla="*/ 1260909 h 4620126"/>
              <a:gd name="connsiteX75" fmla="*/ 5727032 w 8460606"/>
              <a:gd name="connsiteY75" fmla="*/ 1289785 h 4620126"/>
              <a:gd name="connsiteX76" fmla="*/ 5736657 w 8460606"/>
              <a:gd name="connsiteY76" fmla="*/ 1328286 h 4620126"/>
              <a:gd name="connsiteX77" fmla="*/ 5755908 w 8460606"/>
              <a:gd name="connsiteY77" fmla="*/ 1376413 h 4620126"/>
              <a:gd name="connsiteX78" fmla="*/ 5765533 w 8460606"/>
              <a:gd name="connsiteY78" fmla="*/ 1491916 h 4620126"/>
              <a:gd name="connsiteX79" fmla="*/ 5775158 w 8460606"/>
              <a:gd name="connsiteY79" fmla="*/ 1540042 h 4620126"/>
              <a:gd name="connsiteX80" fmla="*/ 5784783 w 8460606"/>
              <a:gd name="connsiteY80" fmla="*/ 1636295 h 4620126"/>
              <a:gd name="connsiteX81" fmla="*/ 5823284 w 8460606"/>
              <a:gd name="connsiteY81" fmla="*/ 1626669 h 4620126"/>
              <a:gd name="connsiteX82" fmla="*/ 5842535 w 8460606"/>
              <a:gd name="connsiteY82" fmla="*/ 1597794 h 4620126"/>
              <a:gd name="connsiteX83" fmla="*/ 5871411 w 8460606"/>
              <a:gd name="connsiteY83" fmla="*/ 1578543 h 4620126"/>
              <a:gd name="connsiteX84" fmla="*/ 5909912 w 8460606"/>
              <a:gd name="connsiteY84" fmla="*/ 1520792 h 4620126"/>
              <a:gd name="connsiteX85" fmla="*/ 5929162 w 8460606"/>
              <a:gd name="connsiteY85" fmla="*/ 1491916 h 4620126"/>
              <a:gd name="connsiteX86" fmla="*/ 5958038 w 8460606"/>
              <a:gd name="connsiteY86" fmla="*/ 1434164 h 4620126"/>
              <a:gd name="connsiteX87" fmla="*/ 5977289 w 8460606"/>
              <a:gd name="connsiteY87" fmla="*/ 1232034 h 4620126"/>
              <a:gd name="connsiteX88" fmla="*/ 5986914 w 8460606"/>
              <a:gd name="connsiteY88" fmla="*/ 1145406 h 4620126"/>
              <a:gd name="connsiteX89" fmla="*/ 6006164 w 8460606"/>
              <a:gd name="connsiteY89" fmla="*/ 1078029 h 4620126"/>
              <a:gd name="connsiteX90" fmla="*/ 6035040 w 8460606"/>
              <a:gd name="connsiteY90" fmla="*/ 808522 h 4620126"/>
              <a:gd name="connsiteX91" fmla="*/ 6054291 w 8460606"/>
              <a:gd name="connsiteY91" fmla="*/ 741145 h 4620126"/>
              <a:gd name="connsiteX92" fmla="*/ 6073541 w 8460606"/>
              <a:gd name="connsiteY92" fmla="*/ 683394 h 4620126"/>
              <a:gd name="connsiteX93" fmla="*/ 6092792 w 8460606"/>
              <a:gd name="connsiteY93" fmla="*/ 596766 h 4620126"/>
              <a:gd name="connsiteX94" fmla="*/ 6131293 w 8460606"/>
              <a:gd name="connsiteY94" fmla="*/ 462013 h 4620126"/>
              <a:gd name="connsiteX95" fmla="*/ 6150543 w 8460606"/>
              <a:gd name="connsiteY95" fmla="*/ 423512 h 4620126"/>
              <a:gd name="connsiteX96" fmla="*/ 6179419 w 8460606"/>
              <a:gd name="connsiteY96" fmla="*/ 317634 h 4620126"/>
              <a:gd name="connsiteX97" fmla="*/ 6198670 w 8460606"/>
              <a:gd name="connsiteY97" fmla="*/ 279133 h 4620126"/>
              <a:gd name="connsiteX98" fmla="*/ 6217920 w 8460606"/>
              <a:gd name="connsiteY98" fmla="*/ 221381 h 4620126"/>
              <a:gd name="connsiteX99" fmla="*/ 6275672 w 8460606"/>
              <a:gd name="connsiteY99" fmla="*/ 115503 h 4620126"/>
              <a:gd name="connsiteX100" fmla="*/ 6294922 w 8460606"/>
              <a:gd name="connsiteY100" fmla="*/ 57752 h 4620126"/>
              <a:gd name="connsiteX101" fmla="*/ 6304548 w 8460606"/>
              <a:gd name="connsiteY101" fmla="*/ 28876 h 4620126"/>
              <a:gd name="connsiteX102" fmla="*/ 6323798 w 8460606"/>
              <a:gd name="connsiteY102" fmla="*/ 0 h 4620126"/>
              <a:gd name="connsiteX103" fmla="*/ 6352674 w 8460606"/>
              <a:gd name="connsiteY103" fmla="*/ 9625 h 4620126"/>
              <a:gd name="connsiteX104" fmla="*/ 6371924 w 8460606"/>
              <a:gd name="connsiteY104" fmla="*/ 38501 h 4620126"/>
              <a:gd name="connsiteX105" fmla="*/ 6400800 w 8460606"/>
              <a:gd name="connsiteY105" fmla="*/ 67377 h 4620126"/>
              <a:gd name="connsiteX106" fmla="*/ 6420051 w 8460606"/>
              <a:gd name="connsiteY106" fmla="*/ 125128 h 4620126"/>
              <a:gd name="connsiteX107" fmla="*/ 6458552 w 8460606"/>
              <a:gd name="connsiteY107" fmla="*/ 182880 h 4620126"/>
              <a:gd name="connsiteX108" fmla="*/ 6477802 w 8460606"/>
              <a:gd name="connsiteY108" fmla="*/ 211756 h 4620126"/>
              <a:gd name="connsiteX109" fmla="*/ 6516303 w 8460606"/>
              <a:gd name="connsiteY109" fmla="*/ 298383 h 4620126"/>
              <a:gd name="connsiteX110" fmla="*/ 6545179 w 8460606"/>
              <a:gd name="connsiteY110" fmla="*/ 442762 h 4620126"/>
              <a:gd name="connsiteX111" fmla="*/ 6564430 w 8460606"/>
              <a:gd name="connsiteY111" fmla="*/ 471638 h 4620126"/>
              <a:gd name="connsiteX112" fmla="*/ 6593305 w 8460606"/>
              <a:gd name="connsiteY112" fmla="*/ 529389 h 4620126"/>
              <a:gd name="connsiteX113" fmla="*/ 6602931 w 8460606"/>
              <a:gd name="connsiteY113" fmla="*/ 558265 h 4620126"/>
              <a:gd name="connsiteX114" fmla="*/ 6631806 w 8460606"/>
              <a:gd name="connsiteY114" fmla="*/ 567891 h 4620126"/>
              <a:gd name="connsiteX115" fmla="*/ 6651057 w 8460606"/>
              <a:gd name="connsiteY115" fmla="*/ 596766 h 4620126"/>
              <a:gd name="connsiteX116" fmla="*/ 6699183 w 8460606"/>
              <a:gd name="connsiteY116" fmla="*/ 654518 h 4620126"/>
              <a:gd name="connsiteX117" fmla="*/ 6728059 w 8460606"/>
              <a:gd name="connsiteY117" fmla="*/ 712269 h 4620126"/>
              <a:gd name="connsiteX118" fmla="*/ 6737684 w 8460606"/>
              <a:gd name="connsiteY118" fmla="*/ 750771 h 4620126"/>
              <a:gd name="connsiteX119" fmla="*/ 6766560 w 8460606"/>
              <a:gd name="connsiteY119" fmla="*/ 808522 h 4620126"/>
              <a:gd name="connsiteX120" fmla="*/ 6776185 w 8460606"/>
              <a:gd name="connsiteY120" fmla="*/ 847023 h 4620126"/>
              <a:gd name="connsiteX121" fmla="*/ 6785811 w 8460606"/>
              <a:gd name="connsiteY121" fmla="*/ 904775 h 4620126"/>
              <a:gd name="connsiteX122" fmla="*/ 6805061 w 8460606"/>
              <a:gd name="connsiteY122" fmla="*/ 933651 h 4620126"/>
              <a:gd name="connsiteX123" fmla="*/ 6824312 w 8460606"/>
              <a:gd name="connsiteY123" fmla="*/ 1010653 h 4620126"/>
              <a:gd name="connsiteX124" fmla="*/ 6833937 w 8460606"/>
              <a:gd name="connsiteY124" fmla="*/ 1049154 h 4620126"/>
              <a:gd name="connsiteX125" fmla="*/ 6853188 w 8460606"/>
              <a:gd name="connsiteY125" fmla="*/ 1116531 h 4620126"/>
              <a:gd name="connsiteX126" fmla="*/ 6862813 w 8460606"/>
              <a:gd name="connsiteY126" fmla="*/ 1174282 h 4620126"/>
              <a:gd name="connsiteX127" fmla="*/ 6872438 w 8460606"/>
              <a:gd name="connsiteY127" fmla="*/ 1655545 h 4620126"/>
              <a:gd name="connsiteX128" fmla="*/ 6882063 w 8460606"/>
              <a:gd name="connsiteY128" fmla="*/ 1684421 h 4620126"/>
              <a:gd name="connsiteX129" fmla="*/ 6891689 w 8460606"/>
              <a:gd name="connsiteY129" fmla="*/ 1751798 h 4620126"/>
              <a:gd name="connsiteX130" fmla="*/ 6910939 w 8460606"/>
              <a:gd name="connsiteY130" fmla="*/ 1780674 h 4620126"/>
              <a:gd name="connsiteX131" fmla="*/ 6939815 w 8460606"/>
              <a:gd name="connsiteY131" fmla="*/ 1848051 h 4620126"/>
              <a:gd name="connsiteX132" fmla="*/ 6959065 w 8460606"/>
              <a:gd name="connsiteY132" fmla="*/ 1876926 h 4620126"/>
              <a:gd name="connsiteX133" fmla="*/ 6978316 w 8460606"/>
              <a:gd name="connsiteY133" fmla="*/ 1934678 h 4620126"/>
              <a:gd name="connsiteX134" fmla="*/ 7016817 w 8460606"/>
              <a:gd name="connsiteY134" fmla="*/ 1992429 h 4620126"/>
              <a:gd name="connsiteX135" fmla="*/ 7036068 w 8460606"/>
              <a:gd name="connsiteY135" fmla="*/ 2021305 h 4620126"/>
              <a:gd name="connsiteX136" fmla="*/ 7045693 w 8460606"/>
              <a:gd name="connsiteY136" fmla="*/ 2050181 h 4620126"/>
              <a:gd name="connsiteX137" fmla="*/ 7141945 w 8460606"/>
              <a:gd name="connsiteY137" fmla="*/ 2146434 h 4620126"/>
              <a:gd name="connsiteX138" fmla="*/ 7209322 w 8460606"/>
              <a:gd name="connsiteY138" fmla="*/ 2165684 h 4620126"/>
              <a:gd name="connsiteX139" fmla="*/ 7267074 w 8460606"/>
              <a:gd name="connsiteY139" fmla="*/ 2204185 h 4620126"/>
              <a:gd name="connsiteX140" fmla="*/ 7295950 w 8460606"/>
              <a:gd name="connsiteY140" fmla="*/ 2223436 h 4620126"/>
              <a:gd name="connsiteX141" fmla="*/ 7575082 w 8460606"/>
              <a:gd name="connsiteY141" fmla="*/ 2213811 h 4620126"/>
              <a:gd name="connsiteX142" fmla="*/ 7661710 w 8460606"/>
              <a:gd name="connsiteY142" fmla="*/ 2165684 h 4620126"/>
              <a:gd name="connsiteX143" fmla="*/ 7748337 w 8460606"/>
              <a:gd name="connsiteY143" fmla="*/ 2136808 h 4620126"/>
              <a:gd name="connsiteX144" fmla="*/ 7777213 w 8460606"/>
              <a:gd name="connsiteY144" fmla="*/ 2127183 h 4620126"/>
              <a:gd name="connsiteX145" fmla="*/ 7806089 w 8460606"/>
              <a:gd name="connsiteY145" fmla="*/ 2107933 h 4620126"/>
              <a:gd name="connsiteX146" fmla="*/ 7834964 w 8460606"/>
              <a:gd name="connsiteY146" fmla="*/ 2079057 h 4620126"/>
              <a:gd name="connsiteX147" fmla="*/ 7950468 w 8460606"/>
              <a:gd name="connsiteY147" fmla="*/ 2050181 h 4620126"/>
              <a:gd name="connsiteX148" fmla="*/ 7979343 w 8460606"/>
              <a:gd name="connsiteY148" fmla="*/ 2040556 h 4620126"/>
              <a:gd name="connsiteX149" fmla="*/ 8075596 w 8460606"/>
              <a:gd name="connsiteY149" fmla="*/ 2021305 h 4620126"/>
              <a:gd name="connsiteX150" fmla="*/ 8114097 w 8460606"/>
              <a:gd name="connsiteY150" fmla="*/ 2002055 h 4620126"/>
              <a:gd name="connsiteX151" fmla="*/ 8171849 w 8460606"/>
              <a:gd name="connsiteY151" fmla="*/ 1982804 h 4620126"/>
              <a:gd name="connsiteX152" fmla="*/ 8229600 w 8460606"/>
              <a:gd name="connsiteY152" fmla="*/ 1944303 h 4620126"/>
              <a:gd name="connsiteX153" fmla="*/ 8258476 w 8460606"/>
              <a:gd name="connsiteY153" fmla="*/ 1925053 h 4620126"/>
              <a:gd name="connsiteX154" fmla="*/ 8277726 w 8460606"/>
              <a:gd name="connsiteY154" fmla="*/ 1896177 h 4620126"/>
              <a:gd name="connsiteX155" fmla="*/ 8306602 w 8460606"/>
              <a:gd name="connsiteY155" fmla="*/ 1886552 h 4620126"/>
              <a:gd name="connsiteX156" fmla="*/ 8364354 w 8460606"/>
              <a:gd name="connsiteY156" fmla="*/ 1857676 h 4620126"/>
              <a:gd name="connsiteX157" fmla="*/ 8383604 w 8460606"/>
              <a:gd name="connsiteY157" fmla="*/ 1828800 h 4620126"/>
              <a:gd name="connsiteX158" fmla="*/ 8460606 w 8460606"/>
              <a:gd name="connsiteY15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157086 w 8460606"/>
              <a:gd name="connsiteY25" fmla="*/ 2974206 h 4620126"/>
              <a:gd name="connsiteX26" fmla="*/ 3262964 w 8460606"/>
              <a:gd name="connsiteY26" fmla="*/ 3070459 h 4620126"/>
              <a:gd name="connsiteX27" fmla="*/ 3445844 w 8460606"/>
              <a:gd name="connsiteY27" fmla="*/ 3205213 h 4620126"/>
              <a:gd name="connsiteX28" fmla="*/ 3474720 w 8460606"/>
              <a:gd name="connsiteY28" fmla="*/ 3224463 h 4620126"/>
              <a:gd name="connsiteX29" fmla="*/ 3638350 w 8460606"/>
              <a:gd name="connsiteY29" fmla="*/ 3291840 h 4620126"/>
              <a:gd name="connsiteX30" fmla="*/ 4100362 w 8460606"/>
              <a:gd name="connsiteY30" fmla="*/ 3243714 h 4620126"/>
              <a:gd name="connsiteX31" fmla="*/ 4129238 w 8460606"/>
              <a:gd name="connsiteY31" fmla="*/ 3234088 h 4620126"/>
              <a:gd name="connsiteX32" fmla="*/ 4331369 w 8460606"/>
              <a:gd name="connsiteY32" fmla="*/ 3051208 h 4620126"/>
              <a:gd name="connsiteX33" fmla="*/ 4350619 w 8460606"/>
              <a:gd name="connsiteY33" fmla="*/ 3022333 h 4620126"/>
              <a:gd name="connsiteX34" fmla="*/ 4437246 w 8460606"/>
              <a:gd name="connsiteY34" fmla="*/ 2954956 h 4620126"/>
              <a:gd name="connsiteX35" fmla="*/ 4687503 w 8460606"/>
              <a:gd name="connsiteY35" fmla="*/ 2579571 h 4620126"/>
              <a:gd name="connsiteX36" fmla="*/ 4697129 w 8460606"/>
              <a:gd name="connsiteY36" fmla="*/ 2550695 h 4620126"/>
              <a:gd name="connsiteX37" fmla="*/ 4735630 w 8460606"/>
              <a:gd name="connsiteY37" fmla="*/ 2464067 h 4620126"/>
              <a:gd name="connsiteX38" fmla="*/ 4754880 w 8460606"/>
              <a:gd name="connsiteY38" fmla="*/ 2406316 h 4620126"/>
              <a:gd name="connsiteX39" fmla="*/ 4764505 w 8460606"/>
              <a:gd name="connsiteY39" fmla="*/ 2377440 h 4620126"/>
              <a:gd name="connsiteX40" fmla="*/ 4822257 w 8460606"/>
              <a:gd name="connsiteY40" fmla="*/ 2252312 h 4620126"/>
              <a:gd name="connsiteX41" fmla="*/ 4908884 w 8460606"/>
              <a:gd name="connsiteY41" fmla="*/ 1982804 h 4620126"/>
              <a:gd name="connsiteX42" fmla="*/ 4918510 w 8460606"/>
              <a:gd name="connsiteY42" fmla="*/ 1876926 h 4620126"/>
              <a:gd name="connsiteX43" fmla="*/ 4937760 w 8460606"/>
              <a:gd name="connsiteY43" fmla="*/ 1809549 h 4620126"/>
              <a:gd name="connsiteX44" fmla="*/ 4957011 w 8460606"/>
              <a:gd name="connsiteY44" fmla="*/ 1626669 h 4620126"/>
              <a:gd name="connsiteX45" fmla="*/ 4966636 w 8460606"/>
              <a:gd name="connsiteY45" fmla="*/ 1578543 h 4620126"/>
              <a:gd name="connsiteX46" fmla="*/ 4976261 w 8460606"/>
              <a:gd name="connsiteY46" fmla="*/ 1463040 h 4620126"/>
              <a:gd name="connsiteX47" fmla="*/ 5014762 w 8460606"/>
              <a:gd name="connsiteY47" fmla="*/ 1366787 h 4620126"/>
              <a:gd name="connsiteX48" fmla="*/ 5024388 w 8460606"/>
              <a:gd name="connsiteY48" fmla="*/ 1328286 h 4620126"/>
              <a:gd name="connsiteX49" fmla="*/ 5062889 w 8460606"/>
              <a:gd name="connsiteY49" fmla="*/ 1241659 h 4620126"/>
              <a:gd name="connsiteX50" fmla="*/ 5072514 w 8460606"/>
              <a:gd name="connsiteY50" fmla="*/ 1203158 h 4620126"/>
              <a:gd name="connsiteX51" fmla="*/ 5091764 w 8460606"/>
              <a:gd name="connsiteY51" fmla="*/ 1155032 h 4620126"/>
              <a:gd name="connsiteX52" fmla="*/ 5101390 w 8460606"/>
              <a:gd name="connsiteY52" fmla="*/ 1126156 h 4620126"/>
              <a:gd name="connsiteX53" fmla="*/ 5120640 w 8460606"/>
              <a:gd name="connsiteY53" fmla="*/ 1097280 h 4620126"/>
              <a:gd name="connsiteX54" fmla="*/ 5149516 w 8460606"/>
              <a:gd name="connsiteY54" fmla="*/ 1029903 h 4620126"/>
              <a:gd name="connsiteX55" fmla="*/ 5178392 w 8460606"/>
              <a:gd name="connsiteY55" fmla="*/ 1001027 h 4620126"/>
              <a:gd name="connsiteX56" fmla="*/ 5216893 w 8460606"/>
              <a:gd name="connsiteY56" fmla="*/ 943276 h 4620126"/>
              <a:gd name="connsiteX57" fmla="*/ 5236143 w 8460606"/>
              <a:gd name="connsiteY57" fmla="*/ 914400 h 4620126"/>
              <a:gd name="connsiteX58" fmla="*/ 5274644 w 8460606"/>
              <a:gd name="connsiteY58" fmla="*/ 827773 h 4620126"/>
              <a:gd name="connsiteX59" fmla="*/ 5303520 w 8460606"/>
              <a:gd name="connsiteY59" fmla="*/ 770021 h 4620126"/>
              <a:gd name="connsiteX60" fmla="*/ 5361272 w 8460606"/>
              <a:gd name="connsiteY60" fmla="*/ 741145 h 4620126"/>
              <a:gd name="connsiteX61" fmla="*/ 5390148 w 8460606"/>
              <a:gd name="connsiteY61" fmla="*/ 750771 h 4620126"/>
              <a:gd name="connsiteX62" fmla="*/ 5447899 w 8460606"/>
              <a:gd name="connsiteY62" fmla="*/ 731520 h 4620126"/>
              <a:gd name="connsiteX63" fmla="*/ 5505651 w 8460606"/>
              <a:gd name="connsiteY63" fmla="*/ 770021 h 4620126"/>
              <a:gd name="connsiteX64" fmla="*/ 5515276 w 8460606"/>
              <a:gd name="connsiteY64" fmla="*/ 798897 h 4620126"/>
              <a:gd name="connsiteX65" fmla="*/ 5553777 w 8460606"/>
              <a:gd name="connsiteY65" fmla="*/ 875899 h 4620126"/>
              <a:gd name="connsiteX66" fmla="*/ 5582653 w 8460606"/>
              <a:gd name="connsiteY66" fmla="*/ 962526 h 4620126"/>
              <a:gd name="connsiteX67" fmla="*/ 5592278 w 8460606"/>
              <a:gd name="connsiteY67" fmla="*/ 991402 h 4620126"/>
              <a:gd name="connsiteX68" fmla="*/ 5611529 w 8460606"/>
              <a:gd name="connsiteY68" fmla="*/ 1029903 h 4620126"/>
              <a:gd name="connsiteX69" fmla="*/ 5630779 w 8460606"/>
              <a:gd name="connsiteY69" fmla="*/ 1087655 h 4620126"/>
              <a:gd name="connsiteX70" fmla="*/ 5640404 w 8460606"/>
              <a:gd name="connsiteY70" fmla="*/ 1116531 h 4620126"/>
              <a:gd name="connsiteX71" fmla="*/ 5678905 w 8460606"/>
              <a:gd name="connsiteY71" fmla="*/ 1174282 h 4620126"/>
              <a:gd name="connsiteX72" fmla="*/ 5698156 w 8460606"/>
              <a:gd name="connsiteY72" fmla="*/ 1203158 h 4620126"/>
              <a:gd name="connsiteX73" fmla="*/ 5717406 w 8460606"/>
              <a:gd name="connsiteY73" fmla="*/ 1260909 h 4620126"/>
              <a:gd name="connsiteX74" fmla="*/ 5727032 w 8460606"/>
              <a:gd name="connsiteY74" fmla="*/ 1289785 h 4620126"/>
              <a:gd name="connsiteX75" fmla="*/ 5736657 w 8460606"/>
              <a:gd name="connsiteY75" fmla="*/ 1328286 h 4620126"/>
              <a:gd name="connsiteX76" fmla="*/ 5755908 w 8460606"/>
              <a:gd name="connsiteY76" fmla="*/ 1376413 h 4620126"/>
              <a:gd name="connsiteX77" fmla="*/ 5765533 w 8460606"/>
              <a:gd name="connsiteY77" fmla="*/ 1491916 h 4620126"/>
              <a:gd name="connsiteX78" fmla="*/ 5775158 w 8460606"/>
              <a:gd name="connsiteY78" fmla="*/ 1540042 h 4620126"/>
              <a:gd name="connsiteX79" fmla="*/ 5784783 w 8460606"/>
              <a:gd name="connsiteY79" fmla="*/ 1636295 h 4620126"/>
              <a:gd name="connsiteX80" fmla="*/ 5823284 w 8460606"/>
              <a:gd name="connsiteY80" fmla="*/ 1626669 h 4620126"/>
              <a:gd name="connsiteX81" fmla="*/ 5842535 w 8460606"/>
              <a:gd name="connsiteY81" fmla="*/ 1597794 h 4620126"/>
              <a:gd name="connsiteX82" fmla="*/ 5871411 w 8460606"/>
              <a:gd name="connsiteY82" fmla="*/ 1578543 h 4620126"/>
              <a:gd name="connsiteX83" fmla="*/ 5909912 w 8460606"/>
              <a:gd name="connsiteY83" fmla="*/ 1520792 h 4620126"/>
              <a:gd name="connsiteX84" fmla="*/ 5929162 w 8460606"/>
              <a:gd name="connsiteY84" fmla="*/ 1491916 h 4620126"/>
              <a:gd name="connsiteX85" fmla="*/ 5958038 w 8460606"/>
              <a:gd name="connsiteY85" fmla="*/ 1434164 h 4620126"/>
              <a:gd name="connsiteX86" fmla="*/ 5977289 w 8460606"/>
              <a:gd name="connsiteY86" fmla="*/ 1232034 h 4620126"/>
              <a:gd name="connsiteX87" fmla="*/ 5986914 w 8460606"/>
              <a:gd name="connsiteY87" fmla="*/ 1145406 h 4620126"/>
              <a:gd name="connsiteX88" fmla="*/ 6006164 w 8460606"/>
              <a:gd name="connsiteY88" fmla="*/ 1078029 h 4620126"/>
              <a:gd name="connsiteX89" fmla="*/ 6035040 w 8460606"/>
              <a:gd name="connsiteY89" fmla="*/ 808522 h 4620126"/>
              <a:gd name="connsiteX90" fmla="*/ 6054291 w 8460606"/>
              <a:gd name="connsiteY90" fmla="*/ 741145 h 4620126"/>
              <a:gd name="connsiteX91" fmla="*/ 6073541 w 8460606"/>
              <a:gd name="connsiteY91" fmla="*/ 683394 h 4620126"/>
              <a:gd name="connsiteX92" fmla="*/ 6092792 w 8460606"/>
              <a:gd name="connsiteY92" fmla="*/ 596766 h 4620126"/>
              <a:gd name="connsiteX93" fmla="*/ 6131293 w 8460606"/>
              <a:gd name="connsiteY93" fmla="*/ 462013 h 4620126"/>
              <a:gd name="connsiteX94" fmla="*/ 6150543 w 8460606"/>
              <a:gd name="connsiteY94" fmla="*/ 423512 h 4620126"/>
              <a:gd name="connsiteX95" fmla="*/ 6179419 w 8460606"/>
              <a:gd name="connsiteY95" fmla="*/ 317634 h 4620126"/>
              <a:gd name="connsiteX96" fmla="*/ 6198670 w 8460606"/>
              <a:gd name="connsiteY96" fmla="*/ 279133 h 4620126"/>
              <a:gd name="connsiteX97" fmla="*/ 6217920 w 8460606"/>
              <a:gd name="connsiteY97" fmla="*/ 221381 h 4620126"/>
              <a:gd name="connsiteX98" fmla="*/ 6275672 w 8460606"/>
              <a:gd name="connsiteY98" fmla="*/ 115503 h 4620126"/>
              <a:gd name="connsiteX99" fmla="*/ 6294922 w 8460606"/>
              <a:gd name="connsiteY99" fmla="*/ 57752 h 4620126"/>
              <a:gd name="connsiteX100" fmla="*/ 6304548 w 8460606"/>
              <a:gd name="connsiteY100" fmla="*/ 28876 h 4620126"/>
              <a:gd name="connsiteX101" fmla="*/ 6323798 w 8460606"/>
              <a:gd name="connsiteY101" fmla="*/ 0 h 4620126"/>
              <a:gd name="connsiteX102" fmla="*/ 6352674 w 8460606"/>
              <a:gd name="connsiteY102" fmla="*/ 9625 h 4620126"/>
              <a:gd name="connsiteX103" fmla="*/ 6371924 w 8460606"/>
              <a:gd name="connsiteY103" fmla="*/ 38501 h 4620126"/>
              <a:gd name="connsiteX104" fmla="*/ 6400800 w 8460606"/>
              <a:gd name="connsiteY104" fmla="*/ 67377 h 4620126"/>
              <a:gd name="connsiteX105" fmla="*/ 6420051 w 8460606"/>
              <a:gd name="connsiteY105" fmla="*/ 125128 h 4620126"/>
              <a:gd name="connsiteX106" fmla="*/ 6458552 w 8460606"/>
              <a:gd name="connsiteY106" fmla="*/ 182880 h 4620126"/>
              <a:gd name="connsiteX107" fmla="*/ 6477802 w 8460606"/>
              <a:gd name="connsiteY107" fmla="*/ 211756 h 4620126"/>
              <a:gd name="connsiteX108" fmla="*/ 6516303 w 8460606"/>
              <a:gd name="connsiteY108" fmla="*/ 298383 h 4620126"/>
              <a:gd name="connsiteX109" fmla="*/ 6545179 w 8460606"/>
              <a:gd name="connsiteY109" fmla="*/ 442762 h 4620126"/>
              <a:gd name="connsiteX110" fmla="*/ 6564430 w 8460606"/>
              <a:gd name="connsiteY110" fmla="*/ 471638 h 4620126"/>
              <a:gd name="connsiteX111" fmla="*/ 6593305 w 8460606"/>
              <a:gd name="connsiteY111" fmla="*/ 529389 h 4620126"/>
              <a:gd name="connsiteX112" fmla="*/ 6602931 w 8460606"/>
              <a:gd name="connsiteY112" fmla="*/ 558265 h 4620126"/>
              <a:gd name="connsiteX113" fmla="*/ 6631806 w 8460606"/>
              <a:gd name="connsiteY113" fmla="*/ 567891 h 4620126"/>
              <a:gd name="connsiteX114" fmla="*/ 6651057 w 8460606"/>
              <a:gd name="connsiteY114" fmla="*/ 596766 h 4620126"/>
              <a:gd name="connsiteX115" fmla="*/ 6699183 w 8460606"/>
              <a:gd name="connsiteY115" fmla="*/ 654518 h 4620126"/>
              <a:gd name="connsiteX116" fmla="*/ 6728059 w 8460606"/>
              <a:gd name="connsiteY116" fmla="*/ 712269 h 4620126"/>
              <a:gd name="connsiteX117" fmla="*/ 6737684 w 8460606"/>
              <a:gd name="connsiteY117" fmla="*/ 750771 h 4620126"/>
              <a:gd name="connsiteX118" fmla="*/ 6766560 w 8460606"/>
              <a:gd name="connsiteY118" fmla="*/ 808522 h 4620126"/>
              <a:gd name="connsiteX119" fmla="*/ 6776185 w 8460606"/>
              <a:gd name="connsiteY119" fmla="*/ 847023 h 4620126"/>
              <a:gd name="connsiteX120" fmla="*/ 6785811 w 8460606"/>
              <a:gd name="connsiteY120" fmla="*/ 904775 h 4620126"/>
              <a:gd name="connsiteX121" fmla="*/ 6805061 w 8460606"/>
              <a:gd name="connsiteY121" fmla="*/ 933651 h 4620126"/>
              <a:gd name="connsiteX122" fmla="*/ 6824312 w 8460606"/>
              <a:gd name="connsiteY122" fmla="*/ 1010653 h 4620126"/>
              <a:gd name="connsiteX123" fmla="*/ 6833937 w 8460606"/>
              <a:gd name="connsiteY123" fmla="*/ 1049154 h 4620126"/>
              <a:gd name="connsiteX124" fmla="*/ 6853188 w 8460606"/>
              <a:gd name="connsiteY124" fmla="*/ 1116531 h 4620126"/>
              <a:gd name="connsiteX125" fmla="*/ 6862813 w 8460606"/>
              <a:gd name="connsiteY125" fmla="*/ 1174282 h 4620126"/>
              <a:gd name="connsiteX126" fmla="*/ 6872438 w 8460606"/>
              <a:gd name="connsiteY126" fmla="*/ 1655545 h 4620126"/>
              <a:gd name="connsiteX127" fmla="*/ 6882063 w 8460606"/>
              <a:gd name="connsiteY127" fmla="*/ 1684421 h 4620126"/>
              <a:gd name="connsiteX128" fmla="*/ 6891689 w 8460606"/>
              <a:gd name="connsiteY128" fmla="*/ 1751798 h 4620126"/>
              <a:gd name="connsiteX129" fmla="*/ 6910939 w 8460606"/>
              <a:gd name="connsiteY129" fmla="*/ 1780674 h 4620126"/>
              <a:gd name="connsiteX130" fmla="*/ 6939815 w 8460606"/>
              <a:gd name="connsiteY130" fmla="*/ 1848051 h 4620126"/>
              <a:gd name="connsiteX131" fmla="*/ 6959065 w 8460606"/>
              <a:gd name="connsiteY131" fmla="*/ 1876926 h 4620126"/>
              <a:gd name="connsiteX132" fmla="*/ 6978316 w 8460606"/>
              <a:gd name="connsiteY132" fmla="*/ 1934678 h 4620126"/>
              <a:gd name="connsiteX133" fmla="*/ 7016817 w 8460606"/>
              <a:gd name="connsiteY133" fmla="*/ 1992429 h 4620126"/>
              <a:gd name="connsiteX134" fmla="*/ 7036068 w 8460606"/>
              <a:gd name="connsiteY134" fmla="*/ 2021305 h 4620126"/>
              <a:gd name="connsiteX135" fmla="*/ 7045693 w 8460606"/>
              <a:gd name="connsiteY135" fmla="*/ 2050181 h 4620126"/>
              <a:gd name="connsiteX136" fmla="*/ 7141945 w 8460606"/>
              <a:gd name="connsiteY136" fmla="*/ 2146434 h 4620126"/>
              <a:gd name="connsiteX137" fmla="*/ 7209322 w 8460606"/>
              <a:gd name="connsiteY137" fmla="*/ 2165684 h 4620126"/>
              <a:gd name="connsiteX138" fmla="*/ 7267074 w 8460606"/>
              <a:gd name="connsiteY138" fmla="*/ 2204185 h 4620126"/>
              <a:gd name="connsiteX139" fmla="*/ 7295950 w 8460606"/>
              <a:gd name="connsiteY139" fmla="*/ 2223436 h 4620126"/>
              <a:gd name="connsiteX140" fmla="*/ 7575082 w 8460606"/>
              <a:gd name="connsiteY140" fmla="*/ 2213811 h 4620126"/>
              <a:gd name="connsiteX141" fmla="*/ 7661710 w 8460606"/>
              <a:gd name="connsiteY141" fmla="*/ 2165684 h 4620126"/>
              <a:gd name="connsiteX142" fmla="*/ 7748337 w 8460606"/>
              <a:gd name="connsiteY142" fmla="*/ 2136808 h 4620126"/>
              <a:gd name="connsiteX143" fmla="*/ 7777213 w 8460606"/>
              <a:gd name="connsiteY143" fmla="*/ 2127183 h 4620126"/>
              <a:gd name="connsiteX144" fmla="*/ 7806089 w 8460606"/>
              <a:gd name="connsiteY144" fmla="*/ 2107933 h 4620126"/>
              <a:gd name="connsiteX145" fmla="*/ 7834964 w 8460606"/>
              <a:gd name="connsiteY145" fmla="*/ 2079057 h 4620126"/>
              <a:gd name="connsiteX146" fmla="*/ 7950468 w 8460606"/>
              <a:gd name="connsiteY146" fmla="*/ 2050181 h 4620126"/>
              <a:gd name="connsiteX147" fmla="*/ 7979343 w 8460606"/>
              <a:gd name="connsiteY147" fmla="*/ 2040556 h 4620126"/>
              <a:gd name="connsiteX148" fmla="*/ 8075596 w 8460606"/>
              <a:gd name="connsiteY148" fmla="*/ 2021305 h 4620126"/>
              <a:gd name="connsiteX149" fmla="*/ 8114097 w 8460606"/>
              <a:gd name="connsiteY149" fmla="*/ 2002055 h 4620126"/>
              <a:gd name="connsiteX150" fmla="*/ 8171849 w 8460606"/>
              <a:gd name="connsiteY150" fmla="*/ 1982804 h 4620126"/>
              <a:gd name="connsiteX151" fmla="*/ 8229600 w 8460606"/>
              <a:gd name="connsiteY151" fmla="*/ 1944303 h 4620126"/>
              <a:gd name="connsiteX152" fmla="*/ 8258476 w 8460606"/>
              <a:gd name="connsiteY152" fmla="*/ 1925053 h 4620126"/>
              <a:gd name="connsiteX153" fmla="*/ 8277726 w 8460606"/>
              <a:gd name="connsiteY153" fmla="*/ 1896177 h 4620126"/>
              <a:gd name="connsiteX154" fmla="*/ 8306602 w 8460606"/>
              <a:gd name="connsiteY154" fmla="*/ 1886552 h 4620126"/>
              <a:gd name="connsiteX155" fmla="*/ 8364354 w 8460606"/>
              <a:gd name="connsiteY155" fmla="*/ 1857676 h 4620126"/>
              <a:gd name="connsiteX156" fmla="*/ 8383604 w 8460606"/>
              <a:gd name="connsiteY156" fmla="*/ 1828800 h 4620126"/>
              <a:gd name="connsiteX157" fmla="*/ 8460606 w 8460606"/>
              <a:gd name="connsiteY15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474720 w 8460606"/>
              <a:gd name="connsiteY27" fmla="*/ 3224463 h 4620126"/>
              <a:gd name="connsiteX28" fmla="*/ 3638350 w 8460606"/>
              <a:gd name="connsiteY28" fmla="*/ 3291840 h 4620126"/>
              <a:gd name="connsiteX29" fmla="*/ 4100362 w 8460606"/>
              <a:gd name="connsiteY29" fmla="*/ 3243714 h 4620126"/>
              <a:gd name="connsiteX30" fmla="*/ 4129238 w 8460606"/>
              <a:gd name="connsiteY30" fmla="*/ 3234088 h 4620126"/>
              <a:gd name="connsiteX31" fmla="*/ 4331369 w 8460606"/>
              <a:gd name="connsiteY31" fmla="*/ 3051208 h 4620126"/>
              <a:gd name="connsiteX32" fmla="*/ 4350619 w 8460606"/>
              <a:gd name="connsiteY32" fmla="*/ 3022333 h 4620126"/>
              <a:gd name="connsiteX33" fmla="*/ 4437246 w 8460606"/>
              <a:gd name="connsiteY33" fmla="*/ 2954956 h 4620126"/>
              <a:gd name="connsiteX34" fmla="*/ 4687503 w 8460606"/>
              <a:gd name="connsiteY34" fmla="*/ 2579571 h 4620126"/>
              <a:gd name="connsiteX35" fmla="*/ 4697129 w 8460606"/>
              <a:gd name="connsiteY35" fmla="*/ 2550695 h 4620126"/>
              <a:gd name="connsiteX36" fmla="*/ 4735630 w 8460606"/>
              <a:gd name="connsiteY36" fmla="*/ 2464067 h 4620126"/>
              <a:gd name="connsiteX37" fmla="*/ 4754880 w 8460606"/>
              <a:gd name="connsiteY37" fmla="*/ 2406316 h 4620126"/>
              <a:gd name="connsiteX38" fmla="*/ 4764505 w 8460606"/>
              <a:gd name="connsiteY38" fmla="*/ 2377440 h 4620126"/>
              <a:gd name="connsiteX39" fmla="*/ 4822257 w 8460606"/>
              <a:gd name="connsiteY39" fmla="*/ 2252312 h 4620126"/>
              <a:gd name="connsiteX40" fmla="*/ 4908884 w 8460606"/>
              <a:gd name="connsiteY40" fmla="*/ 1982804 h 4620126"/>
              <a:gd name="connsiteX41" fmla="*/ 4918510 w 8460606"/>
              <a:gd name="connsiteY41" fmla="*/ 1876926 h 4620126"/>
              <a:gd name="connsiteX42" fmla="*/ 4937760 w 8460606"/>
              <a:gd name="connsiteY42" fmla="*/ 1809549 h 4620126"/>
              <a:gd name="connsiteX43" fmla="*/ 4957011 w 8460606"/>
              <a:gd name="connsiteY43" fmla="*/ 1626669 h 4620126"/>
              <a:gd name="connsiteX44" fmla="*/ 4966636 w 8460606"/>
              <a:gd name="connsiteY44" fmla="*/ 1578543 h 4620126"/>
              <a:gd name="connsiteX45" fmla="*/ 4976261 w 8460606"/>
              <a:gd name="connsiteY45" fmla="*/ 1463040 h 4620126"/>
              <a:gd name="connsiteX46" fmla="*/ 5014762 w 8460606"/>
              <a:gd name="connsiteY46" fmla="*/ 1366787 h 4620126"/>
              <a:gd name="connsiteX47" fmla="*/ 5024388 w 8460606"/>
              <a:gd name="connsiteY47" fmla="*/ 1328286 h 4620126"/>
              <a:gd name="connsiteX48" fmla="*/ 5062889 w 8460606"/>
              <a:gd name="connsiteY48" fmla="*/ 1241659 h 4620126"/>
              <a:gd name="connsiteX49" fmla="*/ 5072514 w 8460606"/>
              <a:gd name="connsiteY49" fmla="*/ 1203158 h 4620126"/>
              <a:gd name="connsiteX50" fmla="*/ 5091764 w 8460606"/>
              <a:gd name="connsiteY50" fmla="*/ 1155032 h 4620126"/>
              <a:gd name="connsiteX51" fmla="*/ 5101390 w 8460606"/>
              <a:gd name="connsiteY51" fmla="*/ 1126156 h 4620126"/>
              <a:gd name="connsiteX52" fmla="*/ 5120640 w 8460606"/>
              <a:gd name="connsiteY52" fmla="*/ 1097280 h 4620126"/>
              <a:gd name="connsiteX53" fmla="*/ 5149516 w 8460606"/>
              <a:gd name="connsiteY53" fmla="*/ 1029903 h 4620126"/>
              <a:gd name="connsiteX54" fmla="*/ 5178392 w 8460606"/>
              <a:gd name="connsiteY54" fmla="*/ 1001027 h 4620126"/>
              <a:gd name="connsiteX55" fmla="*/ 5216893 w 8460606"/>
              <a:gd name="connsiteY55" fmla="*/ 943276 h 4620126"/>
              <a:gd name="connsiteX56" fmla="*/ 5236143 w 8460606"/>
              <a:gd name="connsiteY56" fmla="*/ 914400 h 4620126"/>
              <a:gd name="connsiteX57" fmla="*/ 5274644 w 8460606"/>
              <a:gd name="connsiteY57" fmla="*/ 827773 h 4620126"/>
              <a:gd name="connsiteX58" fmla="*/ 5303520 w 8460606"/>
              <a:gd name="connsiteY58" fmla="*/ 770021 h 4620126"/>
              <a:gd name="connsiteX59" fmla="*/ 5361272 w 8460606"/>
              <a:gd name="connsiteY59" fmla="*/ 741145 h 4620126"/>
              <a:gd name="connsiteX60" fmla="*/ 5390148 w 8460606"/>
              <a:gd name="connsiteY60" fmla="*/ 750771 h 4620126"/>
              <a:gd name="connsiteX61" fmla="*/ 5447899 w 8460606"/>
              <a:gd name="connsiteY61" fmla="*/ 731520 h 4620126"/>
              <a:gd name="connsiteX62" fmla="*/ 5505651 w 8460606"/>
              <a:gd name="connsiteY62" fmla="*/ 770021 h 4620126"/>
              <a:gd name="connsiteX63" fmla="*/ 5515276 w 8460606"/>
              <a:gd name="connsiteY63" fmla="*/ 798897 h 4620126"/>
              <a:gd name="connsiteX64" fmla="*/ 5553777 w 8460606"/>
              <a:gd name="connsiteY64" fmla="*/ 875899 h 4620126"/>
              <a:gd name="connsiteX65" fmla="*/ 5582653 w 8460606"/>
              <a:gd name="connsiteY65" fmla="*/ 962526 h 4620126"/>
              <a:gd name="connsiteX66" fmla="*/ 5592278 w 8460606"/>
              <a:gd name="connsiteY66" fmla="*/ 991402 h 4620126"/>
              <a:gd name="connsiteX67" fmla="*/ 5611529 w 8460606"/>
              <a:gd name="connsiteY67" fmla="*/ 1029903 h 4620126"/>
              <a:gd name="connsiteX68" fmla="*/ 5630779 w 8460606"/>
              <a:gd name="connsiteY68" fmla="*/ 1087655 h 4620126"/>
              <a:gd name="connsiteX69" fmla="*/ 5640404 w 8460606"/>
              <a:gd name="connsiteY69" fmla="*/ 1116531 h 4620126"/>
              <a:gd name="connsiteX70" fmla="*/ 5678905 w 8460606"/>
              <a:gd name="connsiteY70" fmla="*/ 1174282 h 4620126"/>
              <a:gd name="connsiteX71" fmla="*/ 5698156 w 8460606"/>
              <a:gd name="connsiteY71" fmla="*/ 1203158 h 4620126"/>
              <a:gd name="connsiteX72" fmla="*/ 5717406 w 8460606"/>
              <a:gd name="connsiteY72" fmla="*/ 1260909 h 4620126"/>
              <a:gd name="connsiteX73" fmla="*/ 5727032 w 8460606"/>
              <a:gd name="connsiteY73" fmla="*/ 1289785 h 4620126"/>
              <a:gd name="connsiteX74" fmla="*/ 5736657 w 8460606"/>
              <a:gd name="connsiteY74" fmla="*/ 1328286 h 4620126"/>
              <a:gd name="connsiteX75" fmla="*/ 5755908 w 8460606"/>
              <a:gd name="connsiteY75" fmla="*/ 1376413 h 4620126"/>
              <a:gd name="connsiteX76" fmla="*/ 5765533 w 8460606"/>
              <a:gd name="connsiteY76" fmla="*/ 1491916 h 4620126"/>
              <a:gd name="connsiteX77" fmla="*/ 5775158 w 8460606"/>
              <a:gd name="connsiteY77" fmla="*/ 1540042 h 4620126"/>
              <a:gd name="connsiteX78" fmla="*/ 5784783 w 8460606"/>
              <a:gd name="connsiteY78" fmla="*/ 1636295 h 4620126"/>
              <a:gd name="connsiteX79" fmla="*/ 5823284 w 8460606"/>
              <a:gd name="connsiteY79" fmla="*/ 1626669 h 4620126"/>
              <a:gd name="connsiteX80" fmla="*/ 5842535 w 8460606"/>
              <a:gd name="connsiteY80" fmla="*/ 1597794 h 4620126"/>
              <a:gd name="connsiteX81" fmla="*/ 5871411 w 8460606"/>
              <a:gd name="connsiteY81" fmla="*/ 1578543 h 4620126"/>
              <a:gd name="connsiteX82" fmla="*/ 5909912 w 8460606"/>
              <a:gd name="connsiteY82" fmla="*/ 1520792 h 4620126"/>
              <a:gd name="connsiteX83" fmla="*/ 5929162 w 8460606"/>
              <a:gd name="connsiteY83" fmla="*/ 1491916 h 4620126"/>
              <a:gd name="connsiteX84" fmla="*/ 5958038 w 8460606"/>
              <a:gd name="connsiteY84" fmla="*/ 1434164 h 4620126"/>
              <a:gd name="connsiteX85" fmla="*/ 5977289 w 8460606"/>
              <a:gd name="connsiteY85" fmla="*/ 1232034 h 4620126"/>
              <a:gd name="connsiteX86" fmla="*/ 5986914 w 8460606"/>
              <a:gd name="connsiteY86" fmla="*/ 1145406 h 4620126"/>
              <a:gd name="connsiteX87" fmla="*/ 6006164 w 8460606"/>
              <a:gd name="connsiteY87" fmla="*/ 1078029 h 4620126"/>
              <a:gd name="connsiteX88" fmla="*/ 6035040 w 8460606"/>
              <a:gd name="connsiteY88" fmla="*/ 808522 h 4620126"/>
              <a:gd name="connsiteX89" fmla="*/ 6054291 w 8460606"/>
              <a:gd name="connsiteY89" fmla="*/ 741145 h 4620126"/>
              <a:gd name="connsiteX90" fmla="*/ 6073541 w 8460606"/>
              <a:gd name="connsiteY90" fmla="*/ 683394 h 4620126"/>
              <a:gd name="connsiteX91" fmla="*/ 6092792 w 8460606"/>
              <a:gd name="connsiteY91" fmla="*/ 596766 h 4620126"/>
              <a:gd name="connsiteX92" fmla="*/ 6131293 w 8460606"/>
              <a:gd name="connsiteY92" fmla="*/ 462013 h 4620126"/>
              <a:gd name="connsiteX93" fmla="*/ 6150543 w 8460606"/>
              <a:gd name="connsiteY93" fmla="*/ 423512 h 4620126"/>
              <a:gd name="connsiteX94" fmla="*/ 6179419 w 8460606"/>
              <a:gd name="connsiteY94" fmla="*/ 317634 h 4620126"/>
              <a:gd name="connsiteX95" fmla="*/ 6198670 w 8460606"/>
              <a:gd name="connsiteY95" fmla="*/ 279133 h 4620126"/>
              <a:gd name="connsiteX96" fmla="*/ 6217920 w 8460606"/>
              <a:gd name="connsiteY96" fmla="*/ 221381 h 4620126"/>
              <a:gd name="connsiteX97" fmla="*/ 6275672 w 8460606"/>
              <a:gd name="connsiteY97" fmla="*/ 115503 h 4620126"/>
              <a:gd name="connsiteX98" fmla="*/ 6294922 w 8460606"/>
              <a:gd name="connsiteY98" fmla="*/ 57752 h 4620126"/>
              <a:gd name="connsiteX99" fmla="*/ 6304548 w 8460606"/>
              <a:gd name="connsiteY99" fmla="*/ 28876 h 4620126"/>
              <a:gd name="connsiteX100" fmla="*/ 6323798 w 8460606"/>
              <a:gd name="connsiteY100" fmla="*/ 0 h 4620126"/>
              <a:gd name="connsiteX101" fmla="*/ 6352674 w 8460606"/>
              <a:gd name="connsiteY101" fmla="*/ 9625 h 4620126"/>
              <a:gd name="connsiteX102" fmla="*/ 6371924 w 8460606"/>
              <a:gd name="connsiteY102" fmla="*/ 38501 h 4620126"/>
              <a:gd name="connsiteX103" fmla="*/ 6400800 w 8460606"/>
              <a:gd name="connsiteY103" fmla="*/ 67377 h 4620126"/>
              <a:gd name="connsiteX104" fmla="*/ 6420051 w 8460606"/>
              <a:gd name="connsiteY104" fmla="*/ 125128 h 4620126"/>
              <a:gd name="connsiteX105" fmla="*/ 6458552 w 8460606"/>
              <a:gd name="connsiteY105" fmla="*/ 182880 h 4620126"/>
              <a:gd name="connsiteX106" fmla="*/ 6477802 w 8460606"/>
              <a:gd name="connsiteY106" fmla="*/ 211756 h 4620126"/>
              <a:gd name="connsiteX107" fmla="*/ 6516303 w 8460606"/>
              <a:gd name="connsiteY107" fmla="*/ 298383 h 4620126"/>
              <a:gd name="connsiteX108" fmla="*/ 6545179 w 8460606"/>
              <a:gd name="connsiteY108" fmla="*/ 442762 h 4620126"/>
              <a:gd name="connsiteX109" fmla="*/ 6564430 w 8460606"/>
              <a:gd name="connsiteY109" fmla="*/ 471638 h 4620126"/>
              <a:gd name="connsiteX110" fmla="*/ 6593305 w 8460606"/>
              <a:gd name="connsiteY110" fmla="*/ 529389 h 4620126"/>
              <a:gd name="connsiteX111" fmla="*/ 6602931 w 8460606"/>
              <a:gd name="connsiteY111" fmla="*/ 558265 h 4620126"/>
              <a:gd name="connsiteX112" fmla="*/ 6631806 w 8460606"/>
              <a:gd name="connsiteY112" fmla="*/ 567891 h 4620126"/>
              <a:gd name="connsiteX113" fmla="*/ 6651057 w 8460606"/>
              <a:gd name="connsiteY113" fmla="*/ 596766 h 4620126"/>
              <a:gd name="connsiteX114" fmla="*/ 6699183 w 8460606"/>
              <a:gd name="connsiteY114" fmla="*/ 654518 h 4620126"/>
              <a:gd name="connsiteX115" fmla="*/ 6728059 w 8460606"/>
              <a:gd name="connsiteY115" fmla="*/ 712269 h 4620126"/>
              <a:gd name="connsiteX116" fmla="*/ 6737684 w 8460606"/>
              <a:gd name="connsiteY116" fmla="*/ 750771 h 4620126"/>
              <a:gd name="connsiteX117" fmla="*/ 6766560 w 8460606"/>
              <a:gd name="connsiteY117" fmla="*/ 808522 h 4620126"/>
              <a:gd name="connsiteX118" fmla="*/ 6776185 w 8460606"/>
              <a:gd name="connsiteY118" fmla="*/ 847023 h 4620126"/>
              <a:gd name="connsiteX119" fmla="*/ 6785811 w 8460606"/>
              <a:gd name="connsiteY119" fmla="*/ 904775 h 4620126"/>
              <a:gd name="connsiteX120" fmla="*/ 6805061 w 8460606"/>
              <a:gd name="connsiteY120" fmla="*/ 933651 h 4620126"/>
              <a:gd name="connsiteX121" fmla="*/ 6824312 w 8460606"/>
              <a:gd name="connsiteY121" fmla="*/ 1010653 h 4620126"/>
              <a:gd name="connsiteX122" fmla="*/ 6833937 w 8460606"/>
              <a:gd name="connsiteY122" fmla="*/ 1049154 h 4620126"/>
              <a:gd name="connsiteX123" fmla="*/ 6853188 w 8460606"/>
              <a:gd name="connsiteY123" fmla="*/ 1116531 h 4620126"/>
              <a:gd name="connsiteX124" fmla="*/ 6862813 w 8460606"/>
              <a:gd name="connsiteY124" fmla="*/ 1174282 h 4620126"/>
              <a:gd name="connsiteX125" fmla="*/ 6872438 w 8460606"/>
              <a:gd name="connsiteY125" fmla="*/ 1655545 h 4620126"/>
              <a:gd name="connsiteX126" fmla="*/ 6882063 w 8460606"/>
              <a:gd name="connsiteY126" fmla="*/ 1684421 h 4620126"/>
              <a:gd name="connsiteX127" fmla="*/ 6891689 w 8460606"/>
              <a:gd name="connsiteY127" fmla="*/ 1751798 h 4620126"/>
              <a:gd name="connsiteX128" fmla="*/ 6910939 w 8460606"/>
              <a:gd name="connsiteY128" fmla="*/ 1780674 h 4620126"/>
              <a:gd name="connsiteX129" fmla="*/ 6939815 w 8460606"/>
              <a:gd name="connsiteY129" fmla="*/ 1848051 h 4620126"/>
              <a:gd name="connsiteX130" fmla="*/ 6959065 w 8460606"/>
              <a:gd name="connsiteY130" fmla="*/ 1876926 h 4620126"/>
              <a:gd name="connsiteX131" fmla="*/ 6978316 w 8460606"/>
              <a:gd name="connsiteY131" fmla="*/ 1934678 h 4620126"/>
              <a:gd name="connsiteX132" fmla="*/ 7016817 w 8460606"/>
              <a:gd name="connsiteY132" fmla="*/ 1992429 h 4620126"/>
              <a:gd name="connsiteX133" fmla="*/ 7036068 w 8460606"/>
              <a:gd name="connsiteY133" fmla="*/ 2021305 h 4620126"/>
              <a:gd name="connsiteX134" fmla="*/ 7045693 w 8460606"/>
              <a:gd name="connsiteY134" fmla="*/ 2050181 h 4620126"/>
              <a:gd name="connsiteX135" fmla="*/ 7141945 w 8460606"/>
              <a:gd name="connsiteY135" fmla="*/ 2146434 h 4620126"/>
              <a:gd name="connsiteX136" fmla="*/ 7209322 w 8460606"/>
              <a:gd name="connsiteY136" fmla="*/ 2165684 h 4620126"/>
              <a:gd name="connsiteX137" fmla="*/ 7267074 w 8460606"/>
              <a:gd name="connsiteY137" fmla="*/ 2204185 h 4620126"/>
              <a:gd name="connsiteX138" fmla="*/ 7295950 w 8460606"/>
              <a:gd name="connsiteY138" fmla="*/ 2223436 h 4620126"/>
              <a:gd name="connsiteX139" fmla="*/ 7575082 w 8460606"/>
              <a:gd name="connsiteY139" fmla="*/ 2213811 h 4620126"/>
              <a:gd name="connsiteX140" fmla="*/ 7661710 w 8460606"/>
              <a:gd name="connsiteY140" fmla="*/ 2165684 h 4620126"/>
              <a:gd name="connsiteX141" fmla="*/ 7748337 w 8460606"/>
              <a:gd name="connsiteY141" fmla="*/ 2136808 h 4620126"/>
              <a:gd name="connsiteX142" fmla="*/ 7777213 w 8460606"/>
              <a:gd name="connsiteY142" fmla="*/ 2127183 h 4620126"/>
              <a:gd name="connsiteX143" fmla="*/ 7806089 w 8460606"/>
              <a:gd name="connsiteY143" fmla="*/ 2107933 h 4620126"/>
              <a:gd name="connsiteX144" fmla="*/ 7834964 w 8460606"/>
              <a:gd name="connsiteY144" fmla="*/ 2079057 h 4620126"/>
              <a:gd name="connsiteX145" fmla="*/ 7950468 w 8460606"/>
              <a:gd name="connsiteY145" fmla="*/ 2050181 h 4620126"/>
              <a:gd name="connsiteX146" fmla="*/ 7979343 w 8460606"/>
              <a:gd name="connsiteY146" fmla="*/ 2040556 h 4620126"/>
              <a:gd name="connsiteX147" fmla="*/ 8075596 w 8460606"/>
              <a:gd name="connsiteY147" fmla="*/ 2021305 h 4620126"/>
              <a:gd name="connsiteX148" fmla="*/ 8114097 w 8460606"/>
              <a:gd name="connsiteY148" fmla="*/ 2002055 h 4620126"/>
              <a:gd name="connsiteX149" fmla="*/ 8171849 w 8460606"/>
              <a:gd name="connsiteY149" fmla="*/ 1982804 h 4620126"/>
              <a:gd name="connsiteX150" fmla="*/ 8229600 w 8460606"/>
              <a:gd name="connsiteY150" fmla="*/ 1944303 h 4620126"/>
              <a:gd name="connsiteX151" fmla="*/ 8258476 w 8460606"/>
              <a:gd name="connsiteY151" fmla="*/ 1925053 h 4620126"/>
              <a:gd name="connsiteX152" fmla="*/ 8277726 w 8460606"/>
              <a:gd name="connsiteY152" fmla="*/ 1896177 h 4620126"/>
              <a:gd name="connsiteX153" fmla="*/ 8306602 w 8460606"/>
              <a:gd name="connsiteY153" fmla="*/ 1886552 h 4620126"/>
              <a:gd name="connsiteX154" fmla="*/ 8364354 w 8460606"/>
              <a:gd name="connsiteY154" fmla="*/ 1857676 h 4620126"/>
              <a:gd name="connsiteX155" fmla="*/ 8383604 w 8460606"/>
              <a:gd name="connsiteY155" fmla="*/ 1828800 h 4620126"/>
              <a:gd name="connsiteX156" fmla="*/ 8460606 w 8460606"/>
              <a:gd name="connsiteY15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697129 w 8460606"/>
              <a:gd name="connsiteY34" fmla="*/ 2550695 h 4620126"/>
              <a:gd name="connsiteX35" fmla="*/ 4735630 w 8460606"/>
              <a:gd name="connsiteY35" fmla="*/ 2464067 h 4620126"/>
              <a:gd name="connsiteX36" fmla="*/ 4754880 w 8460606"/>
              <a:gd name="connsiteY36" fmla="*/ 2406316 h 4620126"/>
              <a:gd name="connsiteX37" fmla="*/ 4764505 w 8460606"/>
              <a:gd name="connsiteY37" fmla="*/ 2377440 h 4620126"/>
              <a:gd name="connsiteX38" fmla="*/ 4822257 w 8460606"/>
              <a:gd name="connsiteY38" fmla="*/ 2252312 h 4620126"/>
              <a:gd name="connsiteX39" fmla="*/ 4908884 w 8460606"/>
              <a:gd name="connsiteY39" fmla="*/ 1982804 h 4620126"/>
              <a:gd name="connsiteX40" fmla="*/ 4918510 w 8460606"/>
              <a:gd name="connsiteY40" fmla="*/ 1876926 h 4620126"/>
              <a:gd name="connsiteX41" fmla="*/ 4937760 w 8460606"/>
              <a:gd name="connsiteY41" fmla="*/ 1809549 h 4620126"/>
              <a:gd name="connsiteX42" fmla="*/ 4957011 w 8460606"/>
              <a:gd name="connsiteY42" fmla="*/ 1626669 h 4620126"/>
              <a:gd name="connsiteX43" fmla="*/ 4966636 w 8460606"/>
              <a:gd name="connsiteY43" fmla="*/ 1578543 h 4620126"/>
              <a:gd name="connsiteX44" fmla="*/ 4976261 w 8460606"/>
              <a:gd name="connsiteY44" fmla="*/ 1463040 h 4620126"/>
              <a:gd name="connsiteX45" fmla="*/ 5014762 w 8460606"/>
              <a:gd name="connsiteY45" fmla="*/ 1366787 h 4620126"/>
              <a:gd name="connsiteX46" fmla="*/ 5024388 w 8460606"/>
              <a:gd name="connsiteY46" fmla="*/ 1328286 h 4620126"/>
              <a:gd name="connsiteX47" fmla="*/ 5062889 w 8460606"/>
              <a:gd name="connsiteY47" fmla="*/ 1241659 h 4620126"/>
              <a:gd name="connsiteX48" fmla="*/ 5072514 w 8460606"/>
              <a:gd name="connsiteY48" fmla="*/ 1203158 h 4620126"/>
              <a:gd name="connsiteX49" fmla="*/ 5091764 w 8460606"/>
              <a:gd name="connsiteY49" fmla="*/ 1155032 h 4620126"/>
              <a:gd name="connsiteX50" fmla="*/ 5101390 w 8460606"/>
              <a:gd name="connsiteY50" fmla="*/ 1126156 h 4620126"/>
              <a:gd name="connsiteX51" fmla="*/ 5120640 w 8460606"/>
              <a:gd name="connsiteY51" fmla="*/ 1097280 h 4620126"/>
              <a:gd name="connsiteX52" fmla="*/ 5149516 w 8460606"/>
              <a:gd name="connsiteY52" fmla="*/ 1029903 h 4620126"/>
              <a:gd name="connsiteX53" fmla="*/ 5178392 w 8460606"/>
              <a:gd name="connsiteY53" fmla="*/ 1001027 h 4620126"/>
              <a:gd name="connsiteX54" fmla="*/ 5216893 w 8460606"/>
              <a:gd name="connsiteY54" fmla="*/ 943276 h 4620126"/>
              <a:gd name="connsiteX55" fmla="*/ 5236143 w 8460606"/>
              <a:gd name="connsiteY55" fmla="*/ 914400 h 4620126"/>
              <a:gd name="connsiteX56" fmla="*/ 5274644 w 8460606"/>
              <a:gd name="connsiteY56" fmla="*/ 827773 h 4620126"/>
              <a:gd name="connsiteX57" fmla="*/ 5303520 w 8460606"/>
              <a:gd name="connsiteY57" fmla="*/ 770021 h 4620126"/>
              <a:gd name="connsiteX58" fmla="*/ 5361272 w 8460606"/>
              <a:gd name="connsiteY58" fmla="*/ 741145 h 4620126"/>
              <a:gd name="connsiteX59" fmla="*/ 5390148 w 8460606"/>
              <a:gd name="connsiteY59" fmla="*/ 750771 h 4620126"/>
              <a:gd name="connsiteX60" fmla="*/ 5447899 w 8460606"/>
              <a:gd name="connsiteY60" fmla="*/ 731520 h 4620126"/>
              <a:gd name="connsiteX61" fmla="*/ 5505651 w 8460606"/>
              <a:gd name="connsiteY61" fmla="*/ 770021 h 4620126"/>
              <a:gd name="connsiteX62" fmla="*/ 5515276 w 8460606"/>
              <a:gd name="connsiteY62" fmla="*/ 798897 h 4620126"/>
              <a:gd name="connsiteX63" fmla="*/ 5553777 w 8460606"/>
              <a:gd name="connsiteY63" fmla="*/ 875899 h 4620126"/>
              <a:gd name="connsiteX64" fmla="*/ 5582653 w 8460606"/>
              <a:gd name="connsiteY64" fmla="*/ 962526 h 4620126"/>
              <a:gd name="connsiteX65" fmla="*/ 5592278 w 8460606"/>
              <a:gd name="connsiteY65" fmla="*/ 991402 h 4620126"/>
              <a:gd name="connsiteX66" fmla="*/ 5611529 w 8460606"/>
              <a:gd name="connsiteY66" fmla="*/ 1029903 h 4620126"/>
              <a:gd name="connsiteX67" fmla="*/ 5630779 w 8460606"/>
              <a:gd name="connsiteY67" fmla="*/ 1087655 h 4620126"/>
              <a:gd name="connsiteX68" fmla="*/ 5640404 w 8460606"/>
              <a:gd name="connsiteY68" fmla="*/ 1116531 h 4620126"/>
              <a:gd name="connsiteX69" fmla="*/ 5678905 w 8460606"/>
              <a:gd name="connsiteY69" fmla="*/ 1174282 h 4620126"/>
              <a:gd name="connsiteX70" fmla="*/ 5698156 w 8460606"/>
              <a:gd name="connsiteY70" fmla="*/ 1203158 h 4620126"/>
              <a:gd name="connsiteX71" fmla="*/ 5717406 w 8460606"/>
              <a:gd name="connsiteY71" fmla="*/ 1260909 h 4620126"/>
              <a:gd name="connsiteX72" fmla="*/ 5727032 w 8460606"/>
              <a:gd name="connsiteY72" fmla="*/ 1289785 h 4620126"/>
              <a:gd name="connsiteX73" fmla="*/ 5736657 w 8460606"/>
              <a:gd name="connsiteY73" fmla="*/ 1328286 h 4620126"/>
              <a:gd name="connsiteX74" fmla="*/ 5755908 w 8460606"/>
              <a:gd name="connsiteY74" fmla="*/ 1376413 h 4620126"/>
              <a:gd name="connsiteX75" fmla="*/ 5765533 w 8460606"/>
              <a:gd name="connsiteY75" fmla="*/ 1491916 h 4620126"/>
              <a:gd name="connsiteX76" fmla="*/ 5775158 w 8460606"/>
              <a:gd name="connsiteY76" fmla="*/ 1540042 h 4620126"/>
              <a:gd name="connsiteX77" fmla="*/ 5784783 w 8460606"/>
              <a:gd name="connsiteY77" fmla="*/ 1636295 h 4620126"/>
              <a:gd name="connsiteX78" fmla="*/ 5823284 w 8460606"/>
              <a:gd name="connsiteY78" fmla="*/ 1626669 h 4620126"/>
              <a:gd name="connsiteX79" fmla="*/ 5842535 w 8460606"/>
              <a:gd name="connsiteY79" fmla="*/ 1597794 h 4620126"/>
              <a:gd name="connsiteX80" fmla="*/ 5871411 w 8460606"/>
              <a:gd name="connsiteY80" fmla="*/ 1578543 h 4620126"/>
              <a:gd name="connsiteX81" fmla="*/ 5909912 w 8460606"/>
              <a:gd name="connsiteY81" fmla="*/ 1520792 h 4620126"/>
              <a:gd name="connsiteX82" fmla="*/ 5929162 w 8460606"/>
              <a:gd name="connsiteY82" fmla="*/ 1491916 h 4620126"/>
              <a:gd name="connsiteX83" fmla="*/ 5958038 w 8460606"/>
              <a:gd name="connsiteY83" fmla="*/ 1434164 h 4620126"/>
              <a:gd name="connsiteX84" fmla="*/ 5977289 w 8460606"/>
              <a:gd name="connsiteY84" fmla="*/ 1232034 h 4620126"/>
              <a:gd name="connsiteX85" fmla="*/ 5986914 w 8460606"/>
              <a:gd name="connsiteY85" fmla="*/ 1145406 h 4620126"/>
              <a:gd name="connsiteX86" fmla="*/ 6006164 w 8460606"/>
              <a:gd name="connsiteY86" fmla="*/ 1078029 h 4620126"/>
              <a:gd name="connsiteX87" fmla="*/ 6035040 w 8460606"/>
              <a:gd name="connsiteY87" fmla="*/ 808522 h 4620126"/>
              <a:gd name="connsiteX88" fmla="*/ 6054291 w 8460606"/>
              <a:gd name="connsiteY88" fmla="*/ 741145 h 4620126"/>
              <a:gd name="connsiteX89" fmla="*/ 6073541 w 8460606"/>
              <a:gd name="connsiteY89" fmla="*/ 683394 h 4620126"/>
              <a:gd name="connsiteX90" fmla="*/ 6092792 w 8460606"/>
              <a:gd name="connsiteY90" fmla="*/ 596766 h 4620126"/>
              <a:gd name="connsiteX91" fmla="*/ 6131293 w 8460606"/>
              <a:gd name="connsiteY91" fmla="*/ 462013 h 4620126"/>
              <a:gd name="connsiteX92" fmla="*/ 6150543 w 8460606"/>
              <a:gd name="connsiteY92" fmla="*/ 423512 h 4620126"/>
              <a:gd name="connsiteX93" fmla="*/ 6179419 w 8460606"/>
              <a:gd name="connsiteY93" fmla="*/ 317634 h 4620126"/>
              <a:gd name="connsiteX94" fmla="*/ 6198670 w 8460606"/>
              <a:gd name="connsiteY94" fmla="*/ 279133 h 4620126"/>
              <a:gd name="connsiteX95" fmla="*/ 6217920 w 8460606"/>
              <a:gd name="connsiteY95" fmla="*/ 221381 h 4620126"/>
              <a:gd name="connsiteX96" fmla="*/ 6275672 w 8460606"/>
              <a:gd name="connsiteY96" fmla="*/ 115503 h 4620126"/>
              <a:gd name="connsiteX97" fmla="*/ 6294922 w 8460606"/>
              <a:gd name="connsiteY97" fmla="*/ 57752 h 4620126"/>
              <a:gd name="connsiteX98" fmla="*/ 6304548 w 8460606"/>
              <a:gd name="connsiteY98" fmla="*/ 28876 h 4620126"/>
              <a:gd name="connsiteX99" fmla="*/ 6323798 w 8460606"/>
              <a:gd name="connsiteY99" fmla="*/ 0 h 4620126"/>
              <a:gd name="connsiteX100" fmla="*/ 6352674 w 8460606"/>
              <a:gd name="connsiteY100" fmla="*/ 9625 h 4620126"/>
              <a:gd name="connsiteX101" fmla="*/ 6371924 w 8460606"/>
              <a:gd name="connsiteY101" fmla="*/ 38501 h 4620126"/>
              <a:gd name="connsiteX102" fmla="*/ 6400800 w 8460606"/>
              <a:gd name="connsiteY102" fmla="*/ 67377 h 4620126"/>
              <a:gd name="connsiteX103" fmla="*/ 6420051 w 8460606"/>
              <a:gd name="connsiteY103" fmla="*/ 125128 h 4620126"/>
              <a:gd name="connsiteX104" fmla="*/ 6458552 w 8460606"/>
              <a:gd name="connsiteY104" fmla="*/ 182880 h 4620126"/>
              <a:gd name="connsiteX105" fmla="*/ 6477802 w 8460606"/>
              <a:gd name="connsiteY105" fmla="*/ 211756 h 4620126"/>
              <a:gd name="connsiteX106" fmla="*/ 6516303 w 8460606"/>
              <a:gd name="connsiteY106" fmla="*/ 298383 h 4620126"/>
              <a:gd name="connsiteX107" fmla="*/ 6545179 w 8460606"/>
              <a:gd name="connsiteY107" fmla="*/ 442762 h 4620126"/>
              <a:gd name="connsiteX108" fmla="*/ 6564430 w 8460606"/>
              <a:gd name="connsiteY108" fmla="*/ 471638 h 4620126"/>
              <a:gd name="connsiteX109" fmla="*/ 6593305 w 8460606"/>
              <a:gd name="connsiteY109" fmla="*/ 529389 h 4620126"/>
              <a:gd name="connsiteX110" fmla="*/ 6602931 w 8460606"/>
              <a:gd name="connsiteY110" fmla="*/ 558265 h 4620126"/>
              <a:gd name="connsiteX111" fmla="*/ 6631806 w 8460606"/>
              <a:gd name="connsiteY111" fmla="*/ 567891 h 4620126"/>
              <a:gd name="connsiteX112" fmla="*/ 6651057 w 8460606"/>
              <a:gd name="connsiteY112" fmla="*/ 596766 h 4620126"/>
              <a:gd name="connsiteX113" fmla="*/ 6699183 w 8460606"/>
              <a:gd name="connsiteY113" fmla="*/ 654518 h 4620126"/>
              <a:gd name="connsiteX114" fmla="*/ 6728059 w 8460606"/>
              <a:gd name="connsiteY114" fmla="*/ 712269 h 4620126"/>
              <a:gd name="connsiteX115" fmla="*/ 6737684 w 8460606"/>
              <a:gd name="connsiteY115" fmla="*/ 750771 h 4620126"/>
              <a:gd name="connsiteX116" fmla="*/ 6766560 w 8460606"/>
              <a:gd name="connsiteY116" fmla="*/ 808522 h 4620126"/>
              <a:gd name="connsiteX117" fmla="*/ 6776185 w 8460606"/>
              <a:gd name="connsiteY117" fmla="*/ 847023 h 4620126"/>
              <a:gd name="connsiteX118" fmla="*/ 6785811 w 8460606"/>
              <a:gd name="connsiteY118" fmla="*/ 904775 h 4620126"/>
              <a:gd name="connsiteX119" fmla="*/ 6805061 w 8460606"/>
              <a:gd name="connsiteY119" fmla="*/ 933651 h 4620126"/>
              <a:gd name="connsiteX120" fmla="*/ 6824312 w 8460606"/>
              <a:gd name="connsiteY120" fmla="*/ 1010653 h 4620126"/>
              <a:gd name="connsiteX121" fmla="*/ 6833937 w 8460606"/>
              <a:gd name="connsiteY121" fmla="*/ 1049154 h 4620126"/>
              <a:gd name="connsiteX122" fmla="*/ 6853188 w 8460606"/>
              <a:gd name="connsiteY122" fmla="*/ 1116531 h 4620126"/>
              <a:gd name="connsiteX123" fmla="*/ 6862813 w 8460606"/>
              <a:gd name="connsiteY123" fmla="*/ 1174282 h 4620126"/>
              <a:gd name="connsiteX124" fmla="*/ 6872438 w 8460606"/>
              <a:gd name="connsiteY124" fmla="*/ 1655545 h 4620126"/>
              <a:gd name="connsiteX125" fmla="*/ 6882063 w 8460606"/>
              <a:gd name="connsiteY125" fmla="*/ 1684421 h 4620126"/>
              <a:gd name="connsiteX126" fmla="*/ 6891689 w 8460606"/>
              <a:gd name="connsiteY126" fmla="*/ 1751798 h 4620126"/>
              <a:gd name="connsiteX127" fmla="*/ 6910939 w 8460606"/>
              <a:gd name="connsiteY127" fmla="*/ 1780674 h 4620126"/>
              <a:gd name="connsiteX128" fmla="*/ 6939815 w 8460606"/>
              <a:gd name="connsiteY128" fmla="*/ 1848051 h 4620126"/>
              <a:gd name="connsiteX129" fmla="*/ 6959065 w 8460606"/>
              <a:gd name="connsiteY129" fmla="*/ 1876926 h 4620126"/>
              <a:gd name="connsiteX130" fmla="*/ 6978316 w 8460606"/>
              <a:gd name="connsiteY130" fmla="*/ 1934678 h 4620126"/>
              <a:gd name="connsiteX131" fmla="*/ 7016817 w 8460606"/>
              <a:gd name="connsiteY131" fmla="*/ 1992429 h 4620126"/>
              <a:gd name="connsiteX132" fmla="*/ 7036068 w 8460606"/>
              <a:gd name="connsiteY132" fmla="*/ 2021305 h 4620126"/>
              <a:gd name="connsiteX133" fmla="*/ 7045693 w 8460606"/>
              <a:gd name="connsiteY133" fmla="*/ 2050181 h 4620126"/>
              <a:gd name="connsiteX134" fmla="*/ 7141945 w 8460606"/>
              <a:gd name="connsiteY134" fmla="*/ 2146434 h 4620126"/>
              <a:gd name="connsiteX135" fmla="*/ 7209322 w 8460606"/>
              <a:gd name="connsiteY135" fmla="*/ 2165684 h 4620126"/>
              <a:gd name="connsiteX136" fmla="*/ 7267074 w 8460606"/>
              <a:gd name="connsiteY136" fmla="*/ 2204185 h 4620126"/>
              <a:gd name="connsiteX137" fmla="*/ 7295950 w 8460606"/>
              <a:gd name="connsiteY137" fmla="*/ 2223436 h 4620126"/>
              <a:gd name="connsiteX138" fmla="*/ 7575082 w 8460606"/>
              <a:gd name="connsiteY138" fmla="*/ 2213811 h 4620126"/>
              <a:gd name="connsiteX139" fmla="*/ 7661710 w 8460606"/>
              <a:gd name="connsiteY139" fmla="*/ 2165684 h 4620126"/>
              <a:gd name="connsiteX140" fmla="*/ 7748337 w 8460606"/>
              <a:gd name="connsiteY140" fmla="*/ 2136808 h 4620126"/>
              <a:gd name="connsiteX141" fmla="*/ 7777213 w 8460606"/>
              <a:gd name="connsiteY141" fmla="*/ 2127183 h 4620126"/>
              <a:gd name="connsiteX142" fmla="*/ 7806089 w 8460606"/>
              <a:gd name="connsiteY142" fmla="*/ 2107933 h 4620126"/>
              <a:gd name="connsiteX143" fmla="*/ 7834964 w 8460606"/>
              <a:gd name="connsiteY143" fmla="*/ 2079057 h 4620126"/>
              <a:gd name="connsiteX144" fmla="*/ 7950468 w 8460606"/>
              <a:gd name="connsiteY144" fmla="*/ 2050181 h 4620126"/>
              <a:gd name="connsiteX145" fmla="*/ 7979343 w 8460606"/>
              <a:gd name="connsiteY145" fmla="*/ 2040556 h 4620126"/>
              <a:gd name="connsiteX146" fmla="*/ 8075596 w 8460606"/>
              <a:gd name="connsiteY146" fmla="*/ 2021305 h 4620126"/>
              <a:gd name="connsiteX147" fmla="*/ 8114097 w 8460606"/>
              <a:gd name="connsiteY147" fmla="*/ 2002055 h 4620126"/>
              <a:gd name="connsiteX148" fmla="*/ 8171849 w 8460606"/>
              <a:gd name="connsiteY148" fmla="*/ 1982804 h 4620126"/>
              <a:gd name="connsiteX149" fmla="*/ 8229600 w 8460606"/>
              <a:gd name="connsiteY149" fmla="*/ 1944303 h 4620126"/>
              <a:gd name="connsiteX150" fmla="*/ 8258476 w 8460606"/>
              <a:gd name="connsiteY150" fmla="*/ 1925053 h 4620126"/>
              <a:gd name="connsiteX151" fmla="*/ 8277726 w 8460606"/>
              <a:gd name="connsiteY151" fmla="*/ 1896177 h 4620126"/>
              <a:gd name="connsiteX152" fmla="*/ 8306602 w 8460606"/>
              <a:gd name="connsiteY152" fmla="*/ 1886552 h 4620126"/>
              <a:gd name="connsiteX153" fmla="*/ 8364354 w 8460606"/>
              <a:gd name="connsiteY153" fmla="*/ 1857676 h 4620126"/>
              <a:gd name="connsiteX154" fmla="*/ 8383604 w 8460606"/>
              <a:gd name="connsiteY154" fmla="*/ 1828800 h 4620126"/>
              <a:gd name="connsiteX155" fmla="*/ 8460606 w 8460606"/>
              <a:gd name="connsiteY15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697129 w 8460606"/>
              <a:gd name="connsiteY34" fmla="*/ 2550695 h 4620126"/>
              <a:gd name="connsiteX35" fmla="*/ 4735630 w 8460606"/>
              <a:gd name="connsiteY35" fmla="*/ 2464067 h 4620126"/>
              <a:gd name="connsiteX36" fmla="*/ 4754880 w 8460606"/>
              <a:gd name="connsiteY36" fmla="*/ 2406316 h 4620126"/>
              <a:gd name="connsiteX37" fmla="*/ 4822257 w 8460606"/>
              <a:gd name="connsiteY37" fmla="*/ 2252312 h 4620126"/>
              <a:gd name="connsiteX38" fmla="*/ 4908884 w 8460606"/>
              <a:gd name="connsiteY38" fmla="*/ 1982804 h 4620126"/>
              <a:gd name="connsiteX39" fmla="*/ 4918510 w 8460606"/>
              <a:gd name="connsiteY39" fmla="*/ 1876926 h 4620126"/>
              <a:gd name="connsiteX40" fmla="*/ 4937760 w 8460606"/>
              <a:gd name="connsiteY40" fmla="*/ 1809549 h 4620126"/>
              <a:gd name="connsiteX41" fmla="*/ 4957011 w 8460606"/>
              <a:gd name="connsiteY41" fmla="*/ 1626669 h 4620126"/>
              <a:gd name="connsiteX42" fmla="*/ 4966636 w 8460606"/>
              <a:gd name="connsiteY42" fmla="*/ 1578543 h 4620126"/>
              <a:gd name="connsiteX43" fmla="*/ 4976261 w 8460606"/>
              <a:gd name="connsiteY43" fmla="*/ 1463040 h 4620126"/>
              <a:gd name="connsiteX44" fmla="*/ 5014762 w 8460606"/>
              <a:gd name="connsiteY44" fmla="*/ 1366787 h 4620126"/>
              <a:gd name="connsiteX45" fmla="*/ 5024388 w 8460606"/>
              <a:gd name="connsiteY45" fmla="*/ 1328286 h 4620126"/>
              <a:gd name="connsiteX46" fmla="*/ 5062889 w 8460606"/>
              <a:gd name="connsiteY46" fmla="*/ 1241659 h 4620126"/>
              <a:gd name="connsiteX47" fmla="*/ 5072514 w 8460606"/>
              <a:gd name="connsiteY47" fmla="*/ 1203158 h 4620126"/>
              <a:gd name="connsiteX48" fmla="*/ 5091764 w 8460606"/>
              <a:gd name="connsiteY48" fmla="*/ 1155032 h 4620126"/>
              <a:gd name="connsiteX49" fmla="*/ 5101390 w 8460606"/>
              <a:gd name="connsiteY49" fmla="*/ 1126156 h 4620126"/>
              <a:gd name="connsiteX50" fmla="*/ 5120640 w 8460606"/>
              <a:gd name="connsiteY50" fmla="*/ 1097280 h 4620126"/>
              <a:gd name="connsiteX51" fmla="*/ 5149516 w 8460606"/>
              <a:gd name="connsiteY51" fmla="*/ 1029903 h 4620126"/>
              <a:gd name="connsiteX52" fmla="*/ 5178392 w 8460606"/>
              <a:gd name="connsiteY52" fmla="*/ 1001027 h 4620126"/>
              <a:gd name="connsiteX53" fmla="*/ 5216893 w 8460606"/>
              <a:gd name="connsiteY53" fmla="*/ 943276 h 4620126"/>
              <a:gd name="connsiteX54" fmla="*/ 5236143 w 8460606"/>
              <a:gd name="connsiteY54" fmla="*/ 914400 h 4620126"/>
              <a:gd name="connsiteX55" fmla="*/ 5274644 w 8460606"/>
              <a:gd name="connsiteY55" fmla="*/ 827773 h 4620126"/>
              <a:gd name="connsiteX56" fmla="*/ 5303520 w 8460606"/>
              <a:gd name="connsiteY56" fmla="*/ 770021 h 4620126"/>
              <a:gd name="connsiteX57" fmla="*/ 5361272 w 8460606"/>
              <a:gd name="connsiteY57" fmla="*/ 741145 h 4620126"/>
              <a:gd name="connsiteX58" fmla="*/ 5390148 w 8460606"/>
              <a:gd name="connsiteY58" fmla="*/ 750771 h 4620126"/>
              <a:gd name="connsiteX59" fmla="*/ 5447899 w 8460606"/>
              <a:gd name="connsiteY59" fmla="*/ 731520 h 4620126"/>
              <a:gd name="connsiteX60" fmla="*/ 5505651 w 8460606"/>
              <a:gd name="connsiteY60" fmla="*/ 770021 h 4620126"/>
              <a:gd name="connsiteX61" fmla="*/ 5515276 w 8460606"/>
              <a:gd name="connsiteY61" fmla="*/ 798897 h 4620126"/>
              <a:gd name="connsiteX62" fmla="*/ 5553777 w 8460606"/>
              <a:gd name="connsiteY62" fmla="*/ 875899 h 4620126"/>
              <a:gd name="connsiteX63" fmla="*/ 5582653 w 8460606"/>
              <a:gd name="connsiteY63" fmla="*/ 962526 h 4620126"/>
              <a:gd name="connsiteX64" fmla="*/ 5592278 w 8460606"/>
              <a:gd name="connsiteY64" fmla="*/ 991402 h 4620126"/>
              <a:gd name="connsiteX65" fmla="*/ 5611529 w 8460606"/>
              <a:gd name="connsiteY65" fmla="*/ 1029903 h 4620126"/>
              <a:gd name="connsiteX66" fmla="*/ 5630779 w 8460606"/>
              <a:gd name="connsiteY66" fmla="*/ 1087655 h 4620126"/>
              <a:gd name="connsiteX67" fmla="*/ 5640404 w 8460606"/>
              <a:gd name="connsiteY67" fmla="*/ 1116531 h 4620126"/>
              <a:gd name="connsiteX68" fmla="*/ 5678905 w 8460606"/>
              <a:gd name="connsiteY68" fmla="*/ 1174282 h 4620126"/>
              <a:gd name="connsiteX69" fmla="*/ 5698156 w 8460606"/>
              <a:gd name="connsiteY69" fmla="*/ 1203158 h 4620126"/>
              <a:gd name="connsiteX70" fmla="*/ 5717406 w 8460606"/>
              <a:gd name="connsiteY70" fmla="*/ 1260909 h 4620126"/>
              <a:gd name="connsiteX71" fmla="*/ 5727032 w 8460606"/>
              <a:gd name="connsiteY71" fmla="*/ 1289785 h 4620126"/>
              <a:gd name="connsiteX72" fmla="*/ 5736657 w 8460606"/>
              <a:gd name="connsiteY72" fmla="*/ 1328286 h 4620126"/>
              <a:gd name="connsiteX73" fmla="*/ 5755908 w 8460606"/>
              <a:gd name="connsiteY73" fmla="*/ 1376413 h 4620126"/>
              <a:gd name="connsiteX74" fmla="*/ 5765533 w 8460606"/>
              <a:gd name="connsiteY74" fmla="*/ 1491916 h 4620126"/>
              <a:gd name="connsiteX75" fmla="*/ 5775158 w 8460606"/>
              <a:gd name="connsiteY75" fmla="*/ 1540042 h 4620126"/>
              <a:gd name="connsiteX76" fmla="*/ 5784783 w 8460606"/>
              <a:gd name="connsiteY76" fmla="*/ 1636295 h 4620126"/>
              <a:gd name="connsiteX77" fmla="*/ 5823284 w 8460606"/>
              <a:gd name="connsiteY77" fmla="*/ 1626669 h 4620126"/>
              <a:gd name="connsiteX78" fmla="*/ 5842535 w 8460606"/>
              <a:gd name="connsiteY78" fmla="*/ 1597794 h 4620126"/>
              <a:gd name="connsiteX79" fmla="*/ 5871411 w 8460606"/>
              <a:gd name="connsiteY79" fmla="*/ 1578543 h 4620126"/>
              <a:gd name="connsiteX80" fmla="*/ 5909912 w 8460606"/>
              <a:gd name="connsiteY80" fmla="*/ 1520792 h 4620126"/>
              <a:gd name="connsiteX81" fmla="*/ 5929162 w 8460606"/>
              <a:gd name="connsiteY81" fmla="*/ 1491916 h 4620126"/>
              <a:gd name="connsiteX82" fmla="*/ 5958038 w 8460606"/>
              <a:gd name="connsiteY82" fmla="*/ 1434164 h 4620126"/>
              <a:gd name="connsiteX83" fmla="*/ 5977289 w 8460606"/>
              <a:gd name="connsiteY83" fmla="*/ 1232034 h 4620126"/>
              <a:gd name="connsiteX84" fmla="*/ 5986914 w 8460606"/>
              <a:gd name="connsiteY84" fmla="*/ 1145406 h 4620126"/>
              <a:gd name="connsiteX85" fmla="*/ 6006164 w 8460606"/>
              <a:gd name="connsiteY85" fmla="*/ 1078029 h 4620126"/>
              <a:gd name="connsiteX86" fmla="*/ 6035040 w 8460606"/>
              <a:gd name="connsiteY86" fmla="*/ 808522 h 4620126"/>
              <a:gd name="connsiteX87" fmla="*/ 6054291 w 8460606"/>
              <a:gd name="connsiteY87" fmla="*/ 741145 h 4620126"/>
              <a:gd name="connsiteX88" fmla="*/ 6073541 w 8460606"/>
              <a:gd name="connsiteY88" fmla="*/ 683394 h 4620126"/>
              <a:gd name="connsiteX89" fmla="*/ 6092792 w 8460606"/>
              <a:gd name="connsiteY89" fmla="*/ 596766 h 4620126"/>
              <a:gd name="connsiteX90" fmla="*/ 6131293 w 8460606"/>
              <a:gd name="connsiteY90" fmla="*/ 462013 h 4620126"/>
              <a:gd name="connsiteX91" fmla="*/ 6150543 w 8460606"/>
              <a:gd name="connsiteY91" fmla="*/ 423512 h 4620126"/>
              <a:gd name="connsiteX92" fmla="*/ 6179419 w 8460606"/>
              <a:gd name="connsiteY92" fmla="*/ 317634 h 4620126"/>
              <a:gd name="connsiteX93" fmla="*/ 6198670 w 8460606"/>
              <a:gd name="connsiteY93" fmla="*/ 279133 h 4620126"/>
              <a:gd name="connsiteX94" fmla="*/ 6217920 w 8460606"/>
              <a:gd name="connsiteY94" fmla="*/ 221381 h 4620126"/>
              <a:gd name="connsiteX95" fmla="*/ 6275672 w 8460606"/>
              <a:gd name="connsiteY95" fmla="*/ 115503 h 4620126"/>
              <a:gd name="connsiteX96" fmla="*/ 6294922 w 8460606"/>
              <a:gd name="connsiteY96" fmla="*/ 57752 h 4620126"/>
              <a:gd name="connsiteX97" fmla="*/ 6304548 w 8460606"/>
              <a:gd name="connsiteY97" fmla="*/ 28876 h 4620126"/>
              <a:gd name="connsiteX98" fmla="*/ 6323798 w 8460606"/>
              <a:gd name="connsiteY98" fmla="*/ 0 h 4620126"/>
              <a:gd name="connsiteX99" fmla="*/ 6352674 w 8460606"/>
              <a:gd name="connsiteY99" fmla="*/ 9625 h 4620126"/>
              <a:gd name="connsiteX100" fmla="*/ 6371924 w 8460606"/>
              <a:gd name="connsiteY100" fmla="*/ 38501 h 4620126"/>
              <a:gd name="connsiteX101" fmla="*/ 6400800 w 8460606"/>
              <a:gd name="connsiteY101" fmla="*/ 67377 h 4620126"/>
              <a:gd name="connsiteX102" fmla="*/ 6420051 w 8460606"/>
              <a:gd name="connsiteY102" fmla="*/ 125128 h 4620126"/>
              <a:gd name="connsiteX103" fmla="*/ 6458552 w 8460606"/>
              <a:gd name="connsiteY103" fmla="*/ 182880 h 4620126"/>
              <a:gd name="connsiteX104" fmla="*/ 6477802 w 8460606"/>
              <a:gd name="connsiteY104" fmla="*/ 211756 h 4620126"/>
              <a:gd name="connsiteX105" fmla="*/ 6516303 w 8460606"/>
              <a:gd name="connsiteY105" fmla="*/ 298383 h 4620126"/>
              <a:gd name="connsiteX106" fmla="*/ 6545179 w 8460606"/>
              <a:gd name="connsiteY106" fmla="*/ 442762 h 4620126"/>
              <a:gd name="connsiteX107" fmla="*/ 6564430 w 8460606"/>
              <a:gd name="connsiteY107" fmla="*/ 471638 h 4620126"/>
              <a:gd name="connsiteX108" fmla="*/ 6593305 w 8460606"/>
              <a:gd name="connsiteY108" fmla="*/ 529389 h 4620126"/>
              <a:gd name="connsiteX109" fmla="*/ 6602931 w 8460606"/>
              <a:gd name="connsiteY109" fmla="*/ 558265 h 4620126"/>
              <a:gd name="connsiteX110" fmla="*/ 6631806 w 8460606"/>
              <a:gd name="connsiteY110" fmla="*/ 567891 h 4620126"/>
              <a:gd name="connsiteX111" fmla="*/ 6651057 w 8460606"/>
              <a:gd name="connsiteY111" fmla="*/ 596766 h 4620126"/>
              <a:gd name="connsiteX112" fmla="*/ 6699183 w 8460606"/>
              <a:gd name="connsiteY112" fmla="*/ 654518 h 4620126"/>
              <a:gd name="connsiteX113" fmla="*/ 6728059 w 8460606"/>
              <a:gd name="connsiteY113" fmla="*/ 712269 h 4620126"/>
              <a:gd name="connsiteX114" fmla="*/ 6737684 w 8460606"/>
              <a:gd name="connsiteY114" fmla="*/ 750771 h 4620126"/>
              <a:gd name="connsiteX115" fmla="*/ 6766560 w 8460606"/>
              <a:gd name="connsiteY115" fmla="*/ 808522 h 4620126"/>
              <a:gd name="connsiteX116" fmla="*/ 6776185 w 8460606"/>
              <a:gd name="connsiteY116" fmla="*/ 847023 h 4620126"/>
              <a:gd name="connsiteX117" fmla="*/ 6785811 w 8460606"/>
              <a:gd name="connsiteY117" fmla="*/ 904775 h 4620126"/>
              <a:gd name="connsiteX118" fmla="*/ 6805061 w 8460606"/>
              <a:gd name="connsiteY118" fmla="*/ 933651 h 4620126"/>
              <a:gd name="connsiteX119" fmla="*/ 6824312 w 8460606"/>
              <a:gd name="connsiteY119" fmla="*/ 1010653 h 4620126"/>
              <a:gd name="connsiteX120" fmla="*/ 6833937 w 8460606"/>
              <a:gd name="connsiteY120" fmla="*/ 1049154 h 4620126"/>
              <a:gd name="connsiteX121" fmla="*/ 6853188 w 8460606"/>
              <a:gd name="connsiteY121" fmla="*/ 1116531 h 4620126"/>
              <a:gd name="connsiteX122" fmla="*/ 6862813 w 8460606"/>
              <a:gd name="connsiteY122" fmla="*/ 1174282 h 4620126"/>
              <a:gd name="connsiteX123" fmla="*/ 6872438 w 8460606"/>
              <a:gd name="connsiteY123" fmla="*/ 1655545 h 4620126"/>
              <a:gd name="connsiteX124" fmla="*/ 6882063 w 8460606"/>
              <a:gd name="connsiteY124" fmla="*/ 1684421 h 4620126"/>
              <a:gd name="connsiteX125" fmla="*/ 6891689 w 8460606"/>
              <a:gd name="connsiteY125" fmla="*/ 1751798 h 4620126"/>
              <a:gd name="connsiteX126" fmla="*/ 6910939 w 8460606"/>
              <a:gd name="connsiteY126" fmla="*/ 1780674 h 4620126"/>
              <a:gd name="connsiteX127" fmla="*/ 6939815 w 8460606"/>
              <a:gd name="connsiteY127" fmla="*/ 1848051 h 4620126"/>
              <a:gd name="connsiteX128" fmla="*/ 6959065 w 8460606"/>
              <a:gd name="connsiteY128" fmla="*/ 1876926 h 4620126"/>
              <a:gd name="connsiteX129" fmla="*/ 6978316 w 8460606"/>
              <a:gd name="connsiteY129" fmla="*/ 1934678 h 4620126"/>
              <a:gd name="connsiteX130" fmla="*/ 7016817 w 8460606"/>
              <a:gd name="connsiteY130" fmla="*/ 1992429 h 4620126"/>
              <a:gd name="connsiteX131" fmla="*/ 7036068 w 8460606"/>
              <a:gd name="connsiteY131" fmla="*/ 2021305 h 4620126"/>
              <a:gd name="connsiteX132" fmla="*/ 7045693 w 8460606"/>
              <a:gd name="connsiteY132" fmla="*/ 2050181 h 4620126"/>
              <a:gd name="connsiteX133" fmla="*/ 7141945 w 8460606"/>
              <a:gd name="connsiteY133" fmla="*/ 2146434 h 4620126"/>
              <a:gd name="connsiteX134" fmla="*/ 7209322 w 8460606"/>
              <a:gd name="connsiteY134" fmla="*/ 2165684 h 4620126"/>
              <a:gd name="connsiteX135" fmla="*/ 7267074 w 8460606"/>
              <a:gd name="connsiteY135" fmla="*/ 2204185 h 4620126"/>
              <a:gd name="connsiteX136" fmla="*/ 7295950 w 8460606"/>
              <a:gd name="connsiteY136" fmla="*/ 2223436 h 4620126"/>
              <a:gd name="connsiteX137" fmla="*/ 7575082 w 8460606"/>
              <a:gd name="connsiteY137" fmla="*/ 2213811 h 4620126"/>
              <a:gd name="connsiteX138" fmla="*/ 7661710 w 8460606"/>
              <a:gd name="connsiteY138" fmla="*/ 2165684 h 4620126"/>
              <a:gd name="connsiteX139" fmla="*/ 7748337 w 8460606"/>
              <a:gd name="connsiteY139" fmla="*/ 2136808 h 4620126"/>
              <a:gd name="connsiteX140" fmla="*/ 7777213 w 8460606"/>
              <a:gd name="connsiteY140" fmla="*/ 2127183 h 4620126"/>
              <a:gd name="connsiteX141" fmla="*/ 7806089 w 8460606"/>
              <a:gd name="connsiteY141" fmla="*/ 2107933 h 4620126"/>
              <a:gd name="connsiteX142" fmla="*/ 7834964 w 8460606"/>
              <a:gd name="connsiteY142" fmla="*/ 2079057 h 4620126"/>
              <a:gd name="connsiteX143" fmla="*/ 7950468 w 8460606"/>
              <a:gd name="connsiteY143" fmla="*/ 2050181 h 4620126"/>
              <a:gd name="connsiteX144" fmla="*/ 7979343 w 8460606"/>
              <a:gd name="connsiteY144" fmla="*/ 2040556 h 4620126"/>
              <a:gd name="connsiteX145" fmla="*/ 8075596 w 8460606"/>
              <a:gd name="connsiteY145" fmla="*/ 2021305 h 4620126"/>
              <a:gd name="connsiteX146" fmla="*/ 8114097 w 8460606"/>
              <a:gd name="connsiteY146" fmla="*/ 2002055 h 4620126"/>
              <a:gd name="connsiteX147" fmla="*/ 8171849 w 8460606"/>
              <a:gd name="connsiteY147" fmla="*/ 1982804 h 4620126"/>
              <a:gd name="connsiteX148" fmla="*/ 8229600 w 8460606"/>
              <a:gd name="connsiteY148" fmla="*/ 1944303 h 4620126"/>
              <a:gd name="connsiteX149" fmla="*/ 8258476 w 8460606"/>
              <a:gd name="connsiteY149" fmla="*/ 1925053 h 4620126"/>
              <a:gd name="connsiteX150" fmla="*/ 8277726 w 8460606"/>
              <a:gd name="connsiteY150" fmla="*/ 1896177 h 4620126"/>
              <a:gd name="connsiteX151" fmla="*/ 8306602 w 8460606"/>
              <a:gd name="connsiteY151" fmla="*/ 1886552 h 4620126"/>
              <a:gd name="connsiteX152" fmla="*/ 8364354 w 8460606"/>
              <a:gd name="connsiteY152" fmla="*/ 1857676 h 4620126"/>
              <a:gd name="connsiteX153" fmla="*/ 8383604 w 8460606"/>
              <a:gd name="connsiteY153" fmla="*/ 1828800 h 4620126"/>
              <a:gd name="connsiteX154" fmla="*/ 8460606 w 8460606"/>
              <a:gd name="connsiteY15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57011 w 8460606"/>
              <a:gd name="connsiteY40" fmla="*/ 1626669 h 4620126"/>
              <a:gd name="connsiteX41" fmla="*/ 4966636 w 8460606"/>
              <a:gd name="connsiteY41" fmla="*/ 1578543 h 4620126"/>
              <a:gd name="connsiteX42" fmla="*/ 4976261 w 8460606"/>
              <a:gd name="connsiteY42" fmla="*/ 1463040 h 4620126"/>
              <a:gd name="connsiteX43" fmla="*/ 5014762 w 8460606"/>
              <a:gd name="connsiteY43" fmla="*/ 1366787 h 4620126"/>
              <a:gd name="connsiteX44" fmla="*/ 5024388 w 8460606"/>
              <a:gd name="connsiteY44" fmla="*/ 1328286 h 4620126"/>
              <a:gd name="connsiteX45" fmla="*/ 5062889 w 8460606"/>
              <a:gd name="connsiteY45" fmla="*/ 1241659 h 4620126"/>
              <a:gd name="connsiteX46" fmla="*/ 5072514 w 8460606"/>
              <a:gd name="connsiteY46" fmla="*/ 1203158 h 4620126"/>
              <a:gd name="connsiteX47" fmla="*/ 5091764 w 8460606"/>
              <a:gd name="connsiteY47" fmla="*/ 1155032 h 4620126"/>
              <a:gd name="connsiteX48" fmla="*/ 5101390 w 8460606"/>
              <a:gd name="connsiteY48" fmla="*/ 1126156 h 4620126"/>
              <a:gd name="connsiteX49" fmla="*/ 5120640 w 8460606"/>
              <a:gd name="connsiteY49" fmla="*/ 1097280 h 4620126"/>
              <a:gd name="connsiteX50" fmla="*/ 5149516 w 8460606"/>
              <a:gd name="connsiteY50" fmla="*/ 1029903 h 4620126"/>
              <a:gd name="connsiteX51" fmla="*/ 5178392 w 8460606"/>
              <a:gd name="connsiteY51" fmla="*/ 1001027 h 4620126"/>
              <a:gd name="connsiteX52" fmla="*/ 5216893 w 8460606"/>
              <a:gd name="connsiteY52" fmla="*/ 943276 h 4620126"/>
              <a:gd name="connsiteX53" fmla="*/ 5236143 w 8460606"/>
              <a:gd name="connsiteY53" fmla="*/ 914400 h 4620126"/>
              <a:gd name="connsiteX54" fmla="*/ 5274644 w 8460606"/>
              <a:gd name="connsiteY54" fmla="*/ 827773 h 4620126"/>
              <a:gd name="connsiteX55" fmla="*/ 5303520 w 8460606"/>
              <a:gd name="connsiteY55" fmla="*/ 770021 h 4620126"/>
              <a:gd name="connsiteX56" fmla="*/ 5361272 w 8460606"/>
              <a:gd name="connsiteY56" fmla="*/ 741145 h 4620126"/>
              <a:gd name="connsiteX57" fmla="*/ 5390148 w 8460606"/>
              <a:gd name="connsiteY57" fmla="*/ 750771 h 4620126"/>
              <a:gd name="connsiteX58" fmla="*/ 5447899 w 8460606"/>
              <a:gd name="connsiteY58" fmla="*/ 731520 h 4620126"/>
              <a:gd name="connsiteX59" fmla="*/ 5505651 w 8460606"/>
              <a:gd name="connsiteY59" fmla="*/ 770021 h 4620126"/>
              <a:gd name="connsiteX60" fmla="*/ 5515276 w 8460606"/>
              <a:gd name="connsiteY60" fmla="*/ 798897 h 4620126"/>
              <a:gd name="connsiteX61" fmla="*/ 5553777 w 8460606"/>
              <a:gd name="connsiteY61" fmla="*/ 875899 h 4620126"/>
              <a:gd name="connsiteX62" fmla="*/ 5582653 w 8460606"/>
              <a:gd name="connsiteY62" fmla="*/ 962526 h 4620126"/>
              <a:gd name="connsiteX63" fmla="*/ 5592278 w 8460606"/>
              <a:gd name="connsiteY63" fmla="*/ 991402 h 4620126"/>
              <a:gd name="connsiteX64" fmla="*/ 5611529 w 8460606"/>
              <a:gd name="connsiteY64" fmla="*/ 1029903 h 4620126"/>
              <a:gd name="connsiteX65" fmla="*/ 5630779 w 8460606"/>
              <a:gd name="connsiteY65" fmla="*/ 1087655 h 4620126"/>
              <a:gd name="connsiteX66" fmla="*/ 5640404 w 8460606"/>
              <a:gd name="connsiteY66" fmla="*/ 1116531 h 4620126"/>
              <a:gd name="connsiteX67" fmla="*/ 5678905 w 8460606"/>
              <a:gd name="connsiteY67" fmla="*/ 1174282 h 4620126"/>
              <a:gd name="connsiteX68" fmla="*/ 5698156 w 8460606"/>
              <a:gd name="connsiteY68" fmla="*/ 1203158 h 4620126"/>
              <a:gd name="connsiteX69" fmla="*/ 5717406 w 8460606"/>
              <a:gd name="connsiteY69" fmla="*/ 1260909 h 4620126"/>
              <a:gd name="connsiteX70" fmla="*/ 5727032 w 8460606"/>
              <a:gd name="connsiteY70" fmla="*/ 1289785 h 4620126"/>
              <a:gd name="connsiteX71" fmla="*/ 5736657 w 8460606"/>
              <a:gd name="connsiteY71" fmla="*/ 1328286 h 4620126"/>
              <a:gd name="connsiteX72" fmla="*/ 5755908 w 8460606"/>
              <a:gd name="connsiteY72" fmla="*/ 1376413 h 4620126"/>
              <a:gd name="connsiteX73" fmla="*/ 5765533 w 8460606"/>
              <a:gd name="connsiteY73" fmla="*/ 1491916 h 4620126"/>
              <a:gd name="connsiteX74" fmla="*/ 5775158 w 8460606"/>
              <a:gd name="connsiteY74" fmla="*/ 1540042 h 4620126"/>
              <a:gd name="connsiteX75" fmla="*/ 5784783 w 8460606"/>
              <a:gd name="connsiteY75" fmla="*/ 1636295 h 4620126"/>
              <a:gd name="connsiteX76" fmla="*/ 5823284 w 8460606"/>
              <a:gd name="connsiteY76" fmla="*/ 1626669 h 4620126"/>
              <a:gd name="connsiteX77" fmla="*/ 5842535 w 8460606"/>
              <a:gd name="connsiteY77" fmla="*/ 1597794 h 4620126"/>
              <a:gd name="connsiteX78" fmla="*/ 5871411 w 8460606"/>
              <a:gd name="connsiteY78" fmla="*/ 1578543 h 4620126"/>
              <a:gd name="connsiteX79" fmla="*/ 5909912 w 8460606"/>
              <a:gd name="connsiteY79" fmla="*/ 1520792 h 4620126"/>
              <a:gd name="connsiteX80" fmla="*/ 5929162 w 8460606"/>
              <a:gd name="connsiteY80" fmla="*/ 1491916 h 4620126"/>
              <a:gd name="connsiteX81" fmla="*/ 5958038 w 8460606"/>
              <a:gd name="connsiteY81" fmla="*/ 1434164 h 4620126"/>
              <a:gd name="connsiteX82" fmla="*/ 5977289 w 8460606"/>
              <a:gd name="connsiteY82" fmla="*/ 1232034 h 4620126"/>
              <a:gd name="connsiteX83" fmla="*/ 5986914 w 8460606"/>
              <a:gd name="connsiteY83" fmla="*/ 1145406 h 4620126"/>
              <a:gd name="connsiteX84" fmla="*/ 6006164 w 8460606"/>
              <a:gd name="connsiteY84" fmla="*/ 1078029 h 4620126"/>
              <a:gd name="connsiteX85" fmla="*/ 6035040 w 8460606"/>
              <a:gd name="connsiteY85" fmla="*/ 808522 h 4620126"/>
              <a:gd name="connsiteX86" fmla="*/ 6054291 w 8460606"/>
              <a:gd name="connsiteY86" fmla="*/ 741145 h 4620126"/>
              <a:gd name="connsiteX87" fmla="*/ 6073541 w 8460606"/>
              <a:gd name="connsiteY87" fmla="*/ 683394 h 4620126"/>
              <a:gd name="connsiteX88" fmla="*/ 6092792 w 8460606"/>
              <a:gd name="connsiteY88" fmla="*/ 596766 h 4620126"/>
              <a:gd name="connsiteX89" fmla="*/ 6131293 w 8460606"/>
              <a:gd name="connsiteY89" fmla="*/ 462013 h 4620126"/>
              <a:gd name="connsiteX90" fmla="*/ 6150543 w 8460606"/>
              <a:gd name="connsiteY90" fmla="*/ 423512 h 4620126"/>
              <a:gd name="connsiteX91" fmla="*/ 6179419 w 8460606"/>
              <a:gd name="connsiteY91" fmla="*/ 317634 h 4620126"/>
              <a:gd name="connsiteX92" fmla="*/ 6198670 w 8460606"/>
              <a:gd name="connsiteY92" fmla="*/ 279133 h 4620126"/>
              <a:gd name="connsiteX93" fmla="*/ 6217920 w 8460606"/>
              <a:gd name="connsiteY93" fmla="*/ 221381 h 4620126"/>
              <a:gd name="connsiteX94" fmla="*/ 6275672 w 8460606"/>
              <a:gd name="connsiteY94" fmla="*/ 115503 h 4620126"/>
              <a:gd name="connsiteX95" fmla="*/ 6294922 w 8460606"/>
              <a:gd name="connsiteY95" fmla="*/ 57752 h 4620126"/>
              <a:gd name="connsiteX96" fmla="*/ 6304548 w 8460606"/>
              <a:gd name="connsiteY96" fmla="*/ 28876 h 4620126"/>
              <a:gd name="connsiteX97" fmla="*/ 6323798 w 8460606"/>
              <a:gd name="connsiteY97" fmla="*/ 0 h 4620126"/>
              <a:gd name="connsiteX98" fmla="*/ 6352674 w 8460606"/>
              <a:gd name="connsiteY98" fmla="*/ 9625 h 4620126"/>
              <a:gd name="connsiteX99" fmla="*/ 6371924 w 8460606"/>
              <a:gd name="connsiteY99" fmla="*/ 38501 h 4620126"/>
              <a:gd name="connsiteX100" fmla="*/ 6400800 w 8460606"/>
              <a:gd name="connsiteY100" fmla="*/ 67377 h 4620126"/>
              <a:gd name="connsiteX101" fmla="*/ 6420051 w 8460606"/>
              <a:gd name="connsiteY101" fmla="*/ 125128 h 4620126"/>
              <a:gd name="connsiteX102" fmla="*/ 6458552 w 8460606"/>
              <a:gd name="connsiteY102" fmla="*/ 182880 h 4620126"/>
              <a:gd name="connsiteX103" fmla="*/ 6477802 w 8460606"/>
              <a:gd name="connsiteY103" fmla="*/ 211756 h 4620126"/>
              <a:gd name="connsiteX104" fmla="*/ 6516303 w 8460606"/>
              <a:gd name="connsiteY104" fmla="*/ 298383 h 4620126"/>
              <a:gd name="connsiteX105" fmla="*/ 6545179 w 8460606"/>
              <a:gd name="connsiteY105" fmla="*/ 442762 h 4620126"/>
              <a:gd name="connsiteX106" fmla="*/ 6564430 w 8460606"/>
              <a:gd name="connsiteY106" fmla="*/ 471638 h 4620126"/>
              <a:gd name="connsiteX107" fmla="*/ 6593305 w 8460606"/>
              <a:gd name="connsiteY107" fmla="*/ 529389 h 4620126"/>
              <a:gd name="connsiteX108" fmla="*/ 6602931 w 8460606"/>
              <a:gd name="connsiteY108" fmla="*/ 558265 h 4620126"/>
              <a:gd name="connsiteX109" fmla="*/ 6631806 w 8460606"/>
              <a:gd name="connsiteY109" fmla="*/ 567891 h 4620126"/>
              <a:gd name="connsiteX110" fmla="*/ 6651057 w 8460606"/>
              <a:gd name="connsiteY110" fmla="*/ 596766 h 4620126"/>
              <a:gd name="connsiteX111" fmla="*/ 6699183 w 8460606"/>
              <a:gd name="connsiteY111" fmla="*/ 654518 h 4620126"/>
              <a:gd name="connsiteX112" fmla="*/ 6728059 w 8460606"/>
              <a:gd name="connsiteY112" fmla="*/ 712269 h 4620126"/>
              <a:gd name="connsiteX113" fmla="*/ 6737684 w 8460606"/>
              <a:gd name="connsiteY113" fmla="*/ 750771 h 4620126"/>
              <a:gd name="connsiteX114" fmla="*/ 6766560 w 8460606"/>
              <a:gd name="connsiteY114" fmla="*/ 808522 h 4620126"/>
              <a:gd name="connsiteX115" fmla="*/ 6776185 w 8460606"/>
              <a:gd name="connsiteY115" fmla="*/ 847023 h 4620126"/>
              <a:gd name="connsiteX116" fmla="*/ 6785811 w 8460606"/>
              <a:gd name="connsiteY116" fmla="*/ 904775 h 4620126"/>
              <a:gd name="connsiteX117" fmla="*/ 6805061 w 8460606"/>
              <a:gd name="connsiteY117" fmla="*/ 933651 h 4620126"/>
              <a:gd name="connsiteX118" fmla="*/ 6824312 w 8460606"/>
              <a:gd name="connsiteY118" fmla="*/ 1010653 h 4620126"/>
              <a:gd name="connsiteX119" fmla="*/ 6833937 w 8460606"/>
              <a:gd name="connsiteY119" fmla="*/ 1049154 h 4620126"/>
              <a:gd name="connsiteX120" fmla="*/ 6853188 w 8460606"/>
              <a:gd name="connsiteY120" fmla="*/ 1116531 h 4620126"/>
              <a:gd name="connsiteX121" fmla="*/ 6862813 w 8460606"/>
              <a:gd name="connsiteY121" fmla="*/ 1174282 h 4620126"/>
              <a:gd name="connsiteX122" fmla="*/ 6872438 w 8460606"/>
              <a:gd name="connsiteY122" fmla="*/ 1655545 h 4620126"/>
              <a:gd name="connsiteX123" fmla="*/ 6882063 w 8460606"/>
              <a:gd name="connsiteY123" fmla="*/ 1684421 h 4620126"/>
              <a:gd name="connsiteX124" fmla="*/ 6891689 w 8460606"/>
              <a:gd name="connsiteY124" fmla="*/ 1751798 h 4620126"/>
              <a:gd name="connsiteX125" fmla="*/ 6910939 w 8460606"/>
              <a:gd name="connsiteY125" fmla="*/ 1780674 h 4620126"/>
              <a:gd name="connsiteX126" fmla="*/ 6939815 w 8460606"/>
              <a:gd name="connsiteY126" fmla="*/ 1848051 h 4620126"/>
              <a:gd name="connsiteX127" fmla="*/ 6959065 w 8460606"/>
              <a:gd name="connsiteY127" fmla="*/ 1876926 h 4620126"/>
              <a:gd name="connsiteX128" fmla="*/ 6978316 w 8460606"/>
              <a:gd name="connsiteY128" fmla="*/ 1934678 h 4620126"/>
              <a:gd name="connsiteX129" fmla="*/ 7016817 w 8460606"/>
              <a:gd name="connsiteY129" fmla="*/ 1992429 h 4620126"/>
              <a:gd name="connsiteX130" fmla="*/ 7036068 w 8460606"/>
              <a:gd name="connsiteY130" fmla="*/ 2021305 h 4620126"/>
              <a:gd name="connsiteX131" fmla="*/ 7045693 w 8460606"/>
              <a:gd name="connsiteY131" fmla="*/ 2050181 h 4620126"/>
              <a:gd name="connsiteX132" fmla="*/ 7141945 w 8460606"/>
              <a:gd name="connsiteY132" fmla="*/ 2146434 h 4620126"/>
              <a:gd name="connsiteX133" fmla="*/ 7209322 w 8460606"/>
              <a:gd name="connsiteY133" fmla="*/ 2165684 h 4620126"/>
              <a:gd name="connsiteX134" fmla="*/ 7267074 w 8460606"/>
              <a:gd name="connsiteY134" fmla="*/ 2204185 h 4620126"/>
              <a:gd name="connsiteX135" fmla="*/ 7295950 w 8460606"/>
              <a:gd name="connsiteY135" fmla="*/ 2223436 h 4620126"/>
              <a:gd name="connsiteX136" fmla="*/ 7575082 w 8460606"/>
              <a:gd name="connsiteY136" fmla="*/ 2213811 h 4620126"/>
              <a:gd name="connsiteX137" fmla="*/ 7661710 w 8460606"/>
              <a:gd name="connsiteY137" fmla="*/ 2165684 h 4620126"/>
              <a:gd name="connsiteX138" fmla="*/ 7748337 w 8460606"/>
              <a:gd name="connsiteY138" fmla="*/ 2136808 h 4620126"/>
              <a:gd name="connsiteX139" fmla="*/ 7777213 w 8460606"/>
              <a:gd name="connsiteY139" fmla="*/ 2127183 h 4620126"/>
              <a:gd name="connsiteX140" fmla="*/ 7806089 w 8460606"/>
              <a:gd name="connsiteY140" fmla="*/ 2107933 h 4620126"/>
              <a:gd name="connsiteX141" fmla="*/ 7834964 w 8460606"/>
              <a:gd name="connsiteY141" fmla="*/ 2079057 h 4620126"/>
              <a:gd name="connsiteX142" fmla="*/ 7950468 w 8460606"/>
              <a:gd name="connsiteY142" fmla="*/ 2050181 h 4620126"/>
              <a:gd name="connsiteX143" fmla="*/ 7979343 w 8460606"/>
              <a:gd name="connsiteY143" fmla="*/ 2040556 h 4620126"/>
              <a:gd name="connsiteX144" fmla="*/ 8075596 w 8460606"/>
              <a:gd name="connsiteY144" fmla="*/ 2021305 h 4620126"/>
              <a:gd name="connsiteX145" fmla="*/ 8114097 w 8460606"/>
              <a:gd name="connsiteY145" fmla="*/ 2002055 h 4620126"/>
              <a:gd name="connsiteX146" fmla="*/ 8171849 w 8460606"/>
              <a:gd name="connsiteY146" fmla="*/ 1982804 h 4620126"/>
              <a:gd name="connsiteX147" fmla="*/ 8229600 w 8460606"/>
              <a:gd name="connsiteY147" fmla="*/ 1944303 h 4620126"/>
              <a:gd name="connsiteX148" fmla="*/ 8258476 w 8460606"/>
              <a:gd name="connsiteY148" fmla="*/ 1925053 h 4620126"/>
              <a:gd name="connsiteX149" fmla="*/ 8277726 w 8460606"/>
              <a:gd name="connsiteY149" fmla="*/ 1896177 h 4620126"/>
              <a:gd name="connsiteX150" fmla="*/ 8306602 w 8460606"/>
              <a:gd name="connsiteY150" fmla="*/ 1886552 h 4620126"/>
              <a:gd name="connsiteX151" fmla="*/ 8364354 w 8460606"/>
              <a:gd name="connsiteY151" fmla="*/ 1857676 h 4620126"/>
              <a:gd name="connsiteX152" fmla="*/ 8383604 w 8460606"/>
              <a:gd name="connsiteY152" fmla="*/ 1828800 h 4620126"/>
              <a:gd name="connsiteX153" fmla="*/ 8460606 w 8460606"/>
              <a:gd name="connsiteY15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19118 w 8460606"/>
              <a:gd name="connsiteY40" fmla="*/ 1704351 h 4620126"/>
              <a:gd name="connsiteX41" fmla="*/ 4957011 w 8460606"/>
              <a:gd name="connsiteY41" fmla="*/ 1626669 h 4620126"/>
              <a:gd name="connsiteX42" fmla="*/ 4966636 w 8460606"/>
              <a:gd name="connsiteY42" fmla="*/ 1578543 h 4620126"/>
              <a:gd name="connsiteX43" fmla="*/ 4976261 w 8460606"/>
              <a:gd name="connsiteY43" fmla="*/ 1463040 h 4620126"/>
              <a:gd name="connsiteX44" fmla="*/ 5014762 w 8460606"/>
              <a:gd name="connsiteY44" fmla="*/ 1366787 h 4620126"/>
              <a:gd name="connsiteX45" fmla="*/ 5024388 w 8460606"/>
              <a:gd name="connsiteY45" fmla="*/ 1328286 h 4620126"/>
              <a:gd name="connsiteX46" fmla="*/ 5062889 w 8460606"/>
              <a:gd name="connsiteY46" fmla="*/ 1241659 h 4620126"/>
              <a:gd name="connsiteX47" fmla="*/ 5072514 w 8460606"/>
              <a:gd name="connsiteY47" fmla="*/ 1203158 h 4620126"/>
              <a:gd name="connsiteX48" fmla="*/ 5091764 w 8460606"/>
              <a:gd name="connsiteY48" fmla="*/ 1155032 h 4620126"/>
              <a:gd name="connsiteX49" fmla="*/ 5101390 w 8460606"/>
              <a:gd name="connsiteY49" fmla="*/ 1126156 h 4620126"/>
              <a:gd name="connsiteX50" fmla="*/ 5120640 w 8460606"/>
              <a:gd name="connsiteY50" fmla="*/ 1097280 h 4620126"/>
              <a:gd name="connsiteX51" fmla="*/ 5149516 w 8460606"/>
              <a:gd name="connsiteY51" fmla="*/ 1029903 h 4620126"/>
              <a:gd name="connsiteX52" fmla="*/ 5178392 w 8460606"/>
              <a:gd name="connsiteY52" fmla="*/ 1001027 h 4620126"/>
              <a:gd name="connsiteX53" fmla="*/ 5216893 w 8460606"/>
              <a:gd name="connsiteY53" fmla="*/ 943276 h 4620126"/>
              <a:gd name="connsiteX54" fmla="*/ 5236143 w 8460606"/>
              <a:gd name="connsiteY54" fmla="*/ 914400 h 4620126"/>
              <a:gd name="connsiteX55" fmla="*/ 5274644 w 8460606"/>
              <a:gd name="connsiteY55" fmla="*/ 827773 h 4620126"/>
              <a:gd name="connsiteX56" fmla="*/ 5303520 w 8460606"/>
              <a:gd name="connsiteY56" fmla="*/ 770021 h 4620126"/>
              <a:gd name="connsiteX57" fmla="*/ 5361272 w 8460606"/>
              <a:gd name="connsiteY57" fmla="*/ 741145 h 4620126"/>
              <a:gd name="connsiteX58" fmla="*/ 5390148 w 8460606"/>
              <a:gd name="connsiteY58" fmla="*/ 750771 h 4620126"/>
              <a:gd name="connsiteX59" fmla="*/ 5447899 w 8460606"/>
              <a:gd name="connsiteY59" fmla="*/ 731520 h 4620126"/>
              <a:gd name="connsiteX60" fmla="*/ 5505651 w 8460606"/>
              <a:gd name="connsiteY60" fmla="*/ 770021 h 4620126"/>
              <a:gd name="connsiteX61" fmla="*/ 5515276 w 8460606"/>
              <a:gd name="connsiteY61" fmla="*/ 798897 h 4620126"/>
              <a:gd name="connsiteX62" fmla="*/ 5553777 w 8460606"/>
              <a:gd name="connsiteY62" fmla="*/ 875899 h 4620126"/>
              <a:gd name="connsiteX63" fmla="*/ 5582653 w 8460606"/>
              <a:gd name="connsiteY63" fmla="*/ 962526 h 4620126"/>
              <a:gd name="connsiteX64" fmla="*/ 5592278 w 8460606"/>
              <a:gd name="connsiteY64" fmla="*/ 991402 h 4620126"/>
              <a:gd name="connsiteX65" fmla="*/ 5611529 w 8460606"/>
              <a:gd name="connsiteY65" fmla="*/ 1029903 h 4620126"/>
              <a:gd name="connsiteX66" fmla="*/ 5630779 w 8460606"/>
              <a:gd name="connsiteY66" fmla="*/ 1087655 h 4620126"/>
              <a:gd name="connsiteX67" fmla="*/ 5640404 w 8460606"/>
              <a:gd name="connsiteY67" fmla="*/ 1116531 h 4620126"/>
              <a:gd name="connsiteX68" fmla="*/ 5678905 w 8460606"/>
              <a:gd name="connsiteY68" fmla="*/ 1174282 h 4620126"/>
              <a:gd name="connsiteX69" fmla="*/ 5698156 w 8460606"/>
              <a:gd name="connsiteY69" fmla="*/ 1203158 h 4620126"/>
              <a:gd name="connsiteX70" fmla="*/ 5717406 w 8460606"/>
              <a:gd name="connsiteY70" fmla="*/ 1260909 h 4620126"/>
              <a:gd name="connsiteX71" fmla="*/ 5727032 w 8460606"/>
              <a:gd name="connsiteY71" fmla="*/ 1289785 h 4620126"/>
              <a:gd name="connsiteX72" fmla="*/ 5736657 w 8460606"/>
              <a:gd name="connsiteY72" fmla="*/ 1328286 h 4620126"/>
              <a:gd name="connsiteX73" fmla="*/ 5755908 w 8460606"/>
              <a:gd name="connsiteY73" fmla="*/ 1376413 h 4620126"/>
              <a:gd name="connsiteX74" fmla="*/ 5765533 w 8460606"/>
              <a:gd name="connsiteY74" fmla="*/ 1491916 h 4620126"/>
              <a:gd name="connsiteX75" fmla="*/ 5775158 w 8460606"/>
              <a:gd name="connsiteY75" fmla="*/ 1540042 h 4620126"/>
              <a:gd name="connsiteX76" fmla="*/ 5784783 w 8460606"/>
              <a:gd name="connsiteY76" fmla="*/ 1636295 h 4620126"/>
              <a:gd name="connsiteX77" fmla="*/ 5823284 w 8460606"/>
              <a:gd name="connsiteY77" fmla="*/ 1626669 h 4620126"/>
              <a:gd name="connsiteX78" fmla="*/ 5842535 w 8460606"/>
              <a:gd name="connsiteY78" fmla="*/ 1597794 h 4620126"/>
              <a:gd name="connsiteX79" fmla="*/ 5871411 w 8460606"/>
              <a:gd name="connsiteY79" fmla="*/ 1578543 h 4620126"/>
              <a:gd name="connsiteX80" fmla="*/ 5909912 w 8460606"/>
              <a:gd name="connsiteY80" fmla="*/ 1520792 h 4620126"/>
              <a:gd name="connsiteX81" fmla="*/ 5929162 w 8460606"/>
              <a:gd name="connsiteY81" fmla="*/ 1491916 h 4620126"/>
              <a:gd name="connsiteX82" fmla="*/ 5958038 w 8460606"/>
              <a:gd name="connsiteY82" fmla="*/ 1434164 h 4620126"/>
              <a:gd name="connsiteX83" fmla="*/ 5977289 w 8460606"/>
              <a:gd name="connsiteY83" fmla="*/ 1232034 h 4620126"/>
              <a:gd name="connsiteX84" fmla="*/ 5986914 w 8460606"/>
              <a:gd name="connsiteY84" fmla="*/ 1145406 h 4620126"/>
              <a:gd name="connsiteX85" fmla="*/ 6006164 w 8460606"/>
              <a:gd name="connsiteY85" fmla="*/ 1078029 h 4620126"/>
              <a:gd name="connsiteX86" fmla="*/ 6035040 w 8460606"/>
              <a:gd name="connsiteY86" fmla="*/ 808522 h 4620126"/>
              <a:gd name="connsiteX87" fmla="*/ 6054291 w 8460606"/>
              <a:gd name="connsiteY87" fmla="*/ 741145 h 4620126"/>
              <a:gd name="connsiteX88" fmla="*/ 6073541 w 8460606"/>
              <a:gd name="connsiteY88" fmla="*/ 683394 h 4620126"/>
              <a:gd name="connsiteX89" fmla="*/ 6092792 w 8460606"/>
              <a:gd name="connsiteY89" fmla="*/ 596766 h 4620126"/>
              <a:gd name="connsiteX90" fmla="*/ 6131293 w 8460606"/>
              <a:gd name="connsiteY90" fmla="*/ 462013 h 4620126"/>
              <a:gd name="connsiteX91" fmla="*/ 6150543 w 8460606"/>
              <a:gd name="connsiteY91" fmla="*/ 423512 h 4620126"/>
              <a:gd name="connsiteX92" fmla="*/ 6179419 w 8460606"/>
              <a:gd name="connsiteY92" fmla="*/ 317634 h 4620126"/>
              <a:gd name="connsiteX93" fmla="*/ 6198670 w 8460606"/>
              <a:gd name="connsiteY93" fmla="*/ 279133 h 4620126"/>
              <a:gd name="connsiteX94" fmla="*/ 6217920 w 8460606"/>
              <a:gd name="connsiteY94" fmla="*/ 221381 h 4620126"/>
              <a:gd name="connsiteX95" fmla="*/ 6275672 w 8460606"/>
              <a:gd name="connsiteY95" fmla="*/ 115503 h 4620126"/>
              <a:gd name="connsiteX96" fmla="*/ 6294922 w 8460606"/>
              <a:gd name="connsiteY96" fmla="*/ 57752 h 4620126"/>
              <a:gd name="connsiteX97" fmla="*/ 6304548 w 8460606"/>
              <a:gd name="connsiteY97" fmla="*/ 28876 h 4620126"/>
              <a:gd name="connsiteX98" fmla="*/ 6323798 w 8460606"/>
              <a:gd name="connsiteY98" fmla="*/ 0 h 4620126"/>
              <a:gd name="connsiteX99" fmla="*/ 6352674 w 8460606"/>
              <a:gd name="connsiteY99" fmla="*/ 9625 h 4620126"/>
              <a:gd name="connsiteX100" fmla="*/ 6371924 w 8460606"/>
              <a:gd name="connsiteY100" fmla="*/ 38501 h 4620126"/>
              <a:gd name="connsiteX101" fmla="*/ 6400800 w 8460606"/>
              <a:gd name="connsiteY101" fmla="*/ 67377 h 4620126"/>
              <a:gd name="connsiteX102" fmla="*/ 6420051 w 8460606"/>
              <a:gd name="connsiteY102" fmla="*/ 125128 h 4620126"/>
              <a:gd name="connsiteX103" fmla="*/ 6458552 w 8460606"/>
              <a:gd name="connsiteY103" fmla="*/ 182880 h 4620126"/>
              <a:gd name="connsiteX104" fmla="*/ 6477802 w 8460606"/>
              <a:gd name="connsiteY104" fmla="*/ 211756 h 4620126"/>
              <a:gd name="connsiteX105" fmla="*/ 6516303 w 8460606"/>
              <a:gd name="connsiteY105" fmla="*/ 298383 h 4620126"/>
              <a:gd name="connsiteX106" fmla="*/ 6545179 w 8460606"/>
              <a:gd name="connsiteY106" fmla="*/ 442762 h 4620126"/>
              <a:gd name="connsiteX107" fmla="*/ 6564430 w 8460606"/>
              <a:gd name="connsiteY107" fmla="*/ 471638 h 4620126"/>
              <a:gd name="connsiteX108" fmla="*/ 6593305 w 8460606"/>
              <a:gd name="connsiteY108" fmla="*/ 529389 h 4620126"/>
              <a:gd name="connsiteX109" fmla="*/ 6602931 w 8460606"/>
              <a:gd name="connsiteY109" fmla="*/ 558265 h 4620126"/>
              <a:gd name="connsiteX110" fmla="*/ 6631806 w 8460606"/>
              <a:gd name="connsiteY110" fmla="*/ 567891 h 4620126"/>
              <a:gd name="connsiteX111" fmla="*/ 6651057 w 8460606"/>
              <a:gd name="connsiteY111" fmla="*/ 596766 h 4620126"/>
              <a:gd name="connsiteX112" fmla="*/ 6699183 w 8460606"/>
              <a:gd name="connsiteY112" fmla="*/ 654518 h 4620126"/>
              <a:gd name="connsiteX113" fmla="*/ 6728059 w 8460606"/>
              <a:gd name="connsiteY113" fmla="*/ 712269 h 4620126"/>
              <a:gd name="connsiteX114" fmla="*/ 6737684 w 8460606"/>
              <a:gd name="connsiteY114" fmla="*/ 750771 h 4620126"/>
              <a:gd name="connsiteX115" fmla="*/ 6766560 w 8460606"/>
              <a:gd name="connsiteY115" fmla="*/ 808522 h 4620126"/>
              <a:gd name="connsiteX116" fmla="*/ 6776185 w 8460606"/>
              <a:gd name="connsiteY116" fmla="*/ 847023 h 4620126"/>
              <a:gd name="connsiteX117" fmla="*/ 6785811 w 8460606"/>
              <a:gd name="connsiteY117" fmla="*/ 904775 h 4620126"/>
              <a:gd name="connsiteX118" fmla="*/ 6805061 w 8460606"/>
              <a:gd name="connsiteY118" fmla="*/ 933651 h 4620126"/>
              <a:gd name="connsiteX119" fmla="*/ 6824312 w 8460606"/>
              <a:gd name="connsiteY119" fmla="*/ 1010653 h 4620126"/>
              <a:gd name="connsiteX120" fmla="*/ 6833937 w 8460606"/>
              <a:gd name="connsiteY120" fmla="*/ 1049154 h 4620126"/>
              <a:gd name="connsiteX121" fmla="*/ 6853188 w 8460606"/>
              <a:gd name="connsiteY121" fmla="*/ 1116531 h 4620126"/>
              <a:gd name="connsiteX122" fmla="*/ 6862813 w 8460606"/>
              <a:gd name="connsiteY122" fmla="*/ 1174282 h 4620126"/>
              <a:gd name="connsiteX123" fmla="*/ 6872438 w 8460606"/>
              <a:gd name="connsiteY123" fmla="*/ 1655545 h 4620126"/>
              <a:gd name="connsiteX124" fmla="*/ 6882063 w 8460606"/>
              <a:gd name="connsiteY124" fmla="*/ 1684421 h 4620126"/>
              <a:gd name="connsiteX125" fmla="*/ 6891689 w 8460606"/>
              <a:gd name="connsiteY125" fmla="*/ 1751798 h 4620126"/>
              <a:gd name="connsiteX126" fmla="*/ 6910939 w 8460606"/>
              <a:gd name="connsiteY126" fmla="*/ 1780674 h 4620126"/>
              <a:gd name="connsiteX127" fmla="*/ 6939815 w 8460606"/>
              <a:gd name="connsiteY127" fmla="*/ 1848051 h 4620126"/>
              <a:gd name="connsiteX128" fmla="*/ 6959065 w 8460606"/>
              <a:gd name="connsiteY128" fmla="*/ 1876926 h 4620126"/>
              <a:gd name="connsiteX129" fmla="*/ 6978316 w 8460606"/>
              <a:gd name="connsiteY129" fmla="*/ 1934678 h 4620126"/>
              <a:gd name="connsiteX130" fmla="*/ 7016817 w 8460606"/>
              <a:gd name="connsiteY130" fmla="*/ 1992429 h 4620126"/>
              <a:gd name="connsiteX131" fmla="*/ 7036068 w 8460606"/>
              <a:gd name="connsiteY131" fmla="*/ 2021305 h 4620126"/>
              <a:gd name="connsiteX132" fmla="*/ 7045693 w 8460606"/>
              <a:gd name="connsiteY132" fmla="*/ 2050181 h 4620126"/>
              <a:gd name="connsiteX133" fmla="*/ 7141945 w 8460606"/>
              <a:gd name="connsiteY133" fmla="*/ 2146434 h 4620126"/>
              <a:gd name="connsiteX134" fmla="*/ 7209322 w 8460606"/>
              <a:gd name="connsiteY134" fmla="*/ 2165684 h 4620126"/>
              <a:gd name="connsiteX135" fmla="*/ 7267074 w 8460606"/>
              <a:gd name="connsiteY135" fmla="*/ 2204185 h 4620126"/>
              <a:gd name="connsiteX136" fmla="*/ 7295950 w 8460606"/>
              <a:gd name="connsiteY136" fmla="*/ 2223436 h 4620126"/>
              <a:gd name="connsiteX137" fmla="*/ 7575082 w 8460606"/>
              <a:gd name="connsiteY137" fmla="*/ 2213811 h 4620126"/>
              <a:gd name="connsiteX138" fmla="*/ 7661710 w 8460606"/>
              <a:gd name="connsiteY138" fmla="*/ 2165684 h 4620126"/>
              <a:gd name="connsiteX139" fmla="*/ 7748337 w 8460606"/>
              <a:gd name="connsiteY139" fmla="*/ 2136808 h 4620126"/>
              <a:gd name="connsiteX140" fmla="*/ 7777213 w 8460606"/>
              <a:gd name="connsiteY140" fmla="*/ 2127183 h 4620126"/>
              <a:gd name="connsiteX141" fmla="*/ 7806089 w 8460606"/>
              <a:gd name="connsiteY141" fmla="*/ 2107933 h 4620126"/>
              <a:gd name="connsiteX142" fmla="*/ 7834964 w 8460606"/>
              <a:gd name="connsiteY142" fmla="*/ 2079057 h 4620126"/>
              <a:gd name="connsiteX143" fmla="*/ 7950468 w 8460606"/>
              <a:gd name="connsiteY143" fmla="*/ 2050181 h 4620126"/>
              <a:gd name="connsiteX144" fmla="*/ 7979343 w 8460606"/>
              <a:gd name="connsiteY144" fmla="*/ 2040556 h 4620126"/>
              <a:gd name="connsiteX145" fmla="*/ 8075596 w 8460606"/>
              <a:gd name="connsiteY145" fmla="*/ 2021305 h 4620126"/>
              <a:gd name="connsiteX146" fmla="*/ 8114097 w 8460606"/>
              <a:gd name="connsiteY146" fmla="*/ 2002055 h 4620126"/>
              <a:gd name="connsiteX147" fmla="*/ 8171849 w 8460606"/>
              <a:gd name="connsiteY147" fmla="*/ 1982804 h 4620126"/>
              <a:gd name="connsiteX148" fmla="*/ 8229600 w 8460606"/>
              <a:gd name="connsiteY148" fmla="*/ 1944303 h 4620126"/>
              <a:gd name="connsiteX149" fmla="*/ 8258476 w 8460606"/>
              <a:gd name="connsiteY149" fmla="*/ 1925053 h 4620126"/>
              <a:gd name="connsiteX150" fmla="*/ 8277726 w 8460606"/>
              <a:gd name="connsiteY150" fmla="*/ 1896177 h 4620126"/>
              <a:gd name="connsiteX151" fmla="*/ 8306602 w 8460606"/>
              <a:gd name="connsiteY151" fmla="*/ 1886552 h 4620126"/>
              <a:gd name="connsiteX152" fmla="*/ 8364354 w 8460606"/>
              <a:gd name="connsiteY152" fmla="*/ 1857676 h 4620126"/>
              <a:gd name="connsiteX153" fmla="*/ 8383604 w 8460606"/>
              <a:gd name="connsiteY153" fmla="*/ 1828800 h 4620126"/>
              <a:gd name="connsiteX154" fmla="*/ 8460606 w 8460606"/>
              <a:gd name="connsiteY15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19118 w 8460606"/>
              <a:gd name="connsiteY40" fmla="*/ 1704351 h 4620126"/>
              <a:gd name="connsiteX41" fmla="*/ 4957011 w 8460606"/>
              <a:gd name="connsiteY41" fmla="*/ 1626669 h 4620126"/>
              <a:gd name="connsiteX42" fmla="*/ 4966636 w 8460606"/>
              <a:gd name="connsiteY42" fmla="*/ 1578543 h 4620126"/>
              <a:gd name="connsiteX43" fmla="*/ 5014762 w 8460606"/>
              <a:gd name="connsiteY43" fmla="*/ 1366787 h 4620126"/>
              <a:gd name="connsiteX44" fmla="*/ 5024388 w 8460606"/>
              <a:gd name="connsiteY44" fmla="*/ 1328286 h 4620126"/>
              <a:gd name="connsiteX45" fmla="*/ 5062889 w 8460606"/>
              <a:gd name="connsiteY45" fmla="*/ 1241659 h 4620126"/>
              <a:gd name="connsiteX46" fmla="*/ 5072514 w 8460606"/>
              <a:gd name="connsiteY46" fmla="*/ 1203158 h 4620126"/>
              <a:gd name="connsiteX47" fmla="*/ 5091764 w 8460606"/>
              <a:gd name="connsiteY47" fmla="*/ 1155032 h 4620126"/>
              <a:gd name="connsiteX48" fmla="*/ 5101390 w 8460606"/>
              <a:gd name="connsiteY48" fmla="*/ 1126156 h 4620126"/>
              <a:gd name="connsiteX49" fmla="*/ 5120640 w 8460606"/>
              <a:gd name="connsiteY49" fmla="*/ 1097280 h 4620126"/>
              <a:gd name="connsiteX50" fmla="*/ 5149516 w 8460606"/>
              <a:gd name="connsiteY50" fmla="*/ 1029903 h 4620126"/>
              <a:gd name="connsiteX51" fmla="*/ 5178392 w 8460606"/>
              <a:gd name="connsiteY51" fmla="*/ 1001027 h 4620126"/>
              <a:gd name="connsiteX52" fmla="*/ 5216893 w 8460606"/>
              <a:gd name="connsiteY52" fmla="*/ 943276 h 4620126"/>
              <a:gd name="connsiteX53" fmla="*/ 5236143 w 8460606"/>
              <a:gd name="connsiteY53" fmla="*/ 914400 h 4620126"/>
              <a:gd name="connsiteX54" fmla="*/ 5274644 w 8460606"/>
              <a:gd name="connsiteY54" fmla="*/ 827773 h 4620126"/>
              <a:gd name="connsiteX55" fmla="*/ 5303520 w 8460606"/>
              <a:gd name="connsiteY55" fmla="*/ 770021 h 4620126"/>
              <a:gd name="connsiteX56" fmla="*/ 5361272 w 8460606"/>
              <a:gd name="connsiteY56" fmla="*/ 741145 h 4620126"/>
              <a:gd name="connsiteX57" fmla="*/ 5390148 w 8460606"/>
              <a:gd name="connsiteY57" fmla="*/ 750771 h 4620126"/>
              <a:gd name="connsiteX58" fmla="*/ 5447899 w 8460606"/>
              <a:gd name="connsiteY58" fmla="*/ 731520 h 4620126"/>
              <a:gd name="connsiteX59" fmla="*/ 5505651 w 8460606"/>
              <a:gd name="connsiteY59" fmla="*/ 770021 h 4620126"/>
              <a:gd name="connsiteX60" fmla="*/ 5515276 w 8460606"/>
              <a:gd name="connsiteY60" fmla="*/ 798897 h 4620126"/>
              <a:gd name="connsiteX61" fmla="*/ 5553777 w 8460606"/>
              <a:gd name="connsiteY61" fmla="*/ 875899 h 4620126"/>
              <a:gd name="connsiteX62" fmla="*/ 5582653 w 8460606"/>
              <a:gd name="connsiteY62" fmla="*/ 962526 h 4620126"/>
              <a:gd name="connsiteX63" fmla="*/ 5592278 w 8460606"/>
              <a:gd name="connsiteY63" fmla="*/ 991402 h 4620126"/>
              <a:gd name="connsiteX64" fmla="*/ 5611529 w 8460606"/>
              <a:gd name="connsiteY64" fmla="*/ 1029903 h 4620126"/>
              <a:gd name="connsiteX65" fmla="*/ 5630779 w 8460606"/>
              <a:gd name="connsiteY65" fmla="*/ 1087655 h 4620126"/>
              <a:gd name="connsiteX66" fmla="*/ 5640404 w 8460606"/>
              <a:gd name="connsiteY66" fmla="*/ 1116531 h 4620126"/>
              <a:gd name="connsiteX67" fmla="*/ 5678905 w 8460606"/>
              <a:gd name="connsiteY67" fmla="*/ 1174282 h 4620126"/>
              <a:gd name="connsiteX68" fmla="*/ 5698156 w 8460606"/>
              <a:gd name="connsiteY68" fmla="*/ 1203158 h 4620126"/>
              <a:gd name="connsiteX69" fmla="*/ 5717406 w 8460606"/>
              <a:gd name="connsiteY69" fmla="*/ 1260909 h 4620126"/>
              <a:gd name="connsiteX70" fmla="*/ 5727032 w 8460606"/>
              <a:gd name="connsiteY70" fmla="*/ 1289785 h 4620126"/>
              <a:gd name="connsiteX71" fmla="*/ 5736657 w 8460606"/>
              <a:gd name="connsiteY71" fmla="*/ 1328286 h 4620126"/>
              <a:gd name="connsiteX72" fmla="*/ 5755908 w 8460606"/>
              <a:gd name="connsiteY72" fmla="*/ 1376413 h 4620126"/>
              <a:gd name="connsiteX73" fmla="*/ 5765533 w 8460606"/>
              <a:gd name="connsiteY73" fmla="*/ 1491916 h 4620126"/>
              <a:gd name="connsiteX74" fmla="*/ 5775158 w 8460606"/>
              <a:gd name="connsiteY74" fmla="*/ 1540042 h 4620126"/>
              <a:gd name="connsiteX75" fmla="*/ 5784783 w 8460606"/>
              <a:gd name="connsiteY75" fmla="*/ 1636295 h 4620126"/>
              <a:gd name="connsiteX76" fmla="*/ 5823284 w 8460606"/>
              <a:gd name="connsiteY76" fmla="*/ 1626669 h 4620126"/>
              <a:gd name="connsiteX77" fmla="*/ 5842535 w 8460606"/>
              <a:gd name="connsiteY77" fmla="*/ 1597794 h 4620126"/>
              <a:gd name="connsiteX78" fmla="*/ 5871411 w 8460606"/>
              <a:gd name="connsiteY78" fmla="*/ 1578543 h 4620126"/>
              <a:gd name="connsiteX79" fmla="*/ 5909912 w 8460606"/>
              <a:gd name="connsiteY79" fmla="*/ 1520792 h 4620126"/>
              <a:gd name="connsiteX80" fmla="*/ 5929162 w 8460606"/>
              <a:gd name="connsiteY80" fmla="*/ 1491916 h 4620126"/>
              <a:gd name="connsiteX81" fmla="*/ 5958038 w 8460606"/>
              <a:gd name="connsiteY81" fmla="*/ 1434164 h 4620126"/>
              <a:gd name="connsiteX82" fmla="*/ 5977289 w 8460606"/>
              <a:gd name="connsiteY82" fmla="*/ 1232034 h 4620126"/>
              <a:gd name="connsiteX83" fmla="*/ 5986914 w 8460606"/>
              <a:gd name="connsiteY83" fmla="*/ 1145406 h 4620126"/>
              <a:gd name="connsiteX84" fmla="*/ 6006164 w 8460606"/>
              <a:gd name="connsiteY84" fmla="*/ 1078029 h 4620126"/>
              <a:gd name="connsiteX85" fmla="*/ 6035040 w 8460606"/>
              <a:gd name="connsiteY85" fmla="*/ 808522 h 4620126"/>
              <a:gd name="connsiteX86" fmla="*/ 6054291 w 8460606"/>
              <a:gd name="connsiteY86" fmla="*/ 741145 h 4620126"/>
              <a:gd name="connsiteX87" fmla="*/ 6073541 w 8460606"/>
              <a:gd name="connsiteY87" fmla="*/ 683394 h 4620126"/>
              <a:gd name="connsiteX88" fmla="*/ 6092792 w 8460606"/>
              <a:gd name="connsiteY88" fmla="*/ 596766 h 4620126"/>
              <a:gd name="connsiteX89" fmla="*/ 6131293 w 8460606"/>
              <a:gd name="connsiteY89" fmla="*/ 462013 h 4620126"/>
              <a:gd name="connsiteX90" fmla="*/ 6150543 w 8460606"/>
              <a:gd name="connsiteY90" fmla="*/ 423512 h 4620126"/>
              <a:gd name="connsiteX91" fmla="*/ 6179419 w 8460606"/>
              <a:gd name="connsiteY91" fmla="*/ 317634 h 4620126"/>
              <a:gd name="connsiteX92" fmla="*/ 6198670 w 8460606"/>
              <a:gd name="connsiteY92" fmla="*/ 279133 h 4620126"/>
              <a:gd name="connsiteX93" fmla="*/ 6217920 w 8460606"/>
              <a:gd name="connsiteY93" fmla="*/ 221381 h 4620126"/>
              <a:gd name="connsiteX94" fmla="*/ 6275672 w 8460606"/>
              <a:gd name="connsiteY94" fmla="*/ 115503 h 4620126"/>
              <a:gd name="connsiteX95" fmla="*/ 6294922 w 8460606"/>
              <a:gd name="connsiteY95" fmla="*/ 57752 h 4620126"/>
              <a:gd name="connsiteX96" fmla="*/ 6304548 w 8460606"/>
              <a:gd name="connsiteY96" fmla="*/ 28876 h 4620126"/>
              <a:gd name="connsiteX97" fmla="*/ 6323798 w 8460606"/>
              <a:gd name="connsiteY97" fmla="*/ 0 h 4620126"/>
              <a:gd name="connsiteX98" fmla="*/ 6352674 w 8460606"/>
              <a:gd name="connsiteY98" fmla="*/ 9625 h 4620126"/>
              <a:gd name="connsiteX99" fmla="*/ 6371924 w 8460606"/>
              <a:gd name="connsiteY99" fmla="*/ 38501 h 4620126"/>
              <a:gd name="connsiteX100" fmla="*/ 6400800 w 8460606"/>
              <a:gd name="connsiteY100" fmla="*/ 67377 h 4620126"/>
              <a:gd name="connsiteX101" fmla="*/ 6420051 w 8460606"/>
              <a:gd name="connsiteY101" fmla="*/ 125128 h 4620126"/>
              <a:gd name="connsiteX102" fmla="*/ 6458552 w 8460606"/>
              <a:gd name="connsiteY102" fmla="*/ 182880 h 4620126"/>
              <a:gd name="connsiteX103" fmla="*/ 6477802 w 8460606"/>
              <a:gd name="connsiteY103" fmla="*/ 211756 h 4620126"/>
              <a:gd name="connsiteX104" fmla="*/ 6516303 w 8460606"/>
              <a:gd name="connsiteY104" fmla="*/ 298383 h 4620126"/>
              <a:gd name="connsiteX105" fmla="*/ 6545179 w 8460606"/>
              <a:gd name="connsiteY105" fmla="*/ 442762 h 4620126"/>
              <a:gd name="connsiteX106" fmla="*/ 6564430 w 8460606"/>
              <a:gd name="connsiteY106" fmla="*/ 471638 h 4620126"/>
              <a:gd name="connsiteX107" fmla="*/ 6593305 w 8460606"/>
              <a:gd name="connsiteY107" fmla="*/ 529389 h 4620126"/>
              <a:gd name="connsiteX108" fmla="*/ 6602931 w 8460606"/>
              <a:gd name="connsiteY108" fmla="*/ 558265 h 4620126"/>
              <a:gd name="connsiteX109" fmla="*/ 6631806 w 8460606"/>
              <a:gd name="connsiteY109" fmla="*/ 567891 h 4620126"/>
              <a:gd name="connsiteX110" fmla="*/ 6651057 w 8460606"/>
              <a:gd name="connsiteY110" fmla="*/ 596766 h 4620126"/>
              <a:gd name="connsiteX111" fmla="*/ 6699183 w 8460606"/>
              <a:gd name="connsiteY111" fmla="*/ 654518 h 4620126"/>
              <a:gd name="connsiteX112" fmla="*/ 6728059 w 8460606"/>
              <a:gd name="connsiteY112" fmla="*/ 712269 h 4620126"/>
              <a:gd name="connsiteX113" fmla="*/ 6737684 w 8460606"/>
              <a:gd name="connsiteY113" fmla="*/ 750771 h 4620126"/>
              <a:gd name="connsiteX114" fmla="*/ 6766560 w 8460606"/>
              <a:gd name="connsiteY114" fmla="*/ 808522 h 4620126"/>
              <a:gd name="connsiteX115" fmla="*/ 6776185 w 8460606"/>
              <a:gd name="connsiteY115" fmla="*/ 847023 h 4620126"/>
              <a:gd name="connsiteX116" fmla="*/ 6785811 w 8460606"/>
              <a:gd name="connsiteY116" fmla="*/ 904775 h 4620126"/>
              <a:gd name="connsiteX117" fmla="*/ 6805061 w 8460606"/>
              <a:gd name="connsiteY117" fmla="*/ 933651 h 4620126"/>
              <a:gd name="connsiteX118" fmla="*/ 6824312 w 8460606"/>
              <a:gd name="connsiteY118" fmla="*/ 1010653 h 4620126"/>
              <a:gd name="connsiteX119" fmla="*/ 6833937 w 8460606"/>
              <a:gd name="connsiteY119" fmla="*/ 1049154 h 4620126"/>
              <a:gd name="connsiteX120" fmla="*/ 6853188 w 8460606"/>
              <a:gd name="connsiteY120" fmla="*/ 1116531 h 4620126"/>
              <a:gd name="connsiteX121" fmla="*/ 6862813 w 8460606"/>
              <a:gd name="connsiteY121" fmla="*/ 1174282 h 4620126"/>
              <a:gd name="connsiteX122" fmla="*/ 6872438 w 8460606"/>
              <a:gd name="connsiteY122" fmla="*/ 1655545 h 4620126"/>
              <a:gd name="connsiteX123" fmla="*/ 6882063 w 8460606"/>
              <a:gd name="connsiteY123" fmla="*/ 1684421 h 4620126"/>
              <a:gd name="connsiteX124" fmla="*/ 6891689 w 8460606"/>
              <a:gd name="connsiteY124" fmla="*/ 1751798 h 4620126"/>
              <a:gd name="connsiteX125" fmla="*/ 6910939 w 8460606"/>
              <a:gd name="connsiteY125" fmla="*/ 1780674 h 4620126"/>
              <a:gd name="connsiteX126" fmla="*/ 6939815 w 8460606"/>
              <a:gd name="connsiteY126" fmla="*/ 1848051 h 4620126"/>
              <a:gd name="connsiteX127" fmla="*/ 6959065 w 8460606"/>
              <a:gd name="connsiteY127" fmla="*/ 1876926 h 4620126"/>
              <a:gd name="connsiteX128" fmla="*/ 6978316 w 8460606"/>
              <a:gd name="connsiteY128" fmla="*/ 1934678 h 4620126"/>
              <a:gd name="connsiteX129" fmla="*/ 7016817 w 8460606"/>
              <a:gd name="connsiteY129" fmla="*/ 1992429 h 4620126"/>
              <a:gd name="connsiteX130" fmla="*/ 7036068 w 8460606"/>
              <a:gd name="connsiteY130" fmla="*/ 2021305 h 4620126"/>
              <a:gd name="connsiteX131" fmla="*/ 7045693 w 8460606"/>
              <a:gd name="connsiteY131" fmla="*/ 2050181 h 4620126"/>
              <a:gd name="connsiteX132" fmla="*/ 7141945 w 8460606"/>
              <a:gd name="connsiteY132" fmla="*/ 2146434 h 4620126"/>
              <a:gd name="connsiteX133" fmla="*/ 7209322 w 8460606"/>
              <a:gd name="connsiteY133" fmla="*/ 2165684 h 4620126"/>
              <a:gd name="connsiteX134" fmla="*/ 7267074 w 8460606"/>
              <a:gd name="connsiteY134" fmla="*/ 2204185 h 4620126"/>
              <a:gd name="connsiteX135" fmla="*/ 7295950 w 8460606"/>
              <a:gd name="connsiteY135" fmla="*/ 2223436 h 4620126"/>
              <a:gd name="connsiteX136" fmla="*/ 7575082 w 8460606"/>
              <a:gd name="connsiteY136" fmla="*/ 2213811 h 4620126"/>
              <a:gd name="connsiteX137" fmla="*/ 7661710 w 8460606"/>
              <a:gd name="connsiteY137" fmla="*/ 2165684 h 4620126"/>
              <a:gd name="connsiteX138" fmla="*/ 7748337 w 8460606"/>
              <a:gd name="connsiteY138" fmla="*/ 2136808 h 4620126"/>
              <a:gd name="connsiteX139" fmla="*/ 7777213 w 8460606"/>
              <a:gd name="connsiteY139" fmla="*/ 2127183 h 4620126"/>
              <a:gd name="connsiteX140" fmla="*/ 7806089 w 8460606"/>
              <a:gd name="connsiteY140" fmla="*/ 2107933 h 4620126"/>
              <a:gd name="connsiteX141" fmla="*/ 7834964 w 8460606"/>
              <a:gd name="connsiteY141" fmla="*/ 2079057 h 4620126"/>
              <a:gd name="connsiteX142" fmla="*/ 7950468 w 8460606"/>
              <a:gd name="connsiteY142" fmla="*/ 2050181 h 4620126"/>
              <a:gd name="connsiteX143" fmla="*/ 7979343 w 8460606"/>
              <a:gd name="connsiteY143" fmla="*/ 2040556 h 4620126"/>
              <a:gd name="connsiteX144" fmla="*/ 8075596 w 8460606"/>
              <a:gd name="connsiteY144" fmla="*/ 2021305 h 4620126"/>
              <a:gd name="connsiteX145" fmla="*/ 8114097 w 8460606"/>
              <a:gd name="connsiteY145" fmla="*/ 2002055 h 4620126"/>
              <a:gd name="connsiteX146" fmla="*/ 8171849 w 8460606"/>
              <a:gd name="connsiteY146" fmla="*/ 1982804 h 4620126"/>
              <a:gd name="connsiteX147" fmla="*/ 8229600 w 8460606"/>
              <a:gd name="connsiteY147" fmla="*/ 1944303 h 4620126"/>
              <a:gd name="connsiteX148" fmla="*/ 8258476 w 8460606"/>
              <a:gd name="connsiteY148" fmla="*/ 1925053 h 4620126"/>
              <a:gd name="connsiteX149" fmla="*/ 8277726 w 8460606"/>
              <a:gd name="connsiteY149" fmla="*/ 1896177 h 4620126"/>
              <a:gd name="connsiteX150" fmla="*/ 8306602 w 8460606"/>
              <a:gd name="connsiteY150" fmla="*/ 1886552 h 4620126"/>
              <a:gd name="connsiteX151" fmla="*/ 8364354 w 8460606"/>
              <a:gd name="connsiteY151" fmla="*/ 1857676 h 4620126"/>
              <a:gd name="connsiteX152" fmla="*/ 8383604 w 8460606"/>
              <a:gd name="connsiteY152" fmla="*/ 1828800 h 4620126"/>
              <a:gd name="connsiteX153" fmla="*/ 8460606 w 8460606"/>
              <a:gd name="connsiteY15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19118 w 8460606"/>
              <a:gd name="connsiteY40" fmla="*/ 1704351 h 4620126"/>
              <a:gd name="connsiteX41" fmla="*/ 4966636 w 8460606"/>
              <a:gd name="connsiteY41" fmla="*/ 1578543 h 4620126"/>
              <a:gd name="connsiteX42" fmla="*/ 5014762 w 8460606"/>
              <a:gd name="connsiteY42" fmla="*/ 1366787 h 4620126"/>
              <a:gd name="connsiteX43" fmla="*/ 5024388 w 8460606"/>
              <a:gd name="connsiteY43" fmla="*/ 1328286 h 4620126"/>
              <a:gd name="connsiteX44" fmla="*/ 5062889 w 8460606"/>
              <a:gd name="connsiteY44" fmla="*/ 1241659 h 4620126"/>
              <a:gd name="connsiteX45" fmla="*/ 5072514 w 8460606"/>
              <a:gd name="connsiteY45" fmla="*/ 1203158 h 4620126"/>
              <a:gd name="connsiteX46" fmla="*/ 5091764 w 8460606"/>
              <a:gd name="connsiteY46" fmla="*/ 1155032 h 4620126"/>
              <a:gd name="connsiteX47" fmla="*/ 5101390 w 8460606"/>
              <a:gd name="connsiteY47" fmla="*/ 1126156 h 4620126"/>
              <a:gd name="connsiteX48" fmla="*/ 5120640 w 8460606"/>
              <a:gd name="connsiteY48" fmla="*/ 1097280 h 4620126"/>
              <a:gd name="connsiteX49" fmla="*/ 5149516 w 8460606"/>
              <a:gd name="connsiteY49" fmla="*/ 1029903 h 4620126"/>
              <a:gd name="connsiteX50" fmla="*/ 5178392 w 8460606"/>
              <a:gd name="connsiteY50" fmla="*/ 1001027 h 4620126"/>
              <a:gd name="connsiteX51" fmla="*/ 5216893 w 8460606"/>
              <a:gd name="connsiteY51" fmla="*/ 943276 h 4620126"/>
              <a:gd name="connsiteX52" fmla="*/ 5236143 w 8460606"/>
              <a:gd name="connsiteY52" fmla="*/ 914400 h 4620126"/>
              <a:gd name="connsiteX53" fmla="*/ 5274644 w 8460606"/>
              <a:gd name="connsiteY53" fmla="*/ 827773 h 4620126"/>
              <a:gd name="connsiteX54" fmla="*/ 5303520 w 8460606"/>
              <a:gd name="connsiteY54" fmla="*/ 770021 h 4620126"/>
              <a:gd name="connsiteX55" fmla="*/ 5361272 w 8460606"/>
              <a:gd name="connsiteY55" fmla="*/ 741145 h 4620126"/>
              <a:gd name="connsiteX56" fmla="*/ 5390148 w 8460606"/>
              <a:gd name="connsiteY56" fmla="*/ 750771 h 4620126"/>
              <a:gd name="connsiteX57" fmla="*/ 5447899 w 8460606"/>
              <a:gd name="connsiteY57" fmla="*/ 731520 h 4620126"/>
              <a:gd name="connsiteX58" fmla="*/ 5505651 w 8460606"/>
              <a:gd name="connsiteY58" fmla="*/ 770021 h 4620126"/>
              <a:gd name="connsiteX59" fmla="*/ 5515276 w 8460606"/>
              <a:gd name="connsiteY59" fmla="*/ 798897 h 4620126"/>
              <a:gd name="connsiteX60" fmla="*/ 5553777 w 8460606"/>
              <a:gd name="connsiteY60" fmla="*/ 875899 h 4620126"/>
              <a:gd name="connsiteX61" fmla="*/ 5582653 w 8460606"/>
              <a:gd name="connsiteY61" fmla="*/ 962526 h 4620126"/>
              <a:gd name="connsiteX62" fmla="*/ 5592278 w 8460606"/>
              <a:gd name="connsiteY62" fmla="*/ 991402 h 4620126"/>
              <a:gd name="connsiteX63" fmla="*/ 5611529 w 8460606"/>
              <a:gd name="connsiteY63" fmla="*/ 1029903 h 4620126"/>
              <a:gd name="connsiteX64" fmla="*/ 5630779 w 8460606"/>
              <a:gd name="connsiteY64" fmla="*/ 1087655 h 4620126"/>
              <a:gd name="connsiteX65" fmla="*/ 5640404 w 8460606"/>
              <a:gd name="connsiteY65" fmla="*/ 1116531 h 4620126"/>
              <a:gd name="connsiteX66" fmla="*/ 5678905 w 8460606"/>
              <a:gd name="connsiteY66" fmla="*/ 1174282 h 4620126"/>
              <a:gd name="connsiteX67" fmla="*/ 5698156 w 8460606"/>
              <a:gd name="connsiteY67" fmla="*/ 1203158 h 4620126"/>
              <a:gd name="connsiteX68" fmla="*/ 5717406 w 8460606"/>
              <a:gd name="connsiteY68" fmla="*/ 1260909 h 4620126"/>
              <a:gd name="connsiteX69" fmla="*/ 5727032 w 8460606"/>
              <a:gd name="connsiteY69" fmla="*/ 1289785 h 4620126"/>
              <a:gd name="connsiteX70" fmla="*/ 5736657 w 8460606"/>
              <a:gd name="connsiteY70" fmla="*/ 1328286 h 4620126"/>
              <a:gd name="connsiteX71" fmla="*/ 5755908 w 8460606"/>
              <a:gd name="connsiteY71" fmla="*/ 1376413 h 4620126"/>
              <a:gd name="connsiteX72" fmla="*/ 5765533 w 8460606"/>
              <a:gd name="connsiteY72" fmla="*/ 1491916 h 4620126"/>
              <a:gd name="connsiteX73" fmla="*/ 5775158 w 8460606"/>
              <a:gd name="connsiteY73" fmla="*/ 1540042 h 4620126"/>
              <a:gd name="connsiteX74" fmla="*/ 5784783 w 8460606"/>
              <a:gd name="connsiteY74" fmla="*/ 1636295 h 4620126"/>
              <a:gd name="connsiteX75" fmla="*/ 5823284 w 8460606"/>
              <a:gd name="connsiteY75" fmla="*/ 1626669 h 4620126"/>
              <a:gd name="connsiteX76" fmla="*/ 5842535 w 8460606"/>
              <a:gd name="connsiteY76" fmla="*/ 1597794 h 4620126"/>
              <a:gd name="connsiteX77" fmla="*/ 5871411 w 8460606"/>
              <a:gd name="connsiteY77" fmla="*/ 1578543 h 4620126"/>
              <a:gd name="connsiteX78" fmla="*/ 5909912 w 8460606"/>
              <a:gd name="connsiteY78" fmla="*/ 1520792 h 4620126"/>
              <a:gd name="connsiteX79" fmla="*/ 5929162 w 8460606"/>
              <a:gd name="connsiteY79" fmla="*/ 1491916 h 4620126"/>
              <a:gd name="connsiteX80" fmla="*/ 5958038 w 8460606"/>
              <a:gd name="connsiteY80" fmla="*/ 1434164 h 4620126"/>
              <a:gd name="connsiteX81" fmla="*/ 5977289 w 8460606"/>
              <a:gd name="connsiteY81" fmla="*/ 1232034 h 4620126"/>
              <a:gd name="connsiteX82" fmla="*/ 5986914 w 8460606"/>
              <a:gd name="connsiteY82" fmla="*/ 1145406 h 4620126"/>
              <a:gd name="connsiteX83" fmla="*/ 6006164 w 8460606"/>
              <a:gd name="connsiteY83" fmla="*/ 1078029 h 4620126"/>
              <a:gd name="connsiteX84" fmla="*/ 6035040 w 8460606"/>
              <a:gd name="connsiteY84" fmla="*/ 808522 h 4620126"/>
              <a:gd name="connsiteX85" fmla="*/ 6054291 w 8460606"/>
              <a:gd name="connsiteY85" fmla="*/ 741145 h 4620126"/>
              <a:gd name="connsiteX86" fmla="*/ 6073541 w 8460606"/>
              <a:gd name="connsiteY86" fmla="*/ 683394 h 4620126"/>
              <a:gd name="connsiteX87" fmla="*/ 6092792 w 8460606"/>
              <a:gd name="connsiteY87" fmla="*/ 596766 h 4620126"/>
              <a:gd name="connsiteX88" fmla="*/ 6131293 w 8460606"/>
              <a:gd name="connsiteY88" fmla="*/ 462013 h 4620126"/>
              <a:gd name="connsiteX89" fmla="*/ 6150543 w 8460606"/>
              <a:gd name="connsiteY89" fmla="*/ 423512 h 4620126"/>
              <a:gd name="connsiteX90" fmla="*/ 6179419 w 8460606"/>
              <a:gd name="connsiteY90" fmla="*/ 317634 h 4620126"/>
              <a:gd name="connsiteX91" fmla="*/ 6198670 w 8460606"/>
              <a:gd name="connsiteY91" fmla="*/ 279133 h 4620126"/>
              <a:gd name="connsiteX92" fmla="*/ 6217920 w 8460606"/>
              <a:gd name="connsiteY92" fmla="*/ 221381 h 4620126"/>
              <a:gd name="connsiteX93" fmla="*/ 6275672 w 8460606"/>
              <a:gd name="connsiteY93" fmla="*/ 115503 h 4620126"/>
              <a:gd name="connsiteX94" fmla="*/ 6294922 w 8460606"/>
              <a:gd name="connsiteY94" fmla="*/ 57752 h 4620126"/>
              <a:gd name="connsiteX95" fmla="*/ 6304548 w 8460606"/>
              <a:gd name="connsiteY95" fmla="*/ 28876 h 4620126"/>
              <a:gd name="connsiteX96" fmla="*/ 6323798 w 8460606"/>
              <a:gd name="connsiteY96" fmla="*/ 0 h 4620126"/>
              <a:gd name="connsiteX97" fmla="*/ 6352674 w 8460606"/>
              <a:gd name="connsiteY97" fmla="*/ 9625 h 4620126"/>
              <a:gd name="connsiteX98" fmla="*/ 6371924 w 8460606"/>
              <a:gd name="connsiteY98" fmla="*/ 38501 h 4620126"/>
              <a:gd name="connsiteX99" fmla="*/ 6400800 w 8460606"/>
              <a:gd name="connsiteY99" fmla="*/ 67377 h 4620126"/>
              <a:gd name="connsiteX100" fmla="*/ 6420051 w 8460606"/>
              <a:gd name="connsiteY100" fmla="*/ 125128 h 4620126"/>
              <a:gd name="connsiteX101" fmla="*/ 6458552 w 8460606"/>
              <a:gd name="connsiteY101" fmla="*/ 182880 h 4620126"/>
              <a:gd name="connsiteX102" fmla="*/ 6477802 w 8460606"/>
              <a:gd name="connsiteY102" fmla="*/ 211756 h 4620126"/>
              <a:gd name="connsiteX103" fmla="*/ 6516303 w 8460606"/>
              <a:gd name="connsiteY103" fmla="*/ 298383 h 4620126"/>
              <a:gd name="connsiteX104" fmla="*/ 6545179 w 8460606"/>
              <a:gd name="connsiteY104" fmla="*/ 442762 h 4620126"/>
              <a:gd name="connsiteX105" fmla="*/ 6564430 w 8460606"/>
              <a:gd name="connsiteY105" fmla="*/ 471638 h 4620126"/>
              <a:gd name="connsiteX106" fmla="*/ 6593305 w 8460606"/>
              <a:gd name="connsiteY106" fmla="*/ 529389 h 4620126"/>
              <a:gd name="connsiteX107" fmla="*/ 6602931 w 8460606"/>
              <a:gd name="connsiteY107" fmla="*/ 558265 h 4620126"/>
              <a:gd name="connsiteX108" fmla="*/ 6631806 w 8460606"/>
              <a:gd name="connsiteY108" fmla="*/ 567891 h 4620126"/>
              <a:gd name="connsiteX109" fmla="*/ 6651057 w 8460606"/>
              <a:gd name="connsiteY109" fmla="*/ 596766 h 4620126"/>
              <a:gd name="connsiteX110" fmla="*/ 6699183 w 8460606"/>
              <a:gd name="connsiteY110" fmla="*/ 654518 h 4620126"/>
              <a:gd name="connsiteX111" fmla="*/ 6728059 w 8460606"/>
              <a:gd name="connsiteY111" fmla="*/ 712269 h 4620126"/>
              <a:gd name="connsiteX112" fmla="*/ 6737684 w 8460606"/>
              <a:gd name="connsiteY112" fmla="*/ 750771 h 4620126"/>
              <a:gd name="connsiteX113" fmla="*/ 6766560 w 8460606"/>
              <a:gd name="connsiteY113" fmla="*/ 808522 h 4620126"/>
              <a:gd name="connsiteX114" fmla="*/ 6776185 w 8460606"/>
              <a:gd name="connsiteY114" fmla="*/ 847023 h 4620126"/>
              <a:gd name="connsiteX115" fmla="*/ 6785811 w 8460606"/>
              <a:gd name="connsiteY115" fmla="*/ 904775 h 4620126"/>
              <a:gd name="connsiteX116" fmla="*/ 6805061 w 8460606"/>
              <a:gd name="connsiteY116" fmla="*/ 933651 h 4620126"/>
              <a:gd name="connsiteX117" fmla="*/ 6824312 w 8460606"/>
              <a:gd name="connsiteY117" fmla="*/ 1010653 h 4620126"/>
              <a:gd name="connsiteX118" fmla="*/ 6833937 w 8460606"/>
              <a:gd name="connsiteY118" fmla="*/ 1049154 h 4620126"/>
              <a:gd name="connsiteX119" fmla="*/ 6853188 w 8460606"/>
              <a:gd name="connsiteY119" fmla="*/ 1116531 h 4620126"/>
              <a:gd name="connsiteX120" fmla="*/ 6862813 w 8460606"/>
              <a:gd name="connsiteY120" fmla="*/ 1174282 h 4620126"/>
              <a:gd name="connsiteX121" fmla="*/ 6872438 w 8460606"/>
              <a:gd name="connsiteY121" fmla="*/ 1655545 h 4620126"/>
              <a:gd name="connsiteX122" fmla="*/ 6882063 w 8460606"/>
              <a:gd name="connsiteY122" fmla="*/ 1684421 h 4620126"/>
              <a:gd name="connsiteX123" fmla="*/ 6891689 w 8460606"/>
              <a:gd name="connsiteY123" fmla="*/ 1751798 h 4620126"/>
              <a:gd name="connsiteX124" fmla="*/ 6910939 w 8460606"/>
              <a:gd name="connsiteY124" fmla="*/ 1780674 h 4620126"/>
              <a:gd name="connsiteX125" fmla="*/ 6939815 w 8460606"/>
              <a:gd name="connsiteY125" fmla="*/ 1848051 h 4620126"/>
              <a:gd name="connsiteX126" fmla="*/ 6959065 w 8460606"/>
              <a:gd name="connsiteY126" fmla="*/ 1876926 h 4620126"/>
              <a:gd name="connsiteX127" fmla="*/ 6978316 w 8460606"/>
              <a:gd name="connsiteY127" fmla="*/ 1934678 h 4620126"/>
              <a:gd name="connsiteX128" fmla="*/ 7016817 w 8460606"/>
              <a:gd name="connsiteY128" fmla="*/ 1992429 h 4620126"/>
              <a:gd name="connsiteX129" fmla="*/ 7036068 w 8460606"/>
              <a:gd name="connsiteY129" fmla="*/ 2021305 h 4620126"/>
              <a:gd name="connsiteX130" fmla="*/ 7045693 w 8460606"/>
              <a:gd name="connsiteY130" fmla="*/ 2050181 h 4620126"/>
              <a:gd name="connsiteX131" fmla="*/ 7141945 w 8460606"/>
              <a:gd name="connsiteY131" fmla="*/ 2146434 h 4620126"/>
              <a:gd name="connsiteX132" fmla="*/ 7209322 w 8460606"/>
              <a:gd name="connsiteY132" fmla="*/ 2165684 h 4620126"/>
              <a:gd name="connsiteX133" fmla="*/ 7267074 w 8460606"/>
              <a:gd name="connsiteY133" fmla="*/ 2204185 h 4620126"/>
              <a:gd name="connsiteX134" fmla="*/ 7295950 w 8460606"/>
              <a:gd name="connsiteY134" fmla="*/ 2223436 h 4620126"/>
              <a:gd name="connsiteX135" fmla="*/ 7575082 w 8460606"/>
              <a:gd name="connsiteY135" fmla="*/ 2213811 h 4620126"/>
              <a:gd name="connsiteX136" fmla="*/ 7661710 w 8460606"/>
              <a:gd name="connsiteY136" fmla="*/ 2165684 h 4620126"/>
              <a:gd name="connsiteX137" fmla="*/ 7748337 w 8460606"/>
              <a:gd name="connsiteY137" fmla="*/ 2136808 h 4620126"/>
              <a:gd name="connsiteX138" fmla="*/ 7777213 w 8460606"/>
              <a:gd name="connsiteY138" fmla="*/ 2127183 h 4620126"/>
              <a:gd name="connsiteX139" fmla="*/ 7806089 w 8460606"/>
              <a:gd name="connsiteY139" fmla="*/ 2107933 h 4620126"/>
              <a:gd name="connsiteX140" fmla="*/ 7834964 w 8460606"/>
              <a:gd name="connsiteY140" fmla="*/ 2079057 h 4620126"/>
              <a:gd name="connsiteX141" fmla="*/ 7950468 w 8460606"/>
              <a:gd name="connsiteY141" fmla="*/ 2050181 h 4620126"/>
              <a:gd name="connsiteX142" fmla="*/ 7979343 w 8460606"/>
              <a:gd name="connsiteY142" fmla="*/ 2040556 h 4620126"/>
              <a:gd name="connsiteX143" fmla="*/ 8075596 w 8460606"/>
              <a:gd name="connsiteY143" fmla="*/ 2021305 h 4620126"/>
              <a:gd name="connsiteX144" fmla="*/ 8114097 w 8460606"/>
              <a:gd name="connsiteY144" fmla="*/ 2002055 h 4620126"/>
              <a:gd name="connsiteX145" fmla="*/ 8171849 w 8460606"/>
              <a:gd name="connsiteY145" fmla="*/ 1982804 h 4620126"/>
              <a:gd name="connsiteX146" fmla="*/ 8229600 w 8460606"/>
              <a:gd name="connsiteY146" fmla="*/ 1944303 h 4620126"/>
              <a:gd name="connsiteX147" fmla="*/ 8258476 w 8460606"/>
              <a:gd name="connsiteY147" fmla="*/ 1925053 h 4620126"/>
              <a:gd name="connsiteX148" fmla="*/ 8277726 w 8460606"/>
              <a:gd name="connsiteY148" fmla="*/ 1896177 h 4620126"/>
              <a:gd name="connsiteX149" fmla="*/ 8306602 w 8460606"/>
              <a:gd name="connsiteY149" fmla="*/ 1886552 h 4620126"/>
              <a:gd name="connsiteX150" fmla="*/ 8364354 w 8460606"/>
              <a:gd name="connsiteY150" fmla="*/ 1857676 h 4620126"/>
              <a:gd name="connsiteX151" fmla="*/ 8383604 w 8460606"/>
              <a:gd name="connsiteY151" fmla="*/ 1828800 h 4620126"/>
              <a:gd name="connsiteX152" fmla="*/ 8460606 w 8460606"/>
              <a:gd name="connsiteY15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062889 w 8460606"/>
              <a:gd name="connsiteY43" fmla="*/ 1241659 h 4620126"/>
              <a:gd name="connsiteX44" fmla="*/ 5072514 w 8460606"/>
              <a:gd name="connsiteY44" fmla="*/ 1203158 h 4620126"/>
              <a:gd name="connsiteX45" fmla="*/ 5091764 w 8460606"/>
              <a:gd name="connsiteY45" fmla="*/ 1155032 h 4620126"/>
              <a:gd name="connsiteX46" fmla="*/ 5101390 w 8460606"/>
              <a:gd name="connsiteY46" fmla="*/ 1126156 h 4620126"/>
              <a:gd name="connsiteX47" fmla="*/ 5120640 w 8460606"/>
              <a:gd name="connsiteY47" fmla="*/ 1097280 h 4620126"/>
              <a:gd name="connsiteX48" fmla="*/ 5149516 w 8460606"/>
              <a:gd name="connsiteY48" fmla="*/ 1029903 h 4620126"/>
              <a:gd name="connsiteX49" fmla="*/ 5178392 w 8460606"/>
              <a:gd name="connsiteY49" fmla="*/ 1001027 h 4620126"/>
              <a:gd name="connsiteX50" fmla="*/ 5216893 w 8460606"/>
              <a:gd name="connsiteY50" fmla="*/ 943276 h 4620126"/>
              <a:gd name="connsiteX51" fmla="*/ 5236143 w 8460606"/>
              <a:gd name="connsiteY51" fmla="*/ 914400 h 4620126"/>
              <a:gd name="connsiteX52" fmla="*/ 5274644 w 8460606"/>
              <a:gd name="connsiteY52" fmla="*/ 827773 h 4620126"/>
              <a:gd name="connsiteX53" fmla="*/ 5303520 w 8460606"/>
              <a:gd name="connsiteY53" fmla="*/ 770021 h 4620126"/>
              <a:gd name="connsiteX54" fmla="*/ 5361272 w 8460606"/>
              <a:gd name="connsiteY54" fmla="*/ 741145 h 4620126"/>
              <a:gd name="connsiteX55" fmla="*/ 5390148 w 8460606"/>
              <a:gd name="connsiteY55" fmla="*/ 750771 h 4620126"/>
              <a:gd name="connsiteX56" fmla="*/ 5447899 w 8460606"/>
              <a:gd name="connsiteY56" fmla="*/ 731520 h 4620126"/>
              <a:gd name="connsiteX57" fmla="*/ 5505651 w 8460606"/>
              <a:gd name="connsiteY57" fmla="*/ 770021 h 4620126"/>
              <a:gd name="connsiteX58" fmla="*/ 5515276 w 8460606"/>
              <a:gd name="connsiteY58" fmla="*/ 798897 h 4620126"/>
              <a:gd name="connsiteX59" fmla="*/ 5553777 w 8460606"/>
              <a:gd name="connsiteY59" fmla="*/ 875899 h 4620126"/>
              <a:gd name="connsiteX60" fmla="*/ 5582653 w 8460606"/>
              <a:gd name="connsiteY60" fmla="*/ 962526 h 4620126"/>
              <a:gd name="connsiteX61" fmla="*/ 5592278 w 8460606"/>
              <a:gd name="connsiteY61" fmla="*/ 991402 h 4620126"/>
              <a:gd name="connsiteX62" fmla="*/ 5611529 w 8460606"/>
              <a:gd name="connsiteY62" fmla="*/ 1029903 h 4620126"/>
              <a:gd name="connsiteX63" fmla="*/ 5630779 w 8460606"/>
              <a:gd name="connsiteY63" fmla="*/ 1087655 h 4620126"/>
              <a:gd name="connsiteX64" fmla="*/ 5640404 w 8460606"/>
              <a:gd name="connsiteY64" fmla="*/ 1116531 h 4620126"/>
              <a:gd name="connsiteX65" fmla="*/ 5678905 w 8460606"/>
              <a:gd name="connsiteY65" fmla="*/ 1174282 h 4620126"/>
              <a:gd name="connsiteX66" fmla="*/ 5698156 w 8460606"/>
              <a:gd name="connsiteY66" fmla="*/ 1203158 h 4620126"/>
              <a:gd name="connsiteX67" fmla="*/ 5717406 w 8460606"/>
              <a:gd name="connsiteY67" fmla="*/ 1260909 h 4620126"/>
              <a:gd name="connsiteX68" fmla="*/ 5727032 w 8460606"/>
              <a:gd name="connsiteY68" fmla="*/ 1289785 h 4620126"/>
              <a:gd name="connsiteX69" fmla="*/ 5736657 w 8460606"/>
              <a:gd name="connsiteY69" fmla="*/ 1328286 h 4620126"/>
              <a:gd name="connsiteX70" fmla="*/ 5755908 w 8460606"/>
              <a:gd name="connsiteY70" fmla="*/ 1376413 h 4620126"/>
              <a:gd name="connsiteX71" fmla="*/ 5765533 w 8460606"/>
              <a:gd name="connsiteY71" fmla="*/ 1491916 h 4620126"/>
              <a:gd name="connsiteX72" fmla="*/ 5775158 w 8460606"/>
              <a:gd name="connsiteY72" fmla="*/ 1540042 h 4620126"/>
              <a:gd name="connsiteX73" fmla="*/ 5784783 w 8460606"/>
              <a:gd name="connsiteY73" fmla="*/ 1636295 h 4620126"/>
              <a:gd name="connsiteX74" fmla="*/ 5823284 w 8460606"/>
              <a:gd name="connsiteY74" fmla="*/ 1626669 h 4620126"/>
              <a:gd name="connsiteX75" fmla="*/ 5842535 w 8460606"/>
              <a:gd name="connsiteY75" fmla="*/ 1597794 h 4620126"/>
              <a:gd name="connsiteX76" fmla="*/ 5871411 w 8460606"/>
              <a:gd name="connsiteY76" fmla="*/ 1578543 h 4620126"/>
              <a:gd name="connsiteX77" fmla="*/ 5909912 w 8460606"/>
              <a:gd name="connsiteY77" fmla="*/ 1520792 h 4620126"/>
              <a:gd name="connsiteX78" fmla="*/ 5929162 w 8460606"/>
              <a:gd name="connsiteY78" fmla="*/ 1491916 h 4620126"/>
              <a:gd name="connsiteX79" fmla="*/ 5958038 w 8460606"/>
              <a:gd name="connsiteY79" fmla="*/ 1434164 h 4620126"/>
              <a:gd name="connsiteX80" fmla="*/ 5977289 w 8460606"/>
              <a:gd name="connsiteY80" fmla="*/ 1232034 h 4620126"/>
              <a:gd name="connsiteX81" fmla="*/ 5986914 w 8460606"/>
              <a:gd name="connsiteY81" fmla="*/ 1145406 h 4620126"/>
              <a:gd name="connsiteX82" fmla="*/ 6006164 w 8460606"/>
              <a:gd name="connsiteY82" fmla="*/ 1078029 h 4620126"/>
              <a:gd name="connsiteX83" fmla="*/ 6035040 w 8460606"/>
              <a:gd name="connsiteY83" fmla="*/ 808522 h 4620126"/>
              <a:gd name="connsiteX84" fmla="*/ 6054291 w 8460606"/>
              <a:gd name="connsiteY84" fmla="*/ 741145 h 4620126"/>
              <a:gd name="connsiteX85" fmla="*/ 6073541 w 8460606"/>
              <a:gd name="connsiteY85" fmla="*/ 683394 h 4620126"/>
              <a:gd name="connsiteX86" fmla="*/ 6092792 w 8460606"/>
              <a:gd name="connsiteY86" fmla="*/ 596766 h 4620126"/>
              <a:gd name="connsiteX87" fmla="*/ 6131293 w 8460606"/>
              <a:gd name="connsiteY87" fmla="*/ 462013 h 4620126"/>
              <a:gd name="connsiteX88" fmla="*/ 6150543 w 8460606"/>
              <a:gd name="connsiteY88" fmla="*/ 423512 h 4620126"/>
              <a:gd name="connsiteX89" fmla="*/ 6179419 w 8460606"/>
              <a:gd name="connsiteY89" fmla="*/ 317634 h 4620126"/>
              <a:gd name="connsiteX90" fmla="*/ 6198670 w 8460606"/>
              <a:gd name="connsiteY90" fmla="*/ 279133 h 4620126"/>
              <a:gd name="connsiteX91" fmla="*/ 6217920 w 8460606"/>
              <a:gd name="connsiteY91" fmla="*/ 221381 h 4620126"/>
              <a:gd name="connsiteX92" fmla="*/ 6275672 w 8460606"/>
              <a:gd name="connsiteY92" fmla="*/ 115503 h 4620126"/>
              <a:gd name="connsiteX93" fmla="*/ 6294922 w 8460606"/>
              <a:gd name="connsiteY93" fmla="*/ 57752 h 4620126"/>
              <a:gd name="connsiteX94" fmla="*/ 6304548 w 8460606"/>
              <a:gd name="connsiteY94" fmla="*/ 28876 h 4620126"/>
              <a:gd name="connsiteX95" fmla="*/ 6323798 w 8460606"/>
              <a:gd name="connsiteY95" fmla="*/ 0 h 4620126"/>
              <a:gd name="connsiteX96" fmla="*/ 6352674 w 8460606"/>
              <a:gd name="connsiteY96" fmla="*/ 9625 h 4620126"/>
              <a:gd name="connsiteX97" fmla="*/ 6371924 w 8460606"/>
              <a:gd name="connsiteY97" fmla="*/ 38501 h 4620126"/>
              <a:gd name="connsiteX98" fmla="*/ 6400800 w 8460606"/>
              <a:gd name="connsiteY98" fmla="*/ 67377 h 4620126"/>
              <a:gd name="connsiteX99" fmla="*/ 6420051 w 8460606"/>
              <a:gd name="connsiteY99" fmla="*/ 125128 h 4620126"/>
              <a:gd name="connsiteX100" fmla="*/ 6458552 w 8460606"/>
              <a:gd name="connsiteY100" fmla="*/ 182880 h 4620126"/>
              <a:gd name="connsiteX101" fmla="*/ 6477802 w 8460606"/>
              <a:gd name="connsiteY101" fmla="*/ 211756 h 4620126"/>
              <a:gd name="connsiteX102" fmla="*/ 6516303 w 8460606"/>
              <a:gd name="connsiteY102" fmla="*/ 298383 h 4620126"/>
              <a:gd name="connsiteX103" fmla="*/ 6545179 w 8460606"/>
              <a:gd name="connsiteY103" fmla="*/ 442762 h 4620126"/>
              <a:gd name="connsiteX104" fmla="*/ 6564430 w 8460606"/>
              <a:gd name="connsiteY104" fmla="*/ 471638 h 4620126"/>
              <a:gd name="connsiteX105" fmla="*/ 6593305 w 8460606"/>
              <a:gd name="connsiteY105" fmla="*/ 529389 h 4620126"/>
              <a:gd name="connsiteX106" fmla="*/ 6602931 w 8460606"/>
              <a:gd name="connsiteY106" fmla="*/ 558265 h 4620126"/>
              <a:gd name="connsiteX107" fmla="*/ 6631806 w 8460606"/>
              <a:gd name="connsiteY107" fmla="*/ 567891 h 4620126"/>
              <a:gd name="connsiteX108" fmla="*/ 6651057 w 8460606"/>
              <a:gd name="connsiteY108" fmla="*/ 596766 h 4620126"/>
              <a:gd name="connsiteX109" fmla="*/ 6699183 w 8460606"/>
              <a:gd name="connsiteY109" fmla="*/ 654518 h 4620126"/>
              <a:gd name="connsiteX110" fmla="*/ 6728059 w 8460606"/>
              <a:gd name="connsiteY110" fmla="*/ 712269 h 4620126"/>
              <a:gd name="connsiteX111" fmla="*/ 6737684 w 8460606"/>
              <a:gd name="connsiteY111" fmla="*/ 750771 h 4620126"/>
              <a:gd name="connsiteX112" fmla="*/ 6766560 w 8460606"/>
              <a:gd name="connsiteY112" fmla="*/ 808522 h 4620126"/>
              <a:gd name="connsiteX113" fmla="*/ 6776185 w 8460606"/>
              <a:gd name="connsiteY113" fmla="*/ 847023 h 4620126"/>
              <a:gd name="connsiteX114" fmla="*/ 6785811 w 8460606"/>
              <a:gd name="connsiteY114" fmla="*/ 904775 h 4620126"/>
              <a:gd name="connsiteX115" fmla="*/ 6805061 w 8460606"/>
              <a:gd name="connsiteY115" fmla="*/ 933651 h 4620126"/>
              <a:gd name="connsiteX116" fmla="*/ 6824312 w 8460606"/>
              <a:gd name="connsiteY116" fmla="*/ 1010653 h 4620126"/>
              <a:gd name="connsiteX117" fmla="*/ 6833937 w 8460606"/>
              <a:gd name="connsiteY117" fmla="*/ 1049154 h 4620126"/>
              <a:gd name="connsiteX118" fmla="*/ 6853188 w 8460606"/>
              <a:gd name="connsiteY118" fmla="*/ 1116531 h 4620126"/>
              <a:gd name="connsiteX119" fmla="*/ 6862813 w 8460606"/>
              <a:gd name="connsiteY119" fmla="*/ 1174282 h 4620126"/>
              <a:gd name="connsiteX120" fmla="*/ 6872438 w 8460606"/>
              <a:gd name="connsiteY120" fmla="*/ 1655545 h 4620126"/>
              <a:gd name="connsiteX121" fmla="*/ 6882063 w 8460606"/>
              <a:gd name="connsiteY121" fmla="*/ 1684421 h 4620126"/>
              <a:gd name="connsiteX122" fmla="*/ 6891689 w 8460606"/>
              <a:gd name="connsiteY122" fmla="*/ 1751798 h 4620126"/>
              <a:gd name="connsiteX123" fmla="*/ 6910939 w 8460606"/>
              <a:gd name="connsiteY123" fmla="*/ 1780674 h 4620126"/>
              <a:gd name="connsiteX124" fmla="*/ 6939815 w 8460606"/>
              <a:gd name="connsiteY124" fmla="*/ 1848051 h 4620126"/>
              <a:gd name="connsiteX125" fmla="*/ 6959065 w 8460606"/>
              <a:gd name="connsiteY125" fmla="*/ 1876926 h 4620126"/>
              <a:gd name="connsiteX126" fmla="*/ 6978316 w 8460606"/>
              <a:gd name="connsiteY126" fmla="*/ 1934678 h 4620126"/>
              <a:gd name="connsiteX127" fmla="*/ 7016817 w 8460606"/>
              <a:gd name="connsiteY127" fmla="*/ 1992429 h 4620126"/>
              <a:gd name="connsiteX128" fmla="*/ 7036068 w 8460606"/>
              <a:gd name="connsiteY128" fmla="*/ 2021305 h 4620126"/>
              <a:gd name="connsiteX129" fmla="*/ 7045693 w 8460606"/>
              <a:gd name="connsiteY129" fmla="*/ 2050181 h 4620126"/>
              <a:gd name="connsiteX130" fmla="*/ 7141945 w 8460606"/>
              <a:gd name="connsiteY130" fmla="*/ 2146434 h 4620126"/>
              <a:gd name="connsiteX131" fmla="*/ 7209322 w 8460606"/>
              <a:gd name="connsiteY131" fmla="*/ 2165684 h 4620126"/>
              <a:gd name="connsiteX132" fmla="*/ 7267074 w 8460606"/>
              <a:gd name="connsiteY132" fmla="*/ 2204185 h 4620126"/>
              <a:gd name="connsiteX133" fmla="*/ 7295950 w 8460606"/>
              <a:gd name="connsiteY133" fmla="*/ 2223436 h 4620126"/>
              <a:gd name="connsiteX134" fmla="*/ 7575082 w 8460606"/>
              <a:gd name="connsiteY134" fmla="*/ 2213811 h 4620126"/>
              <a:gd name="connsiteX135" fmla="*/ 7661710 w 8460606"/>
              <a:gd name="connsiteY135" fmla="*/ 2165684 h 4620126"/>
              <a:gd name="connsiteX136" fmla="*/ 7748337 w 8460606"/>
              <a:gd name="connsiteY136" fmla="*/ 2136808 h 4620126"/>
              <a:gd name="connsiteX137" fmla="*/ 7777213 w 8460606"/>
              <a:gd name="connsiteY137" fmla="*/ 2127183 h 4620126"/>
              <a:gd name="connsiteX138" fmla="*/ 7806089 w 8460606"/>
              <a:gd name="connsiteY138" fmla="*/ 2107933 h 4620126"/>
              <a:gd name="connsiteX139" fmla="*/ 7834964 w 8460606"/>
              <a:gd name="connsiteY139" fmla="*/ 2079057 h 4620126"/>
              <a:gd name="connsiteX140" fmla="*/ 7950468 w 8460606"/>
              <a:gd name="connsiteY140" fmla="*/ 2050181 h 4620126"/>
              <a:gd name="connsiteX141" fmla="*/ 7979343 w 8460606"/>
              <a:gd name="connsiteY141" fmla="*/ 2040556 h 4620126"/>
              <a:gd name="connsiteX142" fmla="*/ 8075596 w 8460606"/>
              <a:gd name="connsiteY142" fmla="*/ 2021305 h 4620126"/>
              <a:gd name="connsiteX143" fmla="*/ 8114097 w 8460606"/>
              <a:gd name="connsiteY143" fmla="*/ 2002055 h 4620126"/>
              <a:gd name="connsiteX144" fmla="*/ 8171849 w 8460606"/>
              <a:gd name="connsiteY144" fmla="*/ 1982804 h 4620126"/>
              <a:gd name="connsiteX145" fmla="*/ 8229600 w 8460606"/>
              <a:gd name="connsiteY145" fmla="*/ 1944303 h 4620126"/>
              <a:gd name="connsiteX146" fmla="*/ 8258476 w 8460606"/>
              <a:gd name="connsiteY146" fmla="*/ 1925053 h 4620126"/>
              <a:gd name="connsiteX147" fmla="*/ 8277726 w 8460606"/>
              <a:gd name="connsiteY147" fmla="*/ 1896177 h 4620126"/>
              <a:gd name="connsiteX148" fmla="*/ 8306602 w 8460606"/>
              <a:gd name="connsiteY148" fmla="*/ 1886552 h 4620126"/>
              <a:gd name="connsiteX149" fmla="*/ 8364354 w 8460606"/>
              <a:gd name="connsiteY149" fmla="*/ 1857676 h 4620126"/>
              <a:gd name="connsiteX150" fmla="*/ 8383604 w 8460606"/>
              <a:gd name="connsiteY150" fmla="*/ 1828800 h 4620126"/>
              <a:gd name="connsiteX151" fmla="*/ 8460606 w 8460606"/>
              <a:gd name="connsiteY15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062889 w 8460606"/>
              <a:gd name="connsiteY43" fmla="*/ 1241659 h 4620126"/>
              <a:gd name="connsiteX44" fmla="*/ 5072514 w 8460606"/>
              <a:gd name="connsiteY44" fmla="*/ 1203158 h 4620126"/>
              <a:gd name="connsiteX45" fmla="*/ 5091764 w 8460606"/>
              <a:gd name="connsiteY45" fmla="*/ 1155032 h 4620126"/>
              <a:gd name="connsiteX46" fmla="*/ 5101390 w 8460606"/>
              <a:gd name="connsiteY46" fmla="*/ 1126156 h 4620126"/>
              <a:gd name="connsiteX47" fmla="*/ 5120640 w 8460606"/>
              <a:gd name="connsiteY47" fmla="*/ 1097280 h 4620126"/>
              <a:gd name="connsiteX48" fmla="*/ 5149516 w 8460606"/>
              <a:gd name="connsiteY48" fmla="*/ 1029903 h 4620126"/>
              <a:gd name="connsiteX49" fmla="*/ 5216893 w 8460606"/>
              <a:gd name="connsiteY49" fmla="*/ 943276 h 4620126"/>
              <a:gd name="connsiteX50" fmla="*/ 5236143 w 8460606"/>
              <a:gd name="connsiteY50" fmla="*/ 914400 h 4620126"/>
              <a:gd name="connsiteX51" fmla="*/ 5274644 w 8460606"/>
              <a:gd name="connsiteY51" fmla="*/ 827773 h 4620126"/>
              <a:gd name="connsiteX52" fmla="*/ 5303520 w 8460606"/>
              <a:gd name="connsiteY52" fmla="*/ 770021 h 4620126"/>
              <a:gd name="connsiteX53" fmla="*/ 5361272 w 8460606"/>
              <a:gd name="connsiteY53" fmla="*/ 741145 h 4620126"/>
              <a:gd name="connsiteX54" fmla="*/ 5390148 w 8460606"/>
              <a:gd name="connsiteY54" fmla="*/ 750771 h 4620126"/>
              <a:gd name="connsiteX55" fmla="*/ 5447899 w 8460606"/>
              <a:gd name="connsiteY55" fmla="*/ 731520 h 4620126"/>
              <a:gd name="connsiteX56" fmla="*/ 5505651 w 8460606"/>
              <a:gd name="connsiteY56" fmla="*/ 770021 h 4620126"/>
              <a:gd name="connsiteX57" fmla="*/ 5515276 w 8460606"/>
              <a:gd name="connsiteY57" fmla="*/ 798897 h 4620126"/>
              <a:gd name="connsiteX58" fmla="*/ 5553777 w 8460606"/>
              <a:gd name="connsiteY58" fmla="*/ 875899 h 4620126"/>
              <a:gd name="connsiteX59" fmla="*/ 5582653 w 8460606"/>
              <a:gd name="connsiteY59" fmla="*/ 962526 h 4620126"/>
              <a:gd name="connsiteX60" fmla="*/ 5592278 w 8460606"/>
              <a:gd name="connsiteY60" fmla="*/ 991402 h 4620126"/>
              <a:gd name="connsiteX61" fmla="*/ 5611529 w 8460606"/>
              <a:gd name="connsiteY61" fmla="*/ 1029903 h 4620126"/>
              <a:gd name="connsiteX62" fmla="*/ 5630779 w 8460606"/>
              <a:gd name="connsiteY62" fmla="*/ 1087655 h 4620126"/>
              <a:gd name="connsiteX63" fmla="*/ 5640404 w 8460606"/>
              <a:gd name="connsiteY63" fmla="*/ 1116531 h 4620126"/>
              <a:gd name="connsiteX64" fmla="*/ 5678905 w 8460606"/>
              <a:gd name="connsiteY64" fmla="*/ 1174282 h 4620126"/>
              <a:gd name="connsiteX65" fmla="*/ 5698156 w 8460606"/>
              <a:gd name="connsiteY65" fmla="*/ 1203158 h 4620126"/>
              <a:gd name="connsiteX66" fmla="*/ 5717406 w 8460606"/>
              <a:gd name="connsiteY66" fmla="*/ 1260909 h 4620126"/>
              <a:gd name="connsiteX67" fmla="*/ 5727032 w 8460606"/>
              <a:gd name="connsiteY67" fmla="*/ 1289785 h 4620126"/>
              <a:gd name="connsiteX68" fmla="*/ 5736657 w 8460606"/>
              <a:gd name="connsiteY68" fmla="*/ 1328286 h 4620126"/>
              <a:gd name="connsiteX69" fmla="*/ 5755908 w 8460606"/>
              <a:gd name="connsiteY69" fmla="*/ 1376413 h 4620126"/>
              <a:gd name="connsiteX70" fmla="*/ 5765533 w 8460606"/>
              <a:gd name="connsiteY70" fmla="*/ 1491916 h 4620126"/>
              <a:gd name="connsiteX71" fmla="*/ 5775158 w 8460606"/>
              <a:gd name="connsiteY71" fmla="*/ 1540042 h 4620126"/>
              <a:gd name="connsiteX72" fmla="*/ 5784783 w 8460606"/>
              <a:gd name="connsiteY72" fmla="*/ 1636295 h 4620126"/>
              <a:gd name="connsiteX73" fmla="*/ 5823284 w 8460606"/>
              <a:gd name="connsiteY73" fmla="*/ 1626669 h 4620126"/>
              <a:gd name="connsiteX74" fmla="*/ 5842535 w 8460606"/>
              <a:gd name="connsiteY74" fmla="*/ 1597794 h 4620126"/>
              <a:gd name="connsiteX75" fmla="*/ 5871411 w 8460606"/>
              <a:gd name="connsiteY75" fmla="*/ 1578543 h 4620126"/>
              <a:gd name="connsiteX76" fmla="*/ 5909912 w 8460606"/>
              <a:gd name="connsiteY76" fmla="*/ 1520792 h 4620126"/>
              <a:gd name="connsiteX77" fmla="*/ 5929162 w 8460606"/>
              <a:gd name="connsiteY77" fmla="*/ 1491916 h 4620126"/>
              <a:gd name="connsiteX78" fmla="*/ 5958038 w 8460606"/>
              <a:gd name="connsiteY78" fmla="*/ 1434164 h 4620126"/>
              <a:gd name="connsiteX79" fmla="*/ 5977289 w 8460606"/>
              <a:gd name="connsiteY79" fmla="*/ 1232034 h 4620126"/>
              <a:gd name="connsiteX80" fmla="*/ 5986914 w 8460606"/>
              <a:gd name="connsiteY80" fmla="*/ 1145406 h 4620126"/>
              <a:gd name="connsiteX81" fmla="*/ 6006164 w 8460606"/>
              <a:gd name="connsiteY81" fmla="*/ 1078029 h 4620126"/>
              <a:gd name="connsiteX82" fmla="*/ 6035040 w 8460606"/>
              <a:gd name="connsiteY82" fmla="*/ 808522 h 4620126"/>
              <a:gd name="connsiteX83" fmla="*/ 6054291 w 8460606"/>
              <a:gd name="connsiteY83" fmla="*/ 741145 h 4620126"/>
              <a:gd name="connsiteX84" fmla="*/ 6073541 w 8460606"/>
              <a:gd name="connsiteY84" fmla="*/ 683394 h 4620126"/>
              <a:gd name="connsiteX85" fmla="*/ 6092792 w 8460606"/>
              <a:gd name="connsiteY85" fmla="*/ 596766 h 4620126"/>
              <a:gd name="connsiteX86" fmla="*/ 6131293 w 8460606"/>
              <a:gd name="connsiteY86" fmla="*/ 462013 h 4620126"/>
              <a:gd name="connsiteX87" fmla="*/ 6150543 w 8460606"/>
              <a:gd name="connsiteY87" fmla="*/ 423512 h 4620126"/>
              <a:gd name="connsiteX88" fmla="*/ 6179419 w 8460606"/>
              <a:gd name="connsiteY88" fmla="*/ 317634 h 4620126"/>
              <a:gd name="connsiteX89" fmla="*/ 6198670 w 8460606"/>
              <a:gd name="connsiteY89" fmla="*/ 279133 h 4620126"/>
              <a:gd name="connsiteX90" fmla="*/ 6217920 w 8460606"/>
              <a:gd name="connsiteY90" fmla="*/ 221381 h 4620126"/>
              <a:gd name="connsiteX91" fmla="*/ 6275672 w 8460606"/>
              <a:gd name="connsiteY91" fmla="*/ 115503 h 4620126"/>
              <a:gd name="connsiteX92" fmla="*/ 6294922 w 8460606"/>
              <a:gd name="connsiteY92" fmla="*/ 57752 h 4620126"/>
              <a:gd name="connsiteX93" fmla="*/ 6304548 w 8460606"/>
              <a:gd name="connsiteY93" fmla="*/ 28876 h 4620126"/>
              <a:gd name="connsiteX94" fmla="*/ 6323798 w 8460606"/>
              <a:gd name="connsiteY94" fmla="*/ 0 h 4620126"/>
              <a:gd name="connsiteX95" fmla="*/ 6352674 w 8460606"/>
              <a:gd name="connsiteY95" fmla="*/ 9625 h 4620126"/>
              <a:gd name="connsiteX96" fmla="*/ 6371924 w 8460606"/>
              <a:gd name="connsiteY96" fmla="*/ 38501 h 4620126"/>
              <a:gd name="connsiteX97" fmla="*/ 6400800 w 8460606"/>
              <a:gd name="connsiteY97" fmla="*/ 67377 h 4620126"/>
              <a:gd name="connsiteX98" fmla="*/ 6420051 w 8460606"/>
              <a:gd name="connsiteY98" fmla="*/ 125128 h 4620126"/>
              <a:gd name="connsiteX99" fmla="*/ 6458552 w 8460606"/>
              <a:gd name="connsiteY99" fmla="*/ 182880 h 4620126"/>
              <a:gd name="connsiteX100" fmla="*/ 6477802 w 8460606"/>
              <a:gd name="connsiteY100" fmla="*/ 211756 h 4620126"/>
              <a:gd name="connsiteX101" fmla="*/ 6516303 w 8460606"/>
              <a:gd name="connsiteY101" fmla="*/ 298383 h 4620126"/>
              <a:gd name="connsiteX102" fmla="*/ 6545179 w 8460606"/>
              <a:gd name="connsiteY102" fmla="*/ 442762 h 4620126"/>
              <a:gd name="connsiteX103" fmla="*/ 6564430 w 8460606"/>
              <a:gd name="connsiteY103" fmla="*/ 471638 h 4620126"/>
              <a:gd name="connsiteX104" fmla="*/ 6593305 w 8460606"/>
              <a:gd name="connsiteY104" fmla="*/ 529389 h 4620126"/>
              <a:gd name="connsiteX105" fmla="*/ 6602931 w 8460606"/>
              <a:gd name="connsiteY105" fmla="*/ 558265 h 4620126"/>
              <a:gd name="connsiteX106" fmla="*/ 6631806 w 8460606"/>
              <a:gd name="connsiteY106" fmla="*/ 567891 h 4620126"/>
              <a:gd name="connsiteX107" fmla="*/ 6651057 w 8460606"/>
              <a:gd name="connsiteY107" fmla="*/ 596766 h 4620126"/>
              <a:gd name="connsiteX108" fmla="*/ 6699183 w 8460606"/>
              <a:gd name="connsiteY108" fmla="*/ 654518 h 4620126"/>
              <a:gd name="connsiteX109" fmla="*/ 6728059 w 8460606"/>
              <a:gd name="connsiteY109" fmla="*/ 712269 h 4620126"/>
              <a:gd name="connsiteX110" fmla="*/ 6737684 w 8460606"/>
              <a:gd name="connsiteY110" fmla="*/ 750771 h 4620126"/>
              <a:gd name="connsiteX111" fmla="*/ 6766560 w 8460606"/>
              <a:gd name="connsiteY111" fmla="*/ 808522 h 4620126"/>
              <a:gd name="connsiteX112" fmla="*/ 6776185 w 8460606"/>
              <a:gd name="connsiteY112" fmla="*/ 847023 h 4620126"/>
              <a:gd name="connsiteX113" fmla="*/ 6785811 w 8460606"/>
              <a:gd name="connsiteY113" fmla="*/ 904775 h 4620126"/>
              <a:gd name="connsiteX114" fmla="*/ 6805061 w 8460606"/>
              <a:gd name="connsiteY114" fmla="*/ 933651 h 4620126"/>
              <a:gd name="connsiteX115" fmla="*/ 6824312 w 8460606"/>
              <a:gd name="connsiteY115" fmla="*/ 1010653 h 4620126"/>
              <a:gd name="connsiteX116" fmla="*/ 6833937 w 8460606"/>
              <a:gd name="connsiteY116" fmla="*/ 1049154 h 4620126"/>
              <a:gd name="connsiteX117" fmla="*/ 6853188 w 8460606"/>
              <a:gd name="connsiteY117" fmla="*/ 1116531 h 4620126"/>
              <a:gd name="connsiteX118" fmla="*/ 6862813 w 8460606"/>
              <a:gd name="connsiteY118" fmla="*/ 1174282 h 4620126"/>
              <a:gd name="connsiteX119" fmla="*/ 6872438 w 8460606"/>
              <a:gd name="connsiteY119" fmla="*/ 1655545 h 4620126"/>
              <a:gd name="connsiteX120" fmla="*/ 6882063 w 8460606"/>
              <a:gd name="connsiteY120" fmla="*/ 1684421 h 4620126"/>
              <a:gd name="connsiteX121" fmla="*/ 6891689 w 8460606"/>
              <a:gd name="connsiteY121" fmla="*/ 1751798 h 4620126"/>
              <a:gd name="connsiteX122" fmla="*/ 6910939 w 8460606"/>
              <a:gd name="connsiteY122" fmla="*/ 1780674 h 4620126"/>
              <a:gd name="connsiteX123" fmla="*/ 6939815 w 8460606"/>
              <a:gd name="connsiteY123" fmla="*/ 1848051 h 4620126"/>
              <a:gd name="connsiteX124" fmla="*/ 6959065 w 8460606"/>
              <a:gd name="connsiteY124" fmla="*/ 1876926 h 4620126"/>
              <a:gd name="connsiteX125" fmla="*/ 6978316 w 8460606"/>
              <a:gd name="connsiteY125" fmla="*/ 1934678 h 4620126"/>
              <a:gd name="connsiteX126" fmla="*/ 7016817 w 8460606"/>
              <a:gd name="connsiteY126" fmla="*/ 1992429 h 4620126"/>
              <a:gd name="connsiteX127" fmla="*/ 7036068 w 8460606"/>
              <a:gd name="connsiteY127" fmla="*/ 2021305 h 4620126"/>
              <a:gd name="connsiteX128" fmla="*/ 7045693 w 8460606"/>
              <a:gd name="connsiteY128" fmla="*/ 2050181 h 4620126"/>
              <a:gd name="connsiteX129" fmla="*/ 7141945 w 8460606"/>
              <a:gd name="connsiteY129" fmla="*/ 2146434 h 4620126"/>
              <a:gd name="connsiteX130" fmla="*/ 7209322 w 8460606"/>
              <a:gd name="connsiteY130" fmla="*/ 2165684 h 4620126"/>
              <a:gd name="connsiteX131" fmla="*/ 7267074 w 8460606"/>
              <a:gd name="connsiteY131" fmla="*/ 2204185 h 4620126"/>
              <a:gd name="connsiteX132" fmla="*/ 7295950 w 8460606"/>
              <a:gd name="connsiteY132" fmla="*/ 2223436 h 4620126"/>
              <a:gd name="connsiteX133" fmla="*/ 7575082 w 8460606"/>
              <a:gd name="connsiteY133" fmla="*/ 2213811 h 4620126"/>
              <a:gd name="connsiteX134" fmla="*/ 7661710 w 8460606"/>
              <a:gd name="connsiteY134" fmla="*/ 2165684 h 4620126"/>
              <a:gd name="connsiteX135" fmla="*/ 7748337 w 8460606"/>
              <a:gd name="connsiteY135" fmla="*/ 2136808 h 4620126"/>
              <a:gd name="connsiteX136" fmla="*/ 7777213 w 8460606"/>
              <a:gd name="connsiteY136" fmla="*/ 2127183 h 4620126"/>
              <a:gd name="connsiteX137" fmla="*/ 7806089 w 8460606"/>
              <a:gd name="connsiteY137" fmla="*/ 2107933 h 4620126"/>
              <a:gd name="connsiteX138" fmla="*/ 7834964 w 8460606"/>
              <a:gd name="connsiteY138" fmla="*/ 2079057 h 4620126"/>
              <a:gd name="connsiteX139" fmla="*/ 7950468 w 8460606"/>
              <a:gd name="connsiteY139" fmla="*/ 2050181 h 4620126"/>
              <a:gd name="connsiteX140" fmla="*/ 7979343 w 8460606"/>
              <a:gd name="connsiteY140" fmla="*/ 2040556 h 4620126"/>
              <a:gd name="connsiteX141" fmla="*/ 8075596 w 8460606"/>
              <a:gd name="connsiteY141" fmla="*/ 2021305 h 4620126"/>
              <a:gd name="connsiteX142" fmla="*/ 8114097 w 8460606"/>
              <a:gd name="connsiteY142" fmla="*/ 2002055 h 4620126"/>
              <a:gd name="connsiteX143" fmla="*/ 8171849 w 8460606"/>
              <a:gd name="connsiteY143" fmla="*/ 1982804 h 4620126"/>
              <a:gd name="connsiteX144" fmla="*/ 8229600 w 8460606"/>
              <a:gd name="connsiteY144" fmla="*/ 1944303 h 4620126"/>
              <a:gd name="connsiteX145" fmla="*/ 8258476 w 8460606"/>
              <a:gd name="connsiteY145" fmla="*/ 1925053 h 4620126"/>
              <a:gd name="connsiteX146" fmla="*/ 8277726 w 8460606"/>
              <a:gd name="connsiteY146" fmla="*/ 1896177 h 4620126"/>
              <a:gd name="connsiteX147" fmla="*/ 8306602 w 8460606"/>
              <a:gd name="connsiteY147" fmla="*/ 1886552 h 4620126"/>
              <a:gd name="connsiteX148" fmla="*/ 8364354 w 8460606"/>
              <a:gd name="connsiteY148" fmla="*/ 1857676 h 4620126"/>
              <a:gd name="connsiteX149" fmla="*/ 8383604 w 8460606"/>
              <a:gd name="connsiteY149" fmla="*/ 1828800 h 4620126"/>
              <a:gd name="connsiteX150" fmla="*/ 8460606 w 8460606"/>
              <a:gd name="connsiteY150"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062889 w 8460606"/>
              <a:gd name="connsiteY43" fmla="*/ 1241659 h 4620126"/>
              <a:gd name="connsiteX44" fmla="*/ 5072514 w 8460606"/>
              <a:gd name="connsiteY44" fmla="*/ 1203158 h 4620126"/>
              <a:gd name="connsiteX45" fmla="*/ 5091764 w 8460606"/>
              <a:gd name="connsiteY45" fmla="*/ 1155032 h 4620126"/>
              <a:gd name="connsiteX46" fmla="*/ 5101390 w 8460606"/>
              <a:gd name="connsiteY46" fmla="*/ 1126156 h 4620126"/>
              <a:gd name="connsiteX47" fmla="*/ 5149516 w 8460606"/>
              <a:gd name="connsiteY47" fmla="*/ 1029903 h 4620126"/>
              <a:gd name="connsiteX48" fmla="*/ 5216893 w 8460606"/>
              <a:gd name="connsiteY48" fmla="*/ 943276 h 4620126"/>
              <a:gd name="connsiteX49" fmla="*/ 5236143 w 8460606"/>
              <a:gd name="connsiteY49" fmla="*/ 914400 h 4620126"/>
              <a:gd name="connsiteX50" fmla="*/ 5274644 w 8460606"/>
              <a:gd name="connsiteY50" fmla="*/ 827773 h 4620126"/>
              <a:gd name="connsiteX51" fmla="*/ 5303520 w 8460606"/>
              <a:gd name="connsiteY51" fmla="*/ 770021 h 4620126"/>
              <a:gd name="connsiteX52" fmla="*/ 5361272 w 8460606"/>
              <a:gd name="connsiteY52" fmla="*/ 741145 h 4620126"/>
              <a:gd name="connsiteX53" fmla="*/ 5390148 w 8460606"/>
              <a:gd name="connsiteY53" fmla="*/ 750771 h 4620126"/>
              <a:gd name="connsiteX54" fmla="*/ 5447899 w 8460606"/>
              <a:gd name="connsiteY54" fmla="*/ 731520 h 4620126"/>
              <a:gd name="connsiteX55" fmla="*/ 5505651 w 8460606"/>
              <a:gd name="connsiteY55" fmla="*/ 770021 h 4620126"/>
              <a:gd name="connsiteX56" fmla="*/ 5515276 w 8460606"/>
              <a:gd name="connsiteY56" fmla="*/ 798897 h 4620126"/>
              <a:gd name="connsiteX57" fmla="*/ 5553777 w 8460606"/>
              <a:gd name="connsiteY57" fmla="*/ 875899 h 4620126"/>
              <a:gd name="connsiteX58" fmla="*/ 5582653 w 8460606"/>
              <a:gd name="connsiteY58" fmla="*/ 962526 h 4620126"/>
              <a:gd name="connsiteX59" fmla="*/ 5592278 w 8460606"/>
              <a:gd name="connsiteY59" fmla="*/ 991402 h 4620126"/>
              <a:gd name="connsiteX60" fmla="*/ 5611529 w 8460606"/>
              <a:gd name="connsiteY60" fmla="*/ 1029903 h 4620126"/>
              <a:gd name="connsiteX61" fmla="*/ 5630779 w 8460606"/>
              <a:gd name="connsiteY61" fmla="*/ 1087655 h 4620126"/>
              <a:gd name="connsiteX62" fmla="*/ 5640404 w 8460606"/>
              <a:gd name="connsiteY62" fmla="*/ 1116531 h 4620126"/>
              <a:gd name="connsiteX63" fmla="*/ 5678905 w 8460606"/>
              <a:gd name="connsiteY63" fmla="*/ 1174282 h 4620126"/>
              <a:gd name="connsiteX64" fmla="*/ 5698156 w 8460606"/>
              <a:gd name="connsiteY64" fmla="*/ 1203158 h 4620126"/>
              <a:gd name="connsiteX65" fmla="*/ 5717406 w 8460606"/>
              <a:gd name="connsiteY65" fmla="*/ 1260909 h 4620126"/>
              <a:gd name="connsiteX66" fmla="*/ 5727032 w 8460606"/>
              <a:gd name="connsiteY66" fmla="*/ 1289785 h 4620126"/>
              <a:gd name="connsiteX67" fmla="*/ 5736657 w 8460606"/>
              <a:gd name="connsiteY67" fmla="*/ 1328286 h 4620126"/>
              <a:gd name="connsiteX68" fmla="*/ 5755908 w 8460606"/>
              <a:gd name="connsiteY68" fmla="*/ 1376413 h 4620126"/>
              <a:gd name="connsiteX69" fmla="*/ 5765533 w 8460606"/>
              <a:gd name="connsiteY69" fmla="*/ 1491916 h 4620126"/>
              <a:gd name="connsiteX70" fmla="*/ 5775158 w 8460606"/>
              <a:gd name="connsiteY70" fmla="*/ 1540042 h 4620126"/>
              <a:gd name="connsiteX71" fmla="*/ 5784783 w 8460606"/>
              <a:gd name="connsiteY71" fmla="*/ 1636295 h 4620126"/>
              <a:gd name="connsiteX72" fmla="*/ 5823284 w 8460606"/>
              <a:gd name="connsiteY72" fmla="*/ 1626669 h 4620126"/>
              <a:gd name="connsiteX73" fmla="*/ 5842535 w 8460606"/>
              <a:gd name="connsiteY73" fmla="*/ 1597794 h 4620126"/>
              <a:gd name="connsiteX74" fmla="*/ 5871411 w 8460606"/>
              <a:gd name="connsiteY74" fmla="*/ 1578543 h 4620126"/>
              <a:gd name="connsiteX75" fmla="*/ 5909912 w 8460606"/>
              <a:gd name="connsiteY75" fmla="*/ 1520792 h 4620126"/>
              <a:gd name="connsiteX76" fmla="*/ 5929162 w 8460606"/>
              <a:gd name="connsiteY76" fmla="*/ 1491916 h 4620126"/>
              <a:gd name="connsiteX77" fmla="*/ 5958038 w 8460606"/>
              <a:gd name="connsiteY77" fmla="*/ 1434164 h 4620126"/>
              <a:gd name="connsiteX78" fmla="*/ 5977289 w 8460606"/>
              <a:gd name="connsiteY78" fmla="*/ 1232034 h 4620126"/>
              <a:gd name="connsiteX79" fmla="*/ 5986914 w 8460606"/>
              <a:gd name="connsiteY79" fmla="*/ 1145406 h 4620126"/>
              <a:gd name="connsiteX80" fmla="*/ 6006164 w 8460606"/>
              <a:gd name="connsiteY80" fmla="*/ 1078029 h 4620126"/>
              <a:gd name="connsiteX81" fmla="*/ 6035040 w 8460606"/>
              <a:gd name="connsiteY81" fmla="*/ 808522 h 4620126"/>
              <a:gd name="connsiteX82" fmla="*/ 6054291 w 8460606"/>
              <a:gd name="connsiteY82" fmla="*/ 741145 h 4620126"/>
              <a:gd name="connsiteX83" fmla="*/ 6073541 w 8460606"/>
              <a:gd name="connsiteY83" fmla="*/ 683394 h 4620126"/>
              <a:gd name="connsiteX84" fmla="*/ 6092792 w 8460606"/>
              <a:gd name="connsiteY84" fmla="*/ 596766 h 4620126"/>
              <a:gd name="connsiteX85" fmla="*/ 6131293 w 8460606"/>
              <a:gd name="connsiteY85" fmla="*/ 462013 h 4620126"/>
              <a:gd name="connsiteX86" fmla="*/ 6150543 w 8460606"/>
              <a:gd name="connsiteY86" fmla="*/ 423512 h 4620126"/>
              <a:gd name="connsiteX87" fmla="*/ 6179419 w 8460606"/>
              <a:gd name="connsiteY87" fmla="*/ 317634 h 4620126"/>
              <a:gd name="connsiteX88" fmla="*/ 6198670 w 8460606"/>
              <a:gd name="connsiteY88" fmla="*/ 279133 h 4620126"/>
              <a:gd name="connsiteX89" fmla="*/ 6217920 w 8460606"/>
              <a:gd name="connsiteY89" fmla="*/ 221381 h 4620126"/>
              <a:gd name="connsiteX90" fmla="*/ 6275672 w 8460606"/>
              <a:gd name="connsiteY90" fmla="*/ 115503 h 4620126"/>
              <a:gd name="connsiteX91" fmla="*/ 6294922 w 8460606"/>
              <a:gd name="connsiteY91" fmla="*/ 57752 h 4620126"/>
              <a:gd name="connsiteX92" fmla="*/ 6304548 w 8460606"/>
              <a:gd name="connsiteY92" fmla="*/ 28876 h 4620126"/>
              <a:gd name="connsiteX93" fmla="*/ 6323798 w 8460606"/>
              <a:gd name="connsiteY93" fmla="*/ 0 h 4620126"/>
              <a:gd name="connsiteX94" fmla="*/ 6352674 w 8460606"/>
              <a:gd name="connsiteY94" fmla="*/ 9625 h 4620126"/>
              <a:gd name="connsiteX95" fmla="*/ 6371924 w 8460606"/>
              <a:gd name="connsiteY95" fmla="*/ 38501 h 4620126"/>
              <a:gd name="connsiteX96" fmla="*/ 6400800 w 8460606"/>
              <a:gd name="connsiteY96" fmla="*/ 67377 h 4620126"/>
              <a:gd name="connsiteX97" fmla="*/ 6420051 w 8460606"/>
              <a:gd name="connsiteY97" fmla="*/ 125128 h 4620126"/>
              <a:gd name="connsiteX98" fmla="*/ 6458552 w 8460606"/>
              <a:gd name="connsiteY98" fmla="*/ 182880 h 4620126"/>
              <a:gd name="connsiteX99" fmla="*/ 6477802 w 8460606"/>
              <a:gd name="connsiteY99" fmla="*/ 211756 h 4620126"/>
              <a:gd name="connsiteX100" fmla="*/ 6516303 w 8460606"/>
              <a:gd name="connsiteY100" fmla="*/ 298383 h 4620126"/>
              <a:gd name="connsiteX101" fmla="*/ 6545179 w 8460606"/>
              <a:gd name="connsiteY101" fmla="*/ 442762 h 4620126"/>
              <a:gd name="connsiteX102" fmla="*/ 6564430 w 8460606"/>
              <a:gd name="connsiteY102" fmla="*/ 471638 h 4620126"/>
              <a:gd name="connsiteX103" fmla="*/ 6593305 w 8460606"/>
              <a:gd name="connsiteY103" fmla="*/ 529389 h 4620126"/>
              <a:gd name="connsiteX104" fmla="*/ 6602931 w 8460606"/>
              <a:gd name="connsiteY104" fmla="*/ 558265 h 4620126"/>
              <a:gd name="connsiteX105" fmla="*/ 6631806 w 8460606"/>
              <a:gd name="connsiteY105" fmla="*/ 567891 h 4620126"/>
              <a:gd name="connsiteX106" fmla="*/ 6651057 w 8460606"/>
              <a:gd name="connsiteY106" fmla="*/ 596766 h 4620126"/>
              <a:gd name="connsiteX107" fmla="*/ 6699183 w 8460606"/>
              <a:gd name="connsiteY107" fmla="*/ 654518 h 4620126"/>
              <a:gd name="connsiteX108" fmla="*/ 6728059 w 8460606"/>
              <a:gd name="connsiteY108" fmla="*/ 712269 h 4620126"/>
              <a:gd name="connsiteX109" fmla="*/ 6737684 w 8460606"/>
              <a:gd name="connsiteY109" fmla="*/ 750771 h 4620126"/>
              <a:gd name="connsiteX110" fmla="*/ 6766560 w 8460606"/>
              <a:gd name="connsiteY110" fmla="*/ 808522 h 4620126"/>
              <a:gd name="connsiteX111" fmla="*/ 6776185 w 8460606"/>
              <a:gd name="connsiteY111" fmla="*/ 847023 h 4620126"/>
              <a:gd name="connsiteX112" fmla="*/ 6785811 w 8460606"/>
              <a:gd name="connsiteY112" fmla="*/ 904775 h 4620126"/>
              <a:gd name="connsiteX113" fmla="*/ 6805061 w 8460606"/>
              <a:gd name="connsiteY113" fmla="*/ 933651 h 4620126"/>
              <a:gd name="connsiteX114" fmla="*/ 6824312 w 8460606"/>
              <a:gd name="connsiteY114" fmla="*/ 1010653 h 4620126"/>
              <a:gd name="connsiteX115" fmla="*/ 6833937 w 8460606"/>
              <a:gd name="connsiteY115" fmla="*/ 1049154 h 4620126"/>
              <a:gd name="connsiteX116" fmla="*/ 6853188 w 8460606"/>
              <a:gd name="connsiteY116" fmla="*/ 1116531 h 4620126"/>
              <a:gd name="connsiteX117" fmla="*/ 6862813 w 8460606"/>
              <a:gd name="connsiteY117" fmla="*/ 1174282 h 4620126"/>
              <a:gd name="connsiteX118" fmla="*/ 6872438 w 8460606"/>
              <a:gd name="connsiteY118" fmla="*/ 1655545 h 4620126"/>
              <a:gd name="connsiteX119" fmla="*/ 6882063 w 8460606"/>
              <a:gd name="connsiteY119" fmla="*/ 1684421 h 4620126"/>
              <a:gd name="connsiteX120" fmla="*/ 6891689 w 8460606"/>
              <a:gd name="connsiteY120" fmla="*/ 1751798 h 4620126"/>
              <a:gd name="connsiteX121" fmla="*/ 6910939 w 8460606"/>
              <a:gd name="connsiteY121" fmla="*/ 1780674 h 4620126"/>
              <a:gd name="connsiteX122" fmla="*/ 6939815 w 8460606"/>
              <a:gd name="connsiteY122" fmla="*/ 1848051 h 4620126"/>
              <a:gd name="connsiteX123" fmla="*/ 6959065 w 8460606"/>
              <a:gd name="connsiteY123" fmla="*/ 1876926 h 4620126"/>
              <a:gd name="connsiteX124" fmla="*/ 6978316 w 8460606"/>
              <a:gd name="connsiteY124" fmla="*/ 1934678 h 4620126"/>
              <a:gd name="connsiteX125" fmla="*/ 7016817 w 8460606"/>
              <a:gd name="connsiteY125" fmla="*/ 1992429 h 4620126"/>
              <a:gd name="connsiteX126" fmla="*/ 7036068 w 8460606"/>
              <a:gd name="connsiteY126" fmla="*/ 2021305 h 4620126"/>
              <a:gd name="connsiteX127" fmla="*/ 7045693 w 8460606"/>
              <a:gd name="connsiteY127" fmla="*/ 2050181 h 4620126"/>
              <a:gd name="connsiteX128" fmla="*/ 7141945 w 8460606"/>
              <a:gd name="connsiteY128" fmla="*/ 2146434 h 4620126"/>
              <a:gd name="connsiteX129" fmla="*/ 7209322 w 8460606"/>
              <a:gd name="connsiteY129" fmla="*/ 2165684 h 4620126"/>
              <a:gd name="connsiteX130" fmla="*/ 7267074 w 8460606"/>
              <a:gd name="connsiteY130" fmla="*/ 2204185 h 4620126"/>
              <a:gd name="connsiteX131" fmla="*/ 7295950 w 8460606"/>
              <a:gd name="connsiteY131" fmla="*/ 2223436 h 4620126"/>
              <a:gd name="connsiteX132" fmla="*/ 7575082 w 8460606"/>
              <a:gd name="connsiteY132" fmla="*/ 2213811 h 4620126"/>
              <a:gd name="connsiteX133" fmla="*/ 7661710 w 8460606"/>
              <a:gd name="connsiteY133" fmla="*/ 2165684 h 4620126"/>
              <a:gd name="connsiteX134" fmla="*/ 7748337 w 8460606"/>
              <a:gd name="connsiteY134" fmla="*/ 2136808 h 4620126"/>
              <a:gd name="connsiteX135" fmla="*/ 7777213 w 8460606"/>
              <a:gd name="connsiteY135" fmla="*/ 2127183 h 4620126"/>
              <a:gd name="connsiteX136" fmla="*/ 7806089 w 8460606"/>
              <a:gd name="connsiteY136" fmla="*/ 2107933 h 4620126"/>
              <a:gd name="connsiteX137" fmla="*/ 7834964 w 8460606"/>
              <a:gd name="connsiteY137" fmla="*/ 2079057 h 4620126"/>
              <a:gd name="connsiteX138" fmla="*/ 7950468 w 8460606"/>
              <a:gd name="connsiteY138" fmla="*/ 2050181 h 4620126"/>
              <a:gd name="connsiteX139" fmla="*/ 7979343 w 8460606"/>
              <a:gd name="connsiteY139" fmla="*/ 2040556 h 4620126"/>
              <a:gd name="connsiteX140" fmla="*/ 8075596 w 8460606"/>
              <a:gd name="connsiteY140" fmla="*/ 2021305 h 4620126"/>
              <a:gd name="connsiteX141" fmla="*/ 8114097 w 8460606"/>
              <a:gd name="connsiteY141" fmla="*/ 2002055 h 4620126"/>
              <a:gd name="connsiteX142" fmla="*/ 8171849 w 8460606"/>
              <a:gd name="connsiteY142" fmla="*/ 1982804 h 4620126"/>
              <a:gd name="connsiteX143" fmla="*/ 8229600 w 8460606"/>
              <a:gd name="connsiteY143" fmla="*/ 1944303 h 4620126"/>
              <a:gd name="connsiteX144" fmla="*/ 8258476 w 8460606"/>
              <a:gd name="connsiteY144" fmla="*/ 1925053 h 4620126"/>
              <a:gd name="connsiteX145" fmla="*/ 8277726 w 8460606"/>
              <a:gd name="connsiteY145" fmla="*/ 1896177 h 4620126"/>
              <a:gd name="connsiteX146" fmla="*/ 8306602 w 8460606"/>
              <a:gd name="connsiteY146" fmla="*/ 1886552 h 4620126"/>
              <a:gd name="connsiteX147" fmla="*/ 8364354 w 8460606"/>
              <a:gd name="connsiteY147" fmla="*/ 1857676 h 4620126"/>
              <a:gd name="connsiteX148" fmla="*/ 8383604 w 8460606"/>
              <a:gd name="connsiteY148" fmla="*/ 1828800 h 4620126"/>
              <a:gd name="connsiteX149" fmla="*/ 8460606 w 8460606"/>
              <a:gd name="connsiteY149"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062889 w 8460606"/>
              <a:gd name="connsiteY43" fmla="*/ 1241659 h 4620126"/>
              <a:gd name="connsiteX44" fmla="*/ 5072514 w 8460606"/>
              <a:gd name="connsiteY44" fmla="*/ 1203158 h 4620126"/>
              <a:gd name="connsiteX45" fmla="*/ 5091764 w 8460606"/>
              <a:gd name="connsiteY45" fmla="*/ 1155032 h 4620126"/>
              <a:gd name="connsiteX46" fmla="*/ 5149516 w 8460606"/>
              <a:gd name="connsiteY46" fmla="*/ 1029903 h 4620126"/>
              <a:gd name="connsiteX47" fmla="*/ 5216893 w 8460606"/>
              <a:gd name="connsiteY47" fmla="*/ 943276 h 4620126"/>
              <a:gd name="connsiteX48" fmla="*/ 5236143 w 8460606"/>
              <a:gd name="connsiteY48" fmla="*/ 914400 h 4620126"/>
              <a:gd name="connsiteX49" fmla="*/ 5274644 w 8460606"/>
              <a:gd name="connsiteY49" fmla="*/ 827773 h 4620126"/>
              <a:gd name="connsiteX50" fmla="*/ 5303520 w 8460606"/>
              <a:gd name="connsiteY50" fmla="*/ 770021 h 4620126"/>
              <a:gd name="connsiteX51" fmla="*/ 5361272 w 8460606"/>
              <a:gd name="connsiteY51" fmla="*/ 741145 h 4620126"/>
              <a:gd name="connsiteX52" fmla="*/ 5390148 w 8460606"/>
              <a:gd name="connsiteY52" fmla="*/ 750771 h 4620126"/>
              <a:gd name="connsiteX53" fmla="*/ 5447899 w 8460606"/>
              <a:gd name="connsiteY53" fmla="*/ 731520 h 4620126"/>
              <a:gd name="connsiteX54" fmla="*/ 5505651 w 8460606"/>
              <a:gd name="connsiteY54" fmla="*/ 770021 h 4620126"/>
              <a:gd name="connsiteX55" fmla="*/ 5515276 w 8460606"/>
              <a:gd name="connsiteY55" fmla="*/ 798897 h 4620126"/>
              <a:gd name="connsiteX56" fmla="*/ 5553777 w 8460606"/>
              <a:gd name="connsiteY56" fmla="*/ 875899 h 4620126"/>
              <a:gd name="connsiteX57" fmla="*/ 5582653 w 8460606"/>
              <a:gd name="connsiteY57" fmla="*/ 962526 h 4620126"/>
              <a:gd name="connsiteX58" fmla="*/ 5592278 w 8460606"/>
              <a:gd name="connsiteY58" fmla="*/ 991402 h 4620126"/>
              <a:gd name="connsiteX59" fmla="*/ 5611529 w 8460606"/>
              <a:gd name="connsiteY59" fmla="*/ 1029903 h 4620126"/>
              <a:gd name="connsiteX60" fmla="*/ 5630779 w 8460606"/>
              <a:gd name="connsiteY60" fmla="*/ 1087655 h 4620126"/>
              <a:gd name="connsiteX61" fmla="*/ 5640404 w 8460606"/>
              <a:gd name="connsiteY61" fmla="*/ 1116531 h 4620126"/>
              <a:gd name="connsiteX62" fmla="*/ 5678905 w 8460606"/>
              <a:gd name="connsiteY62" fmla="*/ 1174282 h 4620126"/>
              <a:gd name="connsiteX63" fmla="*/ 5698156 w 8460606"/>
              <a:gd name="connsiteY63" fmla="*/ 1203158 h 4620126"/>
              <a:gd name="connsiteX64" fmla="*/ 5717406 w 8460606"/>
              <a:gd name="connsiteY64" fmla="*/ 1260909 h 4620126"/>
              <a:gd name="connsiteX65" fmla="*/ 5727032 w 8460606"/>
              <a:gd name="connsiteY65" fmla="*/ 1289785 h 4620126"/>
              <a:gd name="connsiteX66" fmla="*/ 5736657 w 8460606"/>
              <a:gd name="connsiteY66" fmla="*/ 1328286 h 4620126"/>
              <a:gd name="connsiteX67" fmla="*/ 5755908 w 8460606"/>
              <a:gd name="connsiteY67" fmla="*/ 1376413 h 4620126"/>
              <a:gd name="connsiteX68" fmla="*/ 5765533 w 8460606"/>
              <a:gd name="connsiteY68" fmla="*/ 1491916 h 4620126"/>
              <a:gd name="connsiteX69" fmla="*/ 5775158 w 8460606"/>
              <a:gd name="connsiteY69" fmla="*/ 1540042 h 4620126"/>
              <a:gd name="connsiteX70" fmla="*/ 5784783 w 8460606"/>
              <a:gd name="connsiteY70" fmla="*/ 1636295 h 4620126"/>
              <a:gd name="connsiteX71" fmla="*/ 5823284 w 8460606"/>
              <a:gd name="connsiteY71" fmla="*/ 1626669 h 4620126"/>
              <a:gd name="connsiteX72" fmla="*/ 5842535 w 8460606"/>
              <a:gd name="connsiteY72" fmla="*/ 1597794 h 4620126"/>
              <a:gd name="connsiteX73" fmla="*/ 5871411 w 8460606"/>
              <a:gd name="connsiteY73" fmla="*/ 1578543 h 4620126"/>
              <a:gd name="connsiteX74" fmla="*/ 5909912 w 8460606"/>
              <a:gd name="connsiteY74" fmla="*/ 1520792 h 4620126"/>
              <a:gd name="connsiteX75" fmla="*/ 5929162 w 8460606"/>
              <a:gd name="connsiteY75" fmla="*/ 1491916 h 4620126"/>
              <a:gd name="connsiteX76" fmla="*/ 5958038 w 8460606"/>
              <a:gd name="connsiteY76" fmla="*/ 1434164 h 4620126"/>
              <a:gd name="connsiteX77" fmla="*/ 5977289 w 8460606"/>
              <a:gd name="connsiteY77" fmla="*/ 1232034 h 4620126"/>
              <a:gd name="connsiteX78" fmla="*/ 5986914 w 8460606"/>
              <a:gd name="connsiteY78" fmla="*/ 1145406 h 4620126"/>
              <a:gd name="connsiteX79" fmla="*/ 6006164 w 8460606"/>
              <a:gd name="connsiteY79" fmla="*/ 1078029 h 4620126"/>
              <a:gd name="connsiteX80" fmla="*/ 6035040 w 8460606"/>
              <a:gd name="connsiteY80" fmla="*/ 808522 h 4620126"/>
              <a:gd name="connsiteX81" fmla="*/ 6054291 w 8460606"/>
              <a:gd name="connsiteY81" fmla="*/ 741145 h 4620126"/>
              <a:gd name="connsiteX82" fmla="*/ 6073541 w 8460606"/>
              <a:gd name="connsiteY82" fmla="*/ 683394 h 4620126"/>
              <a:gd name="connsiteX83" fmla="*/ 6092792 w 8460606"/>
              <a:gd name="connsiteY83" fmla="*/ 596766 h 4620126"/>
              <a:gd name="connsiteX84" fmla="*/ 6131293 w 8460606"/>
              <a:gd name="connsiteY84" fmla="*/ 462013 h 4620126"/>
              <a:gd name="connsiteX85" fmla="*/ 6150543 w 8460606"/>
              <a:gd name="connsiteY85" fmla="*/ 423512 h 4620126"/>
              <a:gd name="connsiteX86" fmla="*/ 6179419 w 8460606"/>
              <a:gd name="connsiteY86" fmla="*/ 317634 h 4620126"/>
              <a:gd name="connsiteX87" fmla="*/ 6198670 w 8460606"/>
              <a:gd name="connsiteY87" fmla="*/ 279133 h 4620126"/>
              <a:gd name="connsiteX88" fmla="*/ 6217920 w 8460606"/>
              <a:gd name="connsiteY88" fmla="*/ 221381 h 4620126"/>
              <a:gd name="connsiteX89" fmla="*/ 6275672 w 8460606"/>
              <a:gd name="connsiteY89" fmla="*/ 115503 h 4620126"/>
              <a:gd name="connsiteX90" fmla="*/ 6294922 w 8460606"/>
              <a:gd name="connsiteY90" fmla="*/ 57752 h 4620126"/>
              <a:gd name="connsiteX91" fmla="*/ 6304548 w 8460606"/>
              <a:gd name="connsiteY91" fmla="*/ 28876 h 4620126"/>
              <a:gd name="connsiteX92" fmla="*/ 6323798 w 8460606"/>
              <a:gd name="connsiteY92" fmla="*/ 0 h 4620126"/>
              <a:gd name="connsiteX93" fmla="*/ 6352674 w 8460606"/>
              <a:gd name="connsiteY93" fmla="*/ 9625 h 4620126"/>
              <a:gd name="connsiteX94" fmla="*/ 6371924 w 8460606"/>
              <a:gd name="connsiteY94" fmla="*/ 38501 h 4620126"/>
              <a:gd name="connsiteX95" fmla="*/ 6400800 w 8460606"/>
              <a:gd name="connsiteY95" fmla="*/ 67377 h 4620126"/>
              <a:gd name="connsiteX96" fmla="*/ 6420051 w 8460606"/>
              <a:gd name="connsiteY96" fmla="*/ 125128 h 4620126"/>
              <a:gd name="connsiteX97" fmla="*/ 6458552 w 8460606"/>
              <a:gd name="connsiteY97" fmla="*/ 182880 h 4620126"/>
              <a:gd name="connsiteX98" fmla="*/ 6477802 w 8460606"/>
              <a:gd name="connsiteY98" fmla="*/ 211756 h 4620126"/>
              <a:gd name="connsiteX99" fmla="*/ 6516303 w 8460606"/>
              <a:gd name="connsiteY99" fmla="*/ 298383 h 4620126"/>
              <a:gd name="connsiteX100" fmla="*/ 6545179 w 8460606"/>
              <a:gd name="connsiteY100" fmla="*/ 442762 h 4620126"/>
              <a:gd name="connsiteX101" fmla="*/ 6564430 w 8460606"/>
              <a:gd name="connsiteY101" fmla="*/ 471638 h 4620126"/>
              <a:gd name="connsiteX102" fmla="*/ 6593305 w 8460606"/>
              <a:gd name="connsiteY102" fmla="*/ 529389 h 4620126"/>
              <a:gd name="connsiteX103" fmla="*/ 6602931 w 8460606"/>
              <a:gd name="connsiteY103" fmla="*/ 558265 h 4620126"/>
              <a:gd name="connsiteX104" fmla="*/ 6631806 w 8460606"/>
              <a:gd name="connsiteY104" fmla="*/ 567891 h 4620126"/>
              <a:gd name="connsiteX105" fmla="*/ 6651057 w 8460606"/>
              <a:gd name="connsiteY105" fmla="*/ 596766 h 4620126"/>
              <a:gd name="connsiteX106" fmla="*/ 6699183 w 8460606"/>
              <a:gd name="connsiteY106" fmla="*/ 654518 h 4620126"/>
              <a:gd name="connsiteX107" fmla="*/ 6728059 w 8460606"/>
              <a:gd name="connsiteY107" fmla="*/ 712269 h 4620126"/>
              <a:gd name="connsiteX108" fmla="*/ 6737684 w 8460606"/>
              <a:gd name="connsiteY108" fmla="*/ 750771 h 4620126"/>
              <a:gd name="connsiteX109" fmla="*/ 6766560 w 8460606"/>
              <a:gd name="connsiteY109" fmla="*/ 808522 h 4620126"/>
              <a:gd name="connsiteX110" fmla="*/ 6776185 w 8460606"/>
              <a:gd name="connsiteY110" fmla="*/ 847023 h 4620126"/>
              <a:gd name="connsiteX111" fmla="*/ 6785811 w 8460606"/>
              <a:gd name="connsiteY111" fmla="*/ 904775 h 4620126"/>
              <a:gd name="connsiteX112" fmla="*/ 6805061 w 8460606"/>
              <a:gd name="connsiteY112" fmla="*/ 933651 h 4620126"/>
              <a:gd name="connsiteX113" fmla="*/ 6824312 w 8460606"/>
              <a:gd name="connsiteY113" fmla="*/ 1010653 h 4620126"/>
              <a:gd name="connsiteX114" fmla="*/ 6833937 w 8460606"/>
              <a:gd name="connsiteY114" fmla="*/ 1049154 h 4620126"/>
              <a:gd name="connsiteX115" fmla="*/ 6853188 w 8460606"/>
              <a:gd name="connsiteY115" fmla="*/ 1116531 h 4620126"/>
              <a:gd name="connsiteX116" fmla="*/ 6862813 w 8460606"/>
              <a:gd name="connsiteY116" fmla="*/ 1174282 h 4620126"/>
              <a:gd name="connsiteX117" fmla="*/ 6872438 w 8460606"/>
              <a:gd name="connsiteY117" fmla="*/ 1655545 h 4620126"/>
              <a:gd name="connsiteX118" fmla="*/ 6882063 w 8460606"/>
              <a:gd name="connsiteY118" fmla="*/ 1684421 h 4620126"/>
              <a:gd name="connsiteX119" fmla="*/ 6891689 w 8460606"/>
              <a:gd name="connsiteY119" fmla="*/ 1751798 h 4620126"/>
              <a:gd name="connsiteX120" fmla="*/ 6910939 w 8460606"/>
              <a:gd name="connsiteY120" fmla="*/ 1780674 h 4620126"/>
              <a:gd name="connsiteX121" fmla="*/ 6939815 w 8460606"/>
              <a:gd name="connsiteY121" fmla="*/ 1848051 h 4620126"/>
              <a:gd name="connsiteX122" fmla="*/ 6959065 w 8460606"/>
              <a:gd name="connsiteY122" fmla="*/ 1876926 h 4620126"/>
              <a:gd name="connsiteX123" fmla="*/ 6978316 w 8460606"/>
              <a:gd name="connsiteY123" fmla="*/ 1934678 h 4620126"/>
              <a:gd name="connsiteX124" fmla="*/ 7016817 w 8460606"/>
              <a:gd name="connsiteY124" fmla="*/ 1992429 h 4620126"/>
              <a:gd name="connsiteX125" fmla="*/ 7036068 w 8460606"/>
              <a:gd name="connsiteY125" fmla="*/ 2021305 h 4620126"/>
              <a:gd name="connsiteX126" fmla="*/ 7045693 w 8460606"/>
              <a:gd name="connsiteY126" fmla="*/ 2050181 h 4620126"/>
              <a:gd name="connsiteX127" fmla="*/ 7141945 w 8460606"/>
              <a:gd name="connsiteY127" fmla="*/ 2146434 h 4620126"/>
              <a:gd name="connsiteX128" fmla="*/ 7209322 w 8460606"/>
              <a:gd name="connsiteY128" fmla="*/ 2165684 h 4620126"/>
              <a:gd name="connsiteX129" fmla="*/ 7267074 w 8460606"/>
              <a:gd name="connsiteY129" fmla="*/ 2204185 h 4620126"/>
              <a:gd name="connsiteX130" fmla="*/ 7295950 w 8460606"/>
              <a:gd name="connsiteY130" fmla="*/ 2223436 h 4620126"/>
              <a:gd name="connsiteX131" fmla="*/ 7575082 w 8460606"/>
              <a:gd name="connsiteY131" fmla="*/ 2213811 h 4620126"/>
              <a:gd name="connsiteX132" fmla="*/ 7661710 w 8460606"/>
              <a:gd name="connsiteY132" fmla="*/ 2165684 h 4620126"/>
              <a:gd name="connsiteX133" fmla="*/ 7748337 w 8460606"/>
              <a:gd name="connsiteY133" fmla="*/ 2136808 h 4620126"/>
              <a:gd name="connsiteX134" fmla="*/ 7777213 w 8460606"/>
              <a:gd name="connsiteY134" fmla="*/ 2127183 h 4620126"/>
              <a:gd name="connsiteX135" fmla="*/ 7806089 w 8460606"/>
              <a:gd name="connsiteY135" fmla="*/ 2107933 h 4620126"/>
              <a:gd name="connsiteX136" fmla="*/ 7834964 w 8460606"/>
              <a:gd name="connsiteY136" fmla="*/ 2079057 h 4620126"/>
              <a:gd name="connsiteX137" fmla="*/ 7950468 w 8460606"/>
              <a:gd name="connsiteY137" fmla="*/ 2050181 h 4620126"/>
              <a:gd name="connsiteX138" fmla="*/ 7979343 w 8460606"/>
              <a:gd name="connsiteY138" fmla="*/ 2040556 h 4620126"/>
              <a:gd name="connsiteX139" fmla="*/ 8075596 w 8460606"/>
              <a:gd name="connsiteY139" fmla="*/ 2021305 h 4620126"/>
              <a:gd name="connsiteX140" fmla="*/ 8114097 w 8460606"/>
              <a:gd name="connsiteY140" fmla="*/ 2002055 h 4620126"/>
              <a:gd name="connsiteX141" fmla="*/ 8171849 w 8460606"/>
              <a:gd name="connsiteY141" fmla="*/ 1982804 h 4620126"/>
              <a:gd name="connsiteX142" fmla="*/ 8229600 w 8460606"/>
              <a:gd name="connsiteY142" fmla="*/ 1944303 h 4620126"/>
              <a:gd name="connsiteX143" fmla="*/ 8258476 w 8460606"/>
              <a:gd name="connsiteY143" fmla="*/ 1925053 h 4620126"/>
              <a:gd name="connsiteX144" fmla="*/ 8277726 w 8460606"/>
              <a:gd name="connsiteY144" fmla="*/ 1896177 h 4620126"/>
              <a:gd name="connsiteX145" fmla="*/ 8306602 w 8460606"/>
              <a:gd name="connsiteY145" fmla="*/ 1886552 h 4620126"/>
              <a:gd name="connsiteX146" fmla="*/ 8364354 w 8460606"/>
              <a:gd name="connsiteY146" fmla="*/ 1857676 h 4620126"/>
              <a:gd name="connsiteX147" fmla="*/ 8383604 w 8460606"/>
              <a:gd name="connsiteY147" fmla="*/ 1828800 h 4620126"/>
              <a:gd name="connsiteX148" fmla="*/ 8460606 w 8460606"/>
              <a:gd name="connsiteY14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062889 w 8460606"/>
              <a:gd name="connsiteY43" fmla="*/ 1241659 h 4620126"/>
              <a:gd name="connsiteX44" fmla="*/ 5091764 w 8460606"/>
              <a:gd name="connsiteY44" fmla="*/ 1155032 h 4620126"/>
              <a:gd name="connsiteX45" fmla="*/ 5149516 w 8460606"/>
              <a:gd name="connsiteY45" fmla="*/ 1029903 h 4620126"/>
              <a:gd name="connsiteX46" fmla="*/ 5216893 w 8460606"/>
              <a:gd name="connsiteY46" fmla="*/ 943276 h 4620126"/>
              <a:gd name="connsiteX47" fmla="*/ 5236143 w 8460606"/>
              <a:gd name="connsiteY47" fmla="*/ 914400 h 4620126"/>
              <a:gd name="connsiteX48" fmla="*/ 5274644 w 8460606"/>
              <a:gd name="connsiteY48" fmla="*/ 827773 h 4620126"/>
              <a:gd name="connsiteX49" fmla="*/ 5303520 w 8460606"/>
              <a:gd name="connsiteY49" fmla="*/ 770021 h 4620126"/>
              <a:gd name="connsiteX50" fmla="*/ 5361272 w 8460606"/>
              <a:gd name="connsiteY50" fmla="*/ 741145 h 4620126"/>
              <a:gd name="connsiteX51" fmla="*/ 5390148 w 8460606"/>
              <a:gd name="connsiteY51" fmla="*/ 750771 h 4620126"/>
              <a:gd name="connsiteX52" fmla="*/ 5447899 w 8460606"/>
              <a:gd name="connsiteY52" fmla="*/ 731520 h 4620126"/>
              <a:gd name="connsiteX53" fmla="*/ 5505651 w 8460606"/>
              <a:gd name="connsiteY53" fmla="*/ 770021 h 4620126"/>
              <a:gd name="connsiteX54" fmla="*/ 5515276 w 8460606"/>
              <a:gd name="connsiteY54" fmla="*/ 798897 h 4620126"/>
              <a:gd name="connsiteX55" fmla="*/ 5553777 w 8460606"/>
              <a:gd name="connsiteY55" fmla="*/ 875899 h 4620126"/>
              <a:gd name="connsiteX56" fmla="*/ 5582653 w 8460606"/>
              <a:gd name="connsiteY56" fmla="*/ 962526 h 4620126"/>
              <a:gd name="connsiteX57" fmla="*/ 5592278 w 8460606"/>
              <a:gd name="connsiteY57" fmla="*/ 991402 h 4620126"/>
              <a:gd name="connsiteX58" fmla="*/ 5611529 w 8460606"/>
              <a:gd name="connsiteY58" fmla="*/ 1029903 h 4620126"/>
              <a:gd name="connsiteX59" fmla="*/ 5630779 w 8460606"/>
              <a:gd name="connsiteY59" fmla="*/ 1087655 h 4620126"/>
              <a:gd name="connsiteX60" fmla="*/ 5640404 w 8460606"/>
              <a:gd name="connsiteY60" fmla="*/ 1116531 h 4620126"/>
              <a:gd name="connsiteX61" fmla="*/ 5678905 w 8460606"/>
              <a:gd name="connsiteY61" fmla="*/ 1174282 h 4620126"/>
              <a:gd name="connsiteX62" fmla="*/ 5698156 w 8460606"/>
              <a:gd name="connsiteY62" fmla="*/ 1203158 h 4620126"/>
              <a:gd name="connsiteX63" fmla="*/ 5717406 w 8460606"/>
              <a:gd name="connsiteY63" fmla="*/ 1260909 h 4620126"/>
              <a:gd name="connsiteX64" fmla="*/ 5727032 w 8460606"/>
              <a:gd name="connsiteY64" fmla="*/ 1289785 h 4620126"/>
              <a:gd name="connsiteX65" fmla="*/ 5736657 w 8460606"/>
              <a:gd name="connsiteY65" fmla="*/ 1328286 h 4620126"/>
              <a:gd name="connsiteX66" fmla="*/ 5755908 w 8460606"/>
              <a:gd name="connsiteY66" fmla="*/ 1376413 h 4620126"/>
              <a:gd name="connsiteX67" fmla="*/ 5765533 w 8460606"/>
              <a:gd name="connsiteY67" fmla="*/ 1491916 h 4620126"/>
              <a:gd name="connsiteX68" fmla="*/ 5775158 w 8460606"/>
              <a:gd name="connsiteY68" fmla="*/ 1540042 h 4620126"/>
              <a:gd name="connsiteX69" fmla="*/ 5784783 w 8460606"/>
              <a:gd name="connsiteY69" fmla="*/ 1636295 h 4620126"/>
              <a:gd name="connsiteX70" fmla="*/ 5823284 w 8460606"/>
              <a:gd name="connsiteY70" fmla="*/ 1626669 h 4620126"/>
              <a:gd name="connsiteX71" fmla="*/ 5842535 w 8460606"/>
              <a:gd name="connsiteY71" fmla="*/ 1597794 h 4620126"/>
              <a:gd name="connsiteX72" fmla="*/ 5871411 w 8460606"/>
              <a:gd name="connsiteY72" fmla="*/ 1578543 h 4620126"/>
              <a:gd name="connsiteX73" fmla="*/ 5909912 w 8460606"/>
              <a:gd name="connsiteY73" fmla="*/ 1520792 h 4620126"/>
              <a:gd name="connsiteX74" fmla="*/ 5929162 w 8460606"/>
              <a:gd name="connsiteY74" fmla="*/ 1491916 h 4620126"/>
              <a:gd name="connsiteX75" fmla="*/ 5958038 w 8460606"/>
              <a:gd name="connsiteY75" fmla="*/ 1434164 h 4620126"/>
              <a:gd name="connsiteX76" fmla="*/ 5977289 w 8460606"/>
              <a:gd name="connsiteY76" fmla="*/ 1232034 h 4620126"/>
              <a:gd name="connsiteX77" fmla="*/ 5986914 w 8460606"/>
              <a:gd name="connsiteY77" fmla="*/ 1145406 h 4620126"/>
              <a:gd name="connsiteX78" fmla="*/ 6006164 w 8460606"/>
              <a:gd name="connsiteY78" fmla="*/ 1078029 h 4620126"/>
              <a:gd name="connsiteX79" fmla="*/ 6035040 w 8460606"/>
              <a:gd name="connsiteY79" fmla="*/ 808522 h 4620126"/>
              <a:gd name="connsiteX80" fmla="*/ 6054291 w 8460606"/>
              <a:gd name="connsiteY80" fmla="*/ 741145 h 4620126"/>
              <a:gd name="connsiteX81" fmla="*/ 6073541 w 8460606"/>
              <a:gd name="connsiteY81" fmla="*/ 683394 h 4620126"/>
              <a:gd name="connsiteX82" fmla="*/ 6092792 w 8460606"/>
              <a:gd name="connsiteY82" fmla="*/ 596766 h 4620126"/>
              <a:gd name="connsiteX83" fmla="*/ 6131293 w 8460606"/>
              <a:gd name="connsiteY83" fmla="*/ 462013 h 4620126"/>
              <a:gd name="connsiteX84" fmla="*/ 6150543 w 8460606"/>
              <a:gd name="connsiteY84" fmla="*/ 423512 h 4620126"/>
              <a:gd name="connsiteX85" fmla="*/ 6179419 w 8460606"/>
              <a:gd name="connsiteY85" fmla="*/ 317634 h 4620126"/>
              <a:gd name="connsiteX86" fmla="*/ 6198670 w 8460606"/>
              <a:gd name="connsiteY86" fmla="*/ 279133 h 4620126"/>
              <a:gd name="connsiteX87" fmla="*/ 6217920 w 8460606"/>
              <a:gd name="connsiteY87" fmla="*/ 221381 h 4620126"/>
              <a:gd name="connsiteX88" fmla="*/ 6275672 w 8460606"/>
              <a:gd name="connsiteY88" fmla="*/ 115503 h 4620126"/>
              <a:gd name="connsiteX89" fmla="*/ 6294922 w 8460606"/>
              <a:gd name="connsiteY89" fmla="*/ 57752 h 4620126"/>
              <a:gd name="connsiteX90" fmla="*/ 6304548 w 8460606"/>
              <a:gd name="connsiteY90" fmla="*/ 28876 h 4620126"/>
              <a:gd name="connsiteX91" fmla="*/ 6323798 w 8460606"/>
              <a:gd name="connsiteY91" fmla="*/ 0 h 4620126"/>
              <a:gd name="connsiteX92" fmla="*/ 6352674 w 8460606"/>
              <a:gd name="connsiteY92" fmla="*/ 9625 h 4620126"/>
              <a:gd name="connsiteX93" fmla="*/ 6371924 w 8460606"/>
              <a:gd name="connsiteY93" fmla="*/ 38501 h 4620126"/>
              <a:gd name="connsiteX94" fmla="*/ 6400800 w 8460606"/>
              <a:gd name="connsiteY94" fmla="*/ 67377 h 4620126"/>
              <a:gd name="connsiteX95" fmla="*/ 6420051 w 8460606"/>
              <a:gd name="connsiteY95" fmla="*/ 125128 h 4620126"/>
              <a:gd name="connsiteX96" fmla="*/ 6458552 w 8460606"/>
              <a:gd name="connsiteY96" fmla="*/ 182880 h 4620126"/>
              <a:gd name="connsiteX97" fmla="*/ 6477802 w 8460606"/>
              <a:gd name="connsiteY97" fmla="*/ 211756 h 4620126"/>
              <a:gd name="connsiteX98" fmla="*/ 6516303 w 8460606"/>
              <a:gd name="connsiteY98" fmla="*/ 298383 h 4620126"/>
              <a:gd name="connsiteX99" fmla="*/ 6545179 w 8460606"/>
              <a:gd name="connsiteY99" fmla="*/ 442762 h 4620126"/>
              <a:gd name="connsiteX100" fmla="*/ 6564430 w 8460606"/>
              <a:gd name="connsiteY100" fmla="*/ 471638 h 4620126"/>
              <a:gd name="connsiteX101" fmla="*/ 6593305 w 8460606"/>
              <a:gd name="connsiteY101" fmla="*/ 529389 h 4620126"/>
              <a:gd name="connsiteX102" fmla="*/ 6602931 w 8460606"/>
              <a:gd name="connsiteY102" fmla="*/ 558265 h 4620126"/>
              <a:gd name="connsiteX103" fmla="*/ 6631806 w 8460606"/>
              <a:gd name="connsiteY103" fmla="*/ 567891 h 4620126"/>
              <a:gd name="connsiteX104" fmla="*/ 6651057 w 8460606"/>
              <a:gd name="connsiteY104" fmla="*/ 596766 h 4620126"/>
              <a:gd name="connsiteX105" fmla="*/ 6699183 w 8460606"/>
              <a:gd name="connsiteY105" fmla="*/ 654518 h 4620126"/>
              <a:gd name="connsiteX106" fmla="*/ 6728059 w 8460606"/>
              <a:gd name="connsiteY106" fmla="*/ 712269 h 4620126"/>
              <a:gd name="connsiteX107" fmla="*/ 6737684 w 8460606"/>
              <a:gd name="connsiteY107" fmla="*/ 750771 h 4620126"/>
              <a:gd name="connsiteX108" fmla="*/ 6766560 w 8460606"/>
              <a:gd name="connsiteY108" fmla="*/ 808522 h 4620126"/>
              <a:gd name="connsiteX109" fmla="*/ 6776185 w 8460606"/>
              <a:gd name="connsiteY109" fmla="*/ 847023 h 4620126"/>
              <a:gd name="connsiteX110" fmla="*/ 6785811 w 8460606"/>
              <a:gd name="connsiteY110" fmla="*/ 904775 h 4620126"/>
              <a:gd name="connsiteX111" fmla="*/ 6805061 w 8460606"/>
              <a:gd name="connsiteY111" fmla="*/ 933651 h 4620126"/>
              <a:gd name="connsiteX112" fmla="*/ 6824312 w 8460606"/>
              <a:gd name="connsiteY112" fmla="*/ 1010653 h 4620126"/>
              <a:gd name="connsiteX113" fmla="*/ 6833937 w 8460606"/>
              <a:gd name="connsiteY113" fmla="*/ 1049154 h 4620126"/>
              <a:gd name="connsiteX114" fmla="*/ 6853188 w 8460606"/>
              <a:gd name="connsiteY114" fmla="*/ 1116531 h 4620126"/>
              <a:gd name="connsiteX115" fmla="*/ 6862813 w 8460606"/>
              <a:gd name="connsiteY115" fmla="*/ 1174282 h 4620126"/>
              <a:gd name="connsiteX116" fmla="*/ 6872438 w 8460606"/>
              <a:gd name="connsiteY116" fmla="*/ 1655545 h 4620126"/>
              <a:gd name="connsiteX117" fmla="*/ 6882063 w 8460606"/>
              <a:gd name="connsiteY117" fmla="*/ 1684421 h 4620126"/>
              <a:gd name="connsiteX118" fmla="*/ 6891689 w 8460606"/>
              <a:gd name="connsiteY118" fmla="*/ 1751798 h 4620126"/>
              <a:gd name="connsiteX119" fmla="*/ 6910939 w 8460606"/>
              <a:gd name="connsiteY119" fmla="*/ 1780674 h 4620126"/>
              <a:gd name="connsiteX120" fmla="*/ 6939815 w 8460606"/>
              <a:gd name="connsiteY120" fmla="*/ 1848051 h 4620126"/>
              <a:gd name="connsiteX121" fmla="*/ 6959065 w 8460606"/>
              <a:gd name="connsiteY121" fmla="*/ 1876926 h 4620126"/>
              <a:gd name="connsiteX122" fmla="*/ 6978316 w 8460606"/>
              <a:gd name="connsiteY122" fmla="*/ 1934678 h 4620126"/>
              <a:gd name="connsiteX123" fmla="*/ 7016817 w 8460606"/>
              <a:gd name="connsiteY123" fmla="*/ 1992429 h 4620126"/>
              <a:gd name="connsiteX124" fmla="*/ 7036068 w 8460606"/>
              <a:gd name="connsiteY124" fmla="*/ 2021305 h 4620126"/>
              <a:gd name="connsiteX125" fmla="*/ 7045693 w 8460606"/>
              <a:gd name="connsiteY125" fmla="*/ 2050181 h 4620126"/>
              <a:gd name="connsiteX126" fmla="*/ 7141945 w 8460606"/>
              <a:gd name="connsiteY126" fmla="*/ 2146434 h 4620126"/>
              <a:gd name="connsiteX127" fmla="*/ 7209322 w 8460606"/>
              <a:gd name="connsiteY127" fmla="*/ 2165684 h 4620126"/>
              <a:gd name="connsiteX128" fmla="*/ 7267074 w 8460606"/>
              <a:gd name="connsiteY128" fmla="*/ 2204185 h 4620126"/>
              <a:gd name="connsiteX129" fmla="*/ 7295950 w 8460606"/>
              <a:gd name="connsiteY129" fmla="*/ 2223436 h 4620126"/>
              <a:gd name="connsiteX130" fmla="*/ 7575082 w 8460606"/>
              <a:gd name="connsiteY130" fmla="*/ 2213811 h 4620126"/>
              <a:gd name="connsiteX131" fmla="*/ 7661710 w 8460606"/>
              <a:gd name="connsiteY131" fmla="*/ 2165684 h 4620126"/>
              <a:gd name="connsiteX132" fmla="*/ 7748337 w 8460606"/>
              <a:gd name="connsiteY132" fmla="*/ 2136808 h 4620126"/>
              <a:gd name="connsiteX133" fmla="*/ 7777213 w 8460606"/>
              <a:gd name="connsiteY133" fmla="*/ 2127183 h 4620126"/>
              <a:gd name="connsiteX134" fmla="*/ 7806089 w 8460606"/>
              <a:gd name="connsiteY134" fmla="*/ 2107933 h 4620126"/>
              <a:gd name="connsiteX135" fmla="*/ 7834964 w 8460606"/>
              <a:gd name="connsiteY135" fmla="*/ 2079057 h 4620126"/>
              <a:gd name="connsiteX136" fmla="*/ 7950468 w 8460606"/>
              <a:gd name="connsiteY136" fmla="*/ 2050181 h 4620126"/>
              <a:gd name="connsiteX137" fmla="*/ 7979343 w 8460606"/>
              <a:gd name="connsiteY137" fmla="*/ 2040556 h 4620126"/>
              <a:gd name="connsiteX138" fmla="*/ 8075596 w 8460606"/>
              <a:gd name="connsiteY138" fmla="*/ 2021305 h 4620126"/>
              <a:gd name="connsiteX139" fmla="*/ 8114097 w 8460606"/>
              <a:gd name="connsiteY139" fmla="*/ 2002055 h 4620126"/>
              <a:gd name="connsiteX140" fmla="*/ 8171849 w 8460606"/>
              <a:gd name="connsiteY140" fmla="*/ 1982804 h 4620126"/>
              <a:gd name="connsiteX141" fmla="*/ 8229600 w 8460606"/>
              <a:gd name="connsiteY141" fmla="*/ 1944303 h 4620126"/>
              <a:gd name="connsiteX142" fmla="*/ 8258476 w 8460606"/>
              <a:gd name="connsiteY142" fmla="*/ 1925053 h 4620126"/>
              <a:gd name="connsiteX143" fmla="*/ 8277726 w 8460606"/>
              <a:gd name="connsiteY143" fmla="*/ 1896177 h 4620126"/>
              <a:gd name="connsiteX144" fmla="*/ 8306602 w 8460606"/>
              <a:gd name="connsiteY144" fmla="*/ 1886552 h 4620126"/>
              <a:gd name="connsiteX145" fmla="*/ 8364354 w 8460606"/>
              <a:gd name="connsiteY145" fmla="*/ 1857676 h 4620126"/>
              <a:gd name="connsiteX146" fmla="*/ 8383604 w 8460606"/>
              <a:gd name="connsiteY146" fmla="*/ 1828800 h 4620126"/>
              <a:gd name="connsiteX147" fmla="*/ 8460606 w 8460606"/>
              <a:gd name="connsiteY14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091764 w 8460606"/>
              <a:gd name="connsiteY43" fmla="*/ 1155032 h 4620126"/>
              <a:gd name="connsiteX44" fmla="*/ 5149516 w 8460606"/>
              <a:gd name="connsiteY44" fmla="*/ 1029903 h 4620126"/>
              <a:gd name="connsiteX45" fmla="*/ 5216893 w 8460606"/>
              <a:gd name="connsiteY45" fmla="*/ 943276 h 4620126"/>
              <a:gd name="connsiteX46" fmla="*/ 5236143 w 8460606"/>
              <a:gd name="connsiteY46" fmla="*/ 914400 h 4620126"/>
              <a:gd name="connsiteX47" fmla="*/ 5274644 w 8460606"/>
              <a:gd name="connsiteY47" fmla="*/ 827773 h 4620126"/>
              <a:gd name="connsiteX48" fmla="*/ 5303520 w 8460606"/>
              <a:gd name="connsiteY48" fmla="*/ 770021 h 4620126"/>
              <a:gd name="connsiteX49" fmla="*/ 5361272 w 8460606"/>
              <a:gd name="connsiteY49" fmla="*/ 741145 h 4620126"/>
              <a:gd name="connsiteX50" fmla="*/ 5390148 w 8460606"/>
              <a:gd name="connsiteY50" fmla="*/ 750771 h 4620126"/>
              <a:gd name="connsiteX51" fmla="*/ 5447899 w 8460606"/>
              <a:gd name="connsiteY51" fmla="*/ 731520 h 4620126"/>
              <a:gd name="connsiteX52" fmla="*/ 5505651 w 8460606"/>
              <a:gd name="connsiteY52" fmla="*/ 770021 h 4620126"/>
              <a:gd name="connsiteX53" fmla="*/ 5515276 w 8460606"/>
              <a:gd name="connsiteY53" fmla="*/ 798897 h 4620126"/>
              <a:gd name="connsiteX54" fmla="*/ 5553777 w 8460606"/>
              <a:gd name="connsiteY54" fmla="*/ 875899 h 4620126"/>
              <a:gd name="connsiteX55" fmla="*/ 5582653 w 8460606"/>
              <a:gd name="connsiteY55" fmla="*/ 962526 h 4620126"/>
              <a:gd name="connsiteX56" fmla="*/ 5592278 w 8460606"/>
              <a:gd name="connsiteY56" fmla="*/ 991402 h 4620126"/>
              <a:gd name="connsiteX57" fmla="*/ 5611529 w 8460606"/>
              <a:gd name="connsiteY57" fmla="*/ 1029903 h 4620126"/>
              <a:gd name="connsiteX58" fmla="*/ 5630779 w 8460606"/>
              <a:gd name="connsiteY58" fmla="*/ 1087655 h 4620126"/>
              <a:gd name="connsiteX59" fmla="*/ 5640404 w 8460606"/>
              <a:gd name="connsiteY59" fmla="*/ 1116531 h 4620126"/>
              <a:gd name="connsiteX60" fmla="*/ 5678905 w 8460606"/>
              <a:gd name="connsiteY60" fmla="*/ 1174282 h 4620126"/>
              <a:gd name="connsiteX61" fmla="*/ 5698156 w 8460606"/>
              <a:gd name="connsiteY61" fmla="*/ 1203158 h 4620126"/>
              <a:gd name="connsiteX62" fmla="*/ 5717406 w 8460606"/>
              <a:gd name="connsiteY62" fmla="*/ 1260909 h 4620126"/>
              <a:gd name="connsiteX63" fmla="*/ 5727032 w 8460606"/>
              <a:gd name="connsiteY63" fmla="*/ 1289785 h 4620126"/>
              <a:gd name="connsiteX64" fmla="*/ 5736657 w 8460606"/>
              <a:gd name="connsiteY64" fmla="*/ 1328286 h 4620126"/>
              <a:gd name="connsiteX65" fmla="*/ 5755908 w 8460606"/>
              <a:gd name="connsiteY65" fmla="*/ 1376413 h 4620126"/>
              <a:gd name="connsiteX66" fmla="*/ 5765533 w 8460606"/>
              <a:gd name="connsiteY66" fmla="*/ 1491916 h 4620126"/>
              <a:gd name="connsiteX67" fmla="*/ 5775158 w 8460606"/>
              <a:gd name="connsiteY67" fmla="*/ 1540042 h 4620126"/>
              <a:gd name="connsiteX68" fmla="*/ 5784783 w 8460606"/>
              <a:gd name="connsiteY68" fmla="*/ 1636295 h 4620126"/>
              <a:gd name="connsiteX69" fmla="*/ 5823284 w 8460606"/>
              <a:gd name="connsiteY69" fmla="*/ 1626669 h 4620126"/>
              <a:gd name="connsiteX70" fmla="*/ 5842535 w 8460606"/>
              <a:gd name="connsiteY70" fmla="*/ 1597794 h 4620126"/>
              <a:gd name="connsiteX71" fmla="*/ 5871411 w 8460606"/>
              <a:gd name="connsiteY71" fmla="*/ 1578543 h 4620126"/>
              <a:gd name="connsiteX72" fmla="*/ 5909912 w 8460606"/>
              <a:gd name="connsiteY72" fmla="*/ 1520792 h 4620126"/>
              <a:gd name="connsiteX73" fmla="*/ 5929162 w 8460606"/>
              <a:gd name="connsiteY73" fmla="*/ 1491916 h 4620126"/>
              <a:gd name="connsiteX74" fmla="*/ 5958038 w 8460606"/>
              <a:gd name="connsiteY74" fmla="*/ 1434164 h 4620126"/>
              <a:gd name="connsiteX75" fmla="*/ 5977289 w 8460606"/>
              <a:gd name="connsiteY75" fmla="*/ 1232034 h 4620126"/>
              <a:gd name="connsiteX76" fmla="*/ 5986914 w 8460606"/>
              <a:gd name="connsiteY76" fmla="*/ 1145406 h 4620126"/>
              <a:gd name="connsiteX77" fmla="*/ 6006164 w 8460606"/>
              <a:gd name="connsiteY77" fmla="*/ 1078029 h 4620126"/>
              <a:gd name="connsiteX78" fmla="*/ 6035040 w 8460606"/>
              <a:gd name="connsiteY78" fmla="*/ 808522 h 4620126"/>
              <a:gd name="connsiteX79" fmla="*/ 6054291 w 8460606"/>
              <a:gd name="connsiteY79" fmla="*/ 741145 h 4620126"/>
              <a:gd name="connsiteX80" fmla="*/ 6073541 w 8460606"/>
              <a:gd name="connsiteY80" fmla="*/ 683394 h 4620126"/>
              <a:gd name="connsiteX81" fmla="*/ 6092792 w 8460606"/>
              <a:gd name="connsiteY81" fmla="*/ 596766 h 4620126"/>
              <a:gd name="connsiteX82" fmla="*/ 6131293 w 8460606"/>
              <a:gd name="connsiteY82" fmla="*/ 462013 h 4620126"/>
              <a:gd name="connsiteX83" fmla="*/ 6150543 w 8460606"/>
              <a:gd name="connsiteY83" fmla="*/ 423512 h 4620126"/>
              <a:gd name="connsiteX84" fmla="*/ 6179419 w 8460606"/>
              <a:gd name="connsiteY84" fmla="*/ 317634 h 4620126"/>
              <a:gd name="connsiteX85" fmla="*/ 6198670 w 8460606"/>
              <a:gd name="connsiteY85" fmla="*/ 279133 h 4620126"/>
              <a:gd name="connsiteX86" fmla="*/ 6217920 w 8460606"/>
              <a:gd name="connsiteY86" fmla="*/ 221381 h 4620126"/>
              <a:gd name="connsiteX87" fmla="*/ 6275672 w 8460606"/>
              <a:gd name="connsiteY87" fmla="*/ 115503 h 4620126"/>
              <a:gd name="connsiteX88" fmla="*/ 6294922 w 8460606"/>
              <a:gd name="connsiteY88" fmla="*/ 57752 h 4620126"/>
              <a:gd name="connsiteX89" fmla="*/ 6304548 w 8460606"/>
              <a:gd name="connsiteY89" fmla="*/ 28876 h 4620126"/>
              <a:gd name="connsiteX90" fmla="*/ 6323798 w 8460606"/>
              <a:gd name="connsiteY90" fmla="*/ 0 h 4620126"/>
              <a:gd name="connsiteX91" fmla="*/ 6352674 w 8460606"/>
              <a:gd name="connsiteY91" fmla="*/ 9625 h 4620126"/>
              <a:gd name="connsiteX92" fmla="*/ 6371924 w 8460606"/>
              <a:gd name="connsiteY92" fmla="*/ 38501 h 4620126"/>
              <a:gd name="connsiteX93" fmla="*/ 6400800 w 8460606"/>
              <a:gd name="connsiteY93" fmla="*/ 67377 h 4620126"/>
              <a:gd name="connsiteX94" fmla="*/ 6420051 w 8460606"/>
              <a:gd name="connsiteY94" fmla="*/ 125128 h 4620126"/>
              <a:gd name="connsiteX95" fmla="*/ 6458552 w 8460606"/>
              <a:gd name="connsiteY95" fmla="*/ 182880 h 4620126"/>
              <a:gd name="connsiteX96" fmla="*/ 6477802 w 8460606"/>
              <a:gd name="connsiteY96" fmla="*/ 211756 h 4620126"/>
              <a:gd name="connsiteX97" fmla="*/ 6516303 w 8460606"/>
              <a:gd name="connsiteY97" fmla="*/ 298383 h 4620126"/>
              <a:gd name="connsiteX98" fmla="*/ 6545179 w 8460606"/>
              <a:gd name="connsiteY98" fmla="*/ 442762 h 4620126"/>
              <a:gd name="connsiteX99" fmla="*/ 6564430 w 8460606"/>
              <a:gd name="connsiteY99" fmla="*/ 471638 h 4620126"/>
              <a:gd name="connsiteX100" fmla="*/ 6593305 w 8460606"/>
              <a:gd name="connsiteY100" fmla="*/ 529389 h 4620126"/>
              <a:gd name="connsiteX101" fmla="*/ 6602931 w 8460606"/>
              <a:gd name="connsiteY101" fmla="*/ 558265 h 4620126"/>
              <a:gd name="connsiteX102" fmla="*/ 6631806 w 8460606"/>
              <a:gd name="connsiteY102" fmla="*/ 567891 h 4620126"/>
              <a:gd name="connsiteX103" fmla="*/ 6651057 w 8460606"/>
              <a:gd name="connsiteY103" fmla="*/ 596766 h 4620126"/>
              <a:gd name="connsiteX104" fmla="*/ 6699183 w 8460606"/>
              <a:gd name="connsiteY104" fmla="*/ 654518 h 4620126"/>
              <a:gd name="connsiteX105" fmla="*/ 6728059 w 8460606"/>
              <a:gd name="connsiteY105" fmla="*/ 712269 h 4620126"/>
              <a:gd name="connsiteX106" fmla="*/ 6737684 w 8460606"/>
              <a:gd name="connsiteY106" fmla="*/ 750771 h 4620126"/>
              <a:gd name="connsiteX107" fmla="*/ 6766560 w 8460606"/>
              <a:gd name="connsiteY107" fmla="*/ 808522 h 4620126"/>
              <a:gd name="connsiteX108" fmla="*/ 6776185 w 8460606"/>
              <a:gd name="connsiteY108" fmla="*/ 847023 h 4620126"/>
              <a:gd name="connsiteX109" fmla="*/ 6785811 w 8460606"/>
              <a:gd name="connsiteY109" fmla="*/ 904775 h 4620126"/>
              <a:gd name="connsiteX110" fmla="*/ 6805061 w 8460606"/>
              <a:gd name="connsiteY110" fmla="*/ 933651 h 4620126"/>
              <a:gd name="connsiteX111" fmla="*/ 6824312 w 8460606"/>
              <a:gd name="connsiteY111" fmla="*/ 1010653 h 4620126"/>
              <a:gd name="connsiteX112" fmla="*/ 6833937 w 8460606"/>
              <a:gd name="connsiteY112" fmla="*/ 1049154 h 4620126"/>
              <a:gd name="connsiteX113" fmla="*/ 6853188 w 8460606"/>
              <a:gd name="connsiteY113" fmla="*/ 1116531 h 4620126"/>
              <a:gd name="connsiteX114" fmla="*/ 6862813 w 8460606"/>
              <a:gd name="connsiteY114" fmla="*/ 1174282 h 4620126"/>
              <a:gd name="connsiteX115" fmla="*/ 6872438 w 8460606"/>
              <a:gd name="connsiteY115" fmla="*/ 1655545 h 4620126"/>
              <a:gd name="connsiteX116" fmla="*/ 6882063 w 8460606"/>
              <a:gd name="connsiteY116" fmla="*/ 1684421 h 4620126"/>
              <a:gd name="connsiteX117" fmla="*/ 6891689 w 8460606"/>
              <a:gd name="connsiteY117" fmla="*/ 1751798 h 4620126"/>
              <a:gd name="connsiteX118" fmla="*/ 6910939 w 8460606"/>
              <a:gd name="connsiteY118" fmla="*/ 1780674 h 4620126"/>
              <a:gd name="connsiteX119" fmla="*/ 6939815 w 8460606"/>
              <a:gd name="connsiteY119" fmla="*/ 1848051 h 4620126"/>
              <a:gd name="connsiteX120" fmla="*/ 6959065 w 8460606"/>
              <a:gd name="connsiteY120" fmla="*/ 1876926 h 4620126"/>
              <a:gd name="connsiteX121" fmla="*/ 6978316 w 8460606"/>
              <a:gd name="connsiteY121" fmla="*/ 1934678 h 4620126"/>
              <a:gd name="connsiteX122" fmla="*/ 7016817 w 8460606"/>
              <a:gd name="connsiteY122" fmla="*/ 1992429 h 4620126"/>
              <a:gd name="connsiteX123" fmla="*/ 7036068 w 8460606"/>
              <a:gd name="connsiteY123" fmla="*/ 2021305 h 4620126"/>
              <a:gd name="connsiteX124" fmla="*/ 7045693 w 8460606"/>
              <a:gd name="connsiteY124" fmla="*/ 2050181 h 4620126"/>
              <a:gd name="connsiteX125" fmla="*/ 7141945 w 8460606"/>
              <a:gd name="connsiteY125" fmla="*/ 2146434 h 4620126"/>
              <a:gd name="connsiteX126" fmla="*/ 7209322 w 8460606"/>
              <a:gd name="connsiteY126" fmla="*/ 2165684 h 4620126"/>
              <a:gd name="connsiteX127" fmla="*/ 7267074 w 8460606"/>
              <a:gd name="connsiteY127" fmla="*/ 2204185 h 4620126"/>
              <a:gd name="connsiteX128" fmla="*/ 7295950 w 8460606"/>
              <a:gd name="connsiteY128" fmla="*/ 2223436 h 4620126"/>
              <a:gd name="connsiteX129" fmla="*/ 7575082 w 8460606"/>
              <a:gd name="connsiteY129" fmla="*/ 2213811 h 4620126"/>
              <a:gd name="connsiteX130" fmla="*/ 7661710 w 8460606"/>
              <a:gd name="connsiteY130" fmla="*/ 2165684 h 4620126"/>
              <a:gd name="connsiteX131" fmla="*/ 7748337 w 8460606"/>
              <a:gd name="connsiteY131" fmla="*/ 2136808 h 4620126"/>
              <a:gd name="connsiteX132" fmla="*/ 7777213 w 8460606"/>
              <a:gd name="connsiteY132" fmla="*/ 2127183 h 4620126"/>
              <a:gd name="connsiteX133" fmla="*/ 7806089 w 8460606"/>
              <a:gd name="connsiteY133" fmla="*/ 2107933 h 4620126"/>
              <a:gd name="connsiteX134" fmla="*/ 7834964 w 8460606"/>
              <a:gd name="connsiteY134" fmla="*/ 2079057 h 4620126"/>
              <a:gd name="connsiteX135" fmla="*/ 7950468 w 8460606"/>
              <a:gd name="connsiteY135" fmla="*/ 2050181 h 4620126"/>
              <a:gd name="connsiteX136" fmla="*/ 7979343 w 8460606"/>
              <a:gd name="connsiteY136" fmla="*/ 2040556 h 4620126"/>
              <a:gd name="connsiteX137" fmla="*/ 8075596 w 8460606"/>
              <a:gd name="connsiteY137" fmla="*/ 2021305 h 4620126"/>
              <a:gd name="connsiteX138" fmla="*/ 8114097 w 8460606"/>
              <a:gd name="connsiteY138" fmla="*/ 2002055 h 4620126"/>
              <a:gd name="connsiteX139" fmla="*/ 8171849 w 8460606"/>
              <a:gd name="connsiteY139" fmla="*/ 1982804 h 4620126"/>
              <a:gd name="connsiteX140" fmla="*/ 8229600 w 8460606"/>
              <a:gd name="connsiteY140" fmla="*/ 1944303 h 4620126"/>
              <a:gd name="connsiteX141" fmla="*/ 8258476 w 8460606"/>
              <a:gd name="connsiteY141" fmla="*/ 1925053 h 4620126"/>
              <a:gd name="connsiteX142" fmla="*/ 8277726 w 8460606"/>
              <a:gd name="connsiteY142" fmla="*/ 1896177 h 4620126"/>
              <a:gd name="connsiteX143" fmla="*/ 8306602 w 8460606"/>
              <a:gd name="connsiteY143" fmla="*/ 1886552 h 4620126"/>
              <a:gd name="connsiteX144" fmla="*/ 8364354 w 8460606"/>
              <a:gd name="connsiteY144" fmla="*/ 1857676 h 4620126"/>
              <a:gd name="connsiteX145" fmla="*/ 8383604 w 8460606"/>
              <a:gd name="connsiteY145" fmla="*/ 1828800 h 4620126"/>
              <a:gd name="connsiteX146" fmla="*/ 8460606 w 8460606"/>
              <a:gd name="connsiteY14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16893 w 8460606"/>
              <a:gd name="connsiteY44" fmla="*/ 943276 h 4620126"/>
              <a:gd name="connsiteX45" fmla="*/ 5236143 w 8460606"/>
              <a:gd name="connsiteY45" fmla="*/ 914400 h 4620126"/>
              <a:gd name="connsiteX46" fmla="*/ 5274644 w 8460606"/>
              <a:gd name="connsiteY46" fmla="*/ 827773 h 4620126"/>
              <a:gd name="connsiteX47" fmla="*/ 5303520 w 8460606"/>
              <a:gd name="connsiteY47" fmla="*/ 770021 h 4620126"/>
              <a:gd name="connsiteX48" fmla="*/ 5361272 w 8460606"/>
              <a:gd name="connsiteY48" fmla="*/ 741145 h 4620126"/>
              <a:gd name="connsiteX49" fmla="*/ 5390148 w 8460606"/>
              <a:gd name="connsiteY49" fmla="*/ 750771 h 4620126"/>
              <a:gd name="connsiteX50" fmla="*/ 5447899 w 8460606"/>
              <a:gd name="connsiteY50" fmla="*/ 731520 h 4620126"/>
              <a:gd name="connsiteX51" fmla="*/ 5505651 w 8460606"/>
              <a:gd name="connsiteY51" fmla="*/ 770021 h 4620126"/>
              <a:gd name="connsiteX52" fmla="*/ 5515276 w 8460606"/>
              <a:gd name="connsiteY52" fmla="*/ 798897 h 4620126"/>
              <a:gd name="connsiteX53" fmla="*/ 5553777 w 8460606"/>
              <a:gd name="connsiteY53" fmla="*/ 875899 h 4620126"/>
              <a:gd name="connsiteX54" fmla="*/ 5582653 w 8460606"/>
              <a:gd name="connsiteY54" fmla="*/ 962526 h 4620126"/>
              <a:gd name="connsiteX55" fmla="*/ 5592278 w 8460606"/>
              <a:gd name="connsiteY55" fmla="*/ 991402 h 4620126"/>
              <a:gd name="connsiteX56" fmla="*/ 5611529 w 8460606"/>
              <a:gd name="connsiteY56" fmla="*/ 1029903 h 4620126"/>
              <a:gd name="connsiteX57" fmla="*/ 5630779 w 8460606"/>
              <a:gd name="connsiteY57" fmla="*/ 1087655 h 4620126"/>
              <a:gd name="connsiteX58" fmla="*/ 5640404 w 8460606"/>
              <a:gd name="connsiteY58" fmla="*/ 1116531 h 4620126"/>
              <a:gd name="connsiteX59" fmla="*/ 5678905 w 8460606"/>
              <a:gd name="connsiteY59" fmla="*/ 1174282 h 4620126"/>
              <a:gd name="connsiteX60" fmla="*/ 5698156 w 8460606"/>
              <a:gd name="connsiteY60" fmla="*/ 1203158 h 4620126"/>
              <a:gd name="connsiteX61" fmla="*/ 5717406 w 8460606"/>
              <a:gd name="connsiteY61" fmla="*/ 1260909 h 4620126"/>
              <a:gd name="connsiteX62" fmla="*/ 5727032 w 8460606"/>
              <a:gd name="connsiteY62" fmla="*/ 1289785 h 4620126"/>
              <a:gd name="connsiteX63" fmla="*/ 5736657 w 8460606"/>
              <a:gd name="connsiteY63" fmla="*/ 1328286 h 4620126"/>
              <a:gd name="connsiteX64" fmla="*/ 5755908 w 8460606"/>
              <a:gd name="connsiteY64" fmla="*/ 1376413 h 4620126"/>
              <a:gd name="connsiteX65" fmla="*/ 5765533 w 8460606"/>
              <a:gd name="connsiteY65" fmla="*/ 1491916 h 4620126"/>
              <a:gd name="connsiteX66" fmla="*/ 5775158 w 8460606"/>
              <a:gd name="connsiteY66" fmla="*/ 1540042 h 4620126"/>
              <a:gd name="connsiteX67" fmla="*/ 5784783 w 8460606"/>
              <a:gd name="connsiteY67" fmla="*/ 1636295 h 4620126"/>
              <a:gd name="connsiteX68" fmla="*/ 5823284 w 8460606"/>
              <a:gd name="connsiteY68" fmla="*/ 1626669 h 4620126"/>
              <a:gd name="connsiteX69" fmla="*/ 5842535 w 8460606"/>
              <a:gd name="connsiteY69" fmla="*/ 1597794 h 4620126"/>
              <a:gd name="connsiteX70" fmla="*/ 5871411 w 8460606"/>
              <a:gd name="connsiteY70" fmla="*/ 1578543 h 4620126"/>
              <a:gd name="connsiteX71" fmla="*/ 5909912 w 8460606"/>
              <a:gd name="connsiteY71" fmla="*/ 1520792 h 4620126"/>
              <a:gd name="connsiteX72" fmla="*/ 5929162 w 8460606"/>
              <a:gd name="connsiteY72" fmla="*/ 1491916 h 4620126"/>
              <a:gd name="connsiteX73" fmla="*/ 5958038 w 8460606"/>
              <a:gd name="connsiteY73" fmla="*/ 1434164 h 4620126"/>
              <a:gd name="connsiteX74" fmla="*/ 5977289 w 8460606"/>
              <a:gd name="connsiteY74" fmla="*/ 1232034 h 4620126"/>
              <a:gd name="connsiteX75" fmla="*/ 5986914 w 8460606"/>
              <a:gd name="connsiteY75" fmla="*/ 1145406 h 4620126"/>
              <a:gd name="connsiteX76" fmla="*/ 6006164 w 8460606"/>
              <a:gd name="connsiteY76" fmla="*/ 1078029 h 4620126"/>
              <a:gd name="connsiteX77" fmla="*/ 6035040 w 8460606"/>
              <a:gd name="connsiteY77" fmla="*/ 808522 h 4620126"/>
              <a:gd name="connsiteX78" fmla="*/ 6054291 w 8460606"/>
              <a:gd name="connsiteY78" fmla="*/ 741145 h 4620126"/>
              <a:gd name="connsiteX79" fmla="*/ 6073541 w 8460606"/>
              <a:gd name="connsiteY79" fmla="*/ 683394 h 4620126"/>
              <a:gd name="connsiteX80" fmla="*/ 6092792 w 8460606"/>
              <a:gd name="connsiteY80" fmla="*/ 596766 h 4620126"/>
              <a:gd name="connsiteX81" fmla="*/ 6131293 w 8460606"/>
              <a:gd name="connsiteY81" fmla="*/ 462013 h 4620126"/>
              <a:gd name="connsiteX82" fmla="*/ 6150543 w 8460606"/>
              <a:gd name="connsiteY82" fmla="*/ 423512 h 4620126"/>
              <a:gd name="connsiteX83" fmla="*/ 6179419 w 8460606"/>
              <a:gd name="connsiteY83" fmla="*/ 317634 h 4620126"/>
              <a:gd name="connsiteX84" fmla="*/ 6198670 w 8460606"/>
              <a:gd name="connsiteY84" fmla="*/ 279133 h 4620126"/>
              <a:gd name="connsiteX85" fmla="*/ 6217920 w 8460606"/>
              <a:gd name="connsiteY85" fmla="*/ 221381 h 4620126"/>
              <a:gd name="connsiteX86" fmla="*/ 6275672 w 8460606"/>
              <a:gd name="connsiteY86" fmla="*/ 115503 h 4620126"/>
              <a:gd name="connsiteX87" fmla="*/ 6294922 w 8460606"/>
              <a:gd name="connsiteY87" fmla="*/ 57752 h 4620126"/>
              <a:gd name="connsiteX88" fmla="*/ 6304548 w 8460606"/>
              <a:gd name="connsiteY88" fmla="*/ 28876 h 4620126"/>
              <a:gd name="connsiteX89" fmla="*/ 6323798 w 8460606"/>
              <a:gd name="connsiteY89" fmla="*/ 0 h 4620126"/>
              <a:gd name="connsiteX90" fmla="*/ 6352674 w 8460606"/>
              <a:gd name="connsiteY90" fmla="*/ 9625 h 4620126"/>
              <a:gd name="connsiteX91" fmla="*/ 6371924 w 8460606"/>
              <a:gd name="connsiteY91" fmla="*/ 38501 h 4620126"/>
              <a:gd name="connsiteX92" fmla="*/ 6400800 w 8460606"/>
              <a:gd name="connsiteY92" fmla="*/ 67377 h 4620126"/>
              <a:gd name="connsiteX93" fmla="*/ 6420051 w 8460606"/>
              <a:gd name="connsiteY93" fmla="*/ 125128 h 4620126"/>
              <a:gd name="connsiteX94" fmla="*/ 6458552 w 8460606"/>
              <a:gd name="connsiteY94" fmla="*/ 182880 h 4620126"/>
              <a:gd name="connsiteX95" fmla="*/ 6477802 w 8460606"/>
              <a:gd name="connsiteY95" fmla="*/ 211756 h 4620126"/>
              <a:gd name="connsiteX96" fmla="*/ 6516303 w 8460606"/>
              <a:gd name="connsiteY96" fmla="*/ 298383 h 4620126"/>
              <a:gd name="connsiteX97" fmla="*/ 6545179 w 8460606"/>
              <a:gd name="connsiteY97" fmla="*/ 442762 h 4620126"/>
              <a:gd name="connsiteX98" fmla="*/ 6564430 w 8460606"/>
              <a:gd name="connsiteY98" fmla="*/ 471638 h 4620126"/>
              <a:gd name="connsiteX99" fmla="*/ 6593305 w 8460606"/>
              <a:gd name="connsiteY99" fmla="*/ 529389 h 4620126"/>
              <a:gd name="connsiteX100" fmla="*/ 6602931 w 8460606"/>
              <a:gd name="connsiteY100" fmla="*/ 558265 h 4620126"/>
              <a:gd name="connsiteX101" fmla="*/ 6631806 w 8460606"/>
              <a:gd name="connsiteY101" fmla="*/ 567891 h 4620126"/>
              <a:gd name="connsiteX102" fmla="*/ 6651057 w 8460606"/>
              <a:gd name="connsiteY102" fmla="*/ 596766 h 4620126"/>
              <a:gd name="connsiteX103" fmla="*/ 6699183 w 8460606"/>
              <a:gd name="connsiteY103" fmla="*/ 654518 h 4620126"/>
              <a:gd name="connsiteX104" fmla="*/ 6728059 w 8460606"/>
              <a:gd name="connsiteY104" fmla="*/ 712269 h 4620126"/>
              <a:gd name="connsiteX105" fmla="*/ 6737684 w 8460606"/>
              <a:gd name="connsiteY105" fmla="*/ 750771 h 4620126"/>
              <a:gd name="connsiteX106" fmla="*/ 6766560 w 8460606"/>
              <a:gd name="connsiteY106" fmla="*/ 808522 h 4620126"/>
              <a:gd name="connsiteX107" fmla="*/ 6776185 w 8460606"/>
              <a:gd name="connsiteY107" fmla="*/ 847023 h 4620126"/>
              <a:gd name="connsiteX108" fmla="*/ 6785811 w 8460606"/>
              <a:gd name="connsiteY108" fmla="*/ 904775 h 4620126"/>
              <a:gd name="connsiteX109" fmla="*/ 6805061 w 8460606"/>
              <a:gd name="connsiteY109" fmla="*/ 933651 h 4620126"/>
              <a:gd name="connsiteX110" fmla="*/ 6824312 w 8460606"/>
              <a:gd name="connsiteY110" fmla="*/ 1010653 h 4620126"/>
              <a:gd name="connsiteX111" fmla="*/ 6833937 w 8460606"/>
              <a:gd name="connsiteY111" fmla="*/ 1049154 h 4620126"/>
              <a:gd name="connsiteX112" fmla="*/ 6853188 w 8460606"/>
              <a:gd name="connsiteY112" fmla="*/ 1116531 h 4620126"/>
              <a:gd name="connsiteX113" fmla="*/ 6862813 w 8460606"/>
              <a:gd name="connsiteY113" fmla="*/ 1174282 h 4620126"/>
              <a:gd name="connsiteX114" fmla="*/ 6872438 w 8460606"/>
              <a:gd name="connsiteY114" fmla="*/ 1655545 h 4620126"/>
              <a:gd name="connsiteX115" fmla="*/ 6882063 w 8460606"/>
              <a:gd name="connsiteY115" fmla="*/ 1684421 h 4620126"/>
              <a:gd name="connsiteX116" fmla="*/ 6891689 w 8460606"/>
              <a:gd name="connsiteY116" fmla="*/ 1751798 h 4620126"/>
              <a:gd name="connsiteX117" fmla="*/ 6910939 w 8460606"/>
              <a:gd name="connsiteY117" fmla="*/ 1780674 h 4620126"/>
              <a:gd name="connsiteX118" fmla="*/ 6939815 w 8460606"/>
              <a:gd name="connsiteY118" fmla="*/ 1848051 h 4620126"/>
              <a:gd name="connsiteX119" fmla="*/ 6959065 w 8460606"/>
              <a:gd name="connsiteY119" fmla="*/ 1876926 h 4620126"/>
              <a:gd name="connsiteX120" fmla="*/ 6978316 w 8460606"/>
              <a:gd name="connsiteY120" fmla="*/ 1934678 h 4620126"/>
              <a:gd name="connsiteX121" fmla="*/ 7016817 w 8460606"/>
              <a:gd name="connsiteY121" fmla="*/ 1992429 h 4620126"/>
              <a:gd name="connsiteX122" fmla="*/ 7036068 w 8460606"/>
              <a:gd name="connsiteY122" fmla="*/ 2021305 h 4620126"/>
              <a:gd name="connsiteX123" fmla="*/ 7045693 w 8460606"/>
              <a:gd name="connsiteY123" fmla="*/ 2050181 h 4620126"/>
              <a:gd name="connsiteX124" fmla="*/ 7141945 w 8460606"/>
              <a:gd name="connsiteY124" fmla="*/ 2146434 h 4620126"/>
              <a:gd name="connsiteX125" fmla="*/ 7209322 w 8460606"/>
              <a:gd name="connsiteY125" fmla="*/ 2165684 h 4620126"/>
              <a:gd name="connsiteX126" fmla="*/ 7267074 w 8460606"/>
              <a:gd name="connsiteY126" fmla="*/ 2204185 h 4620126"/>
              <a:gd name="connsiteX127" fmla="*/ 7295950 w 8460606"/>
              <a:gd name="connsiteY127" fmla="*/ 2223436 h 4620126"/>
              <a:gd name="connsiteX128" fmla="*/ 7575082 w 8460606"/>
              <a:gd name="connsiteY128" fmla="*/ 2213811 h 4620126"/>
              <a:gd name="connsiteX129" fmla="*/ 7661710 w 8460606"/>
              <a:gd name="connsiteY129" fmla="*/ 2165684 h 4620126"/>
              <a:gd name="connsiteX130" fmla="*/ 7748337 w 8460606"/>
              <a:gd name="connsiteY130" fmla="*/ 2136808 h 4620126"/>
              <a:gd name="connsiteX131" fmla="*/ 7777213 w 8460606"/>
              <a:gd name="connsiteY131" fmla="*/ 2127183 h 4620126"/>
              <a:gd name="connsiteX132" fmla="*/ 7806089 w 8460606"/>
              <a:gd name="connsiteY132" fmla="*/ 2107933 h 4620126"/>
              <a:gd name="connsiteX133" fmla="*/ 7834964 w 8460606"/>
              <a:gd name="connsiteY133" fmla="*/ 2079057 h 4620126"/>
              <a:gd name="connsiteX134" fmla="*/ 7950468 w 8460606"/>
              <a:gd name="connsiteY134" fmla="*/ 2050181 h 4620126"/>
              <a:gd name="connsiteX135" fmla="*/ 7979343 w 8460606"/>
              <a:gd name="connsiteY135" fmla="*/ 2040556 h 4620126"/>
              <a:gd name="connsiteX136" fmla="*/ 8075596 w 8460606"/>
              <a:gd name="connsiteY136" fmla="*/ 2021305 h 4620126"/>
              <a:gd name="connsiteX137" fmla="*/ 8114097 w 8460606"/>
              <a:gd name="connsiteY137" fmla="*/ 2002055 h 4620126"/>
              <a:gd name="connsiteX138" fmla="*/ 8171849 w 8460606"/>
              <a:gd name="connsiteY138" fmla="*/ 1982804 h 4620126"/>
              <a:gd name="connsiteX139" fmla="*/ 8229600 w 8460606"/>
              <a:gd name="connsiteY139" fmla="*/ 1944303 h 4620126"/>
              <a:gd name="connsiteX140" fmla="*/ 8258476 w 8460606"/>
              <a:gd name="connsiteY140" fmla="*/ 1925053 h 4620126"/>
              <a:gd name="connsiteX141" fmla="*/ 8277726 w 8460606"/>
              <a:gd name="connsiteY141" fmla="*/ 1896177 h 4620126"/>
              <a:gd name="connsiteX142" fmla="*/ 8306602 w 8460606"/>
              <a:gd name="connsiteY142" fmla="*/ 1886552 h 4620126"/>
              <a:gd name="connsiteX143" fmla="*/ 8364354 w 8460606"/>
              <a:gd name="connsiteY143" fmla="*/ 1857676 h 4620126"/>
              <a:gd name="connsiteX144" fmla="*/ 8383604 w 8460606"/>
              <a:gd name="connsiteY144" fmla="*/ 1828800 h 4620126"/>
              <a:gd name="connsiteX145" fmla="*/ 8460606 w 8460606"/>
              <a:gd name="connsiteY14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16893 w 8460606"/>
              <a:gd name="connsiteY44" fmla="*/ 943276 h 4620126"/>
              <a:gd name="connsiteX45" fmla="*/ 5274644 w 8460606"/>
              <a:gd name="connsiteY45" fmla="*/ 827773 h 4620126"/>
              <a:gd name="connsiteX46" fmla="*/ 5303520 w 8460606"/>
              <a:gd name="connsiteY46" fmla="*/ 770021 h 4620126"/>
              <a:gd name="connsiteX47" fmla="*/ 5361272 w 8460606"/>
              <a:gd name="connsiteY47" fmla="*/ 741145 h 4620126"/>
              <a:gd name="connsiteX48" fmla="*/ 5390148 w 8460606"/>
              <a:gd name="connsiteY48" fmla="*/ 750771 h 4620126"/>
              <a:gd name="connsiteX49" fmla="*/ 5447899 w 8460606"/>
              <a:gd name="connsiteY49" fmla="*/ 731520 h 4620126"/>
              <a:gd name="connsiteX50" fmla="*/ 5505651 w 8460606"/>
              <a:gd name="connsiteY50" fmla="*/ 770021 h 4620126"/>
              <a:gd name="connsiteX51" fmla="*/ 5515276 w 8460606"/>
              <a:gd name="connsiteY51" fmla="*/ 798897 h 4620126"/>
              <a:gd name="connsiteX52" fmla="*/ 5553777 w 8460606"/>
              <a:gd name="connsiteY52" fmla="*/ 875899 h 4620126"/>
              <a:gd name="connsiteX53" fmla="*/ 5582653 w 8460606"/>
              <a:gd name="connsiteY53" fmla="*/ 962526 h 4620126"/>
              <a:gd name="connsiteX54" fmla="*/ 5592278 w 8460606"/>
              <a:gd name="connsiteY54" fmla="*/ 991402 h 4620126"/>
              <a:gd name="connsiteX55" fmla="*/ 5611529 w 8460606"/>
              <a:gd name="connsiteY55" fmla="*/ 1029903 h 4620126"/>
              <a:gd name="connsiteX56" fmla="*/ 5630779 w 8460606"/>
              <a:gd name="connsiteY56" fmla="*/ 1087655 h 4620126"/>
              <a:gd name="connsiteX57" fmla="*/ 5640404 w 8460606"/>
              <a:gd name="connsiteY57" fmla="*/ 1116531 h 4620126"/>
              <a:gd name="connsiteX58" fmla="*/ 5678905 w 8460606"/>
              <a:gd name="connsiteY58" fmla="*/ 1174282 h 4620126"/>
              <a:gd name="connsiteX59" fmla="*/ 5698156 w 8460606"/>
              <a:gd name="connsiteY59" fmla="*/ 1203158 h 4620126"/>
              <a:gd name="connsiteX60" fmla="*/ 5717406 w 8460606"/>
              <a:gd name="connsiteY60" fmla="*/ 1260909 h 4620126"/>
              <a:gd name="connsiteX61" fmla="*/ 5727032 w 8460606"/>
              <a:gd name="connsiteY61" fmla="*/ 1289785 h 4620126"/>
              <a:gd name="connsiteX62" fmla="*/ 5736657 w 8460606"/>
              <a:gd name="connsiteY62" fmla="*/ 1328286 h 4620126"/>
              <a:gd name="connsiteX63" fmla="*/ 5755908 w 8460606"/>
              <a:gd name="connsiteY63" fmla="*/ 1376413 h 4620126"/>
              <a:gd name="connsiteX64" fmla="*/ 5765533 w 8460606"/>
              <a:gd name="connsiteY64" fmla="*/ 1491916 h 4620126"/>
              <a:gd name="connsiteX65" fmla="*/ 5775158 w 8460606"/>
              <a:gd name="connsiteY65" fmla="*/ 1540042 h 4620126"/>
              <a:gd name="connsiteX66" fmla="*/ 5784783 w 8460606"/>
              <a:gd name="connsiteY66" fmla="*/ 1636295 h 4620126"/>
              <a:gd name="connsiteX67" fmla="*/ 5823284 w 8460606"/>
              <a:gd name="connsiteY67" fmla="*/ 1626669 h 4620126"/>
              <a:gd name="connsiteX68" fmla="*/ 5842535 w 8460606"/>
              <a:gd name="connsiteY68" fmla="*/ 1597794 h 4620126"/>
              <a:gd name="connsiteX69" fmla="*/ 5871411 w 8460606"/>
              <a:gd name="connsiteY69" fmla="*/ 1578543 h 4620126"/>
              <a:gd name="connsiteX70" fmla="*/ 5909912 w 8460606"/>
              <a:gd name="connsiteY70" fmla="*/ 1520792 h 4620126"/>
              <a:gd name="connsiteX71" fmla="*/ 5929162 w 8460606"/>
              <a:gd name="connsiteY71" fmla="*/ 1491916 h 4620126"/>
              <a:gd name="connsiteX72" fmla="*/ 5958038 w 8460606"/>
              <a:gd name="connsiteY72" fmla="*/ 1434164 h 4620126"/>
              <a:gd name="connsiteX73" fmla="*/ 5977289 w 8460606"/>
              <a:gd name="connsiteY73" fmla="*/ 1232034 h 4620126"/>
              <a:gd name="connsiteX74" fmla="*/ 5986914 w 8460606"/>
              <a:gd name="connsiteY74" fmla="*/ 1145406 h 4620126"/>
              <a:gd name="connsiteX75" fmla="*/ 6006164 w 8460606"/>
              <a:gd name="connsiteY75" fmla="*/ 1078029 h 4620126"/>
              <a:gd name="connsiteX76" fmla="*/ 6035040 w 8460606"/>
              <a:gd name="connsiteY76" fmla="*/ 808522 h 4620126"/>
              <a:gd name="connsiteX77" fmla="*/ 6054291 w 8460606"/>
              <a:gd name="connsiteY77" fmla="*/ 741145 h 4620126"/>
              <a:gd name="connsiteX78" fmla="*/ 6073541 w 8460606"/>
              <a:gd name="connsiteY78" fmla="*/ 683394 h 4620126"/>
              <a:gd name="connsiteX79" fmla="*/ 6092792 w 8460606"/>
              <a:gd name="connsiteY79" fmla="*/ 596766 h 4620126"/>
              <a:gd name="connsiteX80" fmla="*/ 6131293 w 8460606"/>
              <a:gd name="connsiteY80" fmla="*/ 462013 h 4620126"/>
              <a:gd name="connsiteX81" fmla="*/ 6150543 w 8460606"/>
              <a:gd name="connsiteY81" fmla="*/ 423512 h 4620126"/>
              <a:gd name="connsiteX82" fmla="*/ 6179419 w 8460606"/>
              <a:gd name="connsiteY82" fmla="*/ 317634 h 4620126"/>
              <a:gd name="connsiteX83" fmla="*/ 6198670 w 8460606"/>
              <a:gd name="connsiteY83" fmla="*/ 279133 h 4620126"/>
              <a:gd name="connsiteX84" fmla="*/ 6217920 w 8460606"/>
              <a:gd name="connsiteY84" fmla="*/ 221381 h 4620126"/>
              <a:gd name="connsiteX85" fmla="*/ 6275672 w 8460606"/>
              <a:gd name="connsiteY85" fmla="*/ 115503 h 4620126"/>
              <a:gd name="connsiteX86" fmla="*/ 6294922 w 8460606"/>
              <a:gd name="connsiteY86" fmla="*/ 57752 h 4620126"/>
              <a:gd name="connsiteX87" fmla="*/ 6304548 w 8460606"/>
              <a:gd name="connsiteY87" fmla="*/ 28876 h 4620126"/>
              <a:gd name="connsiteX88" fmla="*/ 6323798 w 8460606"/>
              <a:gd name="connsiteY88" fmla="*/ 0 h 4620126"/>
              <a:gd name="connsiteX89" fmla="*/ 6352674 w 8460606"/>
              <a:gd name="connsiteY89" fmla="*/ 9625 h 4620126"/>
              <a:gd name="connsiteX90" fmla="*/ 6371924 w 8460606"/>
              <a:gd name="connsiteY90" fmla="*/ 38501 h 4620126"/>
              <a:gd name="connsiteX91" fmla="*/ 6400800 w 8460606"/>
              <a:gd name="connsiteY91" fmla="*/ 67377 h 4620126"/>
              <a:gd name="connsiteX92" fmla="*/ 6420051 w 8460606"/>
              <a:gd name="connsiteY92" fmla="*/ 125128 h 4620126"/>
              <a:gd name="connsiteX93" fmla="*/ 6458552 w 8460606"/>
              <a:gd name="connsiteY93" fmla="*/ 182880 h 4620126"/>
              <a:gd name="connsiteX94" fmla="*/ 6477802 w 8460606"/>
              <a:gd name="connsiteY94" fmla="*/ 211756 h 4620126"/>
              <a:gd name="connsiteX95" fmla="*/ 6516303 w 8460606"/>
              <a:gd name="connsiteY95" fmla="*/ 298383 h 4620126"/>
              <a:gd name="connsiteX96" fmla="*/ 6545179 w 8460606"/>
              <a:gd name="connsiteY96" fmla="*/ 442762 h 4620126"/>
              <a:gd name="connsiteX97" fmla="*/ 6564430 w 8460606"/>
              <a:gd name="connsiteY97" fmla="*/ 471638 h 4620126"/>
              <a:gd name="connsiteX98" fmla="*/ 6593305 w 8460606"/>
              <a:gd name="connsiteY98" fmla="*/ 529389 h 4620126"/>
              <a:gd name="connsiteX99" fmla="*/ 6602931 w 8460606"/>
              <a:gd name="connsiteY99" fmla="*/ 558265 h 4620126"/>
              <a:gd name="connsiteX100" fmla="*/ 6631806 w 8460606"/>
              <a:gd name="connsiteY100" fmla="*/ 567891 h 4620126"/>
              <a:gd name="connsiteX101" fmla="*/ 6651057 w 8460606"/>
              <a:gd name="connsiteY101" fmla="*/ 596766 h 4620126"/>
              <a:gd name="connsiteX102" fmla="*/ 6699183 w 8460606"/>
              <a:gd name="connsiteY102" fmla="*/ 654518 h 4620126"/>
              <a:gd name="connsiteX103" fmla="*/ 6728059 w 8460606"/>
              <a:gd name="connsiteY103" fmla="*/ 712269 h 4620126"/>
              <a:gd name="connsiteX104" fmla="*/ 6737684 w 8460606"/>
              <a:gd name="connsiteY104" fmla="*/ 750771 h 4620126"/>
              <a:gd name="connsiteX105" fmla="*/ 6766560 w 8460606"/>
              <a:gd name="connsiteY105" fmla="*/ 808522 h 4620126"/>
              <a:gd name="connsiteX106" fmla="*/ 6776185 w 8460606"/>
              <a:gd name="connsiteY106" fmla="*/ 847023 h 4620126"/>
              <a:gd name="connsiteX107" fmla="*/ 6785811 w 8460606"/>
              <a:gd name="connsiteY107" fmla="*/ 904775 h 4620126"/>
              <a:gd name="connsiteX108" fmla="*/ 6805061 w 8460606"/>
              <a:gd name="connsiteY108" fmla="*/ 933651 h 4620126"/>
              <a:gd name="connsiteX109" fmla="*/ 6824312 w 8460606"/>
              <a:gd name="connsiteY109" fmla="*/ 1010653 h 4620126"/>
              <a:gd name="connsiteX110" fmla="*/ 6833937 w 8460606"/>
              <a:gd name="connsiteY110" fmla="*/ 1049154 h 4620126"/>
              <a:gd name="connsiteX111" fmla="*/ 6853188 w 8460606"/>
              <a:gd name="connsiteY111" fmla="*/ 1116531 h 4620126"/>
              <a:gd name="connsiteX112" fmla="*/ 6862813 w 8460606"/>
              <a:gd name="connsiteY112" fmla="*/ 1174282 h 4620126"/>
              <a:gd name="connsiteX113" fmla="*/ 6872438 w 8460606"/>
              <a:gd name="connsiteY113" fmla="*/ 1655545 h 4620126"/>
              <a:gd name="connsiteX114" fmla="*/ 6882063 w 8460606"/>
              <a:gd name="connsiteY114" fmla="*/ 1684421 h 4620126"/>
              <a:gd name="connsiteX115" fmla="*/ 6891689 w 8460606"/>
              <a:gd name="connsiteY115" fmla="*/ 1751798 h 4620126"/>
              <a:gd name="connsiteX116" fmla="*/ 6910939 w 8460606"/>
              <a:gd name="connsiteY116" fmla="*/ 1780674 h 4620126"/>
              <a:gd name="connsiteX117" fmla="*/ 6939815 w 8460606"/>
              <a:gd name="connsiteY117" fmla="*/ 1848051 h 4620126"/>
              <a:gd name="connsiteX118" fmla="*/ 6959065 w 8460606"/>
              <a:gd name="connsiteY118" fmla="*/ 1876926 h 4620126"/>
              <a:gd name="connsiteX119" fmla="*/ 6978316 w 8460606"/>
              <a:gd name="connsiteY119" fmla="*/ 1934678 h 4620126"/>
              <a:gd name="connsiteX120" fmla="*/ 7016817 w 8460606"/>
              <a:gd name="connsiteY120" fmla="*/ 1992429 h 4620126"/>
              <a:gd name="connsiteX121" fmla="*/ 7036068 w 8460606"/>
              <a:gd name="connsiteY121" fmla="*/ 2021305 h 4620126"/>
              <a:gd name="connsiteX122" fmla="*/ 7045693 w 8460606"/>
              <a:gd name="connsiteY122" fmla="*/ 2050181 h 4620126"/>
              <a:gd name="connsiteX123" fmla="*/ 7141945 w 8460606"/>
              <a:gd name="connsiteY123" fmla="*/ 2146434 h 4620126"/>
              <a:gd name="connsiteX124" fmla="*/ 7209322 w 8460606"/>
              <a:gd name="connsiteY124" fmla="*/ 2165684 h 4620126"/>
              <a:gd name="connsiteX125" fmla="*/ 7267074 w 8460606"/>
              <a:gd name="connsiteY125" fmla="*/ 2204185 h 4620126"/>
              <a:gd name="connsiteX126" fmla="*/ 7295950 w 8460606"/>
              <a:gd name="connsiteY126" fmla="*/ 2223436 h 4620126"/>
              <a:gd name="connsiteX127" fmla="*/ 7575082 w 8460606"/>
              <a:gd name="connsiteY127" fmla="*/ 2213811 h 4620126"/>
              <a:gd name="connsiteX128" fmla="*/ 7661710 w 8460606"/>
              <a:gd name="connsiteY128" fmla="*/ 2165684 h 4620126"/>
              <a:gd name="connsiteX129" fmla="*/ 7748337 w 8460606"/>
              <a:gd name="connsiteY129" fmla="*/ 2136808 h 4620126"/>
              <a:gd name="connsiteX130" fmla="*/ 7777213 w 8460606"/>
              <a:gd name="connsiteY130" fmla="*/ 2127183 h 4620126"/>
              <a:gd name="connsiteX131" fmla="*/ 7806089 w 8460606"/>
              <a:gd name="connsiteY131" fmla="*/ 2107933 h 4620126"/>
              <a:gd name="connsiteX132" fmla="*/ 7834964 w 8460606"/>
              <a:gd name="connsiteY132" fmla="*/ 2079057 h 4620126"/>
              <a:gd name="connsiteX133" fmla="*/ 7950468 w 8460606"/>
              <a:gd name="connsiteY133" fmla="*/ 2050181 h 4620126"/>
              <a:gd name="connsiteX134" fmla="*/ 7979343 w 8460606"/>
              <a:gd name="connsiteY134" fmla="*/ 2040556 h 4620126"/>
              <a:gd name="connsiteX135" fmla="*/ 8075596 w 8460606"/>
              <a:gd name="connsiteY135" fmla="*/ 2021305 h 4620126"/>
              <a:gd name="connsiteX136" fmla="*/ 8114097 w 8460606"/>
              <a:gd name="connsiteY136" fmla="*/ 2002055 h 4620126"/>
              <a:gd name="connsiteX137" fmla="*/ 8171849 w 8460606"/>
              <a:gd name="connsiteY137" fmla="*/ 1982804 h 4620126"/>
              <a:gd name="connsiteX138" fmla="*/ 8229600 w 8460606"/>
              <a:gd name="connsiteY138" fmla="*/ 1944303 h 4620126"/>
              <a:gd name="connsiteX139" fmla="*/ 8258476 w 8460606"/>
              <a:gd name="connsiteY139" fmla="*/ 1925053 h 4620126"/>
              <a:gd name="connsiteX140" fmla="*/ 8277726 w 8460606"/>
              <a:gd name="connsiteY140" fmla="*/ 1896177 h 4620126"/>
              <a:gd name="connsiteX141" fmla="*/ 8306602 w 8460606"/>
              <a:gd name="connsiteY141" fmla="*/ 1886552 h 4620126"/>
              <a:gd name="connsiteX142" fmla="*/ 8364354 w 8460606"/>
              <a:gd name="connsiteY142" fmla="*/ 1857676 h 4620126"/>
              <a:gd name="connsiteX143" fmla="*/ 8383604 w 8460606"/>
              <a:gd name="connsiteY143" fmla="*/ 1828800 h 4620126"/>
              <a:gd name="connsiteX144" fmla="*/ 8460606 w 8460606"/>
              <a:gd name="connsiteY14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390148 w 8460606"/>
              <a:gd name="connsiteY47" fmla="*/ 750771 h 4620126"/>
              <a:gd name="connsiteX48" fmla="*/ 5447899 w 8460606"/>
              <a:gd name="connsiteY48" fmla="*/ 731520 h 4620126"/>
              <a:gd name="connsiteX49" fmla="*/ 5505651 w 8460606"/>
              <a:gd name="connsiteY49" fmla="*/ 770021 h 4620126"/>
              <a:gd name="connsiteX50" fmla="*/ 5515276 w 8460606"/>
              <a:gd name="connsiteY50" fmla="*/ 798897 h 4620126"/>
              <a:gd name="connsiteX51" fmla="*/ 5553777 w 8460606"/>
              <a:gd name="connsiteY51" fmla="*/ 875899 h 4620126"/>
              <a:gd name="connsiteX52" fmla="*/ 5582653 w 8460606"/>
              <a:gd name="connsiteY52" fmla="*/ 962526 h 4620126"/>
              <a:gd name="connsiteX53" fmla="*/ 5592278 w 8460606"/>
              <a:gd name="connsiteY53" fmla="*/ 991402 h 4620126"/>
              <a:gd name="connsiteX54" fmla="*/ 5611529 w 8460606"/>
              <a:gd name="connsiteY54" fmla="*/ 1029903 h 4620126"/>
              <a:gd name="connsiteX55" fmla="*/ 5630779 w 8460606"/>
              <a:gd name="connsiteY55" fmla="*/ 1087655 h 4620126"/>
              <a:gd name="connsiteX56" fmla="*/ 5640404 w 8460606"/>
              <a:gd name="connsiteY56" fmla="*/ 1116531 h 4620126"/>
              <a:gd name="connsiteX57" fmla="*/ 5678905 w 8460606"/>
              <a:gd name="connsiteY57" fmla="*/ 1174282 h 4620126"/>
              <a:gd name="connsiteX58" fmla="*/ 5698156 w 8460606"/>
              <a:gd name="connsiteY58" fmla="*/ 1203158 h 4620126"/>
              <a:gd name="connsiteX59" fmla="*/ 5717406 w 8460606"/>
              <a:gd name="connsiteY59" fmla="*/ 1260909 h 4620126"/>
              <a:gd name="connsiteX60" fmla="*/ 5727032 w 8460606"/>
              <a:gd name="connsiteY60" fmla="*/ 1289785 h 4620126"/>
              <a:gd name="connsiteX61" fmla="*/ 5736657 w 8460606"/>
              <a:gd name="connsiteY61" fmla="*/ 1328286 h 4620126"/>
              <a:gd name="connsiteX62" fmla="*/ 5755908 w 8460606"/>
              <a:gd name="connsiteY62" fmla="*/ 1376413 h 4620126"/>
              <a:gd name="connsiteX63" fmla="*/ 5765533 w 8460606"/>
              <a:gd name="connsiteY63" fmla="*/ 1491916 h 4620126"/>
              <a:gd name="connsiteX64" fmla="*/ 5775158 w 8460606"/>
              <a:gd name="connsiteY64" fmla="*/ 1540042 h 4620126"/>
              <a:gd name="connsiteX65" fmla="*/ 5784783 w 8460606"/>
              <a:gd name="connsiteY65" fmla="*/ 1636295 h 4620126"/>
              <a:gd name="connsiteX66" fmla="*/ 5823284 w 8460606"/>
              <a:gd name="connsiteY66" fmla="*/ 1626669 h 4620126"/>
              <a:gd name="connsiteX67" fmla="*/ 5842535 w 8460606"/>
              <a:gd name="connsiteY67" fmla="*/ 1597794 h 4620126"/>
              <a:gd name="connsiteX68" fmla="*/ 5871411 w 8460606"/>
              <a:gd name="connsiteY68" fmla="*/ 1578543 h 4620126"/>
              <a:gd name="connsiteX69" fmla="*/ 5909912 w 8460606"/>
              <a:gd name="connsiteY69" fmla="*/ 1520792 h 4620126"/>
              <a:gd name="connsiteX70" fmla="*/ 5929162 w 8460606"/>
              <a:gd name="connsiteY70" fmla="*/ 1491916 h 4620126"/>
              <a:gd name="connsiteX71" fmla="*/ 5958038 w 8460606"/>
              <a:gd name="connsiteY71" fmla="*/ 1434164 h 4620126"/>
              <a:gd name="connsiteX72" fmla="*/ 5977289 w 8460606"/>
              <a:gd name="connsiteY72" fmla="*/ 1232034 h 4620126"/>
              <a:gd name="connsiteX73" fmla="*/ 5986914 w 8460606"/>
              <a:gd name="connsiteY73" fmla="*/ 1145406 h 4620126"/>
              <a:gd name="connsiteX74" fmla="*/ 6006164 w 8460606"/>
              <a:gd name="connsiteY74" fmla="*/ 1078029 h 4620126"/>
              <a:gd name="connsiteX75" fmla="*/ 6035040 w 8460606"/>
              <a:gd name="connsiteY75" fmla="*/ 808522 h 4620126"/>
              <a:gd name="connsiteX76" fmla="*/ 6054291 w 8460606"/>
              <a:gd name="connsiteY76" fmla="*/ 741145 h 4620126"/>
              <a:gd name="connsiteX77" fmla="*/ 6073541 w 8460606"/>
              <a:gd name="connsiteY77" fmla="*/ 683394 h 4620126"/>
              <a:gd name="connsiteX78" fmla="*/ 6092792 w 8460606"/>
              <a:gd name="connsiteY78" fmla="*/ 596766 h 4620126"/>
              <a:gd name="connsiteX79" fmla="*/ 6131293 w 8460606"/>
              <a:gd name="connsiteY79" fmla="*/ 462013 h 4620126"/>
              <a:gd name="connsiteX80" fmla="*/ 6150543 w 8460606"/>
              <a:gd name="connsiteY80" fmla="*/ 423512 h 4620126"/>
              <a:gd name="connsiteX81" fmla="*/ 6179419 w 8460606"/>
              <a:gd name="connsiteY81" fmla="*/ 317634 h 4620126"/>
              <a:gd name="connsiteX82" fmla="*/ 6198670 w 8460606"/>
              <a:gd name="connsiteY82" fmla="*/ 279133 h 4620126"/>
              <a:gd name="connsiteX83" fmla="*/ 6217920 w 8460606"/>
              <a:gd name="connsiteY83" fmla="*/ 221381 h 4620126"/>
              <a:gd name="connsiteX84" fmla="*/ 6275672 w 8460606"/>
              <a:gd name="connsiteY84" fmla="*/ 115503 h 4620126"/>
              <a:gd name="connsiteX85" fmla="*/ 6294922 w 8460606"/>
              <a:gd name="connsiteY85" fmla="*/ 57752 h 4620126"/>
              <a:gd name="connsiteX86" fmla="*/ 6304548 w 8460606"/>
              <a:gd name="connsiteY86" fmla="*/ 28876 h 4620126"/>
              <a:gd name="connsiteX87" fmla="*/ 6323798 w 8460606"/>
              <a:gd name="connsiteY87" fmla="*/ 0 h 4620126"/>
              <a:gd name="connsiteX88" fmla="*/ 6352674 w 8460606"/>
              <a:gd name="connsiteY88" fmla="*/ 9625 h 4620126"/>
              <a:gd name="connsiteX89" fmla="*/ 6371924 w 8460606"/>
              <a:gd name="connsiteY89" fmla="*/ 38501 h 4620126"/>
              <a:gd name="connsiteX90" fmla="*/ 6400800 w 8460606"/>
              <a:gd name="connsiteY90" fmla="*/ 67377 h 4620126"/>
              <a:gd name="connsiteX91" fmla="*/ 6420051 w 8460606"/>
              <a:gd name="connsiteY91" fmla="*/ 125128 h 4620126"/>
              <a:gd name="connsiteX92" fmla="*/ 6458552 w 8460606"/>
              <a:gd name="connsiteY92" fmla="*/ 182880 h 4620126"/>
              <a:gd name="connsiteX93" fmla="*/ 6477802 w 8460606"/>
              <a:gd name="connsiteY93" fmla="*/ 211756 h 4620126"/>
              <a:gd name="connsiteX94" fmla="*/ 6516303 w 8460606"/>
              <a:gd name="connsiteY94" fmla="*/ 298383 h 4620126"/>
              <a:gd name="connsiteX95" fmla="*/ 6545179 w 8460606"/>
              <a:gd name="connsiteY95" fmla="*/ 442762 h 4620126"/>
              <a:gd name="connsiteX96" fmla="*/ 6564430 w 8460606"/>
              <a:gd name="connsiteY96" fmla="*/ 471638 h 4620126"/>
              <a:gd name="connsiteX97" fmla="*/ 6593305 w 8460606"/>
              <a:gd name="connsiteY97" fmla="*/ 529389 h 4620126"/>
              <a:gd name="connsiteX98" fmla="*/ 6602931 w 8460606"/>
              <a:gd name="connsiteY98" fmla="*/ 558265 h 4620126"/>
              <a:gd name="connsiteX99" fmla="*/ 6631806 w 8460606"/>
              <a:gd name="connsiteY99" fmla="*/ 567891 h 4620126"/>
              <a:gd name="connsiteX100" fmla="*/ 6651057 w 8460606"/>
              <a:gd name="connsiteY100" fmla="*/ 596766 h 4620126"/>
              <a:gd name="connsiteX101" fmla="*/ 6699183 w 8460606"/>
              <a:gd name="connsiteY101" fmla="*/ 654518 h 4620126"/>
              <a:gd name="connsiteX102" fmla="*/ 6728059 w 8460606"/>
              <a:gd name="connsiteY102" fmla="*/ 712269 h 4620126"/>
              <a:gd name="connsiteX103" fmla="*/ 6737684 w 8460606"/>
              <a:gd name="connsiteY103" fmla="*/ 750771 h 4620126"/>
              <a:gd name="connsiteX104" fmla="*/ 6766560 w 8460606"/>
              <a:gd name="connsiteY104" fmla="*/ 808522 h 4620126"/>
              <a:gd name="connsiteX105" fmla="*/ 6776185 w 8460606"/>
              <a:gd name="connsiteY105" fmla="*/ 847023 h 4620126"/>
              <a:gd name="connsiteX106" fmla="*/ 6785811 w 8460606"/>
              <a:gd name="connsiteY106" fmla="*/ 904775 h 4620126"/>
              <a:gd name="connsiteX107" fmla="*/ 6805061 w 8460606"/>
              <a:gd name="connsiteY107" fmla="*/ 933651 h 4620126"/>
              <a:gd name="connsiteX108" fmla="*/ 6824312 w 8460606"/>
              <a:gd name="connsiteY108" fmla="*/ 1010653 h 4620126"/>
              <a:gd name="connsiteX109" fmla="*/ 6833937 w 8460606"/>
              <a:gd name="connsiteY109" fmla="*/ 1049154 h 4620126"/>
              <a:gd name="connsiteX110" fmla="*/ 6853188 w 8460606"/>
              <a:gd name="connsiteY110" fmla="*/ 1116531 h 4620126"/>
              <a:gd name="connsiteX111" fmla="*/ 6862813 w 8460606"/>
              <a:gd name="connsiteY111" fmla="*/ 1174282 h 4620126"/>
              <a:gd name="connsiteX112" fmla="*/ 6872438 w 8460606"/>
              <a:gd name="connsiteY112" fmla="*/ 1655545 h 4620126"/>
              <a:gd name="connsiteX113" fmla="*/ 6882063 w 8460606"/>
              <a:gd name="connsiteY113" fmla="*/ 1684421 h 4620126"/>
              <a:gd name="connsiteX114" fmla="*/ 6891689 w 8460606"/>
              <a:gd name="connsiteY114" fmla="*/ 1751798 h 4620126"/>
              <a:gd name="connsiteX115" fmla="*/ 6910939 w 8460606"/>
              <a:gd name="connsiteY115" fmla="*/ 1780674 h 4620126"/>
              <a:gd name="connsiteX116" fmla="*/ 6939815 w 8460606"/>
              <a:gd name="connsiteY116" fmla="*/ 1848051 h 4620126"/>
              <a:gd name="connsiteX117" fmla="*/ 6959065 w 8460606"/>
              <a:gd name="connsiteY117" fmla="*/ 1876926 h 4620126"/>
              <a:gd name="connsiteX118" fmla="*/ 6978316 w 8460606"/>
              <a:gd name="connsiteY118" fmla="*/ 1934678 h 4620126"/>
              <a:gd name="connsiteX119" fmla="*/ 7016817 w 8460606"/>
              <a:gd name="connsiteY119" fmla="*/ 1992429 h 4620126"/>
              <a:gd name="connsiteX120" fmla="*/ 7036068 w 8460606"/>
              <a:gd name="connsiteY120" fmla="*/ 2021305 h 4620126"/>
              <a:gd name="connsiteX121" fmla="*/ 7045693 w 8460606"/>
              <a:gd name="connsiteY121" fmla="*/ 2050181 h 4620126"/>
              <a:gd name="connsiteX122" fmla="*/ 7141945 w 8460606"/>
              <a:gd name="connsiteY122" fmla="*/ 2146434 h 4620126"/>
              <a:gd name="connsiteX123" fmla="*/ 7209322 w 8460606"/>
              <a:gd name="connsiteY123" fmla="*/ 2165684 h 4620126"/>
              <a:gd name="connsiteX124" fmla="*/ 7267074 w 8460606"/>
              <a:gd name="connsiteY124" fmla="*/ 2204185 h 4620126"/>
              <a:gd name="connsiteX125" fmla="*/ 7295950 w 8460606"/>
              <a:gd name="connsiteY125" fmla="*/ 2223436 h 4620126"/>
              <a:gd name="connsiteX126" fmla="*/ 7575082 w 8460606"/>
              <a:gd name="connsiteY126" fmla="*/ 2213811 h 4620126"/>
              <a:gd name="connsiteX127" fmla="*/ 7661710 w 8460606"/>
              <a:gd name="connsiteY127" fmla="*/ 2165684 h 4620126"/>
              <a:gd name="connsiteX128" fmla="*/ 7748337 w 8460606"/>
              <a:gd name="connsiteY128" fmla="*/ 2136808 h 4620126"/>
              <a:gd name="connsiteX129" fmla="*/ 7777213 w 8460606"/>
              <a:gd name="connsiteY129" fmla="*/ 2127183 h 4620126"/>
              <a:gd name="connsiteX130" fmla="*/ 7806089 w 8460606"/>
              <a:gd name="connsiteY130" fmla="*/ 2107933 h 4620126"/>
              <a:gd name="connsiteX131" fmla="*/ 7834964 w 8460606"/>
              <a:gd name="connsiteY131" fmla="*/ 2079057 h 4620126"/>
              <a:gd name="connsiteX132" fmla="*/ 7950468 w 8460606"/>
              <a:gd name="connsiteY132" fmla="*/ 2050181 h 4620126"/>
              <a:gd name="connsiteX133" fmla="*/ 7979343 w 8460606"/>
              <a:gd name="connsiteY133" fmla="*/ 2040556 h 4620126"/>
              <a:gd name="connsiteX134" fmla="*/ 8075596 w 8460606"/>
              <a:gd name="connsiteY134" fmla="*/ 2021305 h 4620126"/>
              <a:gd name="connsiteX135" fmla="*/ 8114097 w 8460606"/>
              <a:gd name="connsiteY135" fmla="*/ 2002055 h 4620126"/>
              <a:gd name="connsiteX136" fmla="*/ 8171849 w 8460606"/>
              <a:gd name="connsiteY136" fmla="*/ 1982804 h 4620126"/>
              <a:gd name="connsiteX137" fmla="*/ 8229600 w 8460606"/>
              <a:gd name="connsiteY137" fmla="*/ 1944303 h 4620126"/>
              <a:gd name="connsiteX138" fmla="*/ 8258476 w 8460606"/>
              <a:gd name="connsiteY138" fmla="*/ 1925053 h 4620126"/>
              <a:gd name="connsiteX139" fmla="*/ 8277726 w 8460606"/>
              <a:gd name="connsiteY139" fmla="*/ 1896177 h 4620126"/>
              <a:gd name="connsiteX140" fmla="*/ 8306602 w 8460606"/>
              <a:gd name="connsiteY140" fmla="*/ 1886552 h 4620126"/>
              <a:gd name="connsiteX141" fmla="*/ 8364354 w 8460606"/>
              <a:gd name="connsiteY141" fmla="*/ 1857676 h 4620126"/>
              <a:gd name="connsiteX142" fmla="*/ 8383604 w 8460606"/>
              <a:gd name="connsiteY142" fmla="*/ 1828800 h 4620126"/>
              <a:gd name="connsiteX143" fmla="*/ 8460606 w 8460606"/>
              <a:gd name="connsiteY14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15276 w 8460606"/>
              <a:gd name="connsiteY49" fmla="*/ 798897 h 4620126"/>
              <a:gd name="connsiteX50" fmla="*/ 5553777 w 8460606"/>
              <a:gd name="connsiteY50" fmla="*/ 875899 h 4620126"/>
              <a:gd name="connsiteX51" fmla="*/ 5582653 w 8460606"/>
              <a:gd name="connsiteY51" fmla="*/ 962526 h 4620126"/>
              <a:gd name="connsiteX52" fmla="*/ 5592278 w 8460606"/>
              <a:gd name="connsiteY52" fmla="*/ 991402 h 4620126"/>
              <a:gd name="connsiteX53" fmla="*/ 5611529 w 8460606"/>
              <a:gd name="connsiteY53" fmla="*/ 1029903 h 4620126"/>
              <a:gd name="connsiteX54" fmla="*/ 5630779 w 8460606"/>
              <a:gd name="connsiteY54" fmla="*/ 1087655 h 4620126"/>
              <a:gd name="connsiteX55" fmla="*/ 5640404 w 8460606"/>
              <a:gd name="connsiteY55" fmla="*/ 1116531 h 4620126"/>
              <a:gd name="connsiteX56" fmla="*/ 5678905 w 8460606"/>
              <a:gd name="connsiteY56" fmla="*/ 1174282 h 4620126"/>
              <a:gd name="connsiteX57" fmla="*/ 5698156 w 8460606"/>
              <a:gd name="connsiteY57" fmla="*/ 1203158 h 4620126"/>
              <a:gd name="connsiteX58" fmla="*/ 5717406 w 8460606"/>
              <a:gd name="connsiteY58" fmla="*/ 1260909 h 4620126"/>
              <a:gd name="connsiteX59" fmla="*/ 5727032 w 8460606"/>
              <a:gd name="connsiteY59" fmla="*/ 1289785 h 4620126"/>
              <a:gd name="connsiteX60" fmla="*/ 5736657 w 8460606"/>
              <a:gd name="connsiteY60" fmla="*/ 1328286 h 4620126"/>
              <a:gd name="connsiteX61" fmla="*/ 5755908 w 8460606"/>
              <a:gd name="connsiteY61" fmla="*/ 1376413 h 4620126"/>
              <a:gd name="connsiteX62" fmla="*/ 5765533 w 8460606"/>
              <a:gd name="connsiteY62" fmla="*/ 1491916 h 4620126"/>
              <a:gd name="connsiteX63" fmla="*/ 5775158 w 8460606"/>
              <a:gd name="connsiteY63" fmla="*/ 1540042 h 4620126"/>
              <a:gd name="connsiteX64" fmla="*/ 5784783 w 8460606"/>
              <a:gd name="connsiteY64" fmla="*/ 1636295 h 4620126"/>
              <a:gd name="connsiteX65" fmla="*/ 5823284 w 8460606"/>
              <a:gd name="connsiteY65" fmla="*/ 1626669 h 4620126"/>
              <a:gd name="connsiteX66" fmla="*/ 5842535 w 8460606"/>
              <a:gd name="connsiteY66" fmla="*/ 1597794 h 4620126"/>
              <a:gd name="connsiteX67" fmla="*/ 5871411 w 8460606"/>
              <a:gd name="connsiteY67" fmla="*/ 1578543 h 4620126"/>
              <a:gd name="connsiteX68" fmla="*/ 5909912 w 8460606"/>
              <a:gd name="connsiteY68" fmla="*/ 1520792 h 4620126"/>
              <a:gd name="connsiteX69" fmla="*/ 5929162 w 8460606"/>
              <a:gd name="connsiteY69" fmla="*/ 1491916 h 4620126"/>
              <a:gd name="connsiteX70" fmla="*/ 5958038 w 8460606"/>
              <a:gd name="connsiteY70" fmla="*/ 1434164 h 4620126"/>
              <a:gd name="connsiteX71" fmla="*/ 5977289 w 8460606"/>
              <a:gd name="connsiteY71" fmla="*/ 1232034 h 4620126"/>
              <a:gd name="connsiteX72" fmla="*/ 5986914 w 8460606"/>
              <a:gd name="connsiteY72" fmla="*/ 1145406 h 4620126"/>
              <a:gd name="connsiteX73" fmla="*/ 6006164 w 8460606"/>
              <a:gd name="connsiteY73" fmla="*/ 1078029 h 4620126"/>
              <a:gd name="connsiteX74" fmla="*/ 6035040 w 8460606"/>
              <a:gd name="connsiteY74" fmla="*/ 808522 h 4620126"/>
              <a:gd name="connsiteX75" fmla="*/ 6054291 w 8460606"/>
              <a:gd name="connsiteY75" fmla="*/ 741145 h 4620126"/>
              <a:gd name="connsiteX76" fmla="*/ 6073541 w 8460606"/>
              <a:gd name="connsiteY76" fmla="*/ 683394 h 4620126"/>
              <a:gd name="connsiteX77" fmla="*/ 6092792 w 8460606"/>
              <a:gd name="connsiteY77" fmla="*/ 596766 h 4620126"/>
              <a:gd name="connsiteX78" fmla="*/ 6131293 w 8460606"/>
              <a:gd name="connsiteY78" fmla="*/ 462013 h 4620126"/>
              <a:gd name="connsiteX79" fmla="*/ 6150543 w 8460606"/>
              <a:gd name="connsiteY79" fmla="*/ 423512 h 4620126"/>
              <a:gd name="connsiteX80" fmla="*/ 6179419 w 8460606"/>
              <a:gd name="connsiteY80" fmla="*/ 317634 h 4620126"/>
              <a:gd name="connsiteX81" fmla="*/ 6198670 w 8460606"/>
              <a:gd name="connsiteY81" fmla="*/ 279133 h 4620126"/>
              <a:gd name="connsiteX82" fmla="*/ 6217920 w 8460606"/>
              <a:gd name="connsiteY82" fmla="*/ 221381 h 4620126"/>
              <a:gd name="connsiteX83" fmla="*/ 6275672 w 8460606"/>
              <a:gd name="connsiteY83" fmla="*/ 115503 h 4620126"/>
              <a:gd name="connsiteX84" fmla="*/ 6294922 w 8460606"/>
              <a:gd name="connsiteY84" fmla="*/ 57752 h 4620126"/>
              <a:gd name="connsiteX85" fmla="*/ 6304548 w 8460606"/>
              <a:gd name="connsiteY85" fmla="*/ 28876 h 4620126"/>
              <a:gd name="connsiteX86" fmla="*/ 6323798 w 8460606"/>
              <a:gd name="connsiteY86" fmla="*/ 0 h 4620126"/>
              <a:gd name="connsiteX87" fmla="*/ 6352674 w 8460606"/>
              <a:gd name="connsiteY87" fmla="*/ 9625 h 4620126"/>
              <a:gd name="connsiteX88" fmla="*/ 6371924 w 8460606"/>
              <a:gd name="connsiteY88" fmla="*/ 38501 h 4620126"/>
              <a:gd name="connsiteX89" fmla="*/ 6400800 w 8460606"/>
              <a:gd name="connsiteY89" fmla="*/ 67377 h 4620126"/>
              <a:gd name="connsiteX90" fmla="*/ 6420051 w 8460606"/>
              <a:gd name="connsiteY90" fmla="*/ 125128 h 4620126"/>
              <a:gd name="connsiteX91" fmla="*/ 6458552 w 8460606"/>
              <a:gd name="connsiteY91" fmla="*/ 182880 h 4620126"/>
              <a:gd name="connsiteX92" fmla="*/ 6477802 w 8460606"/>
              <a:gd name="connsiteY92" fmla="*/ 211756 h 4620126"/>
              <a:gd name="connsiteX93" fmla="*/ 6516303 w 8460606"/>
              <a:gd name="connsiteY93" fmla="*/ 298383 h 4620126"/>
              <a:gd name="connsiteX94" fmla="*/ 6545179 w 8460606"/>
              <a:gd name="connsiteY94" fmla="*/ 442762 h 4620126"/>
              <a:gd name="connsiteX95" fmla="*/ 6564430 w 8460606"/>
              <a:gd name="connsiteY95" fmla="*/ 471638 h 4620126"/>
              <a:gd name="connsiteX96" fmla="*/ 6593305 w 8460606"/>
              <a:gd name="connsiteY96" fmla="*/ 529389 h 4620126"/>
              <a:gd name="connsiteX97" fmla="*/ 6602931 w 8460606"/>
              <a:gd name="connsiteY97" fmla="*/ 558265 h 4620126"/>
              <a:gd name="connsiteX98" fmla="*/ 6631806 w 8460606"/>
              <a:gd name="connsiteY98" fmla="*/ 567891 h 4620126"/>
              <a:gd name="connsiteX99" fmla="*/ 6651057 w 8460606"/>
              <a:gd name="connsiteY99" fmla="*/ 596766 h 4620126"/>
              <a:gd name="connsiteX100" fmla="*/ 6699183 w 8460606"/>
              <a:gd name="connsiteY100" fmla="*/ 654518 h 4620126"/>
              <a:gd name="connsiteX101" fmla="*/ 6728059 w 8460606"/>
              <a:gd name="connsiteY101" fmla="*/ 712269 h 4620126"/>
              <a:gd name="connsiteX102" fmla="*/ 6737684 w 8460606"/>
              <a:gd name="connsiteY102" fmla="*/ 750771 h 4620126"/>
              <a:gd name="connsiteX103" fmla="*/ 6766560 w 8460606"/>
              <a:gd name="connsiteY103" fmla="*/ 808522 h 4620126"/>
              <a:gd name="connsiteX104" fmla="*/ 6776185 w 8460606"/>
              <a:gd name="connsiteY104" fmla="*/ 847023 h 4620126"/>
              <a:gd name="connsiteX105" fmla="*/ 6785811 w 8460606"/>
              <a:gd name="connsiteY105" fmla="*/ 904775 h 4620126"/>
              <a:gd name="connsiteX106" fmla="*/ 6805061 w 8460606"/>
              <a:gd name="connsiteY106" fmla="*/ 933651 h 4620126"/>
              <a:gd name="connsiteX107" fmla="*/ 6824312 w 8460606"/>
              <a:gd name="connsiteY107" fmla="*/ 1010653 h 4620126"/>
              <a:gd name="connsiteX108" fmla="*/ 6833937 w 8460606"/>
              <a:gd name="connsiteY108" fmla="*/ 1049154 h 4620126"/>
              <a:gd name="connsiteX109" fmla="*/ 6853188 w 8460606"/>
              <a:gd name="connsiteY109" fmla="*/ 1116531 h 4620126"/>
              <a:gd name="connsiteX110" fmla="*/ 6862813 w 8460606"/>
              <a:gd name="connsiteY110" fmla="*/ 1174282 h 4620126"/>
              <a:gd name="connsiteX111" fmla="*/ 6872438 w 8460606"/>
              <a:gd name="connsiteY111" fmla="*/ 1655545 h 4620126"/>
              <a:gd name="connsiteX112" fmla="*/ 6882063 w 8460606"/>
              <a:gd name="connsiteY112" fmla="*/ 1684421 h 4620126"/>
              <a:gd name="connsiteX113" fmla="*/ 6891689 w 8460606"/>
              <a:gd name="connsiteY113" fmla="*/ 1751798 h 4620126"/>
              <a:gd name="connsiteX114" fmla="*/ 6910939 w 8460606"/>
              <a:gd name="connsiteY114" fmla="*/ 1780674 h 4620126"/>
              <a:gd name="connsiteX115" fmla="*/ 6939815 w 8460606"/>
              <a:gd name="connsiteY115" fmla="*/ 1848051 h 4620126"/>
              <a:gd name="connsiteX116" fmla="*/ 6959065 w 8460606"/>
              <a:gd name="connsiteY116" fmla="*/ 1876926 h 4620126"/>
              <a:gd name="connsiteX117" fmla="*/ 6978316 w 8460606"/>
              <a:gd name="connsiteY117" fmla="*/ 1934678 h 4620126"/>
              <a:gd name="connsiteX118" fmla="*/ 7016817 w 8460606"/>
              <a:gd name="connsiteY118" fmla="*/ 1992429 h 4620126"/>
              <a:gd name="connsiteX119" fmla="*/ 7036068 w 8460606"/>
              <a:gd name="connsiteY119" fmla="*/ 2021305 h 4620126"/>
              <a:gd name="connsiteX120" fmla="*/ 7045693 w 8460606"/>
              <a:gd name="connsiteY120" fmla="*/ 2050181 h 4620126"/>
              <a:gd name="connsiteX121" fmla="*/ 7141945 w 8460606"/>
              <a:gd name="connsiteY121" fmla="*/ 2146434 h 4620126"/>
              <a:gd name="connsiteX122" fmla="*/ 7209322 w 8460606"/>
              <a:gd name="connsiteY122" fmla="*/ 2165684 h 4620126"/>
              <a:gd name="connsiteX123" fmla="*/ 7267074 w 8460606"/>
              <a:gd name="connsiteY123" fmla="*/ 2204185 h 4620126"/>
              <a:gd name="connsiteX124" fmla="*/ 7295950 w 8460606"/>
              <a:gd name="connsiteY124" fmla="*/ 2223436 h 4620126"/>
              <a:gd name="connsiteX125" fmla="*/ 7575082 w 8460606"/>
              <a:gd name="connsiteY125" fmla="*/ 2213811 h 4620126"/>
              <a:gd name="connsiteX126" fmla="*/ 7661710 w 8460606"/>
              <a:gd name="connsiteY126" fmla="*/ 2165684 h 4620126"/>
              <a:gd name="connsiteX127" fmla="*/ 7748337 w 8460606"/>
              <a:gd name="connsiteY127" fmla="*/ 2136808 h 4620126"/>
              <a:gd name="connsiteX128" fmla="*/ 7777213 w 8460606"/>
              <a:gd name="connsiteY128" fmla="*/ 2127183 h 4620126"/>
              <a:gd name="connsiteX129" fmla="*/ 7806089 w 8460606"/>
              <a:gd name="connsiteY129" fmla="*/ 2107933 h 4620126"/>
              <a:gd name="connsiteX130" fmla="*/ 7834964 w 8460606"/>
              <a:gd name="connsiteY130" fmla="*/ 2079057 h 4620126"/>
              <a:gd name="connsiteX131" fmla="*/ 7950468 w 8460606"/>
              <a:gd name="connsiteY131" fmla="*/ 2050181 h 4620126"/>
              <a:gd name="connsiteX132" fmla="*/ 7979343 w 8460606"/>
              <a:gd name="connsiteY132" fmla="*/ 2040556 h 4620126"/>
              <a:gd name="connsiteX133" fmla="*/ 8075596 w 8460606"/>
              <a:gd name="connsiteY133" fmla="*/ 2021305 h 4620126"/>
              <a:gd name="connsiteX134" fmla="*/ 8114097 w 8460606"/>
              <a:gd name="connsiteY134" fmla="*/ 2002055 h 4620126"/>
              <a:gd name="connsiteX135" fmla="*/ 8171849 w 8460606"/>
              <a:gd name="connsiteY135" fmla="*/ 1982804 h 4620126"/>
              <a:gd name="connsiteX136" fmla="*/ 8229600 w 8460606"/>
              <a:gd name="connsiteY136" fmla="*/ 1944303 h 4620126"/>
              <a:gd name="connsiteX137" fmla="*/ 8258476 w 8460606"/>
              <a:gd name="connsiteY137" fmla="*/ 1925053 h 4620126"/>
              <a:gd name="connsiteX138" fmla="*/ 8277726 w 8460606"/>
              <a:gd name="connsiteY138" fmla="*/ 1896177 h 4620126"/>
              <a:gd name="connsiteX139" fmla="*/ 8306602 w 8460606"/>
              <a:gd name="connsiteY139" fmla="*/ 1886552 h 4620126"/>
              <a:gd name="connsiteX140" fmla="*/ 8364354 w 8460606"/>
              <a:gd name="connsiteY140" fmla="*/ 1857676 h 4620126"/>
              <a:gd name="connsiteX141" fmla="*/ 8383604 w 8460606"/>
              <a:gd name="connsiteY141" fmla="*/ 1828800 h 4620126"/>
              <a:gd name="connsiteX142" fmla="*/ 8460606 w 8460606"/>
              <a:gd name="connsiteY14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53777 w 8460606"/>
              <a:gd name="connsiteY49" fmla="*/ 875899 h 4620126"/>
              <a:gd name="connsiteX50" fmla="*/ 5582653 w 8460606"/>
              <a:gd name="connsiteY50" fmla="*/ 962526 h 4620126"/>
              <a:gd name="connsiteX51" fmla="*/ 5592278 w 8460606"/>
              <a:gd name="connsiteY51" fmla="*/ 991402 h 4620126"/>
              <a:gd name="connsiteX52" fmla="*/ 5611529 w 8460606"/>
              <a:gd name="connsiteY52" fmla="*/ 1029903 h 4620126"/>
              <a:gd name="connsiteX53" fmla="*/ 5630779 w 8460606"/>
              <a:gd name="connsiteY53" fmla="*/ 1087655 h 4620126"/>
              <a:gd name="connsiteX54" fmla="*/ 5640404 w 8460606"/>
              <a:gd name="connsiteY54" fmla="*/ 1116531 h 4620126"/>
              <a:gd name="connsiteX55" fmla="*/ 5678905 w 8460606"/>
              <a:gd name="connsiteY55" fmla="*/ 1174282 h 4620126"/>
              <a:gd name="connsiteX56" fmla="*/ 5698156 w 8460606"/>
              <a:gd name="connsiteY56" fmla="*/ 1203158 h 4620126"/>
              <a:gd name="connsiteX57" fmla="*/ 5717406 w 8460606"/>
              <a:gd name="connsiteY57" fmla="*/ 1260909 h 4620126"/>
              <a:gd name="connsiteX58" fmla="*/ 5727032 w 8460606"/>
              <a:gd name="connsiteY58" fmla="*/ 1289785 h 4620126"/>
              <a:gd name="connsiteX59" fmla="*/ 5736657 w 8460606"/>
              <a:gd name="connsiteY59" fmla="*/ 1328286 h 4620126"/>
              <a:gd name="connsiteX60" fmla="*/ 5755908 w 8460606"/>
              <a:gd name="connsiteY60" fmla="*/ 1376413 h 4620126"/>
              <a:gd name="connsiteX61" fmla="*/ 5765533 w 8460606"/>
              <a:gd name="connsiteY61" fmla="*/ 1491916 h 4620126"/>
              <a:gd name="connsiteX62" fmla="*/ 5775158 w 8460606"/>
              <a:gd name="connsiteY62" fmla="*/ 1540042 h 4620126"/>
              <a:gd name="connsiteX63" fmla="*/ 5784783 w 8460606"/>
              <a:gd name="connsiteY63" fmla="*/ 1636295 h 4620126"/>
              <a:gd name="connsiteX64" fmla="*/ 5823284 w 8460606"/>
              <a:gd name="connsiteY64" fmla="*/ 1626669 h 4620126"/>
              <a:gd name="connsiteX65" fmla="*/ 5842535 w 8460606"/>
              <a:gd name="connsiteY65" fmla="*/ 1597794 h 4620126"/>
              <a:gd name="connsiteX66" fmla="*/ 5871411 w 8460606"/>
              <a:gd name="connsiteY66" fmla="*/ 1578543 h 4620126"/>
              <a:gd name="connsiteX67" fmla="*/ 5909912 w 8460606"/>
              <a:gd name="connsiteY67" fmla="*/ 1520792 h 4620126"/>
              <a:gd name="connsiteX68" fmla="*/ 5929162 w 8460606"/>
              <a:gd name="connsiteY68" fmla="*/ 1491916 h 4620126"/>
              <a:gd name="connsiteX69" fmla="*/ 5958038 w 8460606"/>
              <a:gd name="connsiteY69" fmla="*/ 1434164 h 4620126"/>
              <a:gd name="connsiteX70" fmla="*/ 5977289 w 8460606"/>
              <a:gd name="connsiteY70" fmla="*/ 1232034 h 4620126"/>
              <a:gd name="connsiteX71" fmla="*/ 5986914 w 8460606"/>
              <a:gd name="connsiteY71" fmla="*/ 1145406 h 4620126"/>
              <a:gd name="connsiteX72" fmla="*/ 6006164 w 8460606"/>
              <a:gd name="connsiteY72" fmla="*/ 1078029 h 4620126"/>
              <a:gd name="connsiteX73" fmla="*/ 6035040 w 8460606"/>
              <a:gd name="connsiteY73" fmla="*/ 808522 h 4620126"/>
              <a:gd name="connsiteX74" fmla="*/ 6054291 w 8460606"/>
              <a:gd name="connsiteY74" fmla="*/ 741145 h 4620126"/>
              <a:gd name="connsiteX75" fmla="*/ 6073541 w 8460606"/>
              <a:gd name="connsiteY75" fmla="*/ 683394 h 4620126"/>
              <a:gd name="connsiteX76" fmla="*/ 6092792 w 8460606"/>
              <a:gd name="connsiteY76" fmla="*/ 596766 h 4620126"/>
              <a:gd name="connsiteX77" fmla="*/ 6131293 w 8460606"/>
              <a:gd name="connsiteY77" fmla="*/ 462013 h 4620126"/>
              <a:gd name="connsiteX78" fmla="*/ 6150543 w 8460606"/>
              <a:gd name="connsiteY78" fmla="*/ 423512 h 4620126"/>
              <a:gd name="connsiteX79" fmla="*/ 6179419 w 8460606"/>
              <a:gd name="connsiteY79" fmla="*/ 317634 h 4620126"/>
              <a:gd name="connsiteX80" fmla="*/ 6198670 w 8460606"/>
              <a:gd name="connsiteY80" fmla="*/ 279133 h 4620126"/>
              <a:gd name="connsiteX81" fmla="*/ 6217920 w 8460606"/>
              <a:gd name="connsiteY81" fmla="*/ 221381 h 4620126"/>
              <a:gd name="connsiteX82" fmla="*/ 6275672 w 8460606"/>
              <a:gd name="connsiteY82" fmla="*/ 115503 h 4620126"/>
              <a:gd name="connsiteX83" fmla="*/ 6294922 w 8460606"/>
              <a:gd name="connsiteY83" fmla="*/ 57752 h 4620126"/>
              <a:gd name="connsiteX84" fmla="*/ 6304548 w 8460606"/>
              <a:gd name="connsiteY84" fmla="*/ 28876 h 4620126"/>
              <a:gd name="connsiteX85" fmla="*/ 6323798 w 8460606"/>
              <a:gd name="connsiteY85" fmla="*/ 0 h 4620126"/>
              <a:gd name="connsiteX86" fmla="*/ 6352674 w 8460606"/>
              <a:gd name="connsiteY86" fmla="*/ 9625 h 4620126"/>
              <a:gd name="connsiteX87" fmla="*/ 6371924 w 8460606"/>
              <a:gd name="connsiteY87" fmla="*/ 38501 h 4620126"/>
              <a:gd name="connsiteX88" fmla="*/ 6400800 w 8460606"/>
              <a:gd name="connsiteY88" fmla="*/ 67377 h 4620126"/>
              <a:gd name="connsiteX89" fmla="*/ 6420051 w 8460606"/>
              <a:gd name="connsiteY89" fmla="*/ 125128 h 4620126"/>
              <a:gd name="connsiteX90" fmla="*/ 6458552 w 8460606"/>
              <a:gd name="connsiteY90" fmla="*/ 182880 h 4620126"/>
              <a:gd name="connsiteX91" fmla="*/ 6477802 w 8460606"/>
              <a:gd name="connsiteY91" fmla="*/ 211756 h 4620126"/>
              <a:gd name="connsiteX92" fmla="*/ 6516303 w 8460606"/>
              <a:gd name="connsiteY92" fmla="*/ 298383 h 4620126"/>
              <a:gd name="connsiteX93" fmla="*/ 6545179 w 8460606"/>
              <a:gd name="connsiteY93" fmla="*/ 442762 h 4620126"/>
              <a:gd name="connsiteX94" fmla="*/ 6564430 w 8460606"/>
              <a:gd name="connsiteY94" fmla="*/ 471638 h 4620126"/>
              <a:gd name="connsiteX95" fmla="*/ 6593305 w 8460606"/>
              <a:gd name="connsiteY95" fmla="*/ 529389 h 4620126"/>
              <a:gd name="connsiteX96" fmla="*/ 6602931 w 8460606"/>
              <a:gd name="connsiteY96" fmla="*/ 558265 h 4620126"/>
              <a:gd name="connsiteX97" fmla="*/ 6631806 w 8460606"/>
              <a:gd name="connsiteY97" fmla="*/ 567891 h 4620126"/>
              <a:gd name="connsiteX98" fmla="*/ 6651057 w 8460606"/>
              <a:gd name="connsiteY98" fmla="*/ 596766 h 4620126"/>
              <a:gd name="connsiteX99" fmla="*/ 6699183 w 8460606"/>
              <a:gd name="connsiteY99" fmla="*/ 654518 h 4620126"/>
              <a:gd name="connsiteX100" fmla="*/ 6728059 w 8460606"/>
              <a:gd name="connsiteY100" fmla="*/ 712269 h 4620126"/>
              <a:gd name="connsiteX101" fmla="*/ 6737684 w 8460606"/>
              <a:gd name="connsiteY101" fmla="*/ 750771 h 4620126"/>
              <a:gd name="connsiteX102" fmla="*/ 6766560 w 8460606"/>
              <a:gd name="connsiteY102" fmla="*/ 808522 h 4620126"/>
              <a:gd name="connsiteX103" fmla="*/ 6776185 w 8460606"/>
              <a:gd name="connsiteY103" fmla="*/ 847023 h 4620126"/>
              <a:gd name="connsiteX104" fmla="*/ 6785811 w 8460606"/>
              <a:gd name="connsiteY104" fmla="*/ 904775 h 4620126"/>
              <a:gd name="connsiteX105" fmla="*/ 6805061 w 8460606"/>
              <a:gd name="connsiteY105" fmla="*/ 933651 h 4620126"/>
              <a:gd name="connsiteX106" fmla="*/ 6824312 w 8460606"/>
              <a:gd name="connsiteY106" fmla="*/ 1010653 h 4620126"/>
              <a:gd name="connsiteX107" fmla="*/ 6833937 w 8460606"/>
              <a:gd name="connsiteY107" fmla="*/ 1049154 h 4620126"/>
              <a:gd name="connsiteX108" fmla="*/ 6853188 w 8460606"/>
              <a:gd name="connsiteY108" fmla="*/ 1116531 h 4620126"/>
              <a:gd name="connsiteX109" fmla="*/ 6862813 w 8460606"/>
              <a:gd name="connsiteY109" fmla="*/ 1174282 h 4620126"/>
              <a:gd name="connsiteX110" fmla="*/ 6872438 w 8460606"/>
              <a:gd name="connsiteY110" fmla="*/ 1655545 h 4620126"/>
              <a:gd name="connsiteX111" fmla="*/ 6882063 w 8460606"/>
              <a:gd name="connsiteY111" fmla="*/ 1684421 h 4620126"/>
              <a:gd name="connsiteX112" fmla="*/ 6891689 w 8460606"/>
              <a:gd name="connsiteY112" fmla="*/ 1751798 h 4620126"/>
              <a:gd name="connsiteX113" fmla="*/ 6910939 w 8460606"/>
              <a:gd name="connsiteY113" fmla="*/ 1780674 h 4620126"/>
              <a:gd name="connsiteX114" fmla="*/ 6939815 w 8460606"/>
              <a:gd name="connsiteY114" fmla="*/ 1848051 h 4620126"/>
              <a:gd name="connsiteX115" fmla="*/ 6959065 w 8460606"/>
              <a:gd name="connsiteY115" fmla="*/ 1876926 h 4620126"/>
              <a:gd name="connsiteX116" fmla="*/ 6978316 w 8460606"/>
              <a:gd name="connsiteY116" fmla="*/ 1934678 h 4620126"/>
              <a:gd name="connsiteX117" fmla="*/ 7016817 w 8460606"/>
              <a:gd name="connsiteY117" fmla="*/ 1992429 h 4620126"/>
              <a:gd name="connsiteX118" fmla="*/ 7036068 w 8460606"/>
              <a:gd name="connsiteY118" fmla="*/ 2021305 h 4620126"/>
              <a:gd name="connsiteX119" fmla="*/ 7045693 w 8460606"/>
              <a:gd name="connsiteY119" fmla="*/ 2050181 h 4620126"/>
              <a:gd name="connsiteX120" fmla="*/ 7141945 w 8460606"/>
              <a:gd name="connsiteY120" fmla="*/ 2146434 h 4620126"/>
              <a:gd name="connsiteX121" fmla="*/ 7209322 w 8460606"/>
              <a:gd name="connsiteY121" fmla="*/ 2165684 h 4620126"/>
              <a:gd name="connsiteX122" fmla="*/ 7267074 w 8460606"/>
              <a:gd name="connsiteY122" fmla="*/ 2204185 h 4620126"/>
              <a:gd name="connsiteX123" fmla="*/ 7295950 w 8460606"/>
              <a:gd name="connsiteY123" fmla="*/ 2223436 h 4620126"/>
              <a:gd name="connsiteX124" fmla="*/ 7575082 w 8460606"/>
              <a:gd name="connsiteY124" fmla="*/ 2213811 h 4620126"/>
              <a:gd name="connsiteX125" fmla="*/ 7661710 w 8460606"/>
              <a:gd name="connsiteY125" fmla="*/ 2165684 h 4620126"/>
              <a:gd name="connsiteX126" fmla="*/ 7748337 w 8460606"/>
              <a:gd name="connsiteY126" fmla="*/ 2136808 h 4620126"/>
              <a:gd name="connsiteX127" fmla="*/ 7777213 w 8460606"/>
              <a:gd name="connsiteY127" fmla="*/ 2127183 h 4620126"/>
              <a:gd name="connsiteX128" fmla="*/ 7806089 w 8460606"/>
              <a:gd name="connsiteY128" fmla="*/ 2107933 h 4620126"/>
              <a:gd name="connsiteX129" fmla="*/ 7834964 w 8460606"/>
              <a:gd name="connsiteY129" fmla="*/ 2079057 h 4620126"/>
              <a:gd name="connsiteX130" fmla="*/ 7950468 w 8460606"/>
              <a:gd name="connsiteY130" fmla="*/ 2050181 h 4620126"/>
              <a:gd name="connsiteX131" fmla="*/ 7979343 w 8460606"/>
              <a:gd name="connsiteY131" fmla="*/ 2040556 h 4620126"/>
              <a:gd name="connsiteX132" fmla="*/ 8075596 w 8460606"/>
              <a:gd name="connsiteY132" fmla="*/ 2021305 h 4620126"/>
              <a:gd name="connsiteX133" fmla="*/ 8114097 w 8460606"/>
              <a:gd name="connsiteY133" fmla="*/ 2002055 h 4620126"/>
              <a:gd name="connsiteX134" fmla="*/ 8171849 w 8460606"/>
              <a:gd name="connsiteY134" fmla="*/ 1982804 h 4620126"/>
              <a:gd name="connsiteX135" fmla="*/ 8229600 w 8460606"/>
              <a:gd name="connsiteY135" fmla="*/ 1944303 h 4620126"/>
              <a:gd name="connsiteX136" fmla="*/ 8258476 w 8460606"/>
              <a:gd name="connsiteY136" fmla="*/ 1925053 h 4620126"/>
              <a:gd name="connsiteX137" fmla="*/ 8277726 w 8460606"/>
              <a:gd name="connsiteY137" fmla="*/ 1896177 h 4620126"/>
              <a:gd name="connsiteX138" fmla="*/ 8306602 w 8460606"/>
              <a:gd name="connsiteY138" fmla="*/ 1886552 h 4620126"/>
              <a:gd name="connsiteX139" fmla="*/ 8364354 w 8460606"/>
              <a:gd name="connsiteY139" fmla="*/ 1857676 h 4620126"/>
              <a:gd name="connsiteX140" fmla="*/ 8383604 w 8460606"/>
              <a:gd name="connsiteY140" fmla="*/ 1828800 h 4620126"/>
              <a:gd name="connsiteX141" fmla="*/ 8460606 w 8460606"/>
              <a:gd name="connsiteY14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592278 w 8460606"/>
              <a:gd name="connsiteY50" fmla="*/ 991402 h 4620126"/>
              <a:gd name="connsiteX51" fmla="*/ 5611529 w 8460606"/>
              <a:gd name="connsiteY51" fmla="*/ 1029903 h 4620126"/>
              <a:gd name="connsiteX52" fmla="*/ 5630779 w 8460606"/>
              <a:gd name="connsiteY52" fmla="*/ 1087655 h 4620126"/>
              <a:gd name="connsiteX53" fmla="*/ 5640404 w 8460606"/>
              <a:gd name="connsiteY53" fmla="*/ 1116531 h 4620126"/>
              <a:gd name="connsiteX54" fmla="*/ 5678905 w 8460606"/>
              <a:gd name="connsiteY54" fmla="*/ 1174282 h 4620126"/>
              <a:gd name="connsiteX55" fmla="*/ 5698156 w 8460606"/>
              <a:gd name="connsiteY55" fmla="*/ 1203158 h 4620126"/>
              <a:gd name="connsiteX56" fmla="*/ 5717406 w 8460606"/>
              <a:gd name="connsiteY56" fmla="*/ 1260909 h 4620126"/>
              <a:gd name="connsiteX57" fmla="*/ 5727032 w 8460606"/>
              <a:gd name="connsiteY57" fmla="*/ 1289785 h 4620126"/>
              <a:gd name="connsiteX58" fmla="*/ 5736657 w 8460606"/>
              <a:gd name="connsiteY58" fmla="*/ 1328286 h 4620126"/>
              <a:gd name="connsiteX59" fmla="*/ 5755908 w 8460606"/>
              <a:gd name="connsiteY59" fmla="*/ 1376413 h 4620126"/>
              <a:gd name="connsiteX60" fmla="*/ 5765533 w 8460606"/>
              <a:gd name="connsiteY60" fmla="*/ 1491916 h 4620126"/>
              <a:gd name="connsiteX61" fmla="*/ 5775158 w 8460606"/>
              <a:gd name="connsiteY61" fmla="*/ 1540042 h 4620126"/>
              <a:gd name="connsiteX62" fmla="*/ 5784783 w 8460606"/>
              <a:gd name="connsiteY62" fmla="*/ 1636295 h 4620126"/>
              <a:gd name="connsiteX63" fmla="*/ 5823284 w 8460606"/>
              <a:gd name="connsiteY63" fmla="*/ 1626669 h 4620126"/>
              <a:gd name="connsiteX64" fmla="*/ 5842535 w 8460606"/>
              <a:gd name="connsiteY64" fmla="*/ 1597794 h 4620126"/>
              <a:gd name="connsiteX65" fmla="*/ 5871411 w 8460606"/>
              <a:gd name="connsiteY65" fmla="*/ 1578543 h 4620126"/>
              <a:gd name="connsiteX66" fmla="*/ 5909912 w 8460606"/>
              <a:gd name="connsiteY66" fmla="*/ 1520792 h 4620126"/>
              <a:gd name="connsiteX67" fmla="*/ 5929162 w 8460606"/>
              <a:gd name="connsiteY67" fmla="*/ 1491916 h 4620126"/>
              <a:gd name="connsiteX68" fmla="*/ 5958038 w 8460606"/>
              <a:gd name="connsiteY68" fmla="*/ 1434164 h 4620126"/>
              <a:gd name="connsiteX69" fmla="*/ 5977289 w 8460606"/>
              <a:gd name="connsiteY69" fmla="*/ 1232034 h 4620126"/>
              <a:gd name="connsiteX70" fmla="*/ 5986914 w 8460606"/>
              <a:gd name="connsiteY70" fmla="*/ 1145406 h 4620126"/>
              <a:gd name="connsiteX71" fmla="*/ 6006164 w 8460606"/>
              <a:gd name="connsiteY71" fmla="*/ 1078029 h 4620126"/>
              <a:gd name="connsiteX72" fmla="*/ 6035040 w 8460606"/>
              <a:gd name="connsiteY72" fmla="*/ 808522 h 4620126"/>
              <a:gd name="connsiteX73" fmla="*/ 6054291 w 8460606"/>
              <a:gd name="connsiteY73" fmla="*/ 741145 h 4620126"/>
              <a:gd name="connsiteX74" fmla="*/ 6073541 w 8460606"/>
              <a:gd name="connsiteY74" fmla="*/ 683394 h 4620126"/>
              <a:gd name="connsiteX75" fmla="*/ 6092792 w 8460606"/>
              <a:gd name="connsiteY75" fmla="*/ 596766 h 4620126"/>
              <a:gd name="connsiteX76" fmla="*/ 6131293 w 8460606"/>
              <a:gd name="connsiteY76" fmla="*/ 462013 h 4620126"/>
              <a:gd name="connsiteX77" fmla="*/ 6150543 w 8460606"/>
              <a:gd name="connsiteY77" fmla="*/ 423512 h 4620126"/>
              <a:gd name="connsiteX78" fmla="*/ 6179419 w 8460606"/>
              <a:gd name="connsiteY78" fmla="*/ 317634 h 4620126"/>
              <a:gd name="connsiteX79" fmla="*/ 6198670 w 8460606"/>
              <a:gd name="connsiteY79" fmla="*/ 279133 h 4620126"/>
              <a:gd name="connsiteX80" fmla="*/ 6217920 w 8460606"/>
              <a:gd name="connsiteY80" fmla="*/ 221381 h 4620126"/>
              <a:gd name="connsiteX81" fmla="*/ 6275672 w 8460606"/>
              <a:gd name="connsiteY81" fmla="*/ 115503 h 4620126"/>
              <a:gd name="connsiteX82" fmla="*/ 6294922 w 8460606"/>
              <a:gd name="connsiteY82" fmla="*/ 57752 h 4620126"/>
              <a:gd name="connsiteX83" fmla="*/ 6304548 w 8460606"/>
              <a:gd name="connsiteY83" fmla="*/ 28876 h 4620126"/>
              <a:gd name="connsiteX84" fmla="*/ 6323798 w 8460606"/>
              <a:gd name="connsiteY84" fmla="*/ 0 h 4620126"/>
              <a:gd name="connsiteX85" fmla="*/ 6352674 w 8460606"/>
              <a:gd name="connsiteY85" fmla="*/ 9625 h 4620126"/>
              <a:gd name="connsiteX86" fmla="*/ 6371924 w 8460606"/>
              <a:gd name="connsiteY86" fmla="*/ 38501 h 4620126"/>
              <a:gd name="connsiteX87" fmla="*/ 6400800 w 8460606"/>
              <a:gd name="connsiteY87" fmla="*/ 67377 h 4620126"/>
              <a:gd name="connsiteX88" fmla="*/ 6420051 w 8460606"/>
              <a:gd name="connsiteY88" fmla="*/ 125128 h 4620126"/>
              <a:gd name="connsiteX89" fmla="*/ 6458552 w 8460606"/>
              <a:gd name="connsiteY89" fmla="*/ 182880 h 4620126"/>
              <a:gd name="connsiteX90" fmla="*/ 6477802 w 8460606"/>
              <a:gd name="connsiteY90" fmla="*/ 211756 h 4620126"/>
              <a:gd name="connsiteX91" fmla="*/ 6516303 w 8460606"/>
              <a:gd name="connsiteY91" fmla="*/ 298383 h 4620126"/>
              <a:gd name="connsiteX92" fmla="*/ 6545179 w 8460606"/>
              <a:gd name="connsiteY92" fmla="*/ 442762 h 4620126"/>
              <a:gd name="connsiteX93" fmla="*/ 6564430 w 8460606"/>
              <a:gd name="connsiteY93" fmla="*/ 471638 h 4620126"/>
              <a:gd name="connsiteX94" fmla="*/ 6593305 w 8460606"/>
              <a:gd name="connsiteY94" fmla="*/ 529389 h 4620126"/>
              <a:gd name="connsiteX95" fmla="*/ 6602931 w 8460606"/>
              <a:gd name="connsiteY95" fmla="*/ 558265 h 4620126"/>
              <a:gd name="connsiteX96" fmla="*/ 6631806 w 8460606"/>
              <a:gd name="connsiteY96" fmla="*/ 567891 h 4620126"/>
              <a:gd name="connsiteX97" fmla="*/ 6651057 w 8460606"/>
              <a:gd name="connsiteY97" fmla="*/ 596766 h 4620126"/>
              <a:gd name="connsiteX98" fmla="*/ 6699183 w 8460606"/>
              <a:gd name="connsiteY98" fmla="*/ 654518 h 4620126"/>
              <a:gd name="connsiteX99" fmla="*/ 6728059 w 8460606"/>
              <a:gd name="connsiteY99" fmla="*/ 712269 h 4620126"/>
              <a:gd name="connsiteX100" fmla="*/ 6737684 w 8460606"/>
              <a:gd name="connsiteY100" fmla="*/ 750771 h 4620126"/>
              <a:gd name="connsiteX101" fmla="*/ 6766560 w 8460606"/>
              <a:gd name="connsiteY101" fmla="*/ 808522 h 4620126"/>
              <a:gd name="connsiteX102" fmla="*/ 6776185 w 8460606"/>
              <a:gd name="connsiteY102" fmla="*/ 847023 h 4620126"/>
              <a:gd name="connsiteX103" fmla="*/ 6785811 w 8460606"/>
              <a:gd name="connsiteY103" fmla="*/ 904775 h 4620126"/>
              <a:gd name="connsiteX104" fmla="*/ 6805061 w 8460606"/>
              <a:gd name="connsiteY104" fmla="*/ 933651 h 4620126"/>
              <a:gd name="connsiteX105" fmla="*/ 6824312 w 8460606"/>
              <a:gd name="connsiteY105" fmla="*/ 1010653 h 4620126"/>
              <a:gd name="connsiteX106" fmla="*/ 6833937 w 8460606"/>
              <a:gd name="connsiteY106" fmla="*/ 1049154 h 4620126"/>
              <a:gd name="connsiteX107" fmla="*/ 6853188 w 8460606"/>
              <a:gd name="connsiteY107" fmla="*/ 1116531 h 4620126"/>
              <a:gd name="connsiteX108" fmla="*/ 6862813 w 8460606"/>
              <a:gd name="connsiteY108" fmla="*/ 1174282 h 4620126"/>
              <a:gd name="connsiteX109" fmla="*/ 6872438 w 8460606"/>
              <a:gd name="connsiteY109" fmla="*/ 1655545 h 4620126"/>
              <a:gd name="connsiteX110" fmla="*/ 6882063 w 8460606"/>
              <a:gd name="connsiteY110" fmla="*/ 1684421 h 4620126"/>
              <a:gd name="connsiteX111" fmla="*/ 6891689 w 8460606"/>
              <a:gd name="connsiteY111" fmla="*/ 1751798 h 4620126"/>
              <a:gd name="connsiteX112" fmla="*/ 6910939 w 8460606"/>
              <a:gd name="connsiteY112" fmla="*/ 1780674 h 4620126"/>
              <a:gd name="connsiteX113" fmla="*/ 6939815 w 8460606"/>
              <a:gd name="connsiteY113" fmla="*/ 1848051 h 4620126"/>
              <a:gd name="connsiteX114" fmla="*/ 6959065 w 8460606"/>
              <a:gd name="connsiteY114" fmla="*/ 1876926 h 4620126"/>
              <a:gd name="connsiteX115" fmla="*/ 6978316 w 8460606"/>
              <a:gd name="connsiteY115" fmla="*/ 1934678 h 4620126"/>
              <a:gd name="connsiteX116" fmla="*/ 7016817 w 8460606"/>
              <a:gd name="connsiteY116" fmla="*/ 1992429 h 4620126"/>
              <a:gd name="connsiteX117" fmla="*/ 7036068 w 8460606"/>
              <a:gd name="connsiteY117" fmla="*/ 2021305 h 4620126"/>
              <a:gd name="connsiteX118" fmla="*/ 7045693 w 8460606"/>
              <a:gd name="connsiteY118" fmla="*/ 2050181 h 4620126"/>
              <a:gd name="connsiteX119" fmla="*/ 7141945 w 8460606"/>
              <a:gd name="connsiteY119" fmla="*/ 2146434 h 4620126"/>
              <a:gd name="connsiteX120" fmla="*/ 7209322 w 8460606"/>
              <a:gd name="connsiteY120" fmla="*/ 2165684 h 4620126"/>
              <a:gd name="connsiteX121" fmla="*/ 7267074 w 8460606"/>
              <a:gd name="connsiteY121" fmla="*/ 2204185 h 4620126"/>
              <a:gd name="connsiteX122" fmla="*/ 7295950 w 8460606"/>
              <a:gd name="connsiteY122" fmla="*/ 2223436 h 4620126"/>
              <a:gd name="connsiteX123" fmla="*/ 7575082 w 8460606"/>
              <a:gd name="connsiteY123" fmla="*/ 2213811 h 4620126"/>
              <a:gd name="connsiteX124" fmla="*/ 7661710 w 8460606"/>
              <a:gd name="connsiteY124" fmla="*/ 2165684 h 4620126"/>
              <a:gd name="connsiteX125" fmla="*/ 7748337 w 8460606"/>
              <a:gd name="connsiteY125" fmla="*/ 2136808 h 4620126"/>
              <a:gd name="connsiteX126" fmla="*/ 7777213 w 8460606"/>
              <a:gd name="connsiteY126" fmla="*/ 2127183 h 4620126"/>
              <a:gd name="connsiteX127" fmla="*/ 7806089 w 8460606"/>
              <a:gd name="connsiteY127" fmla="*/ 2107933 h 4620126"/>
              <a:gd name="connsiteX128" fmla="*/ 7834964 w 8460606"/>
              <a:gd name="connsiteY128" fmla="*/ 2079057 h 4620126"/>
              <a:gd name="connsiteX129" fmla="*/ 7950468 w 8460606"/>
              <a:gd name="connsiteY129" fmla="*/ 2050181 h 4620126"/>
              <a:gd name="connsiteX130" fmla="*/ 7979343 w 8460606"/>
              <a:gd name="connsiteY130" fmla="*/ 2040556 h 4620126"/>
              <a:gd name="connsiteX131" fmla="*/ 8075596 w 8460606"/>
              <a:gd name="connsiteY131" fmla="*/ 2021305 h 4620126"/>
              <a:gd name="connsiteX132" fmla="*/ 8114097 w 8460606"/>
              <a:gd name="connsiteY132" fmla="*/ 2002055 h 4620126"/>
              <a:gd name="connsiteX133" fmla="*/ 8171849 w 8460606"/>
              <a:gd name="connsiteY133" fmla="*/ 1982804 h 4620126"/>
              <a:gd name="connsiteX134" fmla="*/ 8229600 w 8460606"/>
              <a:gd name="connsiteY134" fmla="*/ 1944303 h 4620126"/>
              <a:gd name="connsiteX135" fmla="*/ 8258476 w 8460606"/>
              <a:gd name="connsiteY135" fmla="*/ 1925053 h 4620126"/>
              <a:gd name="connsiteX136" fmla="*/ 8277726 w 8460606"/>
              <a:gd name="connsiteY136" fmla="*/ 1896177 h 4620126"/>
              <a:gd name="connsiteX137" fmla="*/ 8306602 w 8460606"/>
              <a:gd name="connsiteY137" fmla="*/ 1886552 h 4620126"/>
              <a:gd name="connsiteX138" fmla="*/ 8364354 w 8460606"/>
              <a:gd name="connsiteY138" fmla="*/ 1857676 h 4620126"/>
              <a:gd name="connsiteX139" fmla="*/ 8383604 w 8460606"/>
              <a:gd name="connsiteY139" fmla="*/ 1828800 h 4620126"/>
              <a:gd name="connsiteX140" fmla="*/ 8460606 w 8460606"/>
              <a:gd name="connsiteY140"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30779 w 8460606"/>
              <a:gd name="connsiteY51" fmla="*/ 1087655 h 4620126"/>
              <a:gd name="connsiteX52" fmla="*/ 5640404 w 8460606"/>
              <a:gd name="connsiteY52" fmla="*/ 1116531 h 4620126"/>
              <a:gd name="connsiteX53" fmla="*/ 5678905 w 8460606"/>
              <a:gd name="connsiteY53" fmla="*/ 1174282 h 4620126"/>
              <a:gd name="connsiteX54" fmla="*/ 5698156 w 8460606"/>
              <a:gd name="connsiteY54" fmla="*/ 1203158 h 4620126"/>
              <a:gd name="connsiteX55" fmla="*/ 5717406 w 8460606"/>
              <a:gd name="connsiteY55" fmla="*/ 1260909 h 4620126"/>
              <a:gd name="connsiteX56" fmla="*/ 5727032 w 8460606"/>
              <a:gd name="connsiteY56" fmla="*/ 1289785 h 4620126"/>
              <a:gd name="connsiteX57" fmla="*/ 5736657 w 8460606"/>
              <a:gd name="connsiteY57" fmla="*/ 1328286 h 4620126"/>
              <a:gd name="connsiteX58" fmla="*/ 5755908 w 8460606"/>
              <a:gd name="connsiteY58" fmla="*/ 1376413 h 4620126"/>
              <a:gd name="connsiteX59" fmla="*/ 5765533 w 8460606"/>
              <a:gd name="connsiteY59" fmla="*/ 1491916 h 4620126"/>
              <a:gd name="connsiteX60" fmla="*/ 5775158 w 8460606"/>
              <a:gd name="connsiteY60" fmla="*/ 1540042 h 4620126"/>
              <a:gd name="connsiteX61" fmla="*/ 5784783 w 8460606"/>
              <a:gd name="connsiteY61" fmla="*/ 1636295 h 4620126"/>
              <a:gd name="connsiteX62" fmla="*/ 5823284 w 8460606"/>
              <a:gd name="connsiteY62" fmla="*/ 1626669 h 4620126"/>
              <a:gd name="connsiteX63" fmla="*/ 5842535 w 8460606"/>
              <a:gd name="connsiteY63" fmla="*/ 1597794 h 4620126"/>
              <a:gd name="connsiteX64" fmla="*/ 5871411 w 8460606"/>
              <a:gd name="connsiteY64" fmla="*/ 1578543 h 4620126"/>
              <a:gd name="connsiteX65" fmla="*/ 5909912 w 8460606"/>
              <a:gd name="connsiteY65" fmla="*/ 1520792 h 4620126"/>
              <a:gd name="connsiteX66" fmla="*/ 5929162 w 8460606"/>
              <a:gd name="connsiteY66" fmla="*/ 1491916 h 4620126"/>
              <a:gd name="connsiteX67" fmla="*/ 5958038 w 8460606"/>
              <a:gd name="connsiteY67" fmla="*/ 1434164 h 4620126"/>
              <a:gd name="connsiteX68" fmla="*/ 5977289 w 8460606"/>
              <a:gd name="connsiteY68" fmla="*/ 1232034 h 4620126"/>
              <a:gd name="connsiteX69" fmla="*/ 5986914 w 8460606"/>
              <a:gd name="connsiteY69" fmla="*/ 1145406 h 4620126"/>
              <a:gd name="connsiteX70" fmla="*/ 6006164 w 8460606"/>
              <a:gd name="connsiteY70" fmla="*/ 1078029 h 4620126"/>
              <a:gd name="connsiteX71" fmla="*/ 6035040 w 8460606"/>
              <a:gd name="connsiteY71" fmla="*/ 808522 h 4620126"/>
              <a:gd name="connsiteX72" fmla="*/ 6054291 w 8460606"/>
              <a:gd name="connsiteY72" fmla="*/ 741145 h 4620126"/>
              <a:gd name="connsiteX73" fmla="*/ 6073541 w 8460606"/>
              <a:gd name="connsiteY73" fmla="*/ 683394 h 4620126"/>
              <a:gd name="connsiteX74" fmla="*/ 6092792 w 8460606"/>
              <a:gd name="connsiteY74" fmla="*/ 596766 h 4620126"/>
              <a:gd name="connsiteX75" fmla="*/ 6131293 w 8460606"/>
              <a:gd name="connsiteY75" fmla="*/ 462013 h 4620126"/>
              <a:gd name="connsiteX76" fmla="*/ 6150543 w 8460606"/>
              <a:gd name="connsiteY76" fmla="*/ 423512 h 4620126"/>
              <a:gd name="connsiteX77" fmla="*/ 6179419 w 8460606"/>
              <a:gd name="connsiteY77" fmla="*/ 317634 h 4620126"/>
              <a:gd name="connsiteX78" fmla="*/ 6198670 w 8460606"/>
              <a:gd name="connsiteY78" fmla="*/ 279133 h 4620126"/>
              <a:gd name="connsiteX79" fmla="*/ 6217920 w 8460606"/>
              <a:gd name="connsiteY79" fmla="*/ 221381 h 4620126"/>
              <a:gd name="connsiteX80" fmla="*/ 6275672 w 8460606"/>
              <a:gd name="connsiteY80" fmla="*/ 115503 h 4620126"/>
              <a:gd name="connsiteX81" fmla="*/ 6294922 w 8460606"/>
              <a:gd name="connsiteY81" fmla="*/ 57752 h 4620126"/>
              <a:gd name="connsiteX82" fmla="*/ 6304548 w 8460606"/>
              <a:gd name="connsiteY82" fmla="*/ 28876 h 4620126"/>
              <a:gd name="connsiteX83" fmla="*/ 6323798 w 8460606"/>
              <a:gd name="connsiteY83" fmla="*/ 0 h 4620126"/>
              <a:gd name="connsiteX84" fmla="*/ 6352674 w 8460606"/>
              <a:gd name="connsiteY84" fmla="*/ 9625 h 4620126"/>
              <a:gd name="connsiteX85" fmla="*/ 6371924 w 8460606"/>
              <a:gd name="connsiteY85" fmla="*/ 38501 h 4620126"/>
              <a:gd name="connsiteX86" fmla="*/ 6400800 w 8460606"/>
              <a:gd name="connsiteY86" fmla="*/ 67377 h 4620126"/>
              <a:gd name="connsiteX87" fmla="*/ 6420051 w 8460606"/>
              <a:gd name="connsiteY87" fmla="*/ 125128 h 4620126"/>
              <a:gd name="connsiteX88" fmla="*/ 6458552 w 8460606"/>
              <a:gd name="connsiteY88" fmla="*/ 182880 h 4620126"/>
              <a:gd name="connsiteX89" fmla="*/ 6477802 w 8460606"/>
              <a:gd name="connsiteY89" fmla="*/ 211756 h 4620126"/>
              <a:gd name="connsiteX90" fmla="*/ 6516303 w 8460606"/>
              <a:gd name="connsiteY90" fmla="*/ 298383 h 4620126"/>
              <a:gd name="connsiteX91" fmla="*/ 6545179 w 8460606"/>
              <a:gd name="connsiteY91" fmla="*/ 442762 h 4620126"/>
              <a:gd name="connsiteX92" fmla="*/ 6564430 w 8460606"/>
              <a:gd name="connsiteY92" fmla="*/ 471638 h 4620126"/>
              <a:gd name="connsiteX93" fmla="*/ 6593305 w 8460606"/>
              <a:gd name="connsiteY93" fmla="*/ 529389 h 4620126"/>
              <a:gd name="connsiteX94" fmla="*/ 6602931 w 8460606"/>
              <a:gd name="connsiteY94" fmla="*/ 558265 h 4620126"/>
              <a:gd name="connsiteX95" fmla="*/ 6631806 w 8460606"/>
              <a:gd name="connsiteY95" fmla="*/ 567891 h 4620126"/>
              <a:gd name="connsiteX96" fmla="*/ 6651057 w 8460606"/>
              <a:gd name="connsiteY96" fmla="*/ 596766 h 4620126"/>
              <a:gd name="connsiteX97" fmla="*/ 6699183 w 8460606"/>
              <a:gd name="connsiteY97" fmla="*/ 654518 h 4620126"/>
              <a:gd name="connsiteX98" fmla="*/ 6728059 w 8460606"/>
              <a:gd name="connsiteY98" fmla="*/ 712269 h 4620126"/>
              <a:gd name="connsiteX99" fmla="*/ 6737684 w 8460606"/>
              <a:gd name="connsiteY99" fmla="*/ 750771 h 4620126"/>
              <a:gd name="connsiteX100" fmla="*/ 6766560 w 8460606"/>
              <a:gd name="connsiteY100" fmla="*/ 808522 h 4620126"/>
              <a:gd name="connsiteX101" fmla="*/ 6776185 w 8460606"/>
              <a:gd name="connsiteY101" fmla="*/ 847023 h 4620126"/>
              <a:gd name="connsiteX102" fmla="*/ 6785811 w 8460606"/>
              <a:gd name="connsiteY102" fmla="*/ 904775 h 4620126"/>
              <a:gd name="connsiteX103" fmla="*/ 6805061 w 8460606"/>
              <a:gd name="connsiteY103" fmla="*/ 933651 h 4620126"/>
              <a:gd name="connsiteX104" fmla="*/ 6824312 w 8460606"/>
              <a:gd name="connsiteY104" fmla="*/ 1010653 h 4620126"/>
              <a:gd name="connsiteX105" fmla="*/ 6833937 w 8460606"/>
              <a:gd name="connsiteY105" fmla="*/ 1049154 h 4620126"/>
              <a:gd name="connsiteX106" fmla="*/ 6853188 w 8460606"/>
              <a:gd name="connsiteY106" fmla="*/ 1116531 h 4620126"/>
              <a:gd name="connsiteX107" fmla="*/ 6862813 w 8460606"/>
              <a:gd name="connsiteY107" fmla="*/ 1174282 h 4620126"/>
              <a:gd name="connsiteX108" fmla="*/ 6872438 w 8460606"/>
              <a:gd name="connsiteY108" fmla="*/ 1655545 h 4620126"/>
              <a:gd name="connsiteX109" fmla="*/ 6882063 w 8460606"/>
              <a:gd name="connsiteY109" fmla="*/ 1684421 h 4620126"/>
              <a:gd name="connsiteX110" fmla="*/ 6891689 w 8460606"/>
              <a:gd name="connsiteY110" fmla="*/ 1751798 h 4620126"/>
              <a:gd name="connsiteX111" fmla="*/ 6910939 w 8460606"/>
              <a:gd name="connsiteY111" fmla="*/ 1780674 h 4620126"/>
              <a:gd name="connsiteX112" fmla="*/ 6939815 w 8460606"/>
              <a:gd name="connsiteY112" fmla="*/ 1848051 h 4620126"/>
              <a:gd name="connsiteX113" fmla="*/ 6959065 w 8460606"/>
              <a:gd name="connsiteY113" fmla="*/ 1876926 h 4620126"/>
              <a:gd name="connsiteX114" fmla="*/ 6978316 w 8460606"/>
              <a:gd name="connsiteY114" fmla="*/ 1934678 h 4620126"/>
              <a:gd name="connsiteX115" fmla="*/ 7016817 w 8460606"/>
              <a:gd name="connsiteY115" fmla="*/ 1992429 h 4620126"/>
              <a:gd name="connsiteX116" fmla="*/ 7036068 w 8460606"/>
              <a:gd name="connsiteY116" fmla="*/ 2021305 h 4620126"/>
              <a:gd name="connsiteX117" fmla="*/ 7045693 w 8460606"/>
              <a:gd name="connsiteY117" fmla="*/ 2050181 h 4620126"/>
              <a:gd name="connsiteX118" fmla="*/ 7141945 w 8460606"/>
              <a:gd name="connsiteY118" fmla="*/ 2146434 h 4620126"/>
              <a:gd name="connsiteX119" fmla="*/ 7209322 w 8460606"/>
              <a:gd name="connsiteY119" fmla="*/ 2165684 h 4620126"/>
              <a:gd name="connsiteX120" fmla="*/ 7267074 w 8460606"/>
              <a:gd name="connsiteY120" fmla="*/ 2204185 h 4620126"/>
              <a:gd name="connsiteX121" fmla="*/ 7295950 w 8460606"/>
              <a:gd name="connsiteY121" fmla="*/ 2223436 h 4620126"/>
              <a:gd name="connsiteX122" fmla="*/ 7575082 w 8460606"/>
              <a:gd name="connsiteY122" fmla="*/ 2213811 h 4620126"/>
              <a:gd name="connsiteX123" fmla="*/ 7661710 w 8460606"/>
              <a:gd name="connsiteY123" fmla="*/ 2165684 h 4620126"/>
              <a:gd name="connsiteX124" fmla="*/ 7748337 w 8460606"/>
              <a:gd name="connsiteY124" fmla="*/ 2136808 h 4620126"/>
              <a:gd name="connsiteX125" fmla="*/ 7777213 w 8460606"/>
              <a:gd name="connsiteY125" fmla="*/ 2127183 h 4620126"/>
              <a:gd name="connsiteX126" fmla="*/ 7806089 w 8460606"/>
              <a:gd name="connsiteY126" fmla="*/ 2107933 h 4620126"/>
              <a:gd name="connsiteX127" fmla="*/ 7834964 w 8460606"/>
              <a:gd name="connsiteY127" fmla="*/ 2079057 h 4620126"/>
              <a:gd name="connsiteX128" fmla="*/ 7950468 w 8460606"/>
              <a:gd name="connsiteY128" fmla="*/ 2050181 h 4620126"/>
              <a:gd name="connsiteX129" fmla="*/ 7979343 w 8460606"/>
              <a:gd name="connsiteY129" fmla="*/ 2040556 h 4620126"/>
              <a:gd name="connsiteX130" fmla="*/ 8075596 w 8460606"/>
              <a:gd name="connsiteY130" fmla="*/ 2021305 h 4620126"/>
              <a:gd name="connsiteX131" fmla="*/ 8114097 w 8460606"/>
              <a:gd name="connsiteY131" fmla="*/ 2002055 h 4620126"/>
              <a:gd name="connsiteX132" fmla="*/ 8171849 w 8460606"/>
              <a:gd name="connsiteY132" fmla="*/ 1982804 h 4620126"/>
              <a:gd name="connsiteX133" fmla="*/ 8229600 w 8460606"/>
              <a:gd name="connsiteY133" fmla="*/ 1944303 h 4620126"/>
              <a:gd name="connsiteX134" fmla="*/ 8258476 w 8460606"/>
              <a:gd name="connsiteY134" fmla="*/ 1925053 h 4620126"/>
              <a:gd name="connsiteX135" fmla="*/ 8277726 w 8460606"/>
              <a:gd name="connsiteY135" fmla="*/ 1896177 h 4620126"/>
              <a:gd name="connsiteX136" fmla="*/ 8306602 w 8460606"/>
              <a:gd name="connsiteY136" fmla="*/ 1886552 h 4620126"/>
              <a:gd name="connsiteX137" fmla="*/ 8364354 w 8460606"/>
              <a:gd name="connsiteY137" fmla="*/ 1857676 h 4620126"/>
              <a:gd name="connsiteX138" fmla="*/ 8383604 w 8460606"/>
              <a:gd name="connsiteY138" fmla="*/ 1828800 h 4620126"/>
              <a:gd name="connsiteX139" fmla="*/ 8460606 w 8460606"/>
              <a:gd name="connsiteY139"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678905 w 8460606"/>
              <a:gd name="connsiteY52" fmla="*/ 1174282 h 4620126"/>
              <a:gd name="connsiteX53" fmla="*/ 5698156 w 8460606"/>
              <a:gd name="connsiteY53" fmla="*/ 1203158 h 4620126"/>
              <a:gd name="connsiteX54" fmla="*/ 5717406 w 8460606"/>
              <a:gd name="connsiteY54" fmla="*/ 1260909 h 4620126"/>
              <a:gd name="connsiteX55" fmla="*/ 5727032 w 8460606"/>
              <a:gd name="connsiteY55" fmla="*/ 1289785 h 4620126"/>
              <a:gd name="connsiteX56" fmla="*/ 5736657 w 8460606"/>
              <a:gd name="connsiteY56" fmla="*/ 1328286 h 4620126"/>
              <a:gd name="connsiteX57" fmla="*/ 5755908 w 8460606"/>
              <a:gd name="connsiteY57" fmla="*/ 1376413 h 4620126"/>
              <a:gd name="connsiteX58" fmla="*/ 5765533 w 8460606"/>
              <a:gd name="connsiteY58" fmla="*/ 1491916 h 4620126"/>
              <a:gd name="connsiteX59" fmla="*/ 5775158 w 8460606"/>
              <a:gd name="connsiteY59" fmla="*/ 1540042 h 4620126"/>
              <a:gd name="connsiteX60" fmla="*/ 5784783 w 8460606"/>
              <a:gd name="connsiteY60" fmla="*/ 1636295 h 4620126"/>
              <a:gd name="connsiteX61" fmla="*/ 5823284 w 8460606"/>
              <a:gd name="connsiteY61" fmla="*/ 1626669 h 4620126"/>
              <a:gd name="connsiteX62" fmla="*/ 5842535 w 8460606"/>
              <a:gd name="connsiteY62" fmla="*/ 1597794 h 4620126"/>
              <a:gd name="connsiteX63" fmla="*/ 5871411 w 8460606"/>
              <a:gd name="connsiteY63" fmla="*/ 1578543 h 4620126"/>
              <a:gd name="connsiteX64" fmla="*/ 5909912 w 8460606"/>
              <a:gd name="connsiteY64" fmla="*/ 1520792 h 4620126"/>
              <a:gd name="connsiteX65" fmla="*/ 5929162 w 8460606"/>
              <a:gd name="connsiteY65" fmla="*/ 1491916 h 4620126"/>
              <a:gd name="connsiteX66" fmla="*/ 5958038 w 8460606"/>
              <a:gd name="connsiteY66" fmla="*/ 1434164 h 4620126"/>
              <a:gd name="connsiteX67" fmla="*/ 5977289 w 8460606"/>
              <a:gd name="connsiteY67" fmla="*/ 1232034 h 4620126"/>
              <a:gd name="connsiteX68" fmla="*/ 5986914 w 8460606"/>
              <a:gd name="connsiteY68" fmla="*/ 1145406 h 4620126"/>
              <a:gd name="connsiteX69" fmla="*/ 6006164 w 8460606"/>
              <a:gd name="connsiteY69" fmla="*/ 1078029 h 4620126"/>
              <a:gd name="connsiteX70" fmla="*/ 6035040 w 8460606"/>
              <a:gd name="connsiteY70" fmla="*/ 808522 h 4620126"/>
              <a:gd name="connsiteX71" fmla="*/ 6054291 w 8460606"/>
              <a:gd name="connsiteY71" fmla="*/ 741145 h 4620126"/>
              <a:gd name="connsiteX72" fmla="*/ 6073541 w 8460606"/>
              <a:gd name="connsiteY72" fmla="*/ 683394 h 4620126"/>
              <a:gd name="connsiteX73" fmla="*/ 6092792 w 8460606"/>
              <a:gd name="connsiteY73" fmla="*/ 596766 h 4620126"/>
              <a:gd name="connsiteX74" fmla="*/ 6131293 w 8460606"/>
              <a:gd name="connsiteY74" fmla="*/ 462013 h 4620126"/>
              <a:gd name="connsiteX75" fmla="*/ 6150543 w 8460606"/>
              <a:gd name="connsiteY75" fmla="*/ 423512 h 4620126"/>
              <a:gd name="connsiteX76" fmla="*/ 6179419 w 8460606"/>
              <a:gd name="connsiteY76" fmla="*/ 317634 h 4620126"/>
              <a:gd name="connsiteX77" fmla="*/ 6198670 w 8460606"/>
              <a:gd name="connsiteY77" fmla="*/ 279133 h 4620126"/>
              <a:gd name="connsiteX78" fmla="*/ 6217920 w 8460606"/>
              <a:gd name="connsiteY78" fmla="*/ 221381 h 4620126"/>
              <a:gd name="connsiteX79" fmla="*/ 6275672 w 8460606"/>
              <a:gd name="connsiteY79" fmla="*/ 115503 h 4620126"/>
              <a:gd name="connsiteX80" fmla="*/ 6294922 w 8460606"/>
              <a:gd name="connsiteY80" fmla="*/ 57752 h 4620126"/>
              <a:gd name="connsiteX81" fmla="*/ 6304548 w 8460606"/>
              <a:gd name="connsiteY81" fmla="*/ 28876 h 4620126"/>
              <a:gd name="connsiteX82" fmla="*/ 6323798 w 8460606"/>
              <a:gd name="connsiteY82" fmla="*/ 0 h 4620126"/>
              <a:gd name="connsiteX83" fmla="*/ 6352674 w 8460606"/>
              <a:gd name="connsiteY83" fmla="*/ 9625 h 4620126"/>
              <a:gd name="connsiteX84" fmla="*/ 6371924 w 8460606"/>
              <a:gd name="connsiteY84" fmla="*/ 38501 h 4620126"/>
              <a:gd name="connsiteX85" fmla="*/ 6400800 w 8460606"/>
              <a:gd name="connsiteY85" fmla="*/ 67377 h 4620126"/>
              <a:gd name="connsiteX86" fmla="*/ 6420051 w 8460606"/>
              <a:gd name="connsiteY86" fmla="*/ 125128 h 4620126"/>
              <a:gd name="connsiteX87" fmla="*/ 6458552 w 8460606"/>
              <a:gd name="connsiteY87" fmla="*/ 182880 h 4620126"/>
              <a:gd name="connsiteX88" fmla="*/ 6477802 w 8460606"/>
              <a:gd name="connsiteY88" fmla="*/ 211756 h 4620126"/>
              <a:gd name="connsiteX89" fmla="*/ 6516303 w 8460606"/>
              <a:gd name="connsiteY89" fmla="*/ 298383 h 4620126"/>
              <a:gd name="connsiteX90" fmla="*/ 6545179 w 8460606"/>
              <a:gd name="connsiteY90" fmla="*/ 442762 h 4620126"/>
              <a:gd name="connsiteX91" fmla="*/ 6564430 w 8460606"/>
              <a:gd name="connsiteY91" fmla="*/ 471638 h 4620126"/>
              <a:gd name="connsiteX92" fmla="*/ 6593305 w 8460606"/>
              <a:gd name="connsiteY92" fmla="*/ 529389 h 4620126"/>
              <a:gd name="connsiteX93" fmla="*/ 6602931 w 8460606"/>
              <a:gd name="connsiteY93" fmla="*/ 558265 h 4620126"/>
              <a:gd name="connsiteX94" fmla="*/ 6631806 w 8460606"/>
              <a:gd name="connsiteY94" fmla="*/ 567891 h 4620126"/>
              <a:gd name="connsiteX95" fmla="*/ 6651057 w 8460606"/>
              <a:gd name="connsiteY95" fmla="*/ 596766 h 4620126"/>
              <a:gd name="connsiteX96" fmla="*/ 6699183 w 8460606"/>
              <a:gd name="connsiteY96" fmla="*/ 654518 h 4620126"/>
              <a:gd name="connsiteX97" fmla="*/ 6728059 w 8460606"/>
              <a:gd name="connsiteY97" fmla="*/ 712269 h 4620126"/>
              <a:gd name="connsiteX98" fmla="*/ 6737684 w 8460606"/>
              <a:gd name="connsiteY98" fmla="*/ 750771 h 4620126"/>
              <a:gd name="connsiteX99" fmla="*/ 6766560 w 8460606"/>
              <a:gd name="connsiteY99" fmla="*/ 808522 h 4620126"/>
              <a:gd name="connsiteX100" fmla="*/ 6776185 w 8460606"/>
              <a:gd name="connsiteY100" fmla="*/ 847023 h 4620126"/>
              <a:gd name="connsiteX101" fmla="*/ 6785811 w 8460606"/>
              <a:gd name="connsiteY101" fmla="*/ 904775 h 4620126"/>
              <a:gd name="connsiteX102" fmla="*/ 6805061 w 8460606"/>
              <a:gd name="connsiteY102" fmla="*/ 933651 h 4620126"/>
              <a:gd name="connsiteX103" fmla="*/ 6824312 w 8460606"/>
              <a:gd name="connsiteY103" fmla="*/ 1010653 h 4620126"/>
              <a:gd name="connsiteX104" fmla="*/ 6833937 w 8460606"/>
              <a:gd name="connsiteY104" fmla="*/ 1049154 h 4620126"/>
              <a:gd name="connsiteX105" fmla="*/ 6853188 w 8460606"/>
              <a:gd name="connsiteY105" fmla="*/ 1116531 h 4620126"/>
              <a:gd name="connsiteX106" fmla="*/ 6862813 w 8460606"/>
              <a:gd name="connsiteY106" fmla="*/ 1174282 h 4620126"/>
              <a:gd name="connsiteX107" fmla="*/ 6872438 w 8460606"/>
              <a:gd name="connsiteY107" fmla="*/ 1655545 h 4620126"/>
              <a:gd name="connsiteX108" fmla="*/ 6882063 w 8460606"/>
              <a:gd name="connsiteY108" fmla="*/ 1684421 h 4620126"/>
              <a:gd name="connsiteX109" fmla="*/ 6891689 w 8460606"/>
              <a:gd name="connsiteY109" fmla="*/ 1751798 h 4620126"/>
              <a:gd name="connsiteX110" fmla="*/ 6910939 w 8460606"/>
              <a:gd name="connsiteY110" fmla="*/ 1780674 h 4620126"/>
              <a:gd name="connsiteX111" fmla="*/ 6939815 w 8460606"/>
              <a:gd name="connsiteY111" fmla="*/ 1848051 h 4620126"/>
              <a:gd name="connsiteX112" fmla="*/ 6959065 w 8460606"/>
              <a:gd name="connsiteY112" fmla="*/ 1876926 h 4620126"/>
              <a:gd name="connsiteX113" fmla="*/ 6978316 w 8460606"/>
              <a:gd name="connsiteY113" fmla="*/ 1934678 h 4620126"/>
              <a:gd name="connsiteX114" fmla="*/ 7016817 w 8460606"/>
              <a:gd name="connsiteY114" fmla="*/ 1992429 h 4620126"/>
              <a:gd name="connsiteX115" fmla="*/ 7036068 w 8460606"/>
              <a:gd name="connsiteY115" fmla="*/ 2021305 h 4620126"/>
              <a:gd name="connsiteX116" fmla="*/ 7045693 w 8460606"/>
              <a:gd name="connsiteY116" fmla="*/ 2050181 h 4620126"/>
              <a:gd name="connsiteX117" fmla="*/ 7141945 w 8460606"/>
              <a:gd name="connsiteY117" fmla="*/ 2146434 h 4620126"/>
              <a:gd name="connsiteX118" fmla="*/ 7209322 w 8460606"/>
              <a:gd name="connsiteY118" fmla="*/ 2165684 h 4620126"/>
              <a:gd name="connsiteX119" fmla="*/ 7267074 w 8460606"/>
              <a:gd name="connsiteY119" fmla="*/ 2204185 h 4620126"/>
              <a:gd name="connsiteX120" fmla="*/ 7295950 w 8460606"/>
              <a:gd name="connsiteY120" fmla="*/ 2223436 h 4620126"/>
              <a:gd name="connsiteX121" fmla="*/ 7575082 w 8460606"/>
              <a:gd name="connsiteY121" fmla="*/ 2213811 h 4620126"/>
              <a:gd name="connsiteX122" fmla="*/ 7661710 w 8460606"/>
              <a:gd name="connsiteY122" fmla="*/ 2165684 h 4620126"/>
              <a:gd name="connsiteX123" fmla="*/ 7748337 w 8460606"/>
              <a:gd name="connsiteY123" fmla="*/ 2136808 h 4620126"/>
              <a:gd name="connsiteX124" fmla="*/ 7777213 w 8460606"/>
              <a:gd name="connsiteY124" fmla="*/ 2127183 h 4620126"/>
              <a:gd name="connsiteX125" fmla="*/ 7806089 w 8460606"/>
              <a:gd name="connsiteY125" fmla="*/ 2107933 h 4620126"/>
              <a:gd name="connsiteX126" fmla="*/ 7834964 w 8460606"/>
              <a:gd name="connsiteY126" fmla="*/ 2079057 h 4620126"/>
              <a:gd name="connsiteX127" fmla="*/ 7950468 w 8460606"/>
              <a:gd name="connsiteY127" fmla="*/ 2050181 h 4620126"/>
              <a:gd name="connsiteX128" fmla="*/ 7979343 w 8460606"/>
              <a:gd name="connsiteY128" fmla="*/ 2040556 h 4620126"/>
              <a:gd name="connsiteX129" fmla="*/ 8075596 w 8460606"/>
              <a:gd name="connsiteY129" fmla="*/ 2021305 h 4620126"/>
              <a:gd name="connsiteX130" fmla="*/ 8114097 w 8460606"/>
              <a:gd name="connsiteY130" fmla="*/ 2002055 h 4620126"/>
              <a:gd name="connsiteX131" fmla="*/ 8171849 w 8460606"/>
              <a:gd name="connsiteY131" fmla="*/ 1982804 h 4620126"/>
              <a:gd name="connsiteX132" fmla="*/ 8229600 w 8460606"/>
              <a:gd name="connsiteY132" fmla="*/ 1944303 h 4620126"/>
              <a:gd name="connsiteX133" fmla="*/ 8258476 w 8460606"/>
              <a:gd name="connsiteY133" fmla="*/ 1925053 h 4620126"/>
              <a:gd name="connsiteX134" fmla="*/ 8277726 w 8460606"/>
              <a:gd name="connsiteY134" fmla="*/ 1896177 h 4620126"/>
              <a:gd name="connsiteX135" fmla="*/ 8306602 w 8460606"/>
              <a:gd name="connsiteY135" fmla="*/ 1886552 h 4620126"/>
              <a:gd name="connsiteX136" fmla="*/ 8364354 w 8460606"/>
              <a:gd name="connsiteY136" fmla="*/ 1857676 h 4620126"/>
              <a:gd name="connsiteX137" fmla="*/ 8383604 w 8460606"/>
              <a:gd name="connsiteY137" fmla="*/ 1828800 h 4620126"/>
              <a:gd name="connsiteX138" fmla="*/ 8460606 w 8460606"/>
              <a:gd name="connsiteY13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698156 w 8460606"/>
              <a:gd name="connsiteY52" fmla="*/ 1203158 h 4620126"/>
              <a:gd name="connsiteX53" fmla="*/ 5717406 w 8460606"/>
              <a:gd name="connsiteY53" fmla="*/ 1260909 h 4620126"/>
              <a:gd name="connsiteX54" fmla="*/ 5727032 w 8460606"/>
              <a:gd name="connsiteY54" fmla="*/ 1289785 h 4620126"/>
              <a:gd name="connsiteX55" fmla="*/ 5736657 w 8460606"/>
              <a:gd name="connsiteY55" fmla="*/ 1328286 h 4620126"/>
              <a:gd name="connsiteX56" fmla="*/ 5755908 w 8460606"/>
              <a:gd name="connsiteY56" fmla="*/ 1376413 h 4620126"/>
              <a:gd name="connsiteX57" fmla="*/ 5765533 w 8460606"/>
              <a:gd name="connsiteY57" fmla="*/ 1491916 h 4620126"/>
              <a:gd name="connsiteX58" fmla="*/ 5775158 w 8460606"/>
              <a:gd name="connsiteY58" fmla="*/ 1540042 h 4620126"/>
              <a:gd name="connsiteX59" fmla="*/ 5784783 w 8460606"/>
              <a:gd name="connsiteY59" fmla="*/ 1636295 h 4620126"/>
              <a:gd name="connsiteX60" fmla="*/ 5823284 w 8460606"/>
              <a:gd name="connsiteY60" fmla="*/ 1626669 h 4620126"/>
              <a:gd name="connsiteX61" fmla="*/ 5842535 w 8460606"/>
              <a:gd name="connsiteY61" fmla="*/ 1597794 h 4620126"/>
              <a:gd name="connsiteX62" fmla="*/ 5871411 w 8460606"/>
              <a:gd name="connsiteY62" fmla="*/ 1578543 h 4620126"/>
              <a:gd name="connsiteX63" fmla="*/ 5909912 w 8460606"/>
              <a:gd name="connsiteY63" fmla="*/ 1520792 h 4620126"/>
              <a:gd name="connsiteX64" fmla="*/ 5929162 w 8460606"/>
              <a:gd name="connsiteY64" fmla="*/ 1491916 h 4620126"/>
              <a:gd name="connsiteX65" fmla="*/ 5958038 w 8460606"/>
              <a:gd name="connsiteY65" fmla="*/ 1434164 h 4620126"/>
              <a:gd name="connsiteX66" fmla="*/ 5977289 w 8460606"/>
              <a:gd name="connsiteY66" fmla="*/ 1232034 h 4620126"/>
              <a:gd name="connsiteX67" fmla="*/ 5986914 w 8460606"/>
              <a:gd name="connsiteY67" fmla="*/ 1145406 h 4620126"/>
              <a:gd name="connsiteX68" fmla="*/ 6006164 w 8460606"/>
              <a:gd name="connsiteY68" fmla="*/ 1078029 h 4620126"/>
              <a:gd name="connsiteX69" fmla="*/ 6035040 w 8460606"/>
              <a:gd name="connsiteY69" fmla="*/ 808522 h 4620126"/>
              <a:gd name="connsiteX70" fmla="*/ 6054291 w 8460606"/>
              <a:gd name="connsiteY70" fmla="*/ 741145 h 4620126"/>
              <a:gd name="connsiteX71" fmla="*/ 6073541 w 8460606"/>
              <a:gd name="connsiteY71" fmla="*/ 683394 h 4620126"/>
              <a:gd name="connsiteX72" fmla="*/ 6092792 w 8460606"/>
              <a:gd name="connsiteY72" fmla="*/ 596766 h 4620126"/>
              <a:gd name="connsiteX73" fmla="*/ 6131293 w 8460606"/>
              <a:gd name="connsiteY73" fmla="*/ 462013 h 4620126"/>
              <a:gd name="connsiteX74" fmla="*/ 6150543 w 8460606"/>
              <a:gd name="connsiteY74" fmla="*/ 423512 h 4620126"/>
              <a:gd name="connsiteX75" fmla="*/ 6179419 w 8460606"/>
              <a:gd name="connsiteY75" fmla="*/ 317634 h 4620126"/>
              <a:gd name="connsiteX76" fmla="*/ 6198670 w 8460606"/>
              <a:gd name="connsiteY76" fmla="*/ 279133 h 4620126"/>
              <a:gd name="connsiteX77" fmla="*/ 6217920 w 8460606"/>
              <a:gd name="connsiteY77" fmla="*/ 221381 h 4620126"/>
              <a:gd name="connsiteX78" fmla="*/ 6275672 w 8460606"/>
              <a:gd name="connsiteY78" fmla="*/ 115503 h 4620126"/>
              <a:gd name="connsiteX79" fmla="*/ 6294922 w 8460606"/>
              <a:gd name="connsiteY79" fmla="*/ 57752 h 4620126"/>
              <a:gd name="connsiteX80" fmla="*/ 6304548 w 8460606"/>
              <a:gd name="connsiteY80" fmla="*/ 28876 h 4620126"/>
              <a:gd name="connsiteX81" fmla="*/ 6323798 w 8460606"/>
              <a:gd name="connsiteY81" fmla="*/ 0 h 4620126"/>
              <a:gd name="connsiteX82" fmla="*/ 6352674 w 8460606"/>
              <a:gd name="connsiteY82" fmla="*/ 9625 h 4620126"/>
              <a:gd name="connsiteX83" fmla="*/ 6371924 w 8460606"/>
              <a:gd name="connsiteY83" fmla="*/ 38501 h 4620126"/>
              <a:gd name="connsiteX84" fmla="*/ 6400800 w 8460606"/>
              <a:gd name="connsiteY84" fmla="*/ 67377 h 4620126"/>
              <a:gd name="connsiteX85" fmla="*/ 6420051 w 8460606"/>
              <a:gd name="connsiteY85" fmla="*/ 125128 h 4620126"/>
              <a:gd name="connsiteX86" fmla="*/ 6458552 w 8460606"/>
              <a:gd name="connsiteY86" fmla="*/ 182880 h 4620126"/>
              <a:gd name="connsiteX87" fmla="*/ 6477802 w 8460606"/>
              <a:gd name="connsiteY87" fmla="*/ 211756 h 4620126"/>
              <a:gd name="connsiteX88" fmla="*/ 6516303 w 8460606"/>
              <a:gd name="connsiteY88" fmla="*/ 298383 h 4620126"/>
              <a:gd name="connsiteX89" fmla="*/ 6545179 w 8460606"/>
              <a:gd name="connsiteY89" fmla="*/ 442762 h 4620126"/>
              <a:gd name="connsiteX90" fmla="*/ 6564430 w 8460606"/>
              <a:gd name="connsiteY90" fmla="*/ 471638 h 4620126"/>
              <a:gd name="connsiteX91" fmla="*/ 6593305 w 8460606"/>
              <a:gd name="connsiteY91" fmla="*/ 529389 h 4620126"/>
              <a:gd name="connsiteX92" fmla="*/ 6602931 w 8460606"/>
              <a:gd name="connsiteY92" fmla="*/ 558265 h 4620126"/>
              <a:gd name="connsiteX93" fmla="*/ 6631806 w 8460606"/>
              <a:gd name="connsiteY93" fmla="*/ 567891 h 4620126"/>
              <a:gd name="connsiteX94" fmla="*/ 6651057 w 8460606"/>
              <a:gd name="connsiteY94" fmla="*/ 596766 h 4620126"/>
              <a:gd name="connsiteX95" fmla="*/ 6699183 w 8460606"/>
              <a:gd name="connsiteY95" fmla="*/ 654518 h 4620126"/>
              <a:gd name="connsiteX96" fmla="*/ 6728059 w 8460606"/>
              <a:gd name="connsiteY96" fmla="*/ 712269 h 4620126"/>
              <a:gd name="connsiteX97" fmla="*/ 6737684 w 8460606"/>
              <a:gd name="connsiteY97" fmla="*/ 750771 h 4620126"/>
              <a:gd name="connsiteX98" fmla="*/ 6766560 w 8460606"/>
              <a:gd name="connsiteY98" fmla="*/ 808522 h 4620126"/>
              <a:gd name="connsiteX99" fmla="*/ 6776185 w 8460606"/>
              <a:gd name="connsiteY99" fmla="*/ 847023 h 4620126"/>
              <a:gd name="connsiteX100" fmla="*/ 6785811 w 8460606"/>
              <a:gd name="connsiteY100" fmla="*/ 904775 h 4620126"/>
              <a:gd name="connsiteX101" fmla="*/ 6805061 w 8460606"/>
              <a:gd name="connsiteY101" fmla="*/ 933651 h 4620126"/>
              <a:gd name="connsiteX102" fmla="*/ 6824312 w 8460606"/>
              <a:gd name="connsiteY102" fmla="*/ 1010653 h 4620126"/>
              <a:gd name="connsiteX103" fmla="*/ 6833937 w 8460606"/>
              <a:gd name="connsiteY103" fmla="*/ 1049154 h 4620126"/>
              <a:gd name="connsiteX104" fmla="*/ 6853188 w 8460606"/>
              <a:gd name="connsiteY104" fmla="*/ 1116531 h 4620126"/>
              <a:gd name="connsiteX105" fmla="*/ 6862813 w 8460606"/>
              <a:gd name="connsiteY105" fmla="*/ 1174282 h 4620126"/>
              <a:gd name="connsiteX106" fmla="*/ 6872438 w 8460606"/>
              <a:gd name="connsiteY106" fmla="*/ 1655545 h 4620126"/>
              <a:gd name="connsiteX107" fmla="*/ 6882063 w 8460606"/>
              <a:gd name="connsiteY107" fmla="*/ 1684421 h 4620126"/>
              <a:gd name="connsiteX108" fmla="*/ 6891689 w 8460606"/>
              <a:gd name="connsiteY108" fmla="*/ 1751798 h 4620126"/>
              <a:gd name="connsiteX109" fmla="*/ 6910939 w 8460606"/>
              <a:gd name="connsiteY109" fmla="*/ 1780674 h 4620126"/>
              <a:gd name="connsiteX110" fmla="*/ 6939815 w 8460606"/>
              <a:gd name="connsiteY110" fmla="*/ 1848051 h 4620126"/>
              <a:gd name="connsiteX111" fmla="*/ 6959065 w 8460606"/>
              <a:gd name="connsiteY111" fmla="*/ 1876926 h 4620126"/>
              <a:gd name="connsiteX112" fmla="*/ 6978316 w 8460606"/>
              <a:gd name="connsiteY112" fmla="*/ 1934678 h 4620126"/>
              <a:gd name="connsiteX113" fmla="*/ 7016817 w 8460606"/>
              <a:gd name="connsiteY113" fmla="*/ 1992429 h 4620126"/>
              <a:gd name="connsiteX114" fmla="*/ 7036068 w 8460606"/>
              <a:gd name="connsiteY114" fmla="*/ 2021305 h 4620126"/>
              <a:gd name="connsiteX115" fmla="*/ 7045693 w 8460606"/>
              <a:gd name="connsiteY115" fmla="*/ 2050181 h 4620126"/>
              <a:gd name="connsiteX116" fmla="*/ 7141945 w 8460606"/>
              <a:gd name="connsiteY116" fmla="*/ 2146434 h 4620126"/>
              <a:gd name="connsiteX117" fmla="*/ 7209322 w 8460606"/>
              <a:gd name="connsiteY117" fmla="*/ 2165684 h 4620126"/>
              <a:gd name="connsiteX118" fmla="*/ 7267074 w 8460606"/>
              <a:gd name="connsiteY118" fmla="*/ 2204185 h 4620126"/>
              <a:gd name="connsiteX119" fmla="*/ 7295950 w 8460606"/>
              <a:gd name="connsiteY119" fmla="*/ 2223436 h 4620126"/>
              <a:gd name="connsiteX120" fmla="*/ 7575082 w 8460606"/>
              <a:gd name="connsiteY120" fmla="*/ 2213811 h 4620126"/>
              <a:gd name="connsiteX121" fmla="*/ 7661710 w 8460606"/>
              <a:gd name="connsiteY121" fmla="*/ 2165684 h 4620126"/>
              <a:gd name="connsiteX122" fmla="*/ 7748337 w 8460606"/>
              <a:gd name="connsiteY122" fmla="*/ 2136808 h 4620126"/>
              <a:gd name="connsiteX123" fmla="*/ 7777213 w 8460606"/>
              <a:gd name="connsiteY123" fmla="*/ 2127183 h 4620126"/>
              <a:gd name="connsiteX124" fmla="*/ 7806089 w 8460606"/>
              <a:gd name="connsiteY124" fmla="*/ 2107933 h 4620126"/>
              <a:gd name="connsiteX125" fmla="*/ 7834964 w 8460606"/>
              <a:gd name="connsiteY125" fmla="*/ 2079057 h 4620126"/>
              <a:gd name="connsiteX126" fmla="*/ 7950468 w 8460606"/>
              <a:gd name="connsiteY126" fmla="*/ 2050181 h 4620126"/>
              <a:gd name="connsiteX127" fmla="*/ 7979343 w 8460606"/>
              <a:gd name="connsiteY127" fmla="*/ 2040556 h 4620126"/>
              <a:gd name="connsiteX128" fmla="*/ 8075596 w 8460606"/>
              <a:gd name="connsiteY128" fmla="*/ 2021305 h 4620126"/>
              <a:gd name="connsiteX129" fmla="*/ 8114097 w 8460606"/>
              <a:gd name="connsiteY129" fmla="*/ 2002055 h 4620126"/>
              <a:gd name="connsiteX130" fmla="*/ 8171849 w 8460606"/>
              <a:gd name="connsiteY130" fmla="*/ 1982804 h 4620126"/>
              <a:gd name="connsiteX131" fmla="*/ 8229600 w 8460606"/>
              <a:gd name="connsiteY131" fmla="*/ 1944303 h 4620126"/>
              <a:gd name="connsiteX132" fmla="*/ 8258476 w 8460606"/>
              <a:gd name="connsiteY132" fmla="*/ 1925053 h 4620126"/>
              <a:gd name="connsiteX133" fmla="*/ 8277726 w 8460606"/>
              <a:gd name="connsiteY133" fmla="*/ 1896177 h 4620126"/>
              <a:gd name="connsiteX134" fmla="*/ 8306602 w 8460606"/>
              <a:gd name="connsiteY134" fmla="*/ 1886552 h 4620126"/>
              <a:gd name="connsiteX135" fmla="*/ 8364354 w 8460606"/>
              <a:gd name="connsiteY135" fmla="*/ 1857676 h 4620126"/>
              <a:gd name="connsiteX136" fmla="*/ 8383604 w 8460606"/>
              <a:gd name="connsiteY136" fmla="*/ 1828800 h 4620126"/>
              <a:gd name="connsiteX137" fmla="*/ 8460606 w 8460606"/>
              <a:gd name="connsiteY13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36657 w 8460606"/>
              <a:gd name="connsiteY54" fmla="*/ 1328286 h 4620126"/>
              <a:gd name="connsiteX55" fmla="*/ 5755908 w 8460606"/>
              <a:gd name="connsiteY55" fmla="*/ 1376413 h 4620126"/>
              <a:gd name="connsiteX56" fmla="*/ 5765533 w 8460606"/>
              <a:gd name="connsiteY56" fmla="*/ 1491916 h 4620126"/>
              <a:gd name="connsiteX57" fmla="*/ 5775158 w 8460606"/>
              <a:gd name="connsiteY57" fmla="*/ 1540042 h 4620126"/>
              <a:gd name="connsiteX58" fmla="*/ 5784783 w 8460606"/>
              <a:gd name="connsiteY58" fmla="*/ 1636295 h 4620126"/>
              <a:gd name="connsiteX59" fmla="*/ 5823284 w 8460606"/>
              <a:gd name="connsiteY59" fmla="*/ 1626669 h 4620126"/>
              <a:gd name="connsiteX60" fmla="*/ 5842535 w 8460606"/>
              <a:gd name="connsiteY60" fmla="*/ 1597794 h 4620126"/>
              <a:gd name="connsiteX61" fmla="*/ 5871411 w 8460606"/>
              <a:gd name="connsiteY61" fmla="*/ 1578543 h 4620126"/>
              <a:gd name="connsiteX62" fmla="*/ 5909912 w 8460606"/>
              <a:gd name="connsiteY62" fmla="*/ 1520792 h 4620126"/>
              <a:gd name="connsiteX63" fmla="*/ 5929162 w 8460606"/>
              <a:gd name="connsiteY63" fmla="*/ 1491916 h 4620126"/>
              <a:gd name="connsiteX64" fmla="*/ 5958038 w 8460606"/>
              <a:gd name="connsiteY64" fmla="*/ 1434164 h 4620126"/>
              <a:gd name="connsiteX65" fmla="*/ 5977289 w 8460606"/>
              <a:gd name="connsiteY65" fmla="*/ 1232034 h 4620126"/>
              <a:gd name="connsiteX66" fmla="*/ 5986914 w 8460606"/>
              <a:gd name="connsiteY66" fmla="*/ 1145406 h 4620126"/>
              <a:gd name="connsiteX67" fmla="*/ 6006164 w 8460606"/>
              <a:gd name="connsiteY67" fmla="*/ 1078029 h 4620126"/>
              <a:gd name="connsiteX68" fmla="*/ 6035040 w 8460606"/>
              <a:gd name="connsiteY68" fmla="*/ 808522 h 4620126"/>
              <a:gd name="connsiteX69" fmla="*/ 6054291 w 8460606"/>
              <a:gd name="connsiteY69" fmla="*/ 741145 h 4620126"/>
              <a:gd name="connsiteX70" fmla="*/ 6073541 w 8460606"/>
              <a:gd name="connsiteY70" fmla="*/ 683394 h 4620126"/>
              <a:gd name="connsiteX71" fmla="*/ 6092792 w 8460606"/>
              <a:gd name="connsiteY71" fmla="*/ 596766 h 4620126"/>
              <a:gd name="connsiteX72" fmla="*/ 6131293 w 8460606"/>
              <a:gd name="connsiteY72" fmla="*/ 462013 h 4620126"/>
              <a:gd name="connsiteX73" fmla="*/ 6150543 w 8460606"/>
              <a:gd name="connsiteY73" fmla="*/ 423512 h 4620126"/>
              <a:gd name="connsiteX74" fmla="*/ 6179419 w 8460606"/>
              <a:gd name="connsiteY74" fmla="*/ 317634 h 4620126"/>
              <a:gd name="connsiteX75" fmla="*/ 6198670 w 8460606"/>
              <a:gd name="connsiteY75" fmla="*/ 279133 h 4620126"/>
              <a:gd name="connsiteX76" fmla="*/ 6217920 w 8460606"/>
              <a:gd name="connsiteY76" fmla="*/ 221381 h 4620126"/>
              <a:gd name="connsiteX77" fmla="*/ 6275672 w 8460606"/>
              <a:gd name="connsiteY77" fmla="*/ 115503 h 4620126"/>
              <a:gd name="connsiteX78" fmla="*/ 6294922 w 8460606"/>
              <a:gd name="connsiteY78" fmla="*/ 57752 h 4620126"/>
              <a:gd name="connsiteX79" fmla="*/ 6304548 w 8460606"/>
              <a:gd name="connsiteY79" fmla="*/ 28876 h 4620126"/>
              <a:gd name="connsiteX80" fmla="*/ 6323798 w 8460606"/>
              <a:gd name="connsiteY80" fmla="*/ 0 h 4620126"/>
              <a:gd name="connsiteX81" fmla="*/ 6352674 w 8460606"/>
              <a:gd name="connsiteY81" fmla="*/ 9625 h 4620126"/>
              <a:gd name="connsiteX82" fmla="*/ 6371924 w 8460606"/>
              <a:gd name="connsiteY82" fmla="*/ 38501 h 4620126"/>
              <a:gd name="connsiteX83" fmla="*/ 6400800 w 8460606"/>
              <a:gd name="connsiteY83" fmla="*/ 67377 h 4620126"/>
              <a:gd name="connsiteX84" fmla="*/ 6420051 w 8460606"/>
              <a:gd name="connsiteY84" fmla="*/ 125128 h 4620126"/>
              <a:gd name="connsiteX85" fmla="*/ 6458552 w 8460606"/>
              <a:gd name="connsiteY85" fmla="*/ 182880 h 4620126"/>
              <a:gd name="connsiteX86" fmla="*/ 6477802 w 8460606"/>
              <a:gd name="connsiteY86" fmla="*/ 211756 h 4620126"/>
              <a:gd name="connsiteX87" fmla="*/ 6516303 w 8460606"/>
              <a:gd name="connsiteY87" fmla="*/ 298383 h 4620126"/>
              <a:gd name="connsiteX88" fmla="*/ 6545179 w 8460606"/>
              <a:gd name="connsiteY88" fmla="*/ 442762 h 4620126"/>
              <a:gd name="connsiteX89" fmla="*/ 6564430 w 8460606"/>
              <a:gd name="connsiteY89" fmla="*/ 471638 h 4620126"/>
              <a:gd name="connsiteX90" fmla="*/ 6593305 w 8460606"/>
              <a:gd name="connsiteY90" fmla="*/ 529389 h 4620126"/>
              <a:gd name="connsiteX91" fmla="*/ 6602931 w 8460606"/>
              <a:gd name="connsiteY91" fmla="*/ 558265 h 4620126"/>
              <a:gd name="connsiteX92" fmla="*/ 6631806 w 8460606"/>
              <a:gd name="connsiteY92" fmla="*/ 567891 h 4620126"/>
              <a:gd name="connsiteX93" fmla="*/ 6651057 w 8460606"/>
              <a:gd name="connsiteY93" fmla="*/ 596766 h 4620126"/>
              <a:gd name="connsiteX94" fmla="*/ 6699183 w 8460606"/>
              <a:gd name="connsiteY94" fmla="*/ 654518 h 4620126"/>
              <a:gd name="connsiteX95" fmla="*/ 6728059 w 8460606"/>
              <a:gd name="connsiteY95" fmla="*/ 712269 h 4620126"/>
              <a:gd name="connsiteX96" fmla="*/ 6737684 w 8460606"/>
              <a:gd name="connsiteY96" fmla="*/ 750771 h 4620126"/>
              <a:gd name="connsiteX97" fmla="*/ 6766560 w 8460606"/>
              <a:gd name="connsiteY97" fmla="*/ 808522 h 4620126"/>
              <a:gd name="connsiteX98" fmla="*/ 6776185 w 8460606"/>
              <a:gd name="connsiteY98" fmla="*/ 847023 h 4620126"/>
              <a:gd name="connsiteX99" fmla="*/ 6785811 w 8460606"/>
              <a:gd name="connsiteY99" fmla="*/ 904775 h 4620126"/>
              <a:gd name="connsiteX100" fmla="*/ 6805061 w 8460606"/>
              <a:gd name="connsiteY100" fmla="*/ 933651 h 4620126"/>
              <a:gd name="connsiteX101" fmla="*/ 6824312 w 8460606"/>
              <a:gd name="connsiteY101" fmla="*/ 1010653 h 4620126"/>
              <a:gd name="connsiteX102" fmla="*/ 6833937 w 8460606"/>
              <a:gd name="connsiteY102" fmla="*/ 1049154 h 4620126"/>
              <a:gd name="connsiteX103" fmla="*/ 6853188 w 8460606"/>
              <a:gd name="connsiteY103" fmla="*/ 1116531 h 4620126"/>
              <a:gd name="connsiteX104" fmla="*/ 6862813 w 8460606"/>
              <a:gd name="connsiteY104" fmla="*/ 1174282 h 4620126"/>
              <a:gd name="connsiteX105" fmla="*/ 6872438 w 8460606"/>
              <a:gd name="connsiteY105" fmla="*/ 1655545 h 4620126"/>
              <a:gd name="connsiteX106" fmla="*/ 6882063 w 8460606"/>
              <a:gd name="connsiteY106" fmla="*/ 1684421 h 4620126"/>
              <a:gd name="connsiteX107" fmla="*/ 6891689 w 8460606"/>
              <a:gd name="connsiteY107" fmla="*/ 1751798 h 4620126"/>
              <a:gd name="connsiteX108" fmla="*/ 6910939 w 8460606"/>
              <a:gd name="connsiteY108" fmla="*/ 1780674 h 4620126"/>
              <a:gd name="connsiteX109" fmla="*/ 6939815 w 8460606"/>
              <a:gd name="connsiteY109" fmla="*/ 1848051 h 4620126"/>
              <a:gd name="connsiteX110" fmla="*/ 6959065 w 8460606"/>
              <a:gd name="connsiteY110" fmla="*/ 1876926 h 4620126"/>
              <a:gd name="connsiteX111" fmla="*/ 6978316 w 8460606"/>
              <a:gd name="connsiteY111" fmla="*/ 1934678 h 4620126"/>
              <a:gd name="connsiteX112" fmla="*/ 7016817 w 8460606"/>
              <a:gd name="connsiteY112" fmla="*/ 1992429 h 4620126"/>
              <a:gd name="connsiteX113" fmla="*/ 7036068 w 8460606"/>
              <a:gd name="connsiteY113" fmla="*/ 2021305 h 4620126"/>
              <a:gd name="connsiteX114" fmla="*/ 7045693 w 8460606"/>
              <a:gd name="connsiteY114" fmla="*/ 2050181 h 4620126"/>
              <a:gd name="connsiteX115" fmla="*/ 7141945 w 8460606"/>
              <a:gd name="connsiteY115" fmla="*/ 2146434 h 4620126"/>
              <a:gd name="connsiteX116" fmla="*/ 7209322 w 8460606"/>
              <a:gd name="connsiteY116" fmla="*/ 2165684 h 4620126"/>
              <a:gd name="connsiteX117" fmla="*/ 7267074 w 8460606"/>
              <a:gd name="connsiteY117" fmla="*/ 2204185 h 4620126"/>
              <a:gd name="connsiteX118" fmla="*/ 7295950 w 8460606"/>
              <a:gd name="connsiteY118" fmla="*/ 2223436 h 4620126"/>
              <a:gd name="connsiteX119" fmla="*/ 7575082 w 8460606"/>
              <a:gd name="connsiteY119" fmla="*/ 2213811 h 4620126"/>
              <a:gd name="connsiteX120" fmla="*/ 7661710 w 8460606"/>
              <a:gd name="connsiteY120" fmla="*/ 2165684 h 4620126"/>
              <a:gd name="connsiteX121" fmla="*/ 7748337 w 8460606"/>
              <a:gd name="connsiteY121" fmla="*/ 2136808 h 4620126"/>
              <a:gd name="connsiteX122" fmla="*/ 7777213 w 8460606"/>
              <a:gd name="connsiteY122" fmla="*/ 2127183 h 4620126"/>
              <a:gd name="connsiteX123" fmla="*/ 7806089 w 8460606"/>
              <a:gd name="connsiteY123" fmla="*/ 2107933 h 4620126"/>
              <a:gd name="connsiteX124" fmla="*/ 7834964 w 8460606"/>
              <a:gd name="connsiteY124" fmla="*/ 2079057 h 4620126"/>
              <a:gd name="connsiteX125" fmla="*/ 7950468 w 8460606"/>
              <a:gd name="connsiteY125" fmla="*/ 2050181 h 4620126"/>
              <a:gd name="connsiteX126" fmla="*/ 7979343 w 8460606"/>
              <a:gd name="connsiteY126" fmla="*/ 2040556 h 4620126"/>
              <a:gd name="connsiteX127" fmla="*/ 8075596 w 8460606"/>
              <a:gd name="connsiteY127" fmla="*/ 2021305 h 4620126"/>
              <a:gd name="connsiteX128" fmla="*/ 8114097 w 8460606"/>
              <a:gd name="connsiteY128" fmla="*/ 2002055 h 4620126"/>
              <a:gd name="connsiteX129" fmla="*/ 8171849 w 8460606"/>
              <a:gd name="connsiteY129" fmla="*/ 1982804 h 4620126"/>
              <a:gd name="connsiteX130" fmla="*/ 8229600 w 8460606"/>
              <a:gd name="connsiteY130" fmla="*/ 1944303 h 4620126"/>
              <a:gd name="connsiteX131" fmla="*/ 8258476 w 8460606"/>
              <a:gd name="connsiteY131" fmla="*/ 1925053 h 4620126"/>
              <a:gd name="connsiteX132" fmla="*/ 8277726 w 8460606"/>
              <a:gd name="connsiteY132" fmla="*/ 1896177 h 4620126"/>
              <a:gd name="connsiteX133" fmla="*/ 8306602 w 8460606"/>
              <a:gd name="connsiteY133" fmla="*/ 1886552 h 4620126"/>
              <a:gd name="connsiteX134" fmla="*/ 8364354 w 8460606"/>
              <a:gd name="connsiteY134" fmla="*/ 1857676 h 4620126"/>
              <a:gd name="connsiteX135" fmla="*/ 8383604 w 8460606"/>
              <a:gd name="connsiteY135" fmla="*/ 1828800 h 4620126"/>
              <a:gd name="connsiteX136" fmla="*/ 8460606 w 8460606"/>
              <a:gd name="connsiteY13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55908 w 8460606"/>
              <a:gd name="connsiteY54" fmla="*/ 1376413 h 4620126"/>
              <a:gd name="connsiteX55" fmla="*/ 5765533 w 8460606"/>
              <a:gd name="connsiteY55" fmla="*/ 1491916 h 4620126"/>
              <a:gd name="connsiteX56" fmla="*/ 5775158 w 8460606"/>
              <a:gd name="connsiteY56" fmla="*/ 1540042 h 4620126"/>
              <a:gd name="connsiteX57" fmla="*/ 5784783 w 8460606"/>
              <a:gd name="connsiteY57" fmla="*/ 1636295 h 4620126"/>
              <a:gd name="connsiteX58" fmla="*/ 5823284 w 8460606"/>
              <a:gd name="connsiteY58" fmla="*/ 1626669 h 4620126"/>
              <a:gd name="connsiteX59" fmla="*/ 5842535 w 8460606"/>
              <a:gd name="connsiteY59" fmla="*/ 1597794 h 4620126"/>
              <a:gd name="connsiteX60" fmla="*/ 5871411 w 8460606"/>
              <a:gd name="connsiteY60" fmla="*/ 1578543 h 4620126"/>
              <a:gd name="connsiteX61" fmla="*/ 5909912 w 8460606"/>
              <a:gd name="connsiteY61" fmla="*/ 1520792 h 4620126"/>
              <a:gd name="connsiteX62" fmla="*/ 5929162 w 8460606"/>
              <a:gd name="connsiteY62" fmla="*/ 1491916 h 4620126"/>
              <a:gd name="connsiteX63" fmla="*/ 5958038 w 8460606"/>
              <a:gd name="connsiteY63" fmla="*/ 1434164 h 4620126"/>
              <a:gd name="connsiteX64" fmla="*/ 5977289 w 8460606"/>
              <a:gd name="connsiteY64" fmla="*/ 1232034 h 4620126"/>
              <a:gd name="connsiteX65" fmla="*/ 5986914 w 8460606"/>
              <a:gd name="connsiteY65" fmla="*/ 1145406 h 4620126"/>
              <a:gd name="connsiteX66" fmla="*/ 6006164 w 8460606"/>
              <a:gd name="connsiteY66" fmla="*/ 1078029 h 4620126"/>
              <a:gd name="connsiteX67" fmla="*/ 6035040 w 8460606"/>
              <a:gd name="connsiteY67" fmla="*/ 808522 h 4620126"/>
              <a:gd name="connsiteX68" fmla="*/ 6054291 w 8460606"/>
              <a:gd name="connsiteY68" fmla="*/ 741145 h 4620126"/>
              <a:gd name="connsiteX69" fmla="*/ 6073541 w 8460606"/>
              <a:gd name="connsiteY69" fmla="*/ 683394 h 4620126"/>
              <a:gd name="connsiteX70" fmla="*/ 6092792 w 8460606"/>
              <a:gd name="connsiteY70" fmla="*/ 596766 h 4620126"/>
              <a:gd name="connsiteX71" fmla="*/ 6131293 w 8460606"/>
              <a:gd name="connsiteY71" fmla="*/ 462013 h 4620126"/>
              <a:gd name="connsiteX72" fmla="*/ 6150543 w 8460606"/>
              <a:gd name="connsiteY72" fmla="*/ 423512 h 4620126"/>
              <a:gd name="connsiteX73" fmla="*/ 6179419 w 8460606"/>
              <a:gd name="connsiteY73" fmla="*/ 317634 h 4620126"/>
              <a:gd name="connsiteX74" fmla="*/ 6198670 w 8460606"/>
              <a:gd name="connsiteY74" fmla="*/ 279133 h 4620126"/>
              <a:gd name="connsiteX75" fmla="*/ 6217920 w 8460606"/>
              <a:gd name="connsiteY75" fmla="*/ 221381 h 4620126"/>
              <a:gd name="connsiteX76" fmla="*/ 6275672 w 8460606"/>
              <a:gd name="connsiteY76" fmla="*/ 115503 h 4620126"/>
              <a:gd name="connsiteX77" fmla="*/ 6294922 w 8460606"/>
              <a:gd name="connsiteY77" fmla="*/ 57752 h 4620126"/>
              <a:gd name="connsiteX78" fmla="*/ 6304548 w 8460606"/>
              <a:gd name="connsiteY78" fmla="*/ 28876 h 4620126"/>
              <a:gd name="connsiteX79" fmla="*/ 6323798 w 8460606"/>
              <a:gd name="connsiteY79" fmla="*/ 0 h 4620126"/>
              <a:gd name="connsiteX80" fmla="*/ 6352674 w 8460606"/>
              <a:gd name="connsiteY80" fmla="*/ 9625 h 4620126"/>
              <a:gd name="connsiteX81" fmla="*/ 6371924 w 8460606"/>
              <a:gd name="connsiteY81" fmla="*/ 38501 h 4620126"/>
              <a:gd name="connsiteX82" fmla="*/ 6400800 w 8460606"/>
              <a:gd name="connsiteY82" fmla="*/ 67377 h 4620126"/>
              <a:gd name="connsiteX83" fmla="*/ 6420051 w 8460606"/>
              <a:gd name="connsiteY83" fmla="*/ 125128 h 4620126"/>
              <a:gd name="connsiteX84" fmla="*/ 6458552 w 8460606"/>
              <a:gd name="connsiteY84" fmla="*/ 182880 h 4620126"/>
              <a:gd name="connsiteX85" fmla="*/ 6477802 w 8460606"/>
              <a:gd name="connsiteY85" fmla="*/ 211756 h 4620126"/>
              <a:gd name="connsiteX86" fmla="*/ 6516303 w 8460606"/>
              <a:gd name="connsiteY86" fmla="*/ 298383 h 4620126"/>
              <a:gd name="connsiteX87" fmla="*/ 6545179 w 8460606"/>
              <a:gd name="connsiteY87" fmla="*/ 442762 h 4620126"/>
              <a:gd name="connsiteX88" fmla="*/ 6564430 w 8460606"/>
              <a:gd name="connsiteY88" fmla="*/ 471638 h 4620126"/>
              <a:gd name="connsiteX89" fmla="*/ 6593305 w 8460606"/>
              <a:gd name="connsiteY89" fmla="*/ 529389 h 4620126"/>
              <a:gd name="connsiteX90" fmla="*/ 6602931 w 8460606"/>
              <a:gd name="connsiteY90" fmla="*/ 558265 h 4620126"/>
              <a:gd name="connsiteX91" fmla="*/ 6631806 w 8460606"/>
              <a:gd name="connsiteY91" fmla="*/ 567891 h 4620126"/>
              <a:gd name="connsiteX92" fmla="*/ 6651057 w 8460606"/>
              <a:gd name="connsiteY92" fmla="*/ 596766 h 4620126"/>
              <a:gd name="connsiteX93" fmla="*/ 6699183 w 8460606"/>
              <a:gd name="connsiteY93" fmla="*/ 654518 h 4620126"/>
              <a:gd name="connsiteX94" fmla="*/ 6728059 w 8460606"/>
              <a:gd name="connsiteY94" fmla="*/ 712269 h 4620126"/>
              <a:gd name="connsiteX95" fmla="*/ 6737684 w 8460606"/>
              <a:gd name="connsiteY95" fmla="*/ 750771 h 4620126"/>
              <a:gd name="connsiteX96" fmla="*/ 6766560 w 8460606"/>
              <a:gd name="connsiteY96" fmla="*/ 808522 h 4620126"/>
              <a:gd name="connsiteX97" fmla="*/ 6776185 w 8460606"/>
              <a:gd name="connsiteY97" fmla="*/ 847023 h 4620126"/>
              <a:gd name="connsiteX98" fmla="*/ 6785811 w 8460606"/>
              <a:gd name="connsiteY98" fmla="*/ 904775 h 4620126"/>
              <a:gd name="connsiteX99" fmla="*/ 6805061 w 8460606"/>
              <a:gd name="connsiteY99" fmla="*/ 933651 h 4620126"/>
              <a:gd name="connsiteX100" fmla="*/ 6824312 w 8460606"/>
              <a:gd name="connsiteY100" fmla="*/ 1010653 h 4620126"/>
              <a:gd name="connsiteX101" fmla="*/ 6833937 w 8460606"/>
              <a:gd name="connsiteY101" fmla="*/ 1049154 h 4620126"/>
              <a:gd name="connsiteX102" fmla="*/ 6853188 w 8460606"/>
              <a:gd name="connsiteY102" fmla="*/ 1116531 h 4620126"/>
              <a:gd name="connsiteX103" fmla="*/ 6862813 w 8460606"/>
              <a:gd name="connsiteY103" fmla="*/ 1174282 h 4620126"/>
              <a:gd name="connsiteX104" fmla="*/ 6872438 w 8460606"/>
              <a:gd name="connsiteY104" fmla="*/ 1655545 h 4620126"/>
              <a:gd name="connsiteX105" fmla="*/ 6882063 w 8460606"/>
              <a:gd name="connsiteY105" fmla="*/ 1684421 h 4620126"/>
              <a:gd name="connsiteX106" fmla="*/ 6891689 w 8460606"/>
              <a:gd name="connsiteY106" fmla="*/ 1751798 h 4620126"/>
              <a:gd name="connsiteX107" fmla="*/ 6910939 w 8460606"/>
              <a:gd name="connsiteY107" fmla="*/ 1780674 h 4620126"/>
              <a:gd name="connsiteX108" fmla="*/ 6939815 w 8460606"/>
              <a:gd name="connsiteY108" fmla="*/ 1848051 h 4620126"/>
              <a:gd name="connsiteX109" fmla="*/ 6959065 w 8460606"/>
              <a:gd name="connsiteY109" fmla="*/ 1876926 h 4620126"/>
              <a:gd name="connsiteX110" fmla="*/ 6978316 w 8460606"/>
              <a:gd name="connsiteY110" fmla="*/ 1934678 h 4620126"/>
              <a:gd name="connsiteX111" fmla="*/ 7016817 w 8460606"/>
              <a:gd name="connsiteY111" fmla="*/ 1992429 h 4620126"/>
              <a:gd name="connsiteX112" fmla="*/ 7036068 w 8460606"/>
              <a:gd name="connsiteY112" fmla="*/ 2021305 h 4620126"/>
              <a:gd name="connsiteX113" fmla="*/ 7045693 w 8460606"/>
              <a:gd name="connsiteY113" fmla="*/ 2050181 h 4620126"/>
              <a:gd name="connsiteX114" fmla="*/ 7141945 w 8460606"/>
              <a:gd name="connsiteY114" fmla="*/ 2146434 h 4620126"/>
              <a:gd name="connsiteX115" fmla="*/ 7209322 w 8460606"/>
              <a:gd name="connsiteY115" fmla="*/ 2165684 h 4620126"/>
              <a:gd name="connsiteX116" fmla="*/ 7267074 w 8460606"/>
              <a:gd name="connsiteY116" fmla="*/ 2204185 h 4620126"/>
              <a:gd name="connsiteX117" fmla="*/ 7295950 w 8460606"/>
              <a:gd name="connsiteY117" fmla="*/ 2223436 h 4620126"/>
              <a:gd name="connsiteX118" fmla="*/ 7575082 w 8460606"/>
              <a:gd name="connsiteY118" fmla="*/ 2213811 h 4620126"/>
              <a:gd name="connsiteX119" fmla="*/ 7661710 w 8460606"/>
              <a:gd name="connsiteY119" fmla="*/ 2165684 h 4620126"/>
              <a:gd name="connsiteX120" fmla="*/ 7748337 w 8460606"/>
              <a:gd name="connsiteY120" fmla="*/ 2136808 h 4620126"/>
              <a:gd name="connsiteX121" fmla="*/ 7777213 w 8460606"/>
              <a:gd name="connsiteY121" fmla="*/ 2127183 h 4620126"/>
              <a:gd name="connsiteX122" fmla="*/ 7806089 w 8460606"/>
              <a:gd name="connsiteY122" fmla="*/ 2107933 h 4620126"/>
              <a:gd name="connsiteX123" fmla="*/ 7834964 w 8460606"/>
              <a:gd name="connsiteY123" fmla="*/ 2079057 h 4620126"/>
              <a:gd name="connsiteX124" fmla="*/ 7950468 w 8460606"/>
              <a:gd name="connsiteY124" fmla="*/ 2050181 h 4620126"/>
              <a:gd name="connsiteX125" fmla="*/ 7979343 w 8460606"/>
              <a:gd name="connsiteY125" fmla="*/ 2040556 h 4620126"/>
              <a:gd name="connsiteX126" fmla="*/ 8075596 w 8460606"/>
              <a:gd name="connsiteY126" fmla="*/ 2021305 h 4620126"/>
              <a:gd name="connsiteX127" fmla="*/ 8114097 w 8460606"/>
              <a:gd name="connsiteY127" fmla="*/ 2002055 h 4620126"/>
              <a:gd name="connsiteX128" fmla="*/ 8171849 w 8460606"/>
              <a:gd name="connsiteY128" fmla="*/ 1982804 h 4620126"/>
              <a:gd name="connsiteX129" fmla="*/ 8229600 w 8460606"/>
              <a:gd name="connsiteY129" fmla="*/ 1944303 h 4620126"/>
              <a:gd name="connsiteX130" fmla="*/ 8258476 w 8460606"/>
              <a:gd name="connsiteY130" fmla="*/ 1925053 h 4620126"/>
              <a:gd name="connsiteX131" fmla="*/ 8277726 w 8460606"/>
              <a:gd name="connsiteY131" fmla="*/ 1896177 h 4620126"/>
              <a:gd name="connsiteX132" fmla="*/ 8306602 w 8460606"/>
              <a:gd name="connsiteY132" fmla="*/ 1886552 h 4620126"/>
              <a:gd name="connsiteX133" fmla="*/ 8364354 w 8460606"/>
              <a:gd name="connsiteY133" fmla="*/ 1857676 h 4620126"/>
              <a:gd name="connsiteX134" fmla="*/ 8383604 w 8460606"/>
              <a:gd name="connsiteY134" fmla="*/ 1828800 h 4620126"/>
              <a:gd name="connsiteX135" fmla="*/ 8460606 w 8460606"/>
              <a:gd name="connsiteY13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65533 w 8460606"/>
              <a:gd name="connsiteY54" fmla="*/ 1491916 h 4620126"/>
              <a:gd name="connsiteX55" fmla="*/ 5775158 w 8460606"/>
              <a:gd name="connsiteY55" fmla="*/ 1540042 h 4620126"/>
              <a:gd name="connsiteX56" fmla="*/ 5784783 w 8460606"/>
              <a:gd name="connsiteY56" fmla="*/ 1636295 h 4620126"/>
              <a:gd name="connsiteX57" fmla="*/ 5823284 w 8460606"/>
              <a:gd name="connsiteY57" fmla="*/ 1626669 h 4620126"/>
              <a:gd name="connsiteX58" fmla="*/ 5842535 w 8460606"/>
              <a:gd name="connsiteY58" fmla="*/ 1597794 h 4620126"/>
              <a:gd name="connsiteX59" fmla="*/ 5871411 w 8460606"/>
              <a:gd name="connsiteY59" fmla="*/ 1578543 h 4620126"/>
              <a:gd name="connsiteX60" fmla="*/ 5909912 w 8460606"/>
              <a:gd name="connsiteY60" fmla="*/ 1520792 h 4620126"/>
              <a:gd name="connsiteX61" fmla="*/ 5929162 w 8460606"/>
              <a:gd name="connsiteY61" fmla="*/ 1491916 h 4620126"/>
              <a:gd name="connsiteX62" fmla="*/ 5958038 w 8460606"/>
              <a:gd name="connsiteY62" fmla="*/ 1434164 h 4620126"/>
              <a:gd name="connsiteX63" fmla="*/ 5977289 w 8460606"/>
              <a:gd name="connsiteY63" fmla="*/ 1232034 h 4620126"/>
              <a:gd name="connsiteX64" fmla="*/ 5986914 w 8460606"/>
              <a:gd name="connsiteY64" fmla="*/ 1145406 h 4620126"/>
              <a:gd name="connsiteX65" fmla="*/ 6006164 w 8460606"/>
              <a:gd name="connsiteY65" fmla="*/ 1078029 h 4620126"/>
              <a:gd name="connsiteX66" fmla="*/ 6035040 w 8460606"/>
              <a:gd name="connsiteY66" fmla="*/ 808522 h 4620126"/>
              <a:gd name="connsiteX67" fmla="*/ 6054291 w 8460606"/>
              <a:gd name="connsiteY67" fmla="*/ 741145 h 4620126"/>
              <a:gd name="connsiteX68" fmla="*/ 6073541 w 8460606"/>
              <a:gd name="connsiteY68" fmla="*/ 683394 h 4620126"/>
              <a:gd name="connsiteX69" fmla="*/ 6092792 w 8460606"/>
              <a:gd name="connsiteY69" fmla="*/ 596766 h 4620126"/>
              <a:gd name="connsiteX70" fmla="*/ 6131293 w 8460606"/>
              <a:gd name="connsiteY70" fmla="*/ 462013 h 4620126"/>
              <a:gd name="connsiteX71" fmla="*/ 6150543 w 8460606"/>
              <a:gd name="connsiteY71" fmla="*/ 423512 h 4620126"/>
              <a:gd name="connsiteX72" fmla="*/ 6179419 w 8460606"/>
              <a:gd name="connsiteY72" fmla="*/ 317634 h 4620126"/>
              <a:gd name="connsiteX73" fmla="*/ 6198670 w 8460606"/>
              <a:gd name="connsiteY73" fmla="*/ 279133 h 4620126"/>
              <a:gd name="connsiteX74" fmla="*/ 6217920 w 8460606"/>
              <a:gd name="connsiteY74" fmla="*/ 221381 h 4620126"/>
              <a:gd name="connsiteX75" fmla="*/ 6275672 w 8460606"/>
              <a:gd name="connsiteY75" fmla="*/ 115503 h 4620126"/>
              <a:gd name="connsiteX76" fmla="*/ 6294922 w 8460606"/>
              <a:gd name="connsiteY76" fmla="*/ 57752 h 4620126"/>
              <a:gd name="connsiteX77" fmla="*/ 6304548 w 8460606"/>
              <a:gd name="connsiteY77" fmla="*/ 28876 h 4620126"/>
              <a:gd name="connsiteX78" fmla="*/ 6323798 w 8460606"/>
              <a:gd name="connsiteY78" fmla="*/ 0 h 4620126"/>
              <a:gd name="connsiteX79" fmla="*/ 6352674 w 8460606"/>
              <a:gd name="connsiteY79" fmla="*/ 9625 h 4620126"/>
              <a:gd name="connsiteX80" fmla="*/ 6371924 w 8460606"/>
              <a:gd name="connsiteY80" fmla="*/ 38501 h 4620126"/>
              <a:gd name="connsiteX81" fmla="*/ 6400800 w 8460606"/>
              <a:gd name="connsiteY81" fmla="*/ 67377 h 4620126"/>
              <a:gd name="connsiteX82" fmla="*/ 6420051 w 8460606"/>
              <a:gd name="connsiteY82" fmla="*/ 125128 h 4620126"/>
              <a:gd name="connsiteX83" fmla="*/ 6458552 w 8460606"/>
              <a:gd name="connsiteY83" fmla="*/ 182880 h 4620126"/>
              <a:gd name="connsiteX84" fmla="*/ 6477802 w 8460606"/>
              <a:gd name="connsiteY84" fmla="*/ 211756 h 4620126"/>
              <a:gd name="connsiteX85" fmla="*/ 6516303 w 8460606"/>
              <a:gd name="connsiteY85" fmla="*/ 298383 h 4620126"/>
              <a:gd name="connsiteX86" fmla="*/ 6545179 w 8460606"/>
              <a:gd name="connsiteY86" fmla="*/ 442762 h 4620126"/>
              <a:gd name="connsiteX87" fmla="*/ 6564430 w 8460606"/>
              <a:gd name="connsiteY87" fmla="*/ 471638 h 4620126"/>
              <a:gd name="connsiteX88" fmla="*/ 6593305 w 8460606"/>
              <a:gd name="connsiteY88" fmla="*/ 529389 h 4620126"/>
              <a:gd name="connsiteX89" fmla="*/ 6602931 w 8460606"/>
              <a:gd name="connsiteY89" fmla="*/ 558265 h 4620126"/>
              <a:gd name="connsiteX90" fmla="*/ 6631806 w 8460606"/>
              <a:gd name="connsiteY90" fmla="*/ 567891 h 4620126"/>
              <a:gd name="connsiteX91" fmla="*/ 6651057 w 8460606"/>
              <a:gd name="connsiteY91" fmla="*/ 596766 h 4620126"/>
              <a:gd name="connsiteX92" fmla="*/ 6699183 w 8460606"/>
              <a:gd name="connsiteY92" fmla="*/ 654518 h 4620126"/>
              <a:gd name="connsiteX93" fmla="*/ 6728059 w 8460606"/>
              <a:gd name="connsiteY93" fmla="*/ 712269 h 4620126"/>
              <a:gd name="connsiteX94" fmla="*/ 6737684 w 8460606"/>
              <a:gd name="connsiteY94" fmla="*/ 750771 h 4620126"/>
              <a:gd name="connsiteX95" fmla="*/ 6766560 w 8460606"/>
              <a:gd name="connsiteY95" fmla="*/ 808522 h 4620126"/>
              <a:gd name="connsiteX96" fmla="*/ 6776185 w 8460606"/>
              <a:gd name="connsiteY96" fmla="*/ 847023 h 4620126"/>
              <a:gd name="connsiteX97" fmla="*/ 6785811 w 8460606"/>
              <a:gd name="connsiteY97" fmla="*/ 904775 h 4620126"/>
              <a:gd name="connsiteX98" fmla="*/ 6805061 w 8460606"/>
              <a:gd name="connsiteY98" fmla="*/ 933651 h 4620126"/>
              <a:gd name="connsiteX99" fmla="*/ 6824312 w 8460606"/>
              <a:gd name="connsiteY99" fmla="*/ 1010653 h 4620126"/>
              <a:gd name="connsiteX100" fmla="*/ 6833937 w 8460606"/>
              <a:gd name="connsiteY100" fmla="*/ 1049154 h 4620126"/>
              <a:gd name="connsiteX101" fmla="*/ 6853188 w 8460606"/>
              <a:gd name="connsiteY101" fmla="*/ 1116531 h 4620126"/>
              <a:gd name="connsiteX102" fmla="*/ 6862813 w 8460606"/>
              <a:gd name="connsiteY102" fmla="*/ 1174282 h 4620126"/>
              <a:gd name="connsiteX103" fmla="*/ 6872438 w 8460606"/>
              <a:gd name="connsiteY103" fmla="*/ 1655545 h 4620126"/>
              <a:gd name="connsiteX104" fmla="*/ 6882063 w 8460606"/>
              <a:gd name="connsiteY104" fmla="*/ 1684421 h 4620126"/>
              <a:gd name="connsiteX105" fmla="*/ 6891689 w 8460606"/>
              <a:gd name="connsiteY105" fmla="*/ 1751798 h 4620126"/>
              <a:gd name="connsiteX106" fmla="*/ 6910939 w 8460606"/>
              <a:gd name="connsiteY106" fmla="*/ 1780674 h 4620126"/>
              <a:gd name="connsiteX107" fmla="*/ 6939815 w 8460606"/>
              <a:gd name="connsiteY107" fmla="*/ 1848051 h 4620126"/>
              <a:gd name="connsiteX108" fmla="*/ 6959065 w 8460606"/>
              <a:gd name="connsiteY108" fmla="*/ 1876926 h 4620126"/>
              <a:gd name="connsiteX109" fmla="*/ 6978316 w 8460606"/>
              <a:gd name="connsiteY109" fmla="*/ 1934678 h 4620126"/>
              <a:gd name="connsiteX110" fmla="*/ 7016817 w 8460606"/>
              <a:gd name="connsiteY110" fmla="*/ 1992429 h 4620126"/>
              <a:gd name="connsiteX111" fmla="*/ 7036068 w 8460606"/>
              <a:gd name="connsiteY111" fmla="*/ 2021305 h 4620126"/>
              <a:gd name="connsiteX112" fmla="*/ 7045693 w 8460606"/>
              <a:gd name="connsiteY112" fmla="*/ 2050181 h 4620126"/>
              <a:gd name="connsiteX113" fmla="*/ 7141945 w 8460606"/>
              <a:gd name="connsiteY113" fmla="*/ 2146434 h 4620126"/>
              <a:gd name="connsiteX114" fmla="*/ 7209322 w 8460606"/>
              <a:gd name="connsiteY114" fmla="*/ 2165684 h 4620126"/>
              <a:gd name="connsiteX115" fmla="*/ 7267074 w 8460606"/>
              <a:gd name="connsiteY115" fmla="*/ 2204185 h 4620126"/>
              <a:gd name="connsiteX116" fmla="*/ 7295950 w 8460606"/>
              <a:gd name="connsiteY116" fmla="*/ 2223436 h 4620126"/>
              <a:gd name="connsiteX117" fmla="*/ 7575082 w 8460606"/>
              <a:gd name="connsiteY117" fmla="*/ 2213811 h 4620126"/>
              <a:gd name="connsiteX118" fmla="*/ 7661710 w 8460606"/>
              <a:gd name="connsiteY118" fmla="*/ 2165684 h 4620126"/>
              <a:gd name="connsiteX119" fmla="*/ 7748337 w 8460606"/>
              <a:gd name="connsiteY119" fmla="*/ 2136808 h 4620126"/>
              <a:gd name="connsiteX120" fmla="*/ 7777213 w 8460606"/>
              <a:gd name="connsiteY120" fmla="*/ 2127183 h 4620126"/>
              <a:gd name="connsiteX121" fmla="*/ 7806089 w 8460606"/>
              <a:gd name="connsiteY121" fmla="*/ 2107933 h 4620126"/>
              <a:gd name="connsiteX122" fmla="*/ 7834964 w 8460606"/>
              <a:gd name="connsiteY122" fmla="*/ 2079057 h 4620126"/>
              <a:gd name="connsiteX123" fmla="*/ 7950468 w 8460606"/>
              <a:gd name="connsiteY123" fmla="*/ 2050181 h 4620126"/>
              <a:gd name="connsiteX124" fmla="*/ 7979343 w 8460606"/>
              <a:gd name="connsiteY124" fmla="*/ 2040556 h 4620126"/>
              <a:gd name="connsiteX125" fmla="*/ 8075596 w 8460606"/>
              <a:gd name="connsiteY125" fmla="*/ 2021305 h 4620126"/>
              <a:gd name="connsiteX126" fmla="*/ 8114097 w 8460606"/>
              <a:gd name="connsiteY126" fmla="*/ 2002055 h 4620126"/>
              <a:gd name="connsiteX127" fmla="*/ 8171849 w 8460606"/>
              <a:gd name="connsiteY127" fmla="*/ 1982804 h 4620126"/>
              <a:gd name="connsiteX128" fmla="*/ 8229600 w 8460606"/>
              <a:gd name="connsiteY128" fmla="*/ 1944303 h 4620126"/>
              <a:gd name="connsiteX129" fmla="*/ 8258476 w 8460606"/>
              <a:gd name="connsiteY129" fmla="*/ 1925053 h 4620126"/>
              <a:gd name="connsiteX130" fmla="*/ 8277726 w 8460606"/>
              <a:gd name="connsiteY130" fmla="*/ 1896177 h 4620126"/>
              <a:gd name="connsiteX131" fmla="*/ 8306602 w 8460606"/>
              <a:gd name="connsiteY131" fmla="*/ 1886552 h 4620126"/>
              <a:gd name="connsiteX132" fmla="*/ 8364354 w 8460606"/>
              <a:gd name="connsiteY132" fmla="*/ 1857676 h 4620126"/>
              <a:gd name="connsiteX133" fmla="*/ 8383604 w 8460606"/>
              <a:gd name="connsiteY133" fmla="*/ 1828800 h 4620126"/>
              <a:gd name="connsiteX134" fmla="*/ 8460606 w 8460606"/>
              <a:gd name="connsiteY13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784783 w 8460606"/>
              <a:gd name="connsiteY55" fmla="*/ 1636295 h 4620126"/>
              <a:gd name="connsiteX56" fmla="*/ 5823284 w 8460606"/>
              <a:gd name="connsiteY56" fmla="*/ 1626669 h 4620126"/>
              <a:gd name="connsiteX57" fmla="*/ 5842535 w 8460606"/>
              <a:gd name="connsiteY57" fmla="*/ 1597794 h 4620126"/>
              <a:gd name="connsiteX58" fmla="*/ 5871411 w 8460606"/>
              <a:gd name="connsiteY58" fmla="*/ 1578543 h 4620126"/>
              <a:gd name="connsiteX59" fmla="*/ 5909912 w 8460606"/>
              <a:gd name="connsiteY59" fmla="*/ 1520792 h 4620126"/>
              <a:gd name="connsiteX60" fmla="*/ 5929162 w 8460606"/>
              <a:gd name="connsiteY60" fmla="*/ 1491916 h 4620126"/>
              <a:gd name="connsiteX61" fmla="*/ 5958038 w 8460606"/>
              <a:gd name="connsiteY61" fmla="*/ 1434164 h 4620126"/>
              <a:gd name="connsiteX62" fmla="*/ 5977289 w 8460606"/>
              <a:gd name="connsiteY62" fmla="*/ 1232034 h 4620126"/>
              <a:gd name="connsiteX63" fmla="*/ 5986914 w 8460606"/>
              <a:gd name="connsiteY63" fmla="*/ 1145406 h 4620126"/>
              <a:gd name="connsiteX64" fmla="*/ 6006164 w 8460606"/>
              <a:gd name="connsiteY64" fmla="*/ 1078029 h 4620126"/>
              <a:gd name="connsiteX65" fmla="*/ 6035040 w 8460606"/>
              <a:gd name="connsiteY65" fmla="*/ 808522 h 4620126"/>
              <a:gd name="connsiteX66" fmla="*/ 6054291 w 8460606"/>
              <a:gd name="connsiteY66" fmla="*/ 741145 h 4620126"/>
              <a:gd name="connsiteX67" fmla="*/ 6073541 w 8460606"/>
              <a:gd name="connsiteY67" fmla="*/ 683394 h 4620126"/>
              <a:gd name="connsiteX68" fmla="*/ 6092792 w 8460606"/>
              <a:gd name="connsiteY68" fmla="*/ 596766 h 4620126"/>
              <a:gd name="connsiteX69" fmla="*/ 6131293 w 8460606"/>
              <a:gd name="connsiteY69" fmla="*/ 462013 h 4620126"/>
              <a:gd name="connsiteX70" fmla="*/ 6150543 w 8460606"/>
              <a:gd name="connsiteY70" fmla="*/ 423512 h 4620126"/>
              <a:gd name="connsiteX71" fmla="*/ 6179419 w 8460606"/>
              <a:gd name="connsiteY71" fmla="*/ 317634 h 4620126"/>
              <a:gd name="connsiteX72" fmla="*/ 6198670 w 8460606"/>
              <a:gd name="connsiteY72" fmla="*/ 279133 h 4620126"/>
              <a:gd name="connsiteX73" fmla="*/ 6217920 w 8460606"/>
              <a:gd name="connsiteY73" fmla="*/ 221381 h 4620126"/>
              <a:gd name="connsiteX74" fmla="*/ 6275672 w 8460606"/>
              <a:gd name="connsiteY74" fmla="*/ 115503 h 4620126"/>
              <a:gd name="connsiteX75" fmla="*/ 6294922 w 8460606"/>
              <a:gd name="connsiteY75" fmla="*/ 57752 h 4620126"/>
              <a:gd name="connsiteX76" fmla="*/ 6304548 w 8460606"/>
              <a:gd name="connsiteY76" fmla="*/ 28876 h 4620126"/>
              <a:gd name="connsiteX77" fmla="*/ 6323798 w 8460606"/>
              <a:gd name="connsiteY77" fmla="*/ 0 h 4620126"/>
              <a:gd name="connsiteX78" fmla="*/ 6352674 w 8460606"/>
              <a:gd name="connsiteY78" fmla="*/ 9625 h 4620126"/>
              <a:gd name="connsiteX79" fmla="*/ 6371924 w 8460606"/>
              <a:gd name="connsiteY79" fmla="*/ 38501 h 4620126"/>
              <a:gd name="connsiteX80" fmla="*/ 6400800 w 8460606"/>
              <a:gd name="connsiteY80" fmla="*/ 67377 h 4620126"/>
              <a:gd name="connsiteX81" fmla="*/ 6420051 w 8460606"/>
              <a:gd name="connsiteY81" fmla="*/ 125128 h 4620126"/>
              <a:gd name="connsiteX82" fmla="*/ 6458552 w 8460606"/>
              <a:gd name="connsiteY82" fmla="*/ 182880 h 4620126"/>
              <a:gd name="connsiteX83" fmla="*/ 6477802 w 8460606"/>
              <a:gd name="connsiteY83" fmla="*/ 211756 h 4620126"/>
              <a:gd name="connsiteX84" fmla="*/ 6516303 w 8460606"/>
              <a:gd name="connsiteY84" fmla="*/ 298383 h 4620126"/>
              <a:gd name="connsiteX85" fmla="*/ 6545179 w 8460606"/>
              <a:gd name="connsiteY85" fmla="*/ 442762 h 4620126"/>
              <a:gd name="connsiteX86" fmla="*/ 6564430 w 8460606"/>
              <a:gd name="connsiteY86" fmla="*/ 471638 h 4620126"/>
              <a:gd name="connsiteX87" fmla="*/ 6593305 w 8460606"/>
              <a:gd name="connsiteY87" fmla="*/ 529389 h 4620126"/>
              <a:gd name="connsiteX88" fmla="*/ 6602931 w 8460606"/>
              <a:gd name="connsiteY88" fmla="*/ 558265 h 4620126"/>
              <a:gd name="connsiteX89" fmla="*/ 6631806 w 8460606"/>
              <a:gd name="connsiteY89" fmla="*/ 567891 h 4620126"/>
              <a:gd name="connsiteX90" fmla="*/ 6651057 w 8460606"/>
              <a:gd name="connsiteY90" fmla="*/ 596766 h 4620126"/>
              <a:gd name="connsiteX91" fmla="*/ 6699183 w 8460606"/>
              <a:gd name="connsiteY91" fmla="*/ 654518 h 4620126"/>
              <a:gd name="connsiteX92" fmla="*/ 6728059 w 8460606"/>
              <a:gd name="connsiteY92" fmla="*/ 712269 h 4620126"/>
              <a:gd name="connsiteX93" fmla="*/ 6737684 w 8460606"/>
              <a:gd name="connsiteY93" fmla="*/ 750771 h 4620126"/>
              <a:gd name="connsiteX94" fmla="*/ 6766560 w 8460606"/>
              <a:gd name="connsiteY94" fmla="*/ 808522 h 4620126"/>
              <a:gd name="connsiteX95" fmla="*/ 6776185 w 8460606"/>
              <a:gd name="connsiteY95" fmla="*/ 847023 h 4620126"/>
              <a:gd name="connsiteX96" fmla="*/ 6785811 w 8460606"/>
              <a:gd name="connsiteY96" fmla="*/ 904775 h 4620126"/>
              <a:gd name="connsiteX97" fmla="*/ 6805061 w 8460606"/>
              <a:gd name="connsiteY97" fmla="*/ 933651 h 4620126"/>
              <a:gd name="connsiteX98" fmla="*/ 6824312 w 8460606"/>
              <a:gd name="connsiteY98" fmla="*/ 1010653 h 4620126"/>
              <a:gd name="connsiteX99" fmla="*/ 6833937 w 8460606"/>
              <a:gd name="connsiteY99" fmla="*/ 1049154 h 4620126"/>
              <a:gd name="connsiteX100" fmla="*/ 6853188 w 8460606"/>
              <a:gd name="connsiteY100" fmla="*/ 1116531 h 4620126"/>
              <a:gd name="connsiteX101" fmla="*/ 6862813 w 8460606"/>
              <a:gd name="connsiteY101" fmla="*/ 1174282 h 4620126"/>
              <a:gd name="connsiteX102" fmla="*/ 6872438 w 8460606"/>
              <a:gd name="connsiteY102" fmla="*/ 1655545 h 4620126"/>
              <a:gd name="connsiteX103" fmla="*/ 6882063 w 8460606"/>
              <a:gd name="connsiteY103" fmla="*/ 1684421 h 4620126"/>
              <a:gd name="connsiteX104" fmla="*/ 6891689 w 8460606"/>
              <a:gd name="connsiteY104" fmla="*/ 1751798 h 4620126"/>
              <a:gd name="connsiteX105" fmla="*/ 6910939 w 8460606"/>
              <a:gd name="connsiteY105" fmla="*/ 1780674 h 4620126"/>
              <a:gd name="connsiteX106" fmla="*/ 6939815 w 8460606"/>
              <a:gd name="connsiteY106" fmla="*/ 1848051 h 4620126"/>
              <a:gd name="connsiteX107" fmla="*/ 6959065 w 8460606"/>
              <a:gd name="connsiteY107" fmla="*/ 1876926 h 4620126"/>
              <a:gd name="connsiteX108" fmla="*/ 6978316 w 8460606"/>
              <a:gd name="connsiteY108" fmla="*/ 1934678 h 4620126"/>
              <a:gd name="connsiteX109" fmla="*/ 7016817 w 8460606"/>
              <a:gd name="connsiteY109" fmla="*/ 1992429 h 4620126"/>
              <a:gd name="connsiteX110" fmla="*/ 7036068 w 8460606"/>
              <a:gd name="connsiteY110" fmla="*/ 2021305 h 4620126"/>
              <a:gd name="connsiteX111" fmla="*/ 7045693 w 8460606"/>
              <a:gd name="connsiteY111" fmla="*/ 2050181 h 4620126"/>
              <a:gd name="connsiteX112" fmla="*/ 7141945 w 8460606"/>
              <a:gd name="connsiteY112" fmla="*/ 2146434 h 4620126"/>
              <a:gd name="connsiteX113" fmla="*/ 7209322 w 8460606"/>
              <a:gd name="connsiteY113" fmla="*/ 2165684 h 4620126"/>
              <a:gd name="connsiteX114" fmla="*/ 7267074 w 8460606"/>
              <a:gd name="connsiteY114" fmla="*/ 2204185 h 4620126"/>
              <a:gd name="connsiteX115" fmla="*/ 7295950 w 8460606"/>
              <a:gd name="connsiteY115" fmla="*/ 2223436 h 4620126"/>
              <a:gd name="connsiteX116" fmla="*/ 7575082 w 8460606"/>
              <a:gd name="connsiteY116" fmla="*/ 2213811 h 4620126"/>
              <a:gd name="connsiteX117" fmla="*/ 7661710 w 8460606"/>
              <a:gd name="connsiteY117" fmla="*/ 2165684 h 4620126"/>
              <a:gd name="connsiteX118" fmla="*/ 7748337 w 8460606"/>
              <a:gd name="connsiteY118" fmla="*/ 2136808 h 4620126"/>
              <a:gd name="connsiteX119" fmla="*/ 7777213 w 8460606"/>
              <a:gd name="connsiteY119" fmla="*/ 2127183 h 4620126"/>
              <a:gd name="connsiteX120" fmla="*/ 7806089 w 8460606"/>
              <a:gd name="connsiteY120" fmla="*/ 2107933 h 4620126"/>
              <a:gd name="connsiteX121" fmla="*/ 7834964 w 8460606"/>
              <a:gd name="connsiteY121" fmla="*/ 2079057 h 4620126"/>
              <a:gd name="connsiteX122" fmla="*/ 7950468 w 8460606"/>
              <a:gd name="connsiteY122" fmla="*/ 2050181 h 4620126"/>
              <a:gd name="connsiteX123" fmla="*/ 7979343 w 8460606"/>
              <a:gd name="connsiteY123" fmla="*/ 2040556 h 4620126"/>
              <a:gd name="connsiteX124" fmla="*/ 8075596 w 8460606"/>
              <a:gd name="connsiteY124" fmla="*/ 2021305 h 4620126"/>
              <a:gd name="connsiteX125" fmla="*/ 8114097 w 8460606"/>
              <a:gd name="connsiteY125" fmla="*/ 2002055 h 4620126"/>
              <a:gd name="connsiteX126" fmla="*/ 8171849 w 8460606"/>
              <a:gd name="connsiteY126" fmla="*/ 1982804 h 4620126"/>
              <a:gd name="connsiteX127" fmla="*/ 8229600 w 8460606"/>
              <a:gd name="connsiteY127" fmla="*/ 1944303 h 4620126"/>
              <a:gd name="connsiteX128" fmla="*/ 8258476 w 8460606"/>
              <a:gd name="connsiteY128" fmla="*/ 1925053 h 4620126"/>
              <a:gd name="connsiteX129" fmla="*/ 8277726 w 8460606"/>
              <a:gd name="connsiteY129" fmla="*/ 1896177 h 4620126"/>
              <a:gd name="connsiteX130" fmla="*/ 8306602 w 8460606"/>
              <a:gd name="connsiteY130" fmla="*/ 1886552 h 4620126"/>
              <a:gd name="connsiteX131" fmla="*/ 8364354 w 8460606"/>
              <a:gd name="connsiteY131" fmla="*/ 1857676 h 4620126"/>
              <a:gd name="connsiteX132" fmla="*/ 8383604 w 8460606"/>
              <a:gd name="connsiteY132" fmla="*/ 1828800 h 4620126"/>
              <a:gd name="connsiteX133" fmla="*/ 8460606 w 8460606"/>
              <a:gd name="connsiteY13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784783 w 8460606"/>
              <a:gd name="connsiteY55" fmla="*/ 1636295 h 4620126"/>
              <a:gd name="connsiteX56" fmla="*/ 5823284 w 8460606"/>
              <a:gd name="connsiteY56" fmla="*/ 1626669 h 4620126"/>
              <a:gd name="connsiteX57" fmla="*/ 5842535 w 8460606"/>
              <a:gd name="connsiteY57" fmla="*/ 1597794 h 4620126"/>
              <a:gd name="connsiteX58" fmla="*/ 5909912 w 8460606"/>
              <a:gd name="connsiteY58" fmla="*/ 1520792 h 4620126"/>
              <a:gd name="connsiteX59" fmla="*/ 5929162 w 8460606"/>
              <a:gd name="connsiteY59" fmla="*/ 1491916 h 4620126"/>
              <a:gd name="connsiteX60" fmla="*/ 5958038 w 8460606"/>
              <a:gd name="connsiteY60" fmla="*/ 1434164 h 4620126"/>
              <a:gd name="connsiteX61" fmla="*/ 5977289 w 8460606"/>
              <a:gd name="connsiteY61" fmla="*/ 1232034 h 4620126"/>
              <a:gd name="connsiteX62" fmla="*/ 5986914 w 8460606"/>
              <a:gd name="connsiteY62" fmla="*/ 1145406 h 4620126"/>
              <a:gd name="connsiteX63" fmla="*/ 6006164 w 8460606"/>
              <a:gd name="connsiteY63" fmla="*/ 1078029 h 4620126"/>
              <a:gd name="connsiteX64" fmla="*/ 6035040 w 8460606"/>
              <a:gd name="connsiteY64" fmla="*/ 808522 h 4620126"/>
              <a:gd name="connsiteX65" fmla="*/ 6054291 w 8460606"/>
              <a:gd name="connsiteY65" fmla="*/ 741145 h 4620126"/>
              <a:gd name="connsiteX66" fmla="*/ 6073541 w 8460606"/>
              <a:gd name="connsiteY66" fmla="*/ 683394 h 4620126"/>
              <a:gd name="connsiteX67" fmla="*/ 6092792 w 8460606"/>
              <a:gd name="connsiteY67" fmla="*/ 596766 h 4620126"/>
              <a:gd name="connsiteX68" fmla="*/ 6131293 w 8460606"/>
              <a:gd name="connsiteY68" fmla="*/ 462013 h 4620126"/>
              <a:gd name="connsiteX69" fmla="*/ 6150543 w 8460606"/>
              <a:gd name="connsiteY69" fmla="*/ 423512 h 4620126"/>
              <a:gd name="connsiteX70" fmla="*/ 6179419 w 8460606"/>
              <a:gd name="connsiteY70" fmla="*/ 317634 h 4620126"/>
              <a:gd name="connsiteX71" fmla="*/ 6198670 w 8460606"/>
              <a:gd name="connsiteY71" fmla="*/ 279133 h 4620126"/>
              <a:gd name="connsiteX72" fmla="*/ 6217920 w 8460606"/>
              <a:gd name="connsiteY72" fmla="*/ 221381 h 4620126"/>
              <a:gd name="connsiteX73" fmla="*/ 6275672 w 8460606"/>
              <a:gd name="connsiteY73" fmla="*/ 115503 h 4620126"/>
              <a:gd name="connsiteX74" fmla="*/ 6294922 w 8460606"/>
              <a:gd name="connsiteY74" fmla="*/ 57752 h 4620126"/>
              <a:gd name="connsiteX75" fmla="*/ 6304548 w 8460606"/>
              <a:gd name="connsiteY75" fmla="*/ 28876 h 4620126"/>
              <a:gd name="connsiteX76" fmla="*/ 6323798 w 8460606"/>
              <a:gd name="connsiteY76" fmla="*/ 0 h 4620126"/>
              <a:gd name="connsiteX77" fmla="*/ 6352674 w 8460606"/>
              <a:gd name="connsiteY77" fmla="*/ 9625 h 4620126"/>
              <a:gd name="connsiteX78" fmla="*/ 6371924 w 8460606"/>
              <a:gd name="connsiteY78" fmla="*/ 38501 h 4620126"/>
              <a:gd name="connsiteX79" fmla="*/ 6400800 w 8460606"/>
              <a:gd name="connsiteY79" fmla="*/ 67377 h 4620126"/>
              <a:gd name="connsiteX80" fmla="*/ 6420051 w 8460606"/>
              <a:gd name="connsiteY80" fmla="*/ 125128 h 4620126"/>
              <a:gd name="connsiteX81" fmla="*/ 6458552 w 8460606"/>
              <a:gd name="connsiteY81" fmla="*/ 182880 h 4620126"/>
              <a:gd name="connsiteX82" fmla="*/ 6477802 w 8460606"/>
              <a:gd name="connsiteY82" fmla="*/ 211756 h 4620126"/>
              <a:gd name="connsiteX83" fmla="*/ 6516303 w 8460606"/>
              <a:gd name="connsiteY83" fmla="*/ 298383 h 4620126"/>
              <a:gd name="connsiteX84" fmla="*/ 6545179 w 8460606"/>
              <a:gd name="connsiteY84" fmla="*/ 442762 h 4620126"/>
              <a:gd name="connsiteX85" fmla="*/ 6564430 w 8460606"/>
              <a:gd name="connsiteY85" fmla="*/ 471638 h 4620126"/>
              <a:gd name="connsiteX86" fmla="*/ 6593305 w 8460606"/>
              <a:gd name="connsiteY86" fmla="*/ 529389 h 4620126"/>
              <a:gd name="connsiteX87" fmla="*/ 6602931 w 8460606"/>
              <a:gd name="connsiteY87" fmla="*/ 558265 h 4620126"/>
              <a:gd name="connsiteX88" fmla="*/ 6631806 w 8460606"/>
              <a:gd name="connsiteY88" fmla="*/ 567891 h 4620126"/>
              <a:gd name="connsiteX89" fmla="*/ 6651057 w 8460606"/>
              <a:gd name="connsiteY89" fmla="*/ 596766 h 4620126"/>
              <a:gd name="connsiteX90" fmla="*/ 6699183 w 8460606"/>
              <a:gd name="connsiteY90" fmla="*/ 654518 h 4620126"/>
              <a:gd name="connsiteX91" fmla="*/ 6728059 w 8460606"/>
              <a:gd name="connsiteY91" fmla="*/ 712269 h 4620126"/>
              <a:gd name="connsiteX92" fmla="*/ 6737684 w 8460606"/>
              <a:gd name="connsiteY92" fmla="*/ 750771 h 4620126"/>
              <a:gd name="connsiteX93" fmla="*/ 6766560 w 8460606"/>
              <a:gd name="connsiteY93" fmla="*/ 808522 h 4620126"/>
              <a:gd name="connsiteX94" fmla="*/ 6776185 w 8460606"/>
              <a:gd name="connsiteY94" fmla="*/ 847023 h 4620126"/>
              <a:gd name="connsiteX95" fmla="*/ 6785811 w 8460606"/>
              <a:gd name="connsiteY95" fmla="*/ 904775 h 4620126"/>
              <a:gd name="connsiteX96" fmla="*/ 6805061 w 8460606"/>
              <a:gd name="connsiteY96" fmla="*/ 933651 h 4620126"/>
              <a:gd name="connsiteX97" fmla="*/ 6824312 w 8460606"/>
              <a:gd name="connsiteY97" fmla="*/ 1010653 h 4620126"/>
              <a:gd name="connsiteX98" fmla="*/ 6833937 w 8460606"/>
              <a:gd name="connsiteY98" fmla="*/ 1049154 h 4620126"/>
              <a:gd name="connsiteX99" fmla="*/ 6853188 w 8460606"/>
              <a:gd name="connsiteY99" fmla="*/ 1116531 h 4620126"/>
              <a:gd name="connsiteX100" fmla="*/ 6862813 w 8460606"/>
              <a:gd name="connsiteY100" fmla="*/ 1174282 h 4620126"/>
              <a:gd name="connsiteX101" fmla="*/ 6872438 w 8460606"/>
              <a:gd name="connsiteY101" fmla="*/ 1655545 h 4620126"/>
              <a:gd name="connsiteX102" fmla="*/ 6882063 w 8460606"/>
              <a:gd name="connsiteY102" fmla="*/ 1684421 h 4620126"/>
              <a:gd name="connsiteX103" fmla="*/ 6891689 w 8460606"/>
              <a:gd name="connsiteY103" fmla="*/ 1751798 h 4620126"/>
              <a:gd name="connsiteX104" fmla="*/ 6910939 w 8460606"/>
              <a:gd name="connsiteY104" fmla="*/ 1780674 h 4620126"/>
              <a:gd name="connsiteX105" fmla="*/ 6939815 w 8460606"/>
              <a:gd name="connsiteY105" fmla="*/ 1848051 h 4620126"/>
              <a:gd name="connsiteX106" fmla="*/ 6959065 w 8460606"/>
              <a:gd name="connsiteY106" fmla="*/ 1876926 h 4620126"/>
              <a:gd name="connsiteX107" fmla="*/ 6978316 w 8460606"/>
              <a:gd name="connsiteY107" fmla="*/ 1934678 h 4620126"/>
              <a:gd name="connsiteX108" fmla="*/ 7016817 w 8460606"/>
              <a:gd name="connsiteY108" fmla="*/ 1992429 h 4620126"/>
              <a:gd name="connsiteX109" fmla="*/ 7036068 w 8460606"/>
              <a:gd name="connsiteY109" fmla="*/ 2021305 h 4620126"/>
              <a:gd name="connsiteX110" fmla="*/ 7045693 w 8460606"/>
              <a:gd name="connsiteY110" fmla="*/ 2050181 h 4620126"/>
              <a:gd name="connsiteX111" fmla="*/ 7141945 w 8460606"/>
              <a:gd name="connsiteY111" fmla="*/ 2146434 h 4620126"/>
              <a:gd name="connsiteX112" fmla="*/ 7209322 w 8460606"/>
              <a:gd name="connsiteY112" fmla="*/ 2165684 h 4620126"/>
              <a:gd name="connsiteX113" fmla="*/ 7267074 w 8460606"/>
              <a:gd name="connsiteY113" fmla="*/ 2204185 h 4620126"/>
              <a:gd name="connsiteX114" fmla="*/ 7295950 w 8460606"/>
              <a:gd name="connsiteY114" fmla="*/ 2223436 h 4620126"/>
              <a:gd name="connsiteX115" fmla="*/ 7575082 w 8460606"/>
              <a:gd name="connsiteY115" fmla="*/ 2213811 h 4620126"/>
              <a:gd name="connsiteX116" fmla="*/ 7661710 w 8460606"/>
              <a:gd name="connsiteY116" fmla="*/ 2165684 h 4620126"/>
              <a:gd name="connsiteX117" fmla="*/ 7748337 w 8460606"/>
              <a:gd name="connsiteY117" fmla="*/ 2136808 h 4620126"/>
              <a:gd name="connsiteX118" fmla="*/ 7777213 w 8460606"/>
              <a:gd name="connsiteY118" fmla="*/ 2127183 h 4620126"/>
              <a:gd name="connsiteX119" fmla="*/ 7806089 w 8460606"/>
              <a:gd name="connsiteY119" fmla="*/ 2107933 h 4620126"/>
              <a:gd name="connsiteX120" fmla="*/ 7834964 w 8460606"/>
              <a:gd name="connsiteY120" fmla="*/ 2079057 h 4620126"/>
              <a:gd name="connsiteX121" fmla="*/ 7950468 w 8460606"/>
              <a:gd name="connsiteY121" fmla="*/ 2050181 h 4620126"/>
              <a:gd name="connsiteX122" fmla="*/ 7979343 w 8460606"/>
              <a:gd name="connsiteY122" fmla="*/ 2040556 h 4620126"/>
              <a:gd name="connsiteX123" fmla="*/ 8075596 w 8460606"/>
              <a:gd name="connsiteY123" fmla="*/ 2021305 h 4620126"/>
              <a:gd name="connsiteX124" fmla="*/ 8114097 w 8460606"/>
              <a:gd name="connsiteY124" fmla="*/ 2002055 h 4620126"/>
              <a:gd name="connsiteX125" fmla="*/ 8171849 w 8460606"/>
              <a:gd name="connsiteY125" fmla="*/ 1982804 h 4620126"/>
              <a:gd name="connsiteX126" fmla="*/ 8229600 w 8460606"/>
              <a:gd name="connsiteY126" fmla="*/ 1944303 h 4620126"/>
              <a:gd name="connsiteX127" fmla="*/ 8258476 w 8460606"/>
              <a:gd name="connsiteY127" fmla="*/ 1925053 h 4620126"/>
              <a:gd name="connsiteX128" fmla="*/ 8277726 w 8460606"/>
              <a:gd name="connsiteY128" fmla="*/ 1896177 h 4620126"/>
              <a:gd name="connsiteX129" fmla="*/ 8306602 w 8460606"/>
              <a:gd name="connsiteY129" fmla="*/ 1886552 h 4620126"/>
              <a:gd name="connsiteX130" fmla="*/ 8364354 w 8460606"/>
              <a:gd name="connsiteY130" fmla="*/ 1857676 h 4620126"/>
              <a:gd name="connsiteX131" fmla="*/ 8383604 w 8460606"/>
              <a:gd name="connsiteY131" fmla="*/ 1828800 h 4620126"/>
              <a:gd name="connsiteX132" fmla="*/ 8460606 w 8460606"/>
              <a:gd name="connsiteY13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784783 w 8460606"/>
              <a:gd name="connsiteY55" fmla="*/ 1636295 h 4620126"/>
              <a:gd name="connsiteX56" fmla="*/ 5823284 w 8460606"/>
              <a:gd name="connsiteY56" fmla="*/ 1626669 h 4620126"/>
              <a:gd name="connsiteX57" fmla="*/ 5842535 w 8460606"/>
              <a:gd name="connsiteY57" fmla="*/ 1597794 h 4620126"/>
              <a:gd name="connsiteX58" fmla="*/ 5909912 w 8460606"/>
              <a:gd name="connsiteY58" fmla="*/ 1520792 h 4620126"/>
              <a:gd name="connsiteX59" fmla="*/ 5958038 w 8460606"/>
              <a:gd name="connsiteY59" fmla="*/ 1434164 h 4620126"/>
              <a:gd name="connsiteX60" fmla="*/ 5977289 w 8460606"/>
              <a:gd name="connsiteY60" fmla="*/ 1232034 h 4620126"/>
              <a:gd name="connsiteX61" fmla="*/ 5986914 w 8460606"/>
              <a:gd name="connsiteY61" fmla="*/ 1145406 h 4620126"/>
              <a:gd name="connsiteX62" fmla="*/ 6006164 w 8460606"/>
              <a:gd name="connsiteY62" fmla="*/ 1078029 h 4620126"/>
              <a:gd name="connsiteX63" fmla="*/ 6035040 w 8460606"/>
              <a:gd name="connsiteY63" fmla="*/ 808522 h 4620126"/>
              <a:gd name="connsiteX64" fmla="*/ 6054291 w 8460606"/>
              <a:gd name="connsiteY64" fmla="*/ 741145 h 4620126"/>
              <a:gd name="connsiteX65" fmla="*/ 6073541 w 8460606"/>
              <a:gd name="connsiteY65" fmla="*/ 683394 h 4620126"/>
              <a:gd name="connsiteX66" fmla="*/ 6092792 w 8460606"/>
              <a:gd name="connsiteY66" fmla="*/ 596766 h 4620126"/>
              <a:gd name="connsiteX67" fmla="*/ 6131293 w 8460606"/>
              <a:gd name="connsiteY67" fmla="*/ 462013 h 4620126"/>
              <a:gd name="connsiteX68" fmla="*/ 6150543 w 8460606"/>
              <a:gd name="connsiteY68" fmla="*/ 423512 h 4620126"/>
              <a:gd name="connsiteX69" fmla="*/ 6179419 w 8460606"/>
              <a:gd name="connsiteY69" fmla="*/ 317634 h 4620126"/>
              <a:gd name="connsiteX70" fmla="*/ 6198670 w 8460606"/>
              <a:gd name="connsiteY70" fmla="*/ 279133 h 4620126"/>
              <a:gd name="connsiteX71" fmla="*/ 6217920 w 8460606"/>
              <a:gd name="connsiteY71" fmla="*/ 221381 h 4620126"/>
              <a:gd name="connsiteX72" fmla="*/ 6275672 w 8460606"/>
              <a:gd name="connsiteY72" fmla="*/ 115503 h 4620126"/>
              <a:gd name="connsiteX73" fmla="*/ 6294922 w 8460606"/>
              <a:gd name="connsiteY73" fmla="*/ 57752 h 4620126"/>
              <a:gd name="connsiteX74" fmla="*/ 6304548 w 8460606"/>
              <a:gd name="connsiteY74" fmla="*/ 28876 h 4620126"/>
              <a:gd name="connsiteX75" fmla="*/ 6323798 w 8460606"/>
              <a:gd name="connsiteY75" fmla="*/ 0 h 4620126"/>
              <a:gd name="connsiteX76" fmla="*/ 6352674 w 8460606"/>
              <a:gd name="connsiteY76" fmla="*/ 9625 h 4620126"/>
              <a:gd name="connsiteX77" fmla="*/ 6371924 w 8460606"/>
              <a:gd name="connsiteY77" fmla="*/ 38501 h 4620126"/>
              <a:gd name="connsiteX78" fmla="*/ 6400800 w 8460606"/>
              <a:gd name="connsiteY78" fmla="*/ 67377 h 4620126"/>
              <a:gd name="connsiteX79" fmla="*/ 6420051 w 8460606"/>
              <a:gd name="connsiteY79" fmla="*/ 125128 h 4620126"/>
              <a:gd name="connsiteX80" fmla="*/ 6458552 w 8460606"/>
              <a:gd name="connsiteY80" fmla="*/ 182880 h 4620126"/>
              <a:gd name="connsiteX81" fmla="*/ 6477802 w 8460606"/>
              <a:gd name="connsiteY81" fmla="*/ 211756 h 4620126"/>
              <a:gd name="connsiteX82" fmla="*/ 6516303 w 8460606"/>
              <a:gd name="connsiteY82" fmla="*/ 298383 h 4620126"/>
              <a:gd name="connsiteX83" fmla="*/ 6545179 w 8460606"/>
              <a:gd name="connsiteY83" fmla="*/ 442762 h 4620126"/>
              <a:gd name="connsiteX84" fmla="*/ 6564430 w 8460606"/>
              <a:gd name="connsiteY84" fmla="*/ 471638 h 4620126"/>
              <a:gd name="connsiteX85" fmla="*/ 6593305 w 8460606"/>
              <a:gd name="connsiteY85" fmla="*/ 529389 h 4620126"/>
              <a:gd name="connsiteX86" fmla="*/ 6602931 w 8460606"/>
              <a:gd name="connsiteY86" fmla="*/ 558265 h 4620126"/>
              <a:gd name="connsiteX87" fmla="*/ 6631806 w 8460606"/>
              <a:gd name="connsiteY87" fmla="*/ 567891 h 4620126"/>
              <a:gd name="connsiteX88" fmla="*/ 6651057 w 8460606"/>
              <a:gd name="connsiteY88" fmla="*/ 596766 h 4620126"/>
              <a:gd name="connsiteX89" fmla="*/ 6699183 w 8460606"/>
              <a:gd name="connsiteY89" fmla="*/ 654518 h 4620126"/>
              <a:gd name="connsiteX90" fmla="*/ 6728059 w 8460606"/>
              <a:gd name="connsiteY90" fmla="*/ 712269 h 4620126"/>
              <a:gd name="connsiteX91" fmla="*/ 6737684 w 8460606"/>
              <a:gd name="connsiteY91" fmla="*/ 750771 h 4620126"/>
              <a:gd name="connsiteX92" fmla="*/ 6766560 w 8460606"/>
              <a:gd name="connsiteY92" fmla="*/ 808522 h 4620126"/>
              <a:gd name="connsiteX93" fmla="*/ 6776185 w 8460606"/>
              <a:gd name="connsiteY93" fmla="*/ 847023 h 4620126"/>
              <a:gd name="connsiteX94" fmla="*/ 6785811 w 8460606"/>
              <a:gd name="connsiteY94" fmla="*/ 904775 h 4620126"/>
              <a:gd name="connsiteX95" fmla="*/ 6805061 w 8460606"/>
              <a:gd name="connsiteY95" fmla="*/ 933651 h 4620126"/>
              <a:gd name="connsiteX96" fmla="*/ 6824312 w 8460606"/>
              <a:gd name="connsiteY96" fmla="*/ 1010653 h 4620126"/>
              <a:gd name="connsiteX97" fmla="*/ 6833937 w 8460606"/>
              <a:gd name="connsiteY97" fmla="*/ 1049154 h 4620126"/>
              <a:gd name="connsiteX98" fmla="*/ 6853188 w 8460606"/>
              <a:gd name="connsiteY98" fmla="*/ 1116531 h 4620126"/>
              <a:gd name="connsiteX99" fmla="*/ 6862813 w 8460606"/>
              <a:gd name="connsiteY99" fmla="*/ 1174282 h 4620126"/>
              <a:gd name="connsiteX100" fmla="*/ 6872438 w 8460606"/>
              <a:gd name="connsiteY100" fmla="*/ 1655545 h 4620126"/>
              <a:gd name="connsiteX101" fmla="*/ 6882063 w 8460606"/>
              <a:gd name="connsiteY101" fmla="*/ 1684421 h 4620126"/>
              <a:gd name="connsiteX102" fmla="*/ 6891689 w 8460606"/>
              <a:gd name="connsiteY102" fmla="*/ 1751798 h 4620126"/>
              <a:gd name="connsiteX103" fmla="*/ 6910939 w 8460606"/>
              <a:gd name="connsiteY103" fmla="*/ 1780674 h 4620126"/>
              <a:gd name="connsiteX104" fmla="*/ 6939815 w 8460606"/>
              <a:gd name="connsiteY104" fmla="*/ 1848051 h 4620126"/>
              <a:gd name="connsiteX105" fmla="*/ 6959065 w 8460606"/>
              <a:gd name="connsiteY105" fmla="*/ 1876926 h 4620126"/>
              <a:gd name="connsiteX106" fmla="*/ 6978316 w 8460606"/>
              <a:gd name="connsiteY106" fmla="*/ 1934678 h 4620126"/>
              <a:gd name="connsiteX107" fmla="*/ 7016817 w 8460606"/>
              <a:gd name="connsiteY107" fmla="*/ 1992429 h 4620126"/>
              <a:gd name="connsiteX108" fmla="*/ 7036068 w 8460606"/>
              <a:gd name="connsiteY108" fmla="*/ 2021305 h 4620126"/>
              <a:gd name="connsiteX109" fmla="*/ 7045693 w 8460606"/>
              <a:gd name="connsiteY109" fmla="*/ 2050181 h 4620126"/>
              <a:gd name="connsiteX110" fmla="*/ 7141945 w 8460606"/>
              <a:gd name="connsiteY110" fmla="*/ 2146434 h 4620126"/>
              <a:gd name="connsiteX111" fmla="*/ 7209322 w 8460606"/>
              <a:gd name="connsiteY111" fmla="*/ 2165684 h 4620126"/>
              <a:gd name="connsiteX112" fmla="*/ 7267074 w 8460606"/>
              <a:gd name="connsiteY112" fmla="*/ 2204185 h 4620126"/>
              <a:gd name="connsiteX113" fmla="*/ 7295950 w 8460606"/>
              <a:gd name="connsiteY113" fmla="*/ 2223436 h 4620126"/>
              <a:gd name="connsiteX114" fmla="*/ 7575082 w 8460606"/>
              <a:gd name="connsiteY114" fmla="*/ 2213811 h 4620126"/>
              <a:gd name="connsiteX115" fmla="*/ 7661710 w 8460606"/>
              <a:gd name="connsiteY115" fmla="*/ 2165684 h 4620126"/>
              <a:gd name="connsiteX116" fmla="*/ 7748337 w 8460606"/>
              <a:gd name="connsiteY116" fmla="*/ 2136808 h 4620126"/>
              <a:gd name="connsiteX117" fmla="*/ 7777213 w 8460606"/>
              <a:gd name="connsiteY117" fmla="*/ 2127183 h 4620126"/>
              <a:gd name="connsiteX118" fmla="*/ 7806089 w 8460606"/>
              <a:gd name="connsiteY118" fmla="*/ 2107933 h 4620126"/>
              <a:gd name="connsiteX119" fmla="*/ 7834964 w 8460606"/>
              <a:gd name="connsiteY119" fmla="*/ 2079057 h 4620126"/>
              <a:gd name="connsiteX120" fmla="*/ 7950468 w 8460606"/>
              <a:gd name="connsiteY120" fmla="*/ 2050181 h 4620126"/>
              <a:gd name="connsiteX121" fmla="*/ 7979343 w 8460606"/>
              <a:gd name="connsiteY121" fmla="*/ 2040556 h 4620126"/>
              <a:gd name="connsiteX122" fmla="*/ 8075596 w 8460606"/>
              <a:gd name="connsiteY122" fmla="*/ 2021305 h 4620126"/>
              <a:gd name="connsiteX123" fmla="*/ 8114097 w 8460606"/>
              <a:gd name="connsiteY123" fmla="*/ 2002055 h 4620126"/>
              <a:gd name="connsiteX124" fmla="*/ 8171849 w 8460606"/>
              <a:gd name="connsiteY124" fmla="*/ 1982804 h 4620126"/>
              <a:gd name="connsiteX125" fmla="*/ 8229600 w 8460606"/>
              <a:gd name="connsiteY125" fmla="*/ 1944303 h 4620126"/>
              <a:gd name="connsiteX126" fmla="*/ 8258476 w 8460606"/>
              <a:gd name="connsiteY126" fmla="*/ 1925053 h 4620126"/>
              <a:gd name="connsiteX127" fmla="*/ 8277726 w 8460606"/>
              <a:gd name="connsiteY127" fmla="*/ 1896177 h 4620126"/>
              <a:gd name="connsiteX128" fmla="*/ 8306602 w 8460606"/>
              <a:gd name="connsiteY128" fmla="*/ 1886552 h 4620126"/>
              <a:gd name="connsiteX129" fmla="*/ 8364354 w 8460606"/>
              <a:gd name="connsiteY129" fmla="*/ 1857676 h 4620126"/>
              <a:gd name="connsiteX130" fmla="*/ 8383604 w 8460606"/>
              <a:gd name="connsiteY130" fmla="*/ 1828800 h 4620126"/>
              <a:gd name="connsiteX131" fmla="*/ 8460606 w 8460606"/>
              <a:gd name="connsiteY13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784783 w 8460606"/>
              <a:gd name="connsiteY55" fmla="*/ 1636295 h 4620126"/>
              <a:gd name="connsiteX56" fmla="*/ 5823284 w 8460606"/>
              <a:gd name="connsiteY56" fmla="*/ 1626669 h 4620126"/>
              <a:gd name="connsiteX57" fmla="*/ 5842535 w 8460606"/>
              <a:gd name="connsiteY57" fmla="*/ 1597794 h 4620126"/>
              <a:gd name="connsiteX58" fmla="*/ 5909912 w 8460606"/>
              <a:gd name="connsiteY58" fmla="*/ 1520792 h 4620126"/>
              <a:gd name="connsiteX59" fmla="*/ 5977289 w 8460606"/>
              <a:gd name="connsiteY59" fmla="*/ 1232034 h 4620126"/>
              <a:gd name="connsiteX60" fmla="*/ 5986914 w 8460606"/>
              <a:gd name="connsiteY60" fmla="*/ 1145406 h 4620126"/>
              <a:gd name="connsiteX61" fmla="*/ 6006164 w 8460606"/>
              <a:gd name="connsiteY61" fmla="*/ 1078029 h 4620126"/>
              <a:gd name="connsiteX62" fmla="*/ 6035040 w 8460606"/>
              <a:gd name="connsiteY62" fmla="*/ 808522 h 4620126"/>
              <a:gd name="connsiteX63" fmla="*/ 6054291 w 8460606"/>
              <a:gd name="connsiteY63" fmla="*/ 741145 h 4620126"/>
              <a:gd name="connsiteX64" fmla="*/ 6073541 w 8460606"/>
              <a:gd name="connsiteY64" fmla="*/ 683394 h 4620126"/>
              <a:gd name="connsiteX65" fmla="*/ 6092792 w 8460606"/>
              <a:gd name="connsiteY65" fmla="*/ 596766 h 4620126"/>
              <a:gd name="connsiteX66" fmla="*/ 6131293 w 8460606"/>
              <a:gd name="connsiteY66" fmla="*/ 462013 h 4620126"/>
              <a:gd name="connsiteX67" fmla="*/ 6150543 w 8460606"/>
              <a:gd name="connsiteY67" fmla="*/ 423512 h 4620126"/>
              <a:gd name="connsiteX68" fmla="*/ 6179419 w 8460606"/>
              <a:gd name="connsiteY68" fmla="*/ 317634 h 4620126"/>
              <a:gd name="connsiteX69" fmla="*/ 6198670 w 8460606"/>
              <a:gd name="connsiteY69" fmla="*/ 279133 h 4620126"/>
              <a:gd name="connsiteX70" fmla="*/ 6217920 w 8460606"/>
              <a:gd name="connsiteY70" fmla="*/ 221381 h 4620126"/>
              <a:gd name="connsiteX71" fmla="*/ 6275672 w 8460606"/>
              <a:gd name="connsiteY71" fmla="*/ 115503 h 4620126"/>
              <a:gd name="connsiteX72" fmla="*/ 6294922 w 8460606"/>
              <a:gd name="connsiteY72" fmla="*/ 57752 h 4620126"/>
              <a:gd name="connsiteX73" fmla="*/ 6304548 w 8460606"/>
              <a:gd name="connsiteY73" fmla="*/ 28876 h 4620126"/>
              <a:gd name="connsiteX74" fmla="*/ 6323798 w 8460606"/>
              <a:gd name="connsiteY74" fmla="*/ 0 h 4620126"/>
              <a:gd name="connsiteX75" fmla="*/ 6352674 w 8460606"/>
              <a:gd name="connsiteY75" fmla="*/ 9625 h 4620126"/>
              <a:gd name="connsiteX76" fmla="*/ 6371924 w 8460606"/>
              <a:gd name="connsiteY76" fmla="*/ 38501 h 4620126"/>
              <a:gd name="connsiteX77" fmla="*/ 6400800 w 8460606"/>
              <a:gd name="connsiteY77" fmla="*/ 67377 h 4620126"/>
              <a:gd name="connsiteX78" fmla="*/ 6420051 w 8460606"/>
              <a:gd name="connsiteY78" fmla="*/ 125128 h 4620126"/>
              <a:gd name="connsiteX79" fmla="*/ 6458552 w 8460606"/>
              <a:gd name="connsiteY79" fmla="*/ 182880 h 4620126"/>
              <a:gd name="connsiteX80" fmla="*/ 6477802 w 8460606"/>
              <a:gd name="connsiteY80" fmla="*/ 211756 h 4620126"/>
              <a:gd name="connsiteX81" fmla="*/ 6516303 w 8460606"/>
              <a:gd name="connsiteY81" fmla="*/ 298383 h 4620126"/>
              <a:gd name="connsiteX82" fmla="*/ 6545179 w 8460606"/>
              <a:gd name="connsiteY82" fmla="*/ 442762 h 4620126"/>
              <a:gd name="connsiteX83" fmla="*/ 6564430 w 8460606"/>
              <a:gd name="connsiteY83" fmla="*/ 471638 h 4620126"/>
              <a:gd name="connsiteX84" fmla="*/ 6593305 w 8460606"/>
              <a:gd name="connsiteY84" fmla="*/ 529389 h 4620126"/>
              <a:gd name="connsiteX85" fmla="*/ 6602931 w 8460606"/>
              <a:gd name="connsiteY85" fmla="*/ 558265 h 4620126"/>
              <a:gd name="connsiteX86" fmla="*/ 6631806 w 8460606"/>
              <a:gd name="connsiteY86" fmla="*/ 567891 h 4620126"/>
              <a:gd name="connsiteX87" fmla="*/ 6651057 w 8460606"/>
              <a:gd name="connsiteY87" fmla="*/ 596766 h 4620126"/>
              <a:gd name="connsiteX88" fmla="*/ 6699183 w 8460606"/>
              <a:gd name="connsiteY88" fmla="*/ 654518 h 4620126"/>
              <a:gd name="connsiteX89" fmla="*/ 6728059 w 8460606"/>
              <a:gd name="connsiteY89" fmla="*/ 712269 h 4620126"/>
              <a:gd name="connsiteX90" fmla="*/ 6737684 w 8460606"/>
              <a:gd name="connsiteY90" fmla="*/ 750771 h 4620126"/>
              <a:gd name="connsiteX91" fmla="*/ 6766560 w 8460606"/>
              <a:gd name="connsiteY91" fmla="*/ 808522 h 4620126"/>
              <a:gd name="connsiteX92" fmla="*/ 6776185 w 8460606"/>
              <a:gd name="connsiteY92" fmla="*/ 847023 h 4620126"/>
              <a:gd name="connsiteX93" fmla="*/ 6785811 w 8460606"/>
              <a:gd name="connsiteY93" fmla="*/ 904775 h 4620126"/>
              <a:gd name="connsiteX94" fmla="*/ 6805061 w 8460606"/>
              <a:gd name="connsiteY94" fmla="*/ 933651 h 4620126"/>
              <a:gd name="connsiteX95" fmla="*/ 6824312 w 8460606"/>
              <a:gd name="connsiteY95" fmla="*/ 1010653 h 4620126"/>
              <a:gd name="connsiteX96" fmla="*/ 6833937 w 8460606"/>
              <a:gd name="connsiteY96" fmla="*/ 1049154 h 4620126"/>
              <a:gd name="connsiteX97" fmla="*/ 6853188 w 8460606"/>
              <a:gd name="connsiteY97" fmla="*/ 1116531 h 4620126"/>
              <a:gd name="connsiteX98" fmla="*/ 6862813 w 8460606"/>
              <a:gd name="connsiteY98" fmla="*/ 1174282 h 4620126"/>
              <a:gd name="connsiteX99" fmla="*/ 6872438 w 8460606"/>
              <a:gd name="connsiteY99" fmla="*/ 1655545 h 4620126"/>
              <a:gd name="connsiteX100" fmla="*/ 6882063 w 8460606"/>
              <a:gd name="connsiteY100" fmla="*/ 1684421 h 4620126"/>
              <a:gd name="connsiteX101" fmla="*/ 6891689 w 8460606"/>
              <a:gd name="connsiteY101" fmla="*/ 1751798 h 4620126"/>
              <a:gd name="connsiteX102" fmla="*/ 6910939 w 8460606"/>
              <a:gd name="connsiteY102" fmla="*/ 1780674 h 4620126"/>
              <a:gd name="connsiteX103" fmla="*/ 6939815 w 8460606"/>
              <a:gd name="connsiteY103" fmla="*/ 1848051 h 4620126"/>
              <a:gd name="connsiteX104" fmla="*/ 6959065 w 8460606"/>
              <a:gd name="connsiteY104" fmla="*/ 1876926 h 4620126"/>
              <a:gd name="connsiteX105" fmla="*/ 6978316 w 8460606"/>
              <a:gd name="connsiteY105" fmla="*/ 1934678 h 4620126"/>
              <a:gd name="connsiteX106" fmla="*/ 7016817 w 8460606"/>
              <a:gd name="connsiteY106" fmla="*/ 1992429 h 4620126"/>
              <a:gd name="connsiteX107" fmla="*/ 7036068 w 8460606"/>
              <a:gd name="connsiteY107" fmla="*/ 2021305 h 4620126"/>
              <a:gd name="connsiteX108" fmla="*/ 7045693 w 8460606"/>
              <a:gd name="connsiteY108" fmla="*/ 2050181 h 4620126"/>
              <a:gd name="connsiteX109" fmla="*/ 7141945 w 8460606"/>
              <a:gd name="connsiteY109" fmla="*/ 2146434 h 4620126"/>
              <a:gd name="connsiteX110" fmla="*/ 7209322 w 8460606"/>
              <a:gd name="connsiteY110" fmla="*/ 2165684 h 4620126"/>
              <a:gd name="connsiteX111" fmla="*/ 7267074 w 8460606"/>
              <a:gd name="connsiteY111" fmla="*/ 2204185 h 4620126"/>
              <a:gd name="connsiteX112" fmla="*/ 7295950 w 8460606"/>
              <a:gd name="connsiteY112" fmla="*/ 2223436 h 4620126"/>
              <a:gd name="connsiteX113" fmla="*/ 7575082 w 8460606"/>
              <a:gd name="connsiteY113" fmla="*/ 2213811 h 4620126"/>
              <a:gd name="connsiteX114" fmla="*/ 7661710 w 8460606"/>
              <a:gd name="connsiteY114" fmla="*/ 2165684 h 4620126"/>
              <a:gd name="connsiteX115" fmla="*/ 7748337 w 8460606"/>
              <a:gd name="connsiteY115" fmla="*/ 2136808 h 4620126"/>
              <a:gd name="connsiteX116" fmla="*/ 7777213 w 8460606"/>
              <a:gd name="connsiteY116" fmla="*/ 2127183 h 4620126"/>
              <a:gd name="connsiteX117" fmla="*/ 7806089 w 8460606"/>
              <a:gd name="connsiteY117" fmla="*/ 2107933 h 4620126"/>
              <a:gd name="connsiteX118" fmla="*/ 7834964 w 8460606"/>
              <a:gd name="connsiteY118" fmla="*/ 2079057 h 4620126"/>
              <a:gd name="connsiteX119" fmla="*/ 7950468 w 8460606"/>
              <a:gd name="connsiteY119" fmla="*/ 2050181 h 4620126"/>
              <a:gd name="connsiteX120" fmla="*/ 7979343 w 8460606"/>
              <a:gd name="connsiteY120" fmla="*/ 2040556 h 4620126"/>
              <a:gd name="connsiteX121" fmla="*/ 8075596 w 8460606"/>
              <a:gd name="connsiteY121" fmla="*/ 2021305 h 4620126"/>
              <a:gd name="connsiteX122" fmla="*/ 8114097 w 8460606"/>
              <a:gd name="connsiteY122" fmla="*/ 2002055 h 4620126"/>
              <a:gd name="connsiteX123" fmla="*/ 8171849 w 8460606"/>
              <a:gd name="connsiteY123" fmla="*/ 1982804 h 4620126"/>
              <a:gd name="connsiteX124" fmla="*/ 8229600 w 8460606"/>
              <a:gd name="connsiteY124" fmla="*/ 1944303 h 4620126"/>
              <a:gd name="connsiteX125" fmla="*/ 8258476 w 8460606"/>
              <a:gd name="connsiteY125" fmla="*/ 1925053 h 4620126"/>
              <a:gd name="connsiteX126" fmla="*/ 8277726 w 8460606"/>
              <a:gd name="connsiteY126" fmla="*/ 1896177 h 4620126"/>
              <a:gd name="connsiteX127" fmla="*/ 8306602 w 8460606"/>
              <a:gd name="connsiteY127" fmla="*/ 1886552 h 4620126"/>
              <a:gd name="connsiteX128" fmla="*/ 8364354 w 8460606"/>
              <a:gd name="connsiteY128" fmla="*/ 1857676 h 4620126"/>
              <a:gd name="connsiteX129" fmla="*/ 8383604 w 8460606"/>
              <a:gd name="connsiteY129" fmla="*/ 1828800 h 4620126"/>
              <a:gd name="connsiteX130" fmla="*/ 8460606 w 8460606"/>
              <a:gd name="connsiteY130"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784783 w 8460606"/>
              <a:gd name="connsiteY55" fmla="*/ 1636295 h 4620126"/>
              <a:gd name="connsiteX56" fmla="*/ 5823284 w 8460606"/>
              <a:gd name="connsiteY56" fmla="*/ 1626669 h 4620126"/>
              <a:gd name="connsiteX57" fmla="*/ 5909912 w 8460606"/>
              <a:gd name="connsiteY57" fmla="*/ 1520792 h 4620126"/>
              <a:gd name="connsiteX58" fmla="*/ 5977289 w 8460606"/>
              <a:gd name="connsiteY58" fmla="*/ 1232034 h 4620126"/>
              <a:gd name="connsiteX59" fmla="*/ 5986914 w 8460606"/>
              <a:gd name="connsiteY59" fmla="*/ 1145406 h 4620126"/>
              <a:gd name="connsiteX60" fmla="*/ 6006164 w 8460606"/>
              <a:gd name="connsiteY60" fmla="*/ 1078029 h 4620126"/>
              <a:gd name="connsiteX61" fmla="*/ 6035040 w 8460606"/>
              <a:gd name="connsiteY61" fmla="*/ 808522 h 4620126"/>
              <a:gd name="connsiteX62" fmla="*/ 6054291 w 8460606"/>
              <a:gd name="connsiteY62" fmla="*/ 741145 h 4620126"/>
              <a:gd name="connsiteX63" fmla="*/ 6073541 w 8460606"/>
              <a:gd name="connsiteY63" fmla="*/ 683394 h 4620126"/>
              <a:gd name="connsiteX64" fmla="*/ 6092792 w 8460606"/>
              <a:gd name="connsiteY64" fmla="*/ 596766 h 4620126"/>
              <a:gd name="connsiteX65" fmla="*/ 6131293 w 8460606"/>
              <a:gd name="connsiteY65" fmla="*/ 462013 h 4620126"/>
              <a:gd name="connsiteX66" fmla="*/ 6150543 w 8460606"/>
              <a:gd name="connsiteY66" fmla="*/ 423512 h 4620126"/>
              <a:gd name="connsiteX67" fmla="*/ 6179419 w 8460606"/>
              <a:gd name="connsiteY67" fmla="*/ 317634 h 4620126"/>
              <a:gd name="connsiteX68" fmla="*/ 6198670 w 8460606"/>
              <a:gd name="connsiteY68" fmla="*/ 279133 h 4620126"/>
              <a:gd name="connsiteX69" fmla="*/ 6217920 w 8460606"/>
              <a:gd name="connsiteY69" fmla="*/ 221381 h 4620126"/>
              <a:gd name="connsiteX70" fmla="*/ 6275672 w 8460606"/>
              <a:gd name="connsiteY70" fmla="*/ 115503 h 4620126"/>
              <a:gd name="connsiteX71" fmla="*/ 6294922 w 8460606"/>
              <a:gd name="connsiteY71" fmla="*/ 57752 h 4620126"/>
              <a:gd name="connsiteX72" fmla="*/ 6304548 w 8460606"/>
              <a:gd name="connsiteY72" fmla="*/ 28876 h 4620126"/>
              <a:gd name="connsiteX73" fmla="*/ 6323798 w 8460606"/>
              <a:gd name="connsiteY73" fmla="*/ 0 h 4620126"/>
              <a:gd name="connsiteX74" fmla="*/ 6352674 w 8460606"/>
              <a:gd name="connsiteY74" fmla="*/ 9625 h 4620126"/>
              <a:gd name="connsiteX75" fmla="*/ 6371924 w 8460606"/>
              <a:gd name="connsiteY75" fmla="*/ 38501 h 4620126"/>
              <a:gd name="connsiteX76" fmla="*/ 6400800 w 8460606"/>
              <a:gd name="connsiteY76" fmla="*/ 67377 h 4620126"/>
              <a:gd name="connsiteX77" fmla="*/ 6420051 w 8460606"/>
              <a:gd name="connsiteY77" fmla="*/ 125128 h 4620126"/>
              <a:gd name="connsiteX78" fmla="*/ 6458552 w 8460606"/>
              <a:gd name="connsiteY78" fmla="*/ 182880 h 4620126"/>
              <a:gd name="connsiteX79" fmla="*/ 6477802 w 8460606"/>
              <a:gd name="connsiteY79" fmla="*/ 211756 h 4620126"/>
              <a:gd name="connsiteX80" fmla="*/ 6516303 w 8460606"/>
              <a:gd name="connsiteY80" fmla="*/ 298383 h 4620126"/>
              <a:gd name="connsiteX81" fmla="*/ 6545179 w 8460606"/>
              <a:gd name="connsiteY81" fmla="*/ 442762 h 4620126"/>
              <a:gd name="connsiteX82" fmla="*/ 6564430 w 8460606"/>
              <a:gd name="connsiteY82" fmla="*/ 471638 h 4620126"/>
              <a:gd name="connsiteX83" fmla="*/ 6593305 w 8460606"/>
              <a:gd name="connsiteY83" fmla="*/ 529389 h 4620126"/>
              <a:gd name="connsiteX84" fmla="*/ 6602931 w 8460606"/>
              <a:gd name="connsiteY84" fmla="*/ 558265 h 4620126"/>
              <a:gd name="connsiteX85" fmla="*/ 6631806 w 8460606"/>
              <a:gd name="connsiteY85" fmla="*/ 567891 h 4620126"/>
              <a:gd name="connsiteX86" fmla="*/ 6651057 w 8460606"/>
              <a:gd name="connsiteY86" fmla="*/ 596766 h 4620126"/>
              <a:gd name="connsiteX87" fmla="*/ 6699183 w 8460606"/>
              <a:gd name="connsiteY87" fmla="*/ 654518 h 4620126"/>
              <a:gd name="connsiteX88" fmla="*/ 6728059 w 8460606"/>
              <a:gd name="connsiteY88" fmla="*/ 712269 h 4620126"/>
              <a:gd name="connsiteX89" fmla="*/ 6737684 w 8460606"/>
              <a:gd name="connsiteY89" fmla="*/ 750771 h 4620126"/>
              <a:gd name="connsiteX90" fmla="*/ 6766560 w 8460606"/>
              <a:gd name="connsiteY90" fmla="*/ 808522 h 4620126"/>
              <a:gd name="connsiteX91" fmla="*/ 6776185 w 8460606"/>
              <a:gd name="connsiteY91" fmla="*/ 847023 h 4620126"/>
              <a:gd name="connsiteX92" fmla="*/ 6785811 w 8460606"/>
              <a:gd name="connsiteY92" fmla="*/ 904775 h 4620126"/>
              <a:gd name="connsiteX93" fmla="*/ 6805061 w 8460606"/>
              <a:gd name="connsiteY93" fmla="*/ 933651 h 4620126"/>
              <a:gd name="connsiteX94" fmla="*/ 6824312 w 8460606"/>
              <a:gd name="connsiteY94" fmla="*/ 1010653 h 4620126"/>
              <a:gd name="connsiteX95" fmla="*/ 6833937 w 8460606"/>
              <a:gd name="connsiteY95" fmla="*/ 1049154 h 4620126"/>
              <a:gd name="connsiteX96" fmla="*/ 6853188 w 8460606"/>
              <a:gd name="connsiteY96" fmla="*/ 1116531 h 4620126"/>
              <a:gd name="connsiteX97" fmla="*/ 6862813 w 8460606"/>
              <a:gd name="connsiteY97" fmla="*/ 1174282 h 4620126"/>
              <a:gd name="connsiteX98" fmla="*/ 6872438 w 8460606"/>
              <a:gd name="connsiteY98" fmla="*/ 1655545 h 4620126"/>
              <a:gd name="connsiteX99" fmla="*/ 6882063 w 8460606"/>
              <a:gd name="connsiteY99" fmla="*/ 1684421 h 4620126"/>
              <a:gd name="connsiteX100" fmla="*/ 6891689 w 8460606"/>
              <a:gd name="connsiteY100" fmla="*/ 1751798 h 4620126"/>
              <a:gd name="connsiteX101" fmla="*/ 6910939 w 8460606"/>
              <a:gd name="connsiteY101" fmla="*/ 1780674 h 4620126"/>
              <a:gd name="connsiteX102" fmla="*/ 6939815 w 8460606"/>
              <a:gd name="connsiteY102" fmla="*/ 1848051 h 4620126"/>
              <a:gd name="connsiteX103" fmla="*/ 6959065 w 8460606"/>
              <a:gd name="connsiteY103" fmla="*/ 1876926 h 4620126"/>
              <a:gd name="connsiteX104" fmla="*/ 6978316 w 8460606"/>
              <a:gd name="connsiteY104" fmla="*/ 1934678 h 4620126"/>
              <a:gd name="connsiteX105" fmla="*/ 7016817 w 8460606"/>
              <a:gd name="connsiteY105" fmla="*/ 1992429 h 4620126"/>
              <a:gd name="connsiteX106" fmla="*/ 7036068 w 8460606"/>
              <a:gd name="connsiteY106" fmla="*/ 2021305 h 4620126"/>
              <a:gd name="connsiteX107" fmla="*/ 7045693 w 8460606"/>
              <a:gd name="connsiteY107" fmla="*/ 2050181 h 4620126"/>
              <a:gd name="connsiteX108" fmla="*/ 7141945 w 8460606"/>
              <a:gd name="connsiteY108" fmla="*/ 2146434 h 4620126"/>
              <a:gd name="connsiteX109" fmla="*/ 7209322 w 8460606"/>
              <a:gd name="connsiteY109" fmla="*/ 2165684 h 4620126"/>
              <a:gd name="connsiteX110" fmla="*/ 7267074 w 8460606"/>
              <a:gd name="connsiteY110" fmla="*/ 2204185 h 4620126"/>
              <a:gd name="connsiteX111" fmla="*/ 7295950 w 8460606"/>
              <a:gd name="connsiteY111" fmla="*/ 2223436 h 4620126"/>
              <a:gd name="connsiteX112" fmla="*/ 7575082 w 8460606"/>
              <a:gd name="connsiteY112" fmla="*/ 2213811 h 4620126"/>
              <a:gd name="connsiteX113" fmla="*/ 7661710 w 8460606"/>
              <a:gd name="connsiteY113" fmla="*/ 2165684 h 4620126"/>
              <a:gd name="connsiteX114" fmla="*/ 7748337 w 8460606"/>
              <a:gd name="connsiteY114" fmla="*/ 2136808 h 4620126"/>
              <a:gd name="connsiteX115" fmla="*/ 7777213 w 8460606"/>
              <a:gd name="connsiteY115" fmla="*/ 2127183 h 4620126"/>
              <a:gd name="connsiteX116" fmla="*/ 7806089 w 8460606"/>
              <a:gd name="connsiteY116" fmla="*/ 2107933 h 4620126"/>
              <a:gd name="connsiteX117" fmla="*/ 7834964 w 8460606"/>
              <a:gd name="connsiteY117" fmla="*/ 2079057 h 4620126"/>
              <a:gd name="connsiteX118" fmla="*/ 7950468 w 8460606"/>
              <a:gd name="connsiteY118" fmla="*/ 2050181 h 4620126"/>
              <a:gd name="connsiteX119" fmla="*/ 7979343 w 8460606"/>
              <a:gd name="connsiteY119" fmla="*/ 2040556 h 4620126"/>
              <a:gd name="connsiteX120" fmla="*/ 8075596 w 8460606"/>
              <a:gd name="connsiteY120" fmla="*/ 2021305 h 4620126"/>
              <a:gd name="connsiteX121" fmla="*/ 8114097 w 8460606"/>
              <a:gd name="connsiteY121" fmla="*/ 2002055 h 4620126"/>
              <a:gd name="connsiteX122" fmla="*/ 8171849 w 8460606"/>
              <a:gd name="connsiteY122" fmla="*/ 1982804 h 4620126"/>
              <a:gd name="connsiteX123" fmla="*/ 8229600 w 8460606"/>
              <a:gd name="connsiteY123" fmla="*/ 1944303 h 4620126"/>
              <a:gd name="connsiteX124" fmla="*/ 8258476 w 8460606"/>
              <a:gd name="connsiteY124" fmla="*/ 1925053 h 4620126"/>
              <a:gd name="connsiteX125" fmla="*/ 8277726 w 8460606"/>
              <a:gd name="connsiteY125" fmla="*/ 1896177 h 4620126"/>
              <a:gd name="connsiteX126" fmla="*/ 8306602 w 8460606"/>
              <a:gd name="connsiteY126" fmla="*/ 1886552 h 4620126"/>
              <a:gd name="connsiteX127" fmla="*/ 8364354 w 8460606"/>
              <a:gd name="connsiteY127" fmla="*/ 1857676 h 4620126"/>
              <a:gd name="connsiteX128" fmla="*/ 8383604 w 8460606"/>
              <a:gd name="connsiteY128" fmla="*/ 1828800 h 4620126"/>
              <a:gd name="connsiteX129" fmla="*/ 8460606 w 8460606"/>
              <a:gd name="connsiteY129"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784783 w 8460606"/>
              <a:gd name="connsiteY55" fmla="*/ 1636295 h 4620126"/>
              <a:gd name="connsiteX56" fmla="*/ 5909912 w 8460606"/>
              <a:gd name="connsiteY56" fmla="*/ 1520792 h 4620126"/>
              <a:gd name="connsiteX57" fmla="*/ 5977289 w 8460606"/>
              <a:gd name="connsiteY57" fmla="*/ 1232034 h 4620126"/>
              <a:gd name="connsiteX58" fmla="*/ 5986914 w 8460606"/>
              <a:gd name="connsiteY58" fmla="*/ 1145406 h 4620126"/>
              <a:gd name="connsiteX59" fmla="*/ 6006164 w 8460606"/>
              <a:gd name="connsiteY59" fmla="*/ 1078029 h 4620126"/>
              <a:gd name="connsiteX60" fmla="*/ 6035040 w 8460606"/>
              <a:gd name="connsiteY60" fmla="*/ 808522 h 4620126"/>
              <a:gd name="connsiteX61" fmla="*/ 6054291 w 8460606"/>
              <a:gd name="connsiteY61" fmla="*/ 741145 h 4620126"/>
              <a:gd name="connsiteX62" fmla="*/ 6073541 w 8460606"/>
              <a:gd name="connsiteY62" fmla="*/ 683394 h 4620126"/>
              <a:gd name="connsiteX63" fmla="*/ 6092792 w 8460606"/>
              <a:gd name="connsiteY63" fmla="*/ 596766 h 4620126"/>
              <a:gd name="connsiteX64" fmla="*/ 6131293 w 8460606"/>
              <a:gd name="connsiteY64" fmla="*/ 462013 h 4620126"/>
              <a:gd name="connsiteX65" fmla="*/ 6150543 w 8460606"/>
              <a:gd name="connsiteY65" fmla="*/ 423512 h 4620126"/>
              <a:gd name="connsiteX66" fmla="*/ 6179419 w 8460606"/>
              <a:gd name="connsiteY66" fmla="*/ 317634 h 4620126"/>
              <a:gd name="connsiteX67" fmla="*/ 6198670 w 8460606"/>
              <a:gd name="connsiteY67" fmla="*/ 279133 h 4620126"/>
              <a:gd name="connsiteX68" fmla="*/ 6217920 w 8460606"/>
              <a:gd name="connsiteY68" fmla="*/ 221381 h 4620126"/>
              <a:gd name="connsiteX69" fmla="*/ 6275672 w 8460606"/>
              <a:gd name="connsiteY69" fmla="*/ 115503 h 4620126"/>
              <a:gd name="connsiteX70" fmla="*/ 6294922 w 8460606"/>
              <a:gd name="connsiteY70" fmla="*/ 57752 h 4620126"/>
              <a:gd name="connsiteX71" fmla="*/ 6304548 w 8460606"/>
              <a:gd name="connsiteY71" fmla="*/ 28876 h 4620126"/>
              <a:gd name="connsiteX72" fmla="*/ 6323798 w 8460606"/>
              <a:gd name="connsiteY72" fmla="*/ 0 h 4620126"/>
              <a:gd name="connsiteX73" fmla="*/ 6352674 w 8460606"/>
              <a:gd name="connsiteY73" fmla="*/ 9625 h 4620126"/>
              <a:gd name="connsiteX74" fmla="*/ 6371924 w 8460606"/>
              <a:gd name="connsiteY74" fmla="*/ 38501 h 4620126"/>
              <a:gd name="connsiteX75" fmla="*/ 6400800 w 8460606"/>
              <a:gd name="connsiteY75" fmla="*/ 67377 h 4620126"/>
              <a:gd name="connsiteX76" fmla="*/ 6420051 w 8460606"/>
              <a:gd name="connsiteY76" fmla="*/ 125128 h 4620126"/>
              <a:gd name="connsiteX77" fmla="*/ 6458552 w 8460606"/>
              <a:gd name="connsiteY77" fmla="*/ 182880 h 4620126"/>
              <a:gd name="connsiteX78" fmla="*/ 6477802 w 8460606"/>
              <a:gd name="connsiteY78" fmla="*/ 211756 h 4620126"/>
              <a:gd name="connsiteX79" fmla="*/ 6516303 w 8460606"/>
              <a:gd name="connsiteY79" fmla="*/ 298383 h 4620126"/>
              <a:gd name="connsiteX80" fmla="*/ 6545179 w 8460606"/>
              <a:gd name="connsiteY80" fmla="*/ 442762 h 4620126"/>
              <a:gd name="connsiteX81" fmla="*/ 6564430 w 8460606"/>
              <a:gd name="connsiteY81" fmla="*/ 471638 h 4620126"/>
              <a:gd name="connsiteX82" fmla="*/ 6593305 w 8460606"/>
              <a:gd name="connsiteY82" fmla="*/ 529389 h 4620126"/>
              <a:gd name="connsiteX83" fmla="*/ 6602931 w 8460606"/>
              <a:gd name="connsiteY83" fmla="*/ 558265 h 4620126"/>
              <a:gd name="connsiteX84" fmla="*/ 6631806 w 8460606"/>
              <a:gd name="connsiteY84" fmla="*/ 567891 h 4620126"/>
              <a:gd name="connsiteX85" fmla="*/ 6651057 w 8460606"/>
              <a:gd name="connsiteY85" fmla="*/ 596766 h 4620126"/>
              <a:gd name="connsiteX86" fmla="*/ 6699183 w 8460606"/>
              <a:gd name="connsiteY86" fmla="*/ 654518 h 4620126"/>
              <a:gd name="connsiteX87" fmla="*/ 6728059 w 8460606"/>
              <a:gd name="connsiteY87" fmla="*/ 712269 h 4620126"/>
              <a:gd name="connsiteX88" fmla="*/ 6737684 w 8460606"/>
              <a:gd name="connsiteY88" fmla="*/ 750771 h 4620126"/>
              <a:gd name="connsiteX89" fmla="*/ 6766560 w 8460606"/>
              <a:gd name="connsiteY89" fmla="*/ 808522 h 4620126"/>
              <a:gd name="connsiteX90" fmla="*/ 6776185 w 8460606"/>
              <a:gd name="connsiteY90" fmla="*/ 847023 h 4620126"/>
              <a:gd name="connsiteX91" fmla="*/ 6785811 w 8460606"/>
              <a:gd name="connsiteY91" fmla="*/ 904775 h 4620126"/>
              <a:gd name="connsiteX92" fmla="*/ 6805061 w 8460606"/>
              <a:gd name="connsiteY92" fmla="*/ 933651 h 4620126"/>
              <a:gd name="connsiteX93" fmla="*/ 6824312 w 8460606"/>
              <a:gd name="connsiteY93" fmla="*/ 1010653 h 4620126"/>
              <a:gd name="connsiteX94" fmla="*/ 6833937 w 8460606"/>
              <a:gd name="connsiteY94" fmla="*/ 1049154 h 4620126"/>
              <a:gd name="connsiteX95" fmla="*/ 6853188 w 8460606"/>
              <a:gd name="connsiteY95" fmla="*/ 1116531 h 4620126"/>
              <a:gd name="connsiteX96" fmla="*/ 6862813 w 8460606"/>
              <a:gd name="connsiteY96" fmla="*/ 1174282 h 4620126"/>
              <a:gd name="connsiteX97" fmla="*/ 6872438 w 8460606"/>
              <a:gd name="connsiteY97" fmla="*/ 1655545 h 4620126"/>
              <a:gd name="connsiteX98" fmla="*/ 6882063 w 8460606"/>
              <a:gd name="connsiteY98" fmla="*/ 1684421 h 4620126"/>
              <a:gd name="connsiteX99" fmla="*/ 6891689 w 8460606"/>
              <a:gd name="connsiteY99" fmla="*/ 1751798 h 4620126"/>
              <a:gd name="connsiteX100" fmla="*/ 6910939 w 8460606"/>
              <a:gd name="connsiteY100" fmla="*/ 1780674 h 4620126"/>
              <a:gd name="connsiteX101" fmla="*/ 6939815 w 8460606"/>
              <a:gd name="connsiteY101" fmla="*/ 1848051 h 4620126"/>
              <a:gd name="connsiteX102" fmla="*/ 6959065 w 8460606"/>
              <a:gd name="connsiteY102" fmla="*/ 1876926 h 4620126"/>
              <a:gd name="connsiteX103" fmla="*/ 6978316 w 8460606"/>
              <a:gd name="connsiteY103" fmla="*/ 1934678 h 4620126"/>
              <a:gd name="connsiteX104" fmla="*/ 7016817 w 8460606"/>
              <a:gd name="connsiteY104" fmla="*/ 1992429 h 4620126"/>
              <a:gd name="connsiteX105" fmla="*/ 7036068 w 8460606"/>
              <a:gd name="connsiteY105" fmla="*/ 2021305 h 4620126"/>
              <a:gd name="connsiteX106" fmla="*/ 7045693 w 8460606"/>
              <a:gd name="connsiteY106" fmla="*/ 2050181 h 4620126"/>
              <a:gd name="connsiteX107" fmla="*/ 7141945 w 8460606"/>
              <a:gd name="connsiteY107" fmla="*/ 2146434 h 4620126"/>
              <a:gd name="connsiteX108" fmla="*/ 7209322 w 8460606"/>
              <a:gd name="connsiteY108" fmla="*/ 2165684 h 4620126"/>
              <a:gd name="connsiteX109" fmla="*/ 7267074 w 8460606"/>
              <a:gd name="connsiteY109" fmla="*/ 2204185 h 4620126"/>
              <a:gd name="connsiteX110" fmla="*/ 7295950 w 8460606"/>
              <a:gd name="connsiteY110" fmla="*/ 2223436 h 4620126"/>
              <a:gd name="connsiteX111" fmla="*/ 7575082 w 8460606"/>
              <a:gd name="connsiteY111" fmla="*/ 2213811 h 4620126"/>
              <a:gd name="connsiteX112" fmla="*/ 7661710 w 8460606"/>
              <a:gd name="connsiteY112" fmla="*/ 2165684 h 4620126"/>
              <a:gd name="connsiteX113" fmla="*/ 7748337 w 8460606"/>
              <a:gd name="connsiteY113" fmla="*/ 2136808 h 4620126"/>
              <a:gd name="connsiteX114" fmla="*/ 7777213 w 8460606"/>
              <a:gd name="connsiteY114" fmla="*/ 2127183 h 4620126"/>
              <a:gd name="connsiteX115" fmla="*/ 7806089 w 8460606"/>
              <a:gd name="connsiteY115" fmla="*/ 2107933 h 4620126"/>
              <a:gd name="connsiteX116" fmla="*/ 7834964 w 8460606"/>
              <a:gd name="connsiteY116" fmla="*/ 2079057 h 4620126"/>
              <a:gd name="connsiteX117" fmla="*/ 7950468 w 8460606"/>
              <a:gd name="connsiteY117" fmla="*/ 2050181 h 4620126"/>
              <a:gd name="connsiteX118" fmla="*/ 7979343 w 8460606"/>
              <a:gd name="connsiteY118" fmla="*/ 2040556 h 4620126"/>
              <a:gd name="connsiteX119" fmla="*/ 8075596 w 8460606"/>
              <a:gd name="connsiteY119" fmla="*/ 2021305 h 4620126"/>
              <a:gd name="connsiteX120" fmla="*/ 8114097 w 8460606"/>
              <a:gd name="connsiteY120" fmla="*/ 2002055 h 4620126"/>
              <a:gd name="connsiteX121" fmla="*/ 8171849 w 8460606"/>
              <a:gd name="connsiteY121" fmla="*/ 1982804 h 4620126"/>
              <a:gd name="connsiteX122" fmla="*/ 8229600 w 8460606"/>
              <a:gd name="connsiteY122" fmla="*/ 1944303 h 4620126"/>
              <a:gd name="connsiteX123" fmla="*/ 8258476 w 8460606"/>
              <a:gd name="connsiteY123" fmla="*/ 1925053 h 4620126"/>
              <a:gd name="connsiteX124" fmla="*/ 8277726 w 8460606"/>
              <a:gd name="connsiteY124" fmla="*/ 1896177 h 4620126"/>
              <a:gd name="connsiteX125" fmla="*/ 8306602 w 8460606"/>
              <a:gd name="connsiteY125" fmla="*/ 1886552 h 4620126"/>
              <a:gd name="connsiteX126" fmla="*/ 8364354 w 8460606"/>
              <a:gd name="connsiteY126" fmla="*/ 1857676 h 4620126"/>
              <a:gd name="connsiteX127" fmla="*/ 8383604 w 8460606"/>
              <a:gd name="connsiteY127" fmla="*/ 1828800 h 4620126"/>
              <a:gd name="connsiteX128" fmla="*/ 8460606 w 8460606"/>
              <a:gd name="connsiteY128"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909912 w 8460606"/>
              <a:gd name="connsiteY55" fmla="*/ 1520792 h 4620126"/>
              <a:gd name="connsiteX56" fmla="*/ 5977289 w 8460606"/>
              <a:gd name="connsiteY56" fmla="*/ 1232034 h 4620126"/>
              <a:gd name="connsiteX57" fmla="*/ 5986914 w 8460606"/>
              <a:gd name="connsiteY57" fmla="*/ 1145406 h 4620126"/>
              <a:gd name="connsiteX58" fmla="*/ 6006164 w 8460606"/>
              <a:gd name="connsiteY58" fmla="*/ 1078029 h 4620126"/>
              <a:gd name="connsiteX59" fmla="*/ 6035040 w 8460606"/>
              <a:gd name="connsiteY59" fmla="*/ 808522 h 4620126"/>
              <a:gd name="connsiteX60" fmla="*/ 6054291 w 8460606"/>
              <a:gd name="connsiteY60" fmla="*/ 741145 h 4620126"/>
              <a:gd name="connsiteX61" fmla="*/ 6073541 w 8460606"/>
              <a:gd name="connsiteY61" fmla="*/ 683394 h 4620126"/>
              <a:gd name="connsiteX62" fmla="*/ 6092792 w 8460606"/>
              <a:gd name="connsiteY62" fmla="*/ 596766 h 4620126"/>
              <a:gd name="connsiteX63" fmla="*/ 6131293 w 8460606"/>
              <a:gd name="connsiteY63" fmla="*/ 462013 h 4620126"/>
              <a:gd name="connsiteX64" fmla="*/ 6150543 w 8460606"/>
              <a:gd name="connsiteY64" fmla="*/ 423512 h 4620126"/>
              <a:gd name="connsiteX65" fmla="*/ 6179419 w 8460606"/>
              <a:gd name="connsiteY65" fmla="*/ 317634 h 4620126"/>
              <a:gd name="connsiteX66" fmla="*/ 6198670 w 8460606"/>
              <a:gd name="connsiteY66" fmla="*/ 279133 h 4620126"/>
              <a:gd name="connsiteX67" fmla="*/ 6217920 w 8460606"/>
              <a:gd name="connsiteY67" fmla="*/ 221381 h 4620126"/>
              <a:gd name="connsiteX68" fmla="*/ 6275672 w 8460606"/>
              <a:gd name="connsiteY68" fmla="*/ 115503 h 4620126"/>
              <a:gd name="connsiteX69" fmla="*/ 6294922 w 8460606"/>
              <a:gd name="connsiteY69" fmla="*/ 57752 h 4620126"/>
              <a:gd name="connsiteX70" fmla="*/ 6304548 w 8460606"/>
              <a:gd name="connsiteY70" fmla="*/ 28876 h 4620126"/>
              <a:gd name="connsiteX71" fmla="*/ 6323798 w 8460606"/>
              <a:gd name="connsiteY71" fmla="*/ 0 h 4620126"/>
              <a:gd name="connsiteX72" fmla="*/ 6352674 w 8460606"/>
              <a:gd name="connsiteY72" fmla="*/ 9625 h 4620126"/>
              <a:gd name="connsiteX73" fmla="*/ 6371924 w 8460606"/>
              <a:gd name="connsiteY73" fmla="*/ 38501 h 4620126"/>
              <a:gd name="connsiteX74" fmla="*/ 6400800 w 8460606"/>
              <a:gd name="connsiteY74" fmla="*/ 67377 h 4620126"/>
              <a:gd name="connsiteX75" fmla="*/ 6420051 w 8460606"/>
              <a:gd name="connsiteY75" fmla="*/ 125128 h 4620126"/>
              <a:gd name="connsiteX76" fmla="*/ 6458552 w 8460606"/>
              <a:gd name="connsiteY76" fmla="*/ 182880 h 4620126"/>
              <a:gd name="connsiteX77" fmla="*/ 6477802 w 8460606"/>
              <a:gd name="connsiteY77" fmla="*/ 211756 h 4620126"/>
              <a:gd name="connsiteX78" fmla="*/ 6516303 w 8460606"/>
              <a:gd name="connsiteY78" fmla="*/ 298383 h 4620126"/>
              <a:gd name="connsiteX79" fmla="*/ 6545179 w 8460606"/>
              <a:gd name="connsiteY79" fmla="*/ 442762 h 4620126"/>
              <a:gd name="connsiteX80" fmla="*/ 6564430 w 8460606"/>
              <a:gd name="connsiteY80" fmla="*/ 471638 h 4620126"/>
              <a:gd name="connsiteX81" fmla="*/ 6593305 w 8460606"/>
              <a:gd name="connsiteY81" fmla="*/ 529389 h 4620126"/>
              <a:gd name="connsiteX82" fmla="*/ 6602931 w 8460606"/>
              <a:gd name="connsiteY82" fmla="*/ 558265 h 4620126"/>
              <a:gd name="connsiteX83" fmla="*/ 6631806 w 8460606"/>
              <a:gd name="connsiteY83" fmla="*/ 567891 h 4620126"/>
              <a:gd name="connsiteX84" fmla="*/ 6651057 w 8460606"/>
              <a:gd name="connsiteY84" fmla="*/ 596766 h 4620126"/>
              <a:gd name="connsiteX85" fmla="*/ 6699183 w 8460606"/>
              <a:gd name="connsiteY85" fmla="*/ 654518 h 4620126"/>
              <a:gd name="connsiteX86" fmla="*/ 6728059 w 8460606"/>
              <a:gd name="connsiteY86" fmla="*/ 712269 h 4620126"/>
              <a:gd name="connsiteX87" fmla="*/ 6737684 w 8460606"/>
              <a:gd name="connsiteY87" fmla="*/ 750771 h 4620126"/>
              <a:gd name="connsiteX88" fmla="*/ 6766560 w 8460606"/>
              <a:gd name="connsiteY88" fmla="*/ 808522 h 4620126"/>
              <a:gd name="connsiteX89" fmla="*/ 6776185 w 8460606"/>
              <a:gd name="connsiteY89" fmla="*/ 847023 h 4620126"/>
              <a:gd name="connsiteX90" fmla="*/ 6785811 w 8460606"/>
              <a:gd name="connsiteY90" fmla="*/ 904775 h 4620126"/>
              <a:gd name="connsiteX91" fmla="*/ 6805061 w 8460606"/>
              <a:gd name="connsiteY91" fmla="*/ 933651 h 4620126"/>
              <a:gd name="connsiteX92" fmla="*/ 6824312 w 8460606"/>
              <a:gd name="connsiteY92" fmla="*/ 1010653 h 4620126"/>
              <a:gd name="connsiteX93" fmla="*/ 6833937 w 8460606"/>
              <a:gd name="connsiteY93" fmla="*/ 1049154 h 4620126"/>
              <a:gd name="connsiteX94" fmla="*/ 6853188 w 8460606"/>
              <a:gd name="connsiteY94" fmla="*/ 1116531 h 4620126"/>
              <a:gd name="connsiteX95" fmla="*/ 6862813 w 8460606"/>
              <a:gd name="connsiteY95" fmla="*/ 1174282 h 4620126"/>
              <a:gd name="connsiteX96" fmla="*/ 6872438 w 8460606"/>
              <a:gd name="connsiteY96" fmla="*/ 1655545 h 4620126"/>
              <a:gd name="connsiteX97" fmla="*/ 6882063 w 8460606"/>
              <a:gd name="connsiteY97" fmla="*/ 1684421 h 4620126"/>
              <a:gd name="connsiteX98" fmla="*/ 6891689 w 8460606"/>
              <a:gd name="connsiteY98" fmla="*/ 1751798 h 4620126"/>
              <a:gd name="connsiteX99" fmla="*/ 6910939 w 8460606"/>
              <a:gd name="connsiteY99" fmla="*/ 1780674 h 4620126"/>
              <a:gd name="connsiteX100" fmla="*/ 6939815 w 8460606"/>
              <a:gd name="connsiteY100" fmla="*/ 1848051 h 4620126"/>
              <a:gd name="connsiteX101" fmla="*/ 6959065 w 8460606"/>
              <a:gd name="connsiteY101" fmla="*/ 1876926 h 4620126"/>
              <a:gd name="connsiteX102" fmla="*/ 6978316 w 8460606"/>
              <a:gd name="connsiteY102" fmla="*/ 1934678 h 4620126"/>
              <a:gd name="connsiteX103" fmla="*/ 7016817 w 8460606"/>
              <a:gd name="connsiteY103" fmla="*/ 1992429 h 4620126"/>
              <a:gd name="connsiteX104" fmla="*/ 7036068 w 8460606"/>
              <a:gd name="connsiteY104" fmla="*/ 2021305 h 4620126"/>
              <a:gd name="connsiteX105" fmla="*/ 7045693 w 8460606"/>
              <a:gd name="connsiteY105" fmla="*/ 2050181 h 4620126"/>
              <a:gd name="connsiteX106" fmla="*/ 7141945 w 8460606"/>
              <a:gd name="connsiteY106" fmla="*/ 2146434 h 4620126"/>
              <a:gd name="connsiteX107" fmla="*/ 7209322 w 8460606"/>
              <a:gd name="connsiteY107" fmla="*/ 2165684 h 4620126"/>
              <a:gd name="connsiteX108" fmla="*/ 7267074 w 8460606"/>
              <a:gd name="connsiteY108" fmla="*/ 2204185 h 4620126"/>
              <a:gd name="connsiteX109" fmla="*/ 7295950 w 8460606"/>
              <a:gd name="connsiteY109" fmla="*/ 2223436 h 4620126"/>
              <a:gd name="connsiteX110" fmla="*/ 7575082 w 8460606"/>
              <a:gd name="connsiteY110" fmla="*/ 2213811 h 4620126"/>
              <a:gd name="connsiteX111" fmla="*/ 7661710 w 8460606"/>
              <a:gd name="connsiteY111" fmla="*/ 2165684 h 4620126"/>
              <a:gd name="connsiteX112" fmla="*/ 7748337 w 8460606"/>
              <a:gd name="connsiteY112" fmla="*/ 2136808 h 4620126"/>
              <a:gd name="connsiteX113" fmla="*/ 7777213 w 8460606"/>
              <a:gd name="connsiteY113" fmla="*/ 2127183 h 4620126"/>
              <a:gd name="connsiteX114" fmla="*/ 7806089 w 8460606"/>
              <a:gd name="connsiteY114" fmla="*/ 2107933 h 4620126"/>
              <a:gd name="connsiteX115" fmla="*/ 7834964 w 8460606"/>
              <a:gd name="connsiteY115" fmla="*/ 2079057 h 4620126"/>
              <a:gd name="connsiteX116" fmla="*/ 7950468 w 8460606"/>
              <a:gd name="connsiteY116" fmla="*/ 2050181 h 4620126"/>
              <a:gd name="connsiteX117" fmla="*/ 7979343 w 8460606"/>
              <a:gd name="connsiteY117" fmla="*/ 2040556 h 4620126"/>
              <a:gd name="connsiteX118" fmla="*/ 8075596 w 8460606"/>
              <a:gd name="connsiteY118" fmla="*/ 2021305 h 4620126"/>
              <a:gd name="connsiteX119" fmla="*/ 8114097 w 8460606"/>
              <a:gd name="connsiteY119" fmla="*/ 2002055 h 4620126"/>
              <a:gd name="connsiteX120" fmla="*/ 8171849 w 8460606"/>
              <a:gd name="connsiteY120" fmla="*/ 1982804 h 4620126"/>
              <a:gd name="connsiteX121" fmla="*/ 8229600 w 8460606"/>
              <a:gd name="connsiteY121" fmla="*/ 1944303 h 4620126"/>
              <a:gd name="connsiteX122" fmla="*/ 8258476 w 8460606"/>
              <a:gd name="connsiteY122" fmla="*/ 1925053 h 4620126"/>
              <a:gd name="connsiteX123" fmla="*/ 8277726 w 8460606"/>
              <a:gd name="connsiteY123" fmla="*/ 1896177 h 4620126"/>
              <a:gd name="connsiteX124" fmla="*/ 8306602 w 8460606"/>
              <a:gd name="connsiteY124" fmla="*/ 1886552 h 4620126"/>
              <a:gd name="connsiteX125" fmla="*/ 8364354 w 8460606"/>
              <a:gd name="connsiteY125" fmla="*/ 1857676 h 4620126"/>
              <a:gd name="connsiteX126" fmla="*/ 8383604 w 8460606"/>
              <a:gd name="connsiteY126" fmla="*/ 1828800 h 4620126"/>
              <a:gd name="connsiteX127" fmla="*/ 8460606 w 8460606"/>
              <a:gd name="connsiteY127"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909912 w 8460606"/>
              <a:gd name="connsiteY55" fmla="*/ 1520792 h 4620126"/>
              <a:gd name="connsiteX56" fmla="*/ 5977289 w 8460606"/>
              <a:gd name="connsiteY56" fmla="*/ 1232034 h 4620126"/>
              <a:gd name="connsiteX57" fmla="*/ 6006164 w 8460606"/>
              <a:gd name="connsiteY57" fmla="*/ 1078029 h 4620126"/>
              <a:gd name="connsiteX58" fmla="*/ 6035040 w 8460606"/>
              <a:gd name="connsiteY58" fmla="*/ 808522 h 4620126"/>
              <a:gd name="connsiteX59" fmla="*/ 6054291 w 8460606"/>
              <a:gd name="connsiteY59" fmla="*/ 741145 h 4620126"/>
              <a:gd name="connsiteX60" fmla="*/ 6073541 w 8460606"/>
              <a:gd name="connsiteY60" fmla="*/ 683394 h 4620126"/>
              <a:gd name="connsiteX61" fmla="*/ 6092792 w 8460606"/>
              <a:gd name="connsiteY61" fmla="*/ 596766 h 4620126"/>
              <a:gd name="connsiteX62" fmla="*/ 6131293 w 8460606"/>
              <a:gd name="connsiteY62" fmla="*/ 462013 h 4620126"/>
              <a:gd name="connsiteX63" fmla="*/ 6150543 w 8460606"/>
              <a:gd name="connsiteY63" fmla="*/ 423512 h 4620126"/>
              <a:gd name="connsiteX64" fmla="*/ 6179419 w 8460606"/>
              <a:gd name="connsiteY64" fmla="*/ 317634 h 4620126"/>
              <a:gd name="connsiteX65" fmla="*/ 6198670 w 8460606"/>
              <a:gd name="connsiteY65" fmla="*/ 279133 h 4620126"/>
              <a:gd name="connsiteX66" fmla="*/ 6217920 w 8460606"/>
              <a:gd name="connsiteY66" fmla="*/ 221381 h 4620126"/>
              <a:gd name="connsiteX67" fmla="*/ 6275672 w 8460606"/>
              <a:gd name="connsiteY67" fmla="*/ 115503 h 4620126"/>
              <a:gd name="connsiteX68" fmla="*/ 6294922 w 8460606"/>
              <a:gd name="connsiteY68" fmla="*/ 57752 h 4620126"/>
              <a:gd name="connsiteX69" fmla="*/ 6304548 w 8460606"/>
              <a:gd name="connsiteY69" fmla="*/ 28876 h 4620126"/>
              <a:gd name="connsiteX70" fmla="*/ 6323798 w 8460606"/>
              <a:gd name="connsiteY70" fmla="*/ 0 h 4620126"/>
              <a:gd name="connsiteX71" fmla="*/ 6352674 w 8460606"/>
              <a:gd name="connsiteY71" fmla="*/ 9625 h 4620126"/>
              <a:gd name="connsiteX72" fmla="*/ 6371924 w 8460606"/>
              <a:gd name="connsiteY72" fmla="*/ 38501 h 4620126"/>
              <a:gd name="connsiteX73" fmla="*/ 6400800 w 8460606"/>
              <a:gd name="connsiteY73" fmla="*/ 67377 h 4620126"/>
              <a:gd name="connsiteX74" fmla="*/ 6420051 w 8460606"/>
              <a:gd name="connsiteY74" fmla="*/ 125128 h 4620126"/>
              <a:gd name="connsiteX75" fmla="*/ 6458552 w 8460606"/>
              <a:gd name="connsiteY75" fmla="*/ 182880 h 4620126"/>
              <a:gd name="connsiteX76" fmla="*/ 6477802 w 8460606"/>
              <a:gd name="connsiteY76" fmla="*/ 211756 h 4620126"/>
              <a:gd name="connsiteX77" fmla="*/ 6516303 w 8460606"/>
              <a:gd name="connsiteY77" fmla="*/ 298383 h 4620126"/>
              <a:gd name="connsiteX78" fmla="*/ 6545179 w 8460606"/>
              <a:gd name="connsiteY78" fmla="*/ 442762 h 4620126"/>
              <a:gd name="connsiteX79" fmla="*/ 6564430 w 8460606"/>
              <a:gd name="connsiteY79" fmla="*/ 471638 h 4620126"/>
              <a:gd name="connsiteX80" fmla="*/ 6593305 w 8460606"/>
              <a:gd name="connsiteY80" fmla="*/ 529389 h 4620126"/>
              <a:gd name="connsiteX81" fmla="*/ 6602931 w 8460606"/>
              <a:gd name="connsiteY81" fmla="*/ 558265 h 4620126"/>
              <a:gd name="connsiteX82" fmla="*/ 6631806 w 8460606"/>
              <a:gd name="connsiteY82" fmla="*/ 567891 h 4620126"/>
              <a:gd name="connsiteX83" fmla="*/ 6651057 w 8460606"/>
              <a:gd name="connsiteY83" fmla="*/ 596766 h 4620126"/>
              <a:gd name="connsiteX84" fmla="*/ 6699183 w 8460606"/>
              <a:gd name="connsiteY84" fmla="*/ 654518 h 4620126"/>
              <a:gd name="connsiteX85" fmla="*/ 6728059 w 8460606"/>
              <a:gd name="connsiteY85" fmla="*/ 712269 h 4620126"/>
              <a:gd name="connsiteX86" fmla="*/ 6737684 w 8460606"/>
              <a:gd name="connsiteY86" fmla="*/ 750771 h 4620126"/>
              <a:gd name="connsiteX87" fmla="*/ 6766560 w 8460606"/>
              <a:gd name="connsiteY87" fmla="*/ 808522 h 4620126"/>
              <a:gd name="connsiteX88" fmla="*/ 6776185 w 8460606"/>
              <a:gd name="connsiteY88" fmla="*/ 847023 h 4620126"/>
              <a:gd name="connsiteX89" fmla="*/ 6785811 w 8460606"/>
              <a:gd name="connsiteY89" fmla="*/ 904775 h 4620126"/>
              <a:gd name="connsiteX90" fmla="*/ 6805061 w 8460606"/>
              <a:gd name="connsiteY90" fmla="*/ 933651 h 4620126"/>
              <a:gd name="connsiteX91" fmla="*/ 6824312 w 8460606"/>
              <a:gd name="connsiteY91" fmla="*/ 1010653 h 4620126"/>
              <a:gd name="connsiteX92" fmla="*/ 6833937 w 8460606"/>
              <a:gd name="connsiteY92" fmla="*/ 1049154 h 4620126"/>
              <a:gd name="connsiteX93" fmla="*/ 6853188 w 8460606"/>
              <a:gd name="connsiteY93" fmla="*/ 1116531 h 4620126"/>
              <a:gd name="connsiteX94" fmla="*/ 6862813 w 8460606"/>
              <a:gd name="connsiteY94" fmla="*/ 1174282 h 4620126"/>
              <a:gd name="connsiteX95" fmla="*/ 6872438 w 8460606"/>
              <a:gd name="connsiteY95" fmla="*/ 1655545 h 4620126"/>
              <a:gd name="connsiteX96" fmla="*/ 6882063 w 8460606"/>
              <a:gd name="connsiteY96" fmla="*/ 1684421 h 4620126"/>
              <a:gd name="connsiteX97" fmla="*/ 6891689 w 8460606"/>
              <a:gd name="connsiteY97" fmla="*/ 1751798 h 4620126"/>
              <a:gd name="connsiteX98" fmla="*/ 6910939 w 8460606"/>
              <a:gd name="connsiteY98" fmla="*/ 1780674 h 4620126"/>
              <a:gd name="connsiteX99" fmla="*/ 6939815 w 8460606"/>
              <a:gd name="connsiteY99" fmla="*/ 1848051 h 4620126"/>
              <a:gd name="connsiteX100" fmla="*/ 6959065 w 8460606"/>
              <a:gd name="connsiteY100" fmla="*/ 1876926 h 4620126"/>
              <a:gd name="connsiteX101" fmla="*/ 6978316 w 8460606"/>
              <a:gd name="connsiteY101" fmla="*/ 1934678 h 4620126"/>
              <a:gd name="connsiteX102" fmla="*/ 7016817 w 8460606"/>
              <a:gd name="connsiteY102" fmla="*/ 1992429 h 4620126"/>
              <a:gd name="connsiteX103" fmla="*/ 7036068 w 8460606"/>
              <a:gd name="connsiteY103" fmla="*/ 2021305 h 4620126"/>
              <a:gd name="connsiteX104" fmla="*/ 7045693 w 8460606"/>
              <a:gd name="connsiteY104" fmla="*/ 2050181 h 4620126"/>
              <a:gd name="connsiteX105" fmla="*/ 7141945 w 8460606"/>
              <a:gd name="connsiteY105" fmla="*/ 2146434 h 4620126"/>
              <a:gd name="connsiteX106" fmla="*/ 7209322 w 8460606"/>
              <a:gd name="connsiteY106" fmla="*/ 2165684 h 4620126"/>
              <a:gd name="connsiteX107" fmla="*/ 7267074 w 8460606"/>
              <a:gd name="connsiteY107" fmla="*/ 2204185 h 4620126"/>
              <a:gd name="connsiteX108" fmla="*/ 7295950 w 8460606"/>
              <a:gd name="connsiteY108" fmla="*/ 2223436 h 4620126"/>
              <a:gd name="connsiteX109" fmla="*/ 7575082 w 8460606"/>
              <a:gd name="connsiteY109" fmla="*/ 2213811 h 4620126"/>
              <a:gd name="connsiteX110" fmla="*/ 7661710 w 8460606"/>
              <a:gd name="connsiteY110" fmla="*/ 2165684 h 4620126"/>
              <a:gd name="connsiteX111" fmla="*/ 7748337 w 8460606"/>
              <a:gd name="connsiteY111" fmla="*/ 2136808 h 4620126"/>
              <a:gd name="connsiteX112" fmla="*/ 7777213 w 8460606"/>
              <a:gd name="connsiteY112" fmla="*/ 2127183 h 4620126"/>
              <a:gd name="connsiteX113" fmla="*/ 7806089 w 8460606"/>
              <a:gd name="connsiteY113" fmla="*/ 2107933 h 4620126"/>
              <a:gd name="connsiteX114" fmla="*/ 7834964 w 8460606"/>
              <a:gd name="connsiteY114" fmla="*/ 2079057 h 4620126"/>
              <a:gd name="connsiteX115" fmla="*/ 7950468 w 8460606"/>
              <a:gd name="connsiteY115" fmla="*/ 2050181 h 4620126"/>
              <a:gd name="connsiteX116" fmla="*/ 7979343 w 8460606"/>
              <a:gd name="connsiteY116" fmla="*/ 2040556 h 4620126"/>
              <a:gd name="connsiteX117" fmla="*/ 8075596 w 8460606"/>
              <a:gd name="connsiteY117" fmla="*/ 2021305 h 4620126"/>
              <a:gd name="connsiteX118" fmla="*/ 8114097 w 8460606"/>
              <a:gd name="connsiteY118" fmla="*/ 2002055 h 4620126"/>
              <a:gd name="connsiteX119" fmla="*/ 8171849 w 8460606"/>
              <a:gd name="connsiteY119" fmla="*/ 1982804 h 4620126"/>
              <a:gd name="connsiteX120" fmla="*/ 8229600 w 8460606"/>
              <a:gd name="connsiteY120" fmla="*/ 1944303 h 4620126"/>
              <a:gd name="connsiteX121" fmla="*/ 8258476 w 8460606"/>
              <a:gd name="connsiteY121" fmla="*/ 1925053 h 4620126"/>
              <a:gd name="connsiteX122" fmla="*/ 8277726 w 8460606"/>
              <a:gd name="connsiteY122" fmla="*/ 1896177 h 4620126"/>
              <a:gd name="connsiteX123" fmla="*/ 8306602 w 8460606"/>
              <a:gd name="connsiteY123" fmla="*/ 1886552 h 4620126"/>
              <a:gd name="connsiteX124" fmla="*/ 8364354 w 8460606"/>
              <a:gd name="connsiteY124" fmla="*/ 1857676 h 4620126"/>
              <a:gd name="connsiteX125" fmla="*/ 8383604 w 8460606"/>
              <a:gd name="connsiteY125" fmla="*/ 1828800 h 4620126"/>
              <a:gd name="connsiteX126" fmla="*/ 8460606 w 8460606"/>
              <a:gd name="connsiteY126"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909912 w 8460606"/>
              <a:gd name="connsiteY55" fmla="*/ 1520792 h 4620126"/>
              <a:gd name="connsiteX56" fmla="*/ 5977289 w 8460606"/>
              <a:gd name="connsiteY56" fmla="*/ 1232034 h 4620126"/>
              <a:gd name="connsiteX57" fmla="*/ 6006164 w 8460606"/>
              <a:gd name="connsiteY57" fmla="*/ 1078029 h 4620126"/>
              <a:gd name="connsiteX58" fmla="*/ 6035040 w 8460606"/>
              <a:gd name="connsiteY58" fmla="*/ 808522 h 4620126"/>
              <a:gd name="connsiteX59" fmla="*/ 6054291 w 8460606"/>
              <a:gd name="connsiteY59" fmla="*/ 741145 h 4620126"/>
              <a:gd name="connsiteX60" fmla="*/ 6073541 w 8460606"/>
              <a:gd name="connsiteY60" fmla="*/ 683394 h 4620126"/>
              <a:gd name="connsiteX61" fmla="*/ 6131293 w 8460606"/>
              <a:gd name="connsiteY61" fmla="*/ 462013 h 4620126"/>
              <a:gd name="connsiteX62" fmla="*/ 6150543 w 8460606"/>
              <a:gd name="connsiteY62" fmla="*/ 423512 h 4620126"/>
              <a:gd name="connsiteX63" fmla="*/ 6179419 w 8460606"/>
              <a:gd name="connsiteY63" fmla="*/ 317634 h 4620126"/>
              <a:gd name="connsiteX64" fmla="*/ 6198670 w 8460606"/>
              <a:gd name="connsiteY64" fmla="*/ 279133 h 4620126"/>
              <a:gd name="connsiteX65" fmla="*/ 6217920 w 8460606"/>
              <a:gd name="connsiteY65" fmla="*/ 221381 h 4620126"/>
              <a:gd name="connsiteX66" fmla="*/ 6275672 w 8460606"/>
              <a:gd name="connsiteY66" fmla="*/ 115503 h 4620126"/>
              <a:gd name="connsiteX67" fmla="*/ 6294922 w 8460606"/>
              <a:gd name="connsiteY67" fmla="*/ 57752 h 4620126"/>
              <a:gd name="connsiteX68" fmla="*/ 6304548 w 8460606"/>
              <a:gd name="connsiteY68" fmla="*/ 28876 h 4620126"/>
              <a:gd name="connsiteX69" fmla="*/ 6323798 w 8460606"/>
              <a:gd name="connsiteY69" fmla="*/ 0 h 4620126"/>
              <a:gd name="connsiteX70" fmla="*/ 6352674 w 8460606"/>
              <a:gd name="connsiteY70" fmla="*/ 9625 h 4620126"/>
              <a:gd name="connsiteX71" fmla="*/ 6371924 w 8460606"/>
              <a:gd name="connsiteY71" fmla="*/ 38501 h 4620126"/>
              <a:gd name="connsiteX72" fmla="*/ 6400800 w 8460606"/>
              <a:gd name="connsiteY72" fmla="*/ 67377 h 4620126"/>
              <a:gd name="connsiteX73" fmla="*/ 6420051 w 8460606"/>
              <a:gd name="connsiteY73" fmla="*/ 125128 h 4620126"/>
              <a:gd name="connsiteX74" fmla="*/ 6458552 w 8460606"/>
              <a:gd name="connsiteY74" fmla="*/ 182880 h 4620126"/>
              <a:gd name="connsiteX75" fmla="*/ 6477802 w 8460606"/>
              <a:gd name="connsiteY75" fmla="*/ 211756 h 4620126"/>
              <a:gd name="connsiteX76" fmla="*/ 6516303 w 8460606"/>
              <a:gd name="connsiteY76" fmla="*/ 298383 h 4620126"/>
              <a:gd name="connsiteX77" fmla="*/ 6545179 w 8460606"/>
              <a:gd name="connsiteY77" fmla="*/ 442762 h 4620126"/>
              <a:gd name="connsiteX78" fmla="*/ 6564430 w 8460606"/>
              <a:gd name="connsiteY78" fmla="*/ 471638 h 4620126"/>
              <a:gd name="connsiteX79" fmla="*/ 6593305 w 8460606"/>
              <a:gd name="connsiteY79" fmla="*/ 529389 h 4620126"/>
              <a:gd name="connsiteX80" fmla="*/ 6602931 w 8460606"/>
              <a:gd name="connsiteY80" fmla="*/ 558265 h 4620126"/>
              <a:gd name="connsiteX81" fmla="*/ 6631806 w 8460606"/>
              <a:gd name="connsiteY81" fmla="*/ 567891 h 4620126"/>
              <a:gd name="connsiteX82" fmla="*/ 6651057 w 8460606"/>
              <a:gd name="connsiteY82" fmla="*/ 596766 h 4620126"/>
              <a:gd name="connsiteX83" fmla="*/ 6699183 w 8460606"/>
              <a:gd name="connsiteY83" fmla="*/ 654518 h 4620126"/>
              <a:gd name="connsiteX84" fmla="*/ 6728059 w 8460606"/>
              <a:gd name="connsiteY84" fmla="*/ 712269 h 4620126"/>
              <a:gd name="connsiteX85" fmla="*/ 6737684 w 8460606"/>
              <a:gd name="connsiteY85" fmla="*/ 750771 h 4620126"/>
              <a:gd name="connsiteX86" fmla="*/ 6766560 w 8460606"/>
              <a:gd name="connsiteY86" fmla="*/ 808522 h 4620126"/>
              <a:gd name="connsiteX87" fmla="*/ 6776185 w 8460606"/>
              <a:gd name="connsiteY87" fmla="*/ 847023 h 4620126"/>
              <a:gd name="connsiteX88" fmla="*/ 6785811 w 8460606"/>
              <a:gd name="connsiteY88" fmla="*/ 904775 h 4620126"/>
              <a:gd name="connsiteX89" fmla="*/ 6805061 w 8460606"/>
              <a:gd name="connsiteY89" fmla="*/ 933651 h 4620126"/>
              <a:gd name="connsiteX90" fmla="*/ 6824312 w 8460606"/>
              <a:gd name="connsiteY90" fmla="*/ 1010653 h 4620126"/>
              <a:gd name="connsiteX91" fmla="*/ 6833937 w 8460606"/>
              <a:gd name="connsiteY91" fmla="*/ 1049154 h 4620126"/>
              <a:gd name="connsiteX92" fmla="*/ 6853188 w 8460606"/>
              <a:gd name="connsiteY92" fmla="*/ 1116531 h 4620126"/>
              <a:gd name="connsiteX93" fmla="*/ 6862813 w 8460606"/>
              <a:gd name="connsiteY93" fmla="*/ 1174282 h 4620126"/>
              <a:gd name="connsiteX94" fmla="*/ 6872438 w 8460606"/>
              <a:gd name="connsiteY94" fmla="*/ 1655545 h 4620126"/>
              <a:gd name="connsiteX95" fmla="*/ 6882063 w 8460606"/>
              <a:gd name="connsiteY95" fmla="*/ 1684421 h 4620126"/>
              <a:gd name="connsiteX96" fmla="*/ 6891689 w 8460606"/>
              <a:gd name="connsiteY96" fmla="*/ 1751798 h 4620126"/>
              <a:gd name="connsiteX97" fmla="*/ 6910939 w 8460606"/>
              <a:gd name="connsiteY97" fmla="*/ 1780674 h 4620126"/>
              <a:gd name="connsiteX98" fmla="*/ 6939815 w 8460606"/>
              <a:gd name="connsiteY98" fmla="*/ 1848051 h 4620126"/>
              <a:gd name="connsiteX99" fmla="*/ 6959065 w 8460606"/>
              <a:gd name="connsiteY99" fmla="*/ 1876926 h 4620126"/>
              <a:gd name="connsiteX100" fmla="*/ 6978316 w 8460606"/>
              <a:gd name="connsiteY100" fmla="*/ 1934678 h 4620126"/>
              <a:gd name="connsiteX101" fmla="*/ 7016817 w 8460606"/>
              <a:gd name="connsiteY101" fmla="*/ 1992429 h 4620126"/>
              <a:gd name="connsiteX102" fmla="*/ 7036068 w 8460606"/>
              <a:gd name="connsiteY102" fmla="*/ 2021305 h 4620126"/>
              <a:gd name="connsiteX103" fmla="*/ 7045693 w 8460606"/>
              <a:gd name="connsiteY103" fmla="*/ 2050181 h 4620126"/>
              <a:gd name="connsiteX104" fmla="*/ 7141945 w 8460606"/>
              <a:gd name="connsiteY104" fmla="*/ 2146434 h 4620126"/>
              <a:gd name="connsiteX105" fmla="*/ 7209322 w 8460606"/>
              <a:gd name="connsiteY105" fmla="*/ 2165684 h 4620126"/>
              <a:gd name="connsiteX106" fmla="*/ 7267074 w 8460606"/>
              <a:gd name="connsiteY106" fmla="*/ 2204185 h 4620126"/>
              <a:gd name="connsiteX107" fmla="*/ 7295950 w 8460606"/>
              <a:gd name="connsiteY107" fmla="*/ 2223436 h 4620126"/>
              <a:gd name="connsiteX108" fmla="*/ 7575082 w 8460606"/>
              <a:gd name="connsiteY108" fmla="*/ 2213811 h 4620126"/>
              <a:gd name="connsiteX109" fmla="*/ 7661710 w 8460606"/>
              <a:gd name="connsiteY109" fmla="*/ 2165684 h 4620126"/>
              <a:gd name="connsiteX110" fmla="*/ 7748337 w 8460606"/>
              <a:gd name="connsiteY110" fmla="*/ 2136808 h 4620126"/>
              <a:gd name="connsiteX111" fmla="*/ 7777213 w 8460606"/>
              <a:gd name="connsiteY111" fmla="*/ 2127183 h 4620126"/>
              <a:gd name="connsiteX112" fmla="*/ 7806089 w 8460606"/>
              <a:gd name="connsiteY112" fmla="*/ 2107933 h 4620126"/>
              <a:gd name="connsiteX113" fmla="*/ 7834964 w 8460606"/>
              <a:gd name="connsiteY113" fmla="*/ 2079057 h 4620126"/>
              <a:gd name="connsiteX114" fmla="*/ 7950468 w 8460606"/>
              <a:gd name="connsiteY114" fmla="*/ 2050181 h 4620126"/>
              <a:gd name="connsiteX115" fmla="*/ 7979343 w 8460606"/>
              <a:gd name="connsiteY115" fmla="*/ 2040556 h 4620126"/>
              <a:gd name="connsiteX116" fmla="*/ 8075596 w 8460606"/>
              <a:gd name="connsiteY116" fmla="*/ 2021305 h 4620126"/>
              <a:gd name="connsiteX117" fmla="*/ 8114097 w 8460606"/>
              <a:gd name="connsiteY117" fmla="*/ 2002055 h 4620126"/>
              <a:gd name="connsiteX118" fmla="*/ 8171849 w 8460606"/>
              <a:gd name="connsiteY118" fmla="*/ 1982804 h 4620126"/>
              <a:gd name="connsiteX119" fmla="*/ 8229600 w 8460606"/>
              <a:gd name="connsiteY119" fmla="*/ 1944303 h 4620126"/>
              <a:gd name="connsiteX120" fmla="*/ 8258476 w 8460606"/>
              <a:gd name="connsiteY120" fmla="*/ 1925053 h 4620126"/>
              <a:gd name="connsiteX121" fmla="*/ 8277726 w 8460606"/>
              <a:gd name="connsiteY121" fmla="*/ 1896177 h 4620126"/>
              <a:gd name="connsiteX122" fmla="*/ 8306602 w 8460606"/>
              <a:gd name="connsiteY122" fmla="*/ 1886552 h 4620126"/>
              <a:gd name="connsiteX123" fmla="*/ 8364354 w 8460606"/>
              <a:gd name="connsiteY123" fmla="*/ 1857676 h 4620126"/>
              <a:gd name="connsiteX124" fmla="*/ 8383604 w 8460606"/>
              <a:gd name="connsiteY124" fmla="*/ 1828800 h 4620126"/>
              <a:gd name="connsiteX125" fmla="*/ 8460606 w 8460606"/>
              <a:gd name="connsiteY125"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909912 w 8460606"/>
              <a:gd name="connsiteY55" fmla="*/ 1520792 h 4620126"/>
              <a:gd name="connsiteX56" fmla="*/ 5977289 w 8460606"/>
              <a:gd name="connsiteY56" fmla="*/ 1232034 h 4620126"/>
              <a:gd name="connsiteX57" fmla="*/ 6006164 w 8460606"/>
              <a:gd name="connsiteY57" fmla="*/ 1078029 h 4620126"/>
              <a:gd name="connsiteX58" fmla="*/ 6035040 w 8460606"/>
              <a:gd name="connsiteY58" fmla="*/ 808522 h 4620126"/>
              <a:gd name="connsiteX59" fmla="*/ 6054291 w 8460606"/>
              <a:gd name="connsiteY59" fmla="*/ 741145 h 4620126"/>
              <a:gd name="connsiteX60" fmla="*/ 6073541 w 8460606"/>
              <a:gd name="connsiteY60" fmla="*/ 683394 h 4620126"/>
              <a:gd name="connsiteX61" fmla="*/ 6150543 w 8460606"/>
              <a:gd name="connsiteY61" fmla="*/ 423512 h 4620126"/>
              <a:gd name="connsiteX62" fmla="*/ 6179419 w 8460606"/>
              <a:gd name="connsiteY62" fmla="*/ 317634 h 4620126"/>
              <a:gd name="connsiteX63" fmla="*/ 6198670 w 8460606"/>
              <a:gd name="connsiteY63" fmla="*/ 279133 h 4620126"/>
              <a:gd name="connsiteX64" fmla="*/ 6217920 w 8460606"/>
              <a:gd name="connsiteY64" fmla="*/ 221381 h 4620126"/>
              <a:gd name="connsiteX65" fmla="*/ 6275672 w 8460606"/>
              <a:gd name="connsiteY65" fmla="*/ 115503 h 4620126"/>
              <a:gd name="connsiteX66" fmla="*/ 6294922 w 8460606"/>
              <a:gd name="connsiteY66" fmla="*/ 57752 h 4620126"/>
              <a:gd name="connsiteX67" fmla="*/ 6304548 w 8460606"/>
              <a:gd name="connsiteY67" fmla="*/ 28876 h 4620126"/>
              <a:gd name="connsiteX68" fmla="*/ 6323798 w 8460606"/>
              <a:gd name="connsiteY68" fmla="*/ 0 h 4620126"/>
              <a:gd name="connsiteX69" fmla="*/ 6352674 w 8460606"/>
              <a:gd name="connsiteY69" fmla="*/ 9625 h 4620126"/>
              <a:gd name="connsiteX70" fmla="*/ 6371924 w 8460606"/>
              <a:gd name="connsiteY70" fmla="*/ 38501 h 4620126"/>
              <a:gd name="connsiteX71" fmla="*/ 6400800 w 8460606"/>
              <a:gd name="connsiteY71" fmla="*/ 67377 h 4620126"/>
              <a:gd name="connsiteX72" fmla="*/ 6420051 w 8460606"/>
              <a:gd name="connsiteY72" fmla="*/ 125128 h 4620126"/>
              <a:gd name="connsiteX73" fmla="*/ 6458552 w 8460606"/>
              <a:gd name="connsiteY73" fmla="*/ 182880 h 4620126"/>
              <a:gd name="connsiteX74" fmla="*/ 6477802 w 8460606"/>
              <a:gd name="connsiteY74" fmla="*/ 211756 h 4620126"/>
              <a:gd name="connsiteX75" fmla="*/ 6516303 w 8460606"/>
              <a:gd name="connsiteY75" fmla="*/ 298383 h 4620126"/>
              <a:gd name="connsiteX76" fmla="*/ 6545179 w 8460606"/>
              <a:gd name="connsiteY76" fmla="*/ 442762 h 4620126"/>
              <a:gd name="connsiteX77" fmla="*/ 6564430 w 8460606"/>
              <a:gd name="connsiteY77" fmla="*/ 471638 h 4620126"/>
              <a:gd name="connsiteX78" fmla="*/ 6593305 w 8460606"/>
              <a:gd name="connsiteY78" fmla="*/ 529389 h 4620126"/>
              <a:gd name="connsiteX79" fmla="*/ 6602931 w 8460606"/>
              <a:gd name="connsiteY79" fmla="*/ 558265 h 4620126"/>
              <a:gd name="connsiteX80" fmla="*/ 6631806 w 8460606"/>
              <a:gd name="connsiteY80" fmla="*/ 567891 h 4620126"/>
              <a:gd name="connsiteX81" fmla="*/ 6651057 w 8460606"/>
              <a:gd name="connsiteY81" fmla="*/ 596766 h 4620126"/>
              <a:gd name="connsiteX82" fmla="*/ 6699183 w 8460606"/>
              <a:gd name="connsiteY82" fmla="*/ 654518 h 4620126"/>
              <a:gd name="connsiteX83" fmla="*/ 6728059 w 8460606"/>
              <a:gd name="connsiteY83" fmla="*/ 712269 h 4620126"/>
              <a:gd name="connsiteX84" fmla="*/ 6737684 w 8460606"/>
              <a:gd name="connsiteY84" fmla="*/ 750771 h 4620126"/>
              <a:gd name="connsiteX85" fmla="*/ 6766560 w 8460606"/>
              <a:gd name="connsiteY85" fmla="*/ 808522 h 4620126"/>
              <a:gd name="connsiteX86" fmla="*/ 6776185 w 8460606"/>
              <a:gd name="connsiteY86" fmla="*/ 847023 h 4620126"/>
              <a:gd name="connsiteX87" fmla="*/ 6785811 w 8460606"/>
              <a:gd name="connsiteY87" fmla="*/ 904775 h 4620126"/>
              <a:gd name="connsiteX88" fmla="*/ 6805061 w 8460606"/>
              <a:gd name="connsiteY88" fmla="*/ 933651 h 4620126"/>
              <a:gd name="connsiteX89" fmla="*/ 6824312 w 8460606"/>
              <a:gd name="connsiteY89" fmla="*/ 1010653 h 4620126"/>
              <a:gd name="connsiteX90" fmla="*/ 6833937 w 8460606"/>
              <a:gd name="connsiteY90" fmla="*/ 1049154 h 4620126"/>
              <a:gd name="connsiteX91" fmla="*/ 6853188 w 8460606"/>
              <a:gd name="connsiteY91" fmla="*/ 1116531 h 4620126"/>
              <a:gd name="connsiteX92" fmla="*/ 6862813 w 8460606"/>
              <a:gd name="connsiteY92" fmla="*/ 1174282 h 4620126"/>
              <a:gd name="connsiteX93" fmla="*/ 6872438 w 8460606"/>
              <a:gd name="connsiteY93" fmla="*/ 1655545 h 4620126"/>
              <a:gd name="connsiteX94" fmla="*/ 6882063 w 8460606"/>
              <a:gd name="connsiteY94" fmla="*/ 1684421 h 4620126"/>
              <a:gd name="connsiteX95" fmla="*/ 6891689 w 8460606"/>
              <a:gd name="connsiteY95" fmla="*/ 1751798 h 4620126"/>
              <a:gd name="connsiteX96" fmla="*/ 6910939 w 8460606"/>
              <a:gd name="connsiteY96" fmla="*/ 1780674 h 4620126"/>
              <a:gd name="connsiteX97" fmla="*/ 6939815 w 8460606"/>
              <a:gd name="connsiteY97" fmla="*/ 1848051 h 4620126"/>
              <a:gd name="connsiteX98" fmla="*/ 6959065 w 8460606"/>
              <a:gd name="connsiteY98" fmla="*/ 1876926 h 4620126"/>
              <a:gd name="connsiteX99" fmla="*/ 6978316 w 8460606"/>
              <a:gd name="connsiteY99" fmla="*/ 1934678 h 4620126"/>
              <a:gd name="connsiteX100" fmla="*/ 7016817 w 8460606"/>
              <a:gd name="connsiteY100" fmla="*/ 1992429 h 4620126"/>
              <a:gd name="connsiteX101" fmla="*/ 7036068 w 8460606"/>
              <a:gd name="connsiteY101" fmla="*/ 2021305 h 4620126"/>
              <a:gd name="connsiteX102" fmla="*/ 7045693 w 8460606"/>
              <a:gd name="connsiteY102" fmla="*/ 2050181 h 4620126"/>
              <a:gd name="connsiteX103" fmla="*/ 7141945 w 8460606"/>
              <a:gd name="connsiteY103" fmla="*/ 2146434 h 4620126"/>
              <a:gd name="connsiteX104" fmla="*/ 7209322 w 8460606"/>
              <a:gd name="connsiteY104" fmla="*/ 2165684 h 4620126"/>
              <a:gd name="connsiteX105" fmla="*/ 7267074 w 8460606"/>
              <a:gd name="connsiteY105" fmla="*/ 2204185 h 4620126"/>
              <a:gd name="connsiteX106" fmla="*/ 7295950 w 8460606"/>
              <a:gd name="connsiteY106" fmla="*/ 2223436 h 4620126"/>
              <a:gd name="connsiteX107" fmla="*/ 7575082 w 8460606"/>
              <a:gd name="connsiteY107" fmla="*/ 2213811 h 4620126"/>
              <a:gd name="connsiteX108" fmla="*/ 7661710 w 8460606"/>
              <a:gd name="connsiteY108" fmla="*/ 2165684 h 4620126"/>
              <a:gd name="connsiteX109" fmla="*/ 7748337 w 8460606"/>
              <a:gd name="connsiteY109" fmla="*/ 2136808 h 4620126"/>
              <a:gd name="connsiteX110" fmla="*/ 7777213 w 8460606"/>
              <a:gd name="connsiteY110" fmla="*/ 2127183 h 4620126"/>
              <a:gd name="connsiteX111" fmla="*/ 7806089 w 8460606"/>
              <a:gd name="connsiteY111" fmla="*/ 2107933 h 4620126"/>
              <a:gd name="connsiteX112" fmla="*/ 7834964 w 8460606"/>
              <a:gd name="connsiteY112" fmla="*/ 2079057 h 4620126"/>
              <a:gd name="connsiteX113" fmla="*/ 7950468 w 8460606"/>
              <a:gd name="connsiteY113" fmla="*/ 2050181 h 4620126"/>
              <a:gd name="connsiteX114" fmla="*/ 7979343 w 8460606"/>
              <a:gd name="connsiteY114" fmla="*/ 2040556 h 4620126"/>
              <a:gd name="connsiteX115" fmla="*/ 8075596 w 8460606"/>
              <a:gd name="connsiteY115" fmla="*/ 2021305 h 4620126"/>
              <a:gd name="connsiteX116" fmla="*/ 8114097 w 8460606"/>
              <a:gd name="connsiteY116" fmla="*/ 2002055 h 4620126"/>
              <a:gd name="connsiteX117" fmla="*/ 8171849 w 8460606"/>
              <a:gd name="connsiteY117" fmla="*/ 1982804 h 4620126"/>
              <a:gd name="connsiteX118" fmla="*/ 8229600 w 8460606"/>
              <a:gd name="connsiteY118" fmla="*/ 1944303 h 4620126"/>
              <a:gd name="connsiteX119" fmla="*/ 8258476 w 8460606"/>
              <a:gd name="connsiteY119" fmla="*/ 1925053 h 4620126"/>
              <a:gd name="connsiteX120" fmla="*/ 8277726 w 8460606"/>
              <a:gd name="connsiteY120" fmla="*/ 1896177 h 4620126"/>
              <a:gd name="connsiteX121" fmla="*/ 8306602 w 8460606"/>
              <a:gd name="connsiteY121" fmla="*/ 1886552 h 4620126"/>
              <a:gd name="connsiteX122" fmla="*/ 8364354 w 8460606"/>
              <a:gd name="connsiteY122" fmla="*/ 1857676 h 4620126"/>
              <a:gd name="connsiteX123" fmla="*/ 8383604 w 8460606"/>
              <a:gd name="connsiteY123" fmla="*/ 1828800 h 4620126"/>
              <a:gd name="connsiteX124" fmla="*/ 8460606 w 8460606"/>
              <a:gd name="connsiteY124"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909912 w 8460606"/>
              <a:gd name="connsiteY55" fmla="*/ 1520792 h 4620126"/>
              <a:gd name="connsiteX56" fmla="*/ 5977289 w 8460606"/>
              <a:gd name="connsiteY56" fmla="*/ 1232034 h 4620126"/>
              <a:gd name="connsiteX57" fmla="*/ 6006164 w 8460606"/>
              <a:gd name="connsiteY57" fmla="*/ 1078029 h 4620126"/>
              <a:gd name="connsiteX58" fmla="*/ 6035040 w 8460606"/>
              <a:gd name="connsiteY58" fmla="*/ 808522 h 4620126"/>
              <a:gd name="connsiteX59" fmla="*/ 6054291 w 8460606"/>
              <a:gd name="connsiteY59" fmla="*/ 741145 h 4620126"/>
              <a:gd name="connsiteX60" fmla="*/ 6073541 w 8460606"/>
              <a:gd name="connsiteY60" fmla="*/ 683394 h 4620126"/>
              <a:gd name="connsiteX61" fmla="*/ 6179419 w 8460606"/>
              <a:gd name="connsiteY61" fmla="*/ 317634 h 4620126"/>
              <a:gd name="connsiteX62" fmla="*/ 6198670 w 8460606"/>
              <a:gd name="connsiteY62" fmla="*/ 279133 h 4620126"/>
              <a:gd name="connsiteX63" fmla="*/ 6217920 w 8460606"/>
              <a:gd name="connsiteY63" fmla="*/ 221381 h 4620126"/>
              <a:gd name="connsiteX64" fmla="*/ 6275672 w 8460606"/>
              <a:gd name="connsiteY64" fmla="*/ 115503 h 4620126"/>
              <a:gd name="connsiteX65" fmla="*/ 6294922 w 8460606"/>
              <a:gd name="connsiteY65" fmla="*/ 57752 h 4620126"/>
              <a:gd name="connsiteX66" fmla="*/ 6304548 w 8460606"/>
              <a:gd name="connsiteY66" fmla="*/ 28876 h 4620126"/>
              <a:gd name="connsiteX67" fmla="*/ 6323798 w 8460606"/>
              <a:gd name="connsiteY67" fmla="*/ 0 h 4620126"/>
              <a:gd name="connsiteX68" fmla="*/ 6352674 w 8460606"/>
              <a:gd name="connsiteY68" fmla="*/ 9625 h 4620126"/>
              <a:gd name="connsiteX69" fmla="*/ 6371924 w 8460606"/>
              <a:gd name="connsiteY69" fmla="*/ 38501 h 4620126"/>
              <a:gd name="connsiteX70" fmla="*/ 6400800 w 8460606"/>
              <a:gd name="connsiteY70" fmla="*/ 67377 h 4620126"/>
              <a:gd name="connsiteX71" fmla="*/ 6420051 w 8460606"/>
              <a:gd name="connsiteY71" fmla="*/ 125128 h 4620126"/>
              <a:gd name="connsiteX72" fmla="*/ 6458552 w 8460606"/>
              <a:gd name="connsiteY72" fmla="*/ 182880 h 4620126"/>
              <a:gd name="connsiteX73" fmla="*/ 6477802 w 8460606"/>
              <a:gd name="connsiteY73" fmla="*/ 211756 h 4620126"/>
              <a:gd name="connsiteX74" fmla="*/ 6516303 w 8460606"/>
              <a:gd name="connsiteY74" fmla="*/ 298383 h 4620126"/>
              <a:gd name="connsiteX75" fmla="*/ 6545179 w 8460606"/>
              <a:gd name="connsiteY75" fmla="*/ 442762 h 4620126"/>
              <a:gd name="connsiteX76" fmla="*/ 6564430 w 8460606"/>
              <a:gd name="connsiteY76" fmla="*/ 471638 h 4620126"/>
              <a:gd name="connsiteX77" fmla="*/ 6593305 w 8460606"/>
              <a:gd name="connsiteY77" fmla="*/ 529389 h 4620126"/>
              <a:gd name="connsiteX78" fmla="*/ 6602931 w 8460606"/>
              <a:gd name="connsiteY78" fmla="*/ 558265 h 4620126"/>
              <a:gd name="connsiteX79" fmla="*/ 6631806 w 8460606"/>
              <a:gd name="connsiteY79" fmla="*/ 567891 h 4620126"/>
              <a:gd name="connsiteX80" fmla="*/ 6651057 w 8460606"/>
              <a:gd name="connsiteY80" fmla="*/ 596766 h 4620126"/>
              <a:gd name="connsiteX81" fmla="*/ 6699183 w 8460606"/>
              <a:gd name="connsiteY81" fmla="*/ 654518 h 4620126"/>
              <a:gd name="connsiteX82" fmla="*/ 6728059 w 8460606"/>
              <a:gd name="connsiteY82" fmla="*/ 712269 h 4620126"/>
              <a:gd name="connsiteX83" fmla="*/ 6737684 w 8460606"/>
              <a:gd name="connsiteY83" fmla="*/ 750771 h 4620126"/>
              <a:gd name="connsiteX84" fmla="*/ 6766560 w 8460606"/>
              <a:gd name="connsiteY84" fmla="*/ 808522 h 4620126"/>
              <a:gd name="connsiteX85" fmla="*/ 6776185 w 8460606"/>
              <a:gd name="connsiteY85" fmla="*/ 847023 h 4620126"/>
              <a:gd name="connsiteX86" fmla="*/ 6785811 w 8460606"/>
              <a:gd name="connsiteY86" fmla="*/ 904775 h 4620126"/>
              <a:gd name="connsiteX87" fmla="*/ 6805061 w 8460606"/>
              <a:gd name="connsiteY87" fmla="*/ 933651 h 4620126"/>
              <a:gd name="connsiteX88" fmla="*/ 6824312 w 8460606"/>
              <a:gd name="connsiteY88" fmla="*/ 1010653 h 4620126"/>
              <a:gd name="connsiteX89" fmla="*/ 6833937 w 8460606"/>
              <a:gd name="connsiteY89" fmla="*/ 1049154 h 4620126"/>
              <a:gd name="connsiteX90" fmla="*/ 6853188 w 8460606"/>
              <a:gd name="connsiteY90" fmla="*/ 1116531 h 4620126"/>
              <a:gd name="connsiteX91" fmla="*/ 6862813 w 8460606"/>
              <a:gd name="connsiteY91" fmla="*/ 1174282 h 4620126"/>
              <a:gd name="connsiteX92" fmla="*/ 6872438 w 8460606"/>
              <a:gd name="connsiteY92" fmla="*/ 1655545 h 4620126"/>
              <a:gd name="connsiteX93" fmla="*/ 6882063 w 8460606"/>
              <a:gd name="connsiteY93" fmla="*/ 1684421 h 4620126"/>
              <a:gd name="connsiteX94" fmla="*/ 6891689 w 8460606"/>
              <a:gd name="connsiteY94" fmla="*/ 1751798 h 4620126"/>
              <a:gd name="connsiteX95" fmla="*/ 6910939 w 8460606"/>
              <a:gd name="connsiteY95" fmla="*/ 1780674 h 4620126"/>
              <a:gd name="connsiteX96" fmla="*/ 6939815 w 8460606"/>
              <a:gd name="connsiteY96" fmla="*/ 1848051 h 4620126"/>
              <a:gd name="connsiteX97" fmla="*/ 6959065 w 8460606"/>
              <a:gd name="connsiteY97" fmla="*/ 1876926 h 4620126"/>
              <a:gd name="connsiteX98" fmla="*/ 6978316 w 8460606"/>
              <a:gd name="connsiteY98" fmla="*/ 1934678 h 4620126"/>
              <a:gd name="connsiteX99" fmla="*/ 7016817 w 8460606"/>
              <a:gd name="connsiteY99" fmla="*/ 1992429 h 4620126"/>
              <a:gd name="connsiteX100" fmla="*/ 7036068 w 8460606"/>
              <a:gd name="connsiteY100" fmla="*/ 2021305 h 4620126"/>
              <a:gd name="connsiteX101" fmla="*/ 7045693 w 8460606"/>
              <a:gd name="connsiteY101" fmla="*/ 2050181 h 4620126"/>
              <a:gd name="connsiteX102" fmla="*/ 7141945 w 8460606"/>
              <a:gd name="connsiteY102" fmla="*/ 2146434 h 4620126"/>
              <a:gd name="connsiteX103" fmla="*/ 7209322 w 8460606"/>
              <a:gd name="connsiteY103" fmla="*/ 2165684 h 4620126"/>
              <a:gd name="connsiteX104" fmla="*/ 7267074 w 8460606"/>
              <a:gd name="connsiteY104" fmla="*/ 2204185 h 4620126"/>
              <a:gd name="connsiteX105" fmla="*/ 7295950 w 8460606"/>
              <a:gd name="connsiteY105" fmla="*/ 2223436 h 4620126"/>
              <a:gd name="connsiteX106" fmla="*/ 7575082 w 8460606"/>
              <a:gd name="connsiteY106" fmla="*/ 2213811 h 4620126"/>
              <a:gd name="connsiteX107" fmla="*/ 7661710 w 8460606"/>
              <a:gd name="connsiteY107" fmla="*/ 2165684 h 4620126"/>
              <a:gd name="connsiteX108" fmla="*/ 7748337 w 8460606"/>
              <a:gd name="connsiteY108" fmla="*/ 2136808 h 4620126"/>
              <a:gd name="connsiteX109" fmla="*/ 7777213 w 8460606"/>
              <a:gd name="connsiteY109" fmla="*/ 2127183 h 4620126"/>
              <a:gd name="connsiteX110" fmla="*/ 7806089 w 8460606"/>
              <a:gd name="connsiteY110" fmla="*/ 2107933 h 4620126"/>
              <a:gd name="connsiteX111" fmla="*/ 7834964 w 8460606"/>
              <a:gd name="connsiteY111" fmla="*/ 2079057 h 4620126"/>
              <a:gd name="connsiteX112" fmla="*/ 7950468 w 8460606"/>
              <a:gd name="connsiteY112" fmla="*/ 2050181 h 4620126"/>
              <a:gd name="connsiteX113" fmla="*/ 7979343 w 8460606"/>
              <a:gd name="connsiteY113" fmla="*/ 2040556 h 4620126"/>
              <a:gd name="connsiteX114" fmla="*/ 8075596 w 8460606"/>
              <a:gd name="connsiteY114" fmla="*/ 2021305 h 4620126"/>
              <a:gd name="connsiteX115" fmla="*/ 8114097 w 8460606"/>
              <a:gd name="connsiteY115" fmla="*/ 2002055 h 4620126"/>
              <a:gd name="connsiteX116" fmla="*/ 8171849 w 8460606"/>
              <a:gd name="connsiteY116" fmla="*/ 1982804 h 4620126"/>
              <a:gd name="connsiteX117" fmla="*/ 8229600 w 8460606"/>
              <a:gd name="connsiteY117" fmla="*/ 1944303 h 4620126"/>
              <a:gd name="connsiteX118" fmla="*/ 8258476 w 8460606"/>
              <a:gd name="connsiteY118" fmla="*/ 1925053 h 4620126"/>
              <a:gd name="connsiteX119" fmla="*/ 8277726 w 8460606"/>
              <a:gd name="connsiteY119" fmla="*/ 1896177 h 4620126"/>
              <a:gd name="connsiteX120" fmla="*/ 8306602 w 8460606"/>
              <a:gd name="connsiteY120" fmla="*/ 1886552 h 4620126"/>
              <a:gd name="connsiteX121" fmla="*/ 8364354 w 8460606"/>
              <a:gd name="connsiteY121" fmla="*/ 1857676 h 4620126"/>
              <a:gd name="connsiteX122" fmla="*/ 8383604 w 8460606"/>
              <a:gd name="connsiteY122" fmla="*/ 1828800 h 4620126"/>
              <a:gd name="connsiteX123" fmla="*/ 8460606 w 8460606"/>
              <a:gd name="connsiteY123"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909912 w 8460606"/>
              <a:gd name="connsiteY55" fmla="*/ 1520792 h 4620126"/>
              <a:gd name="connsiteX56" fmla="*/ 5977289 w 8460606"/>
              <a:gd name="connsiteY56" fmla="*/ 1232034 h 4620126"/>
              <a:gd name="connsiteX57" fmla="*/ 6006164 w 8460606"/>
              <a:gd name="connsiteY57" fmla="*/ 1078029 h 4620126"/>
              <a:gd name="connsiteX58" fmla="*/ 6035040 w 8460606"/>
              <a:gd name="connsiteY58" fmla="*/ 808522 h 4620126"/>
              <a:gd name="connsiteX59" fmla="*/ 6054291 w 8460606"/>
              <a:gd name="connsiteY59" fmla="*/ 741145 h 4620126"/>
              <a:gd name="connsiteX60" fmla="*/ 6073541 w 8460606"/>
              <a:gd name="connsiteY60" fmla="*/ 683394 h 4620126"/>
              <a:gd name="connsiteX61" fmla="*/ 6179419 w 8460606"/>
              <a:gd name="connsiteY61" fmla="*/ 317634 h 4620126"/>
              <a:gd name="connsiteX62" fmla="*/ 6198670 w 8460606"/>
              <a:gd name="connsiteY62" fmla="*/ 279133 h 4620126"/>
              <a:gd name="connsiteX63" fmla="*/ 6275672 w 8460606"/>
              <a:gd name="connsiteY63" fmla="*/ 115503 h 4620126"/>
              <a:gd name="connsiteX64" fmla="*/ 6294922 w 8460606"/>
              <a:gd name="connsiteY64" fmla="*/ 57752 h 4620126"/>
              <a:gd name="connsiteX65" fmla="*/ 6304548 w 8460606"/>
              <a:gd name="connsiteY65" fmla="*/ 28876 h 4620126"/>
              <a:gd name="connsiteX66" fmla="*/ 6323798 w 8460606"/>
              <a:gd name="connsiteY66" fmla="*/ 0 h 4620126"/>
              <a:gd name="connsiteX67" fmla="*/ 6352674 w 8460606"/>
              <a:gd name="connsiteY67" fmla="*/ 9625 h 4620126"/>
              <a:gd name="connsiteX68" fmla="*/ 6371924 w 8460606"/>
              <a:gd name="connsiteY68" fmla="*/ 38501 h 4620126"/>
              <a:gd name="connsiteX69" fmla="*/ 6400800 w 8460606"/>
              <a:gd name="connsiteY69" fmla="*/ 67377 h 4620126"/>
              <a:gd name="connsiteX70" fmla="*/ 6420051 w 8460606"/>
              <a:gd name="connsiteY70" fmla="*/ 125128 h 4620126"/>
              <a:gd name="connsiteX71" fmla="*/ 6458552 w 8460606"/>
              <a:gd name="connsiteY71" fmla="*/ 182880 h 4620126"/>
              <a:gd name="connsiteX72" fmla="*/ 6477802 w 8460606"/>
              <a:gd name="connsiteY72" fmla="*/ 211756 h 4620126"/>
              <a:gd name="connsiteX73" fmla="*/ 6516303 w 8460606"/>
              <a:gd name="connsiteY73" fmla="*/ 298383 h 4620126"/>
              <a:gd name="connsiteX74" fmla="*/ 6545179 w 8460606"/>
              <a:gd name="connsiteY74" fmla="*/ 442762 h 4620126"/>
              <a:gd name="connsiteX75" fmla="*/ 6564430 w 8460606"/>
              <a:gd name="connsiteY75" fmla="*/ 471638 h 4620126"/>
              <a:gd name="connsiteX76" fmla="*/ 6593305 w 8460606"/>
              <a:gd name="connsiteY76" fmla="*/ 529389 h 4620126"/>
              <a:gd name="connsiteX77" fmla="*/ 6602931 w 8460606"/>
              <a:gd name="connsiteY77" fmla="*/ 558265 h 4620126"/>
              <a:gd name="connsiteX78" fmla="*/ 6631806 w 8460606"/>
              <a:gd name="connsiteY78" fmla="*/ 567891 h 4620126"/>
              <a:gd name="connsiteX79" fmla="*/ 6651057 w 8460606"/>
              <a:gd name="connsiteY79" fmla="*/ 596766 h 4620126"/>
              <a:gd name="connsiteX80" fmla="*/ 6699183 w 8460606"/>
              <a:gd name="connsiteY80" fmla="*/ 654518 h 4620126"/>
              <a:gd name="connsiteX81" fmla="*/ 6728059 w 8460606"/>
              <a:gd name="connsiteY81" fmla="*/ 712269 h 4620126"/>
              <a:gd name="connsiteX82" fmla="*/ 6737684 w 8460606"/>
              <a:gd name="connsiteY82" fmla="*/ 750771 h 4620126"/>
              <a:gd name="connsiteX83" fmla="*/ 6766560 w 8460606"/>
              <a:gd name="connsiteY83" fmla="*/ 808522 h 4620126"/>
              <a:gd name="connsiteX84" fmla="*/ 6776185 w 8460606"/>
              <a:gd name="connsiteY84" fmla="*/ 847023 h 4620126"/>
              <a:gd name="connsiteX85" fmla="*/ 6785811 w 8460606"/>
              <a:gd name="connsiteY85" fmla="*/ 904775 h 4620126"/>
              <a:gd name="connsiteX86" fmla="*/ 6805061 w 8460606"/>
              <a:gd name="connsiteY86" fmla="*/ 933651 h 4620126"/>
              <a:gd name="connsiteX87" fmla="*/ 6824312 w 8460606"/>
              <a:gd name="connsiteY87" fmla="*/ 1010653 h 4620126"/>
              <a:gd name="connsiteX88" fmla="*/ 6833937 w 8460606"/>
              <a:gd name="connsiteY88" fmla="*/ 1049154 h 4620126"/>
              <a:gd name="connsiteX89" fmla="*/ 6853188 w 8460606"/>
              <a:gd name="connsiteY89" fmla="*/ 1116531 h 4620126"/>
              <a:gd name="connsiteX90" fmla="*/ 6862813 w 8460606"/>
              <a:gd name="connsiteY90" fmla="*/ 1174282 h 4620126"/>
              <a:gd name="connsiteX91" fmla="*/ 6872438 w 8460606"/>
              <a:gd name="connsiteY91" fmla="*/ 1655545 h 4620126"/>
              <a:gd name="connsiteX92" fmla="*/ 6882063 w 8460606"/>
              <a:gd name="connsiteY92" fmla="*/ 1684421 h 4620126"/>
              <a:gd name="connsiteX93" fmla="*/ 6891689 w 8460606"/>
              <a:gd name="connsiteY93" fmla="*/ 1751798 h 4620126"/>
              <a:gd name="connsiteX94" fmla="*/ 6910939 w 8460606"/>
              <a:gd name="connsiteY94" fmla="*/ 1780674 h 4620126"/>
              <a:gd name="connsiteX95" fmla="*/ 6939815 w 8460606"/>
              <a:gd name="connsiteY95" fmla="*/ 1848051 h 4620126"/>
              <a:gd name="connsiteX96" fmla="*/ 6959065 w 8460606"/>
              <a:gd name="connsiteY96" fmla="*/ 1876926 h 4620126"/>
              <a:gd name="connsiteX97" fmla="*/ 6978316 w 8460606"/>
              <a:gd name="connsiteY97" fmla="*/ 1934678 h 4620126"/>
              <a:gd name="connsiteX98" fmla="*/ 7016817 w 8460606"/>
              <a:gd name="connsiteY98" fmla="*/ 1992429 h 4620126"/>
              <a:gd name="connsiteX99" fmla="*/ 7036068 w 8460606"/>
              <a:gd name="connsiteY99" fmla="*/ 2021305 h 4620126"/>
              <a:gd name="connsiteX100" fmla="*/ 7045693 w 8460606"/>
              <a:gd name="connsiteY100" fmla="*/ 2050181 h 4620126"/>
              <a:gd name="connsiteX101" fmla="*/ 7141945 w 8460606"/>
              <a:gd name="connsiteY101" fmla="*/ 2146434 h 4620126"/>
              <a:gd name="connsiteX102" fmla="*/ 7209322 w 8460606"/>
              <a:gd name="connsiteY102" fmla="*/ 2165684 h 4620126"/>
              <a:gd name="connsiteX103" fmla="*/ 7267074 w 8460606"/>
              <a:gd name="connsiteY103" fmla="*/ 2204185 h 4620126"/>
              <a:gd name="connsiteX104" fmla="*/ 7295950 w 8460606"/>
              <a:gd name="connsiteY104" fmla="*/ 2223436 h 4620126"/>
              <a:gd name="connsiteX105" fmla="*/ 7575082 w 8460606"/>
              <a:gd name="connsiteY105" fmla="*/ 2213811 h 4620126"/>
              <a:gd name="connsiteX106" fmla="*/ 7661710 w 8460606"/>
              <a:gd name="connsiteY106" fmla="*/ 2165684 h 4620126"/>
              <a:gd name="connsiteX107" fmla="*/ 7748337 w 8460606"/>
              <a:gd name="connsiteY107" fmla="*/ 2136808 h 4620126"/>
              <a:gd name="connsiteX108" fmla="*/ 7777213 w 8460606"/>
              <a:gd name="connsiteY108" fmla="*/ 2127183 h 4620126"/>
              <a:gd name="connsiteX109" fmla="*/ 7806089 w 8460606"/>
              <a:gd name="connsiteY109" fmla="*/ 2107933 h 4620126"/>
              <a:gd name="connsiteX110" fmla="*/ 7834964 w 8460606"/>
              <a:gd name="connsiteY110" fmla="*/ 2079057 h 4620126"/>
              <a:gd name="connsiteX111" fmla="*/ 7950468 w 8460606"/>
              <a:gd name="connsiteY111" fmla="*/ 2050181 h 4620126"/>
              <a:gd name="connsiteX112" fmla="*/ 7979343 w 8460606"/>
              <a:gd name="connsiteY112" fmla="*/ 2040556 h 4620126"/>
              <a:gd name="connsiteX113" fmla="*/ 8075596 w 8460606"/>
              <a:gd name="connsiteY113" fmla="*/ 2021305 h 4620126"/>
              <a:gd name="connsiteX114" fmla="*/ 8114097 w 8460606"/>
              <a:gd name="connsiteY114" fmla="*/ 2002055 h 4620126"/>
              <a:gd name="connsiteX115" fmla="*/ 8171849 w 8460606"/>
              <a:gd name="connsiteY115" fmla="*/ 1982804 h 4620126"/>
              <a:gd name="connsiteX116" fmla="*/ 8229600 w 8460606"/>
              <a:gd name="connsiteY116" fmla="*/ 1944303 h 4620126"/>
              <a:gd name="connsiteX117" fmla="*/ 8258476 w 8460606"/>
              <a:gd name="connsiteY117" fmla="*/ 1925053 h 4620126"/>
              <a:gd name="connsiteX118" fmla="*/ 8277726 w 8460606"/>
              <a:gd name="connsiteY118" fmla="*/ 1896177 h 4620126"/>
              <a:gd name="connsiteX119" fmla="*/ 8306602 w 8460606"/>
              <a:gd name="connsiteY119" fmla="*/ 1886552 h 4620126"/>
              <a:gd name="connsiteX120" fmla="*/ 8364354 w 8460606"/>
              <a:gd name="connsiteY120" fmla="*/ 1857676 h 4620126"/>
              <a:gd name="connsiteX121" fmla="*/ 8383604 w 8460606"/>
              <a:gd name="connsiteY121" fmla="*/ 1828800 h 4620126"/>
              <a:gd name="connsiteX122" fmla="*/ 8460606 w 8460606"/>
              <a:gd name="connsiteY122"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909912 w 8460606"/>
              <a:gd name="connsiteY55" fmla="*/ 1520792 h 4620126"/>
              <a:gd name="connsiteX56" fmla="*/ 5977289 w 8460606"/>
              <a:gd name="connsiteY56" fmla="*/ 1232034 h 4620126"/>
              <a:gd name="connsiteX57" fmla="*/ 6006164 w 8460606"/>
              <a:gd name="connsiteY57" fmla="*/ 1078029 h 4620126"/>
              <a:gd name="connsiteX58" fmla="*/ 6035040 w 8460606"/>
              <a:gd name="connsiteY58" fmla="*/ 808522 h 4620126"/>
              <a:gd name="connsiteX59" fmla="*/ 6054291 w 8460606"/>
              <a:gd name="connsiteY59" fmla="*/ 741145 h 4620126"/>
              <a:gd name="connsiteX60" fmla="*/ 6073541 w 8460606"/>
              <a:gd name="connsiteY60" fmla="*/ 683394 h 4620126"/>
              <a:gd name="connsiteX61" fmla="*/ 6179419 w 8460606"/>
              <a:gd name="connsiteY61" fmla="*/ 317634 h 4620126"/>
              <a:gd name="connsiteX62" fmla="*/ 6198670 w 8460606"/>
              <a:gd name="connsiteY62" fmla="*/ 279133 h 4620126"/>
              <a:gd name="connsiteX63" fmla="*/ 6275672 w 8460606"/>
              <a:gd name="connsiteY63" fmla="*/ 115503 h 4620126"/>
              <a:gd name="connsiteX64" fmla="*/ 6304548 w 8460606"/>
              <a:gd name="connsiteY64" fmla="*/ 28876 h 4620126"/>
              <a:gd name="connsiteX65" fmla="*/ 6323798 w 8460606"/>
              <a:gd name="connsiteY65" fmla="*/ 0 h 4620126"/>
              <a:gd name="connsiteX66" fmla="*/ 6352674 w 8460606"/>
              <a:gd name="connsiteY66" fmla="*/ 9625 h 4620126"/>
              <a:gd name="connsiteX67" fmla="*/ 6371924 w 8460606"/>
              <a:gd name="connsiteY67" fmla="*/ 38501 h 4620126"/>
              <a:gd name="connsiteX68" fmla="*/ 6400800 w 8460606"/>
              <a:gd name="connsiteY68" fmla="*/ 67377 h 4620126"/>
              <a:gd name="connsiteX69" fmla="*/ 6420051 w 8460606"/>
              <a:gd name="connsiteY69" fmla="*/ 125128 h 4620126"/>
              <a:gd name="connsiteX70" fmla="*/ 6458552 w 8460606"/>
              <a:gd name="connsiteY70" fmla="*/ 182880 h 4620126"/>
              <a:gd name="connsiteX71" fmla="*/ 6477802 w 8460606"/>
              <a:gd name="connsiteY71" fmla="*/ 211756 h 4620126"/>
              <a:gd name="connsiteX72" fmla="*/ 6516303 w 8460606"/>
              <a:gd name="connsiteY72" fmla="*/ 298383 h 4620126"/>
              <a:gd name="connsiteX73" fmla="*/ 6545179 w 8460606"/>
              <a:gd name="connsiteY73" fmla="*/ 442762 h 4620126"/>
              <a:gd name="connsiteX74" fmla="*/ 6564430 w 8460606"/>
              <a:gd name="connsiteY74" fmla="*/ 471638 h 4620126"/>
              <a:gd name="connsiteX75" fmla="*/ 6593305 w 8460606"/>
              <a:gd name="connsiteY75" fmla="*/ 529389 h 4620126"/>
              <a:gd name="connsiteX76" fmla="*/ 6602931 w 8460606"/>
              <a:gd name="connsiteY76" fmla="*/ 558265 h 4620126"/>
              <a:gd name="connsiteX77" fmla="*/ 6631806 w 8460606"/>
              <a:gd name="connsiteY77" fmla="*/ 567891 h 4620126"/>
              <a:gd name="connsiteX78" fmla="*/ 6651057 w 8460606"/>
              <a:gd name="connsiteY78" fmla="*/ 596766 h 4620126"/>
              <a:gd name="connsiteX79" fmla="*/ 6699183 w 8460606"/>
              <a:gd name="connsiteY79" fmla="*/ 654518 h 4620126"/>
              <a:gd name="connsiteX80" fmla="*/ 6728059 w 8460606"/>
              <a:gd name="connsiteY80" fmla="*/ 712269 h 4620126"/>
              <a:gd name="connsiteX81" fmla="*/ 6737684 w 8460606"/>
              <a:gd name="connsiteY81" fmla="*/ 750771 h 4620126"/>
              <a:gd name="connsiteX82" fmla="*/ 6766560 w 8460606"/>
              <a:gd name="connsiteY82" fmla="*/ 808522 h 4620126"/>
              <a:gd name="connsiteX83" fmla="*/ 6776185 w 8460606"/>
              <a:gd name="connsiteY83" fmla="*/ 847023 h 4620126"/>
              <a:gd name="connsiteX84" fmla="*/ 6785811 w 8460606"/>
              <a:gd name="connsiteY84" fmla="*/ 904775 h 4620126"/>
              <a:gd name="connsiteX85" fmla="*/ 6805061 w 8460606"/>
              <a:gd name="connsiteY85" fmla="*/ 933651 h 4620126"/>
              <a:gd name="connsiteX86" fmla="*/ 6824312 w 8460606"/>
              <a:gd name="connsiteY86" fmla="*/ 1010653 h 4620126"/>
              <a:gd name="connsiteX87" fmla="*/ 6833937 w 8460606"/>
              <a:gd name="connsiteY87" fmla="*/ 1049154 h 4620126"/>
              <a:gd name="connsiteX88" fmla="*/ 6853188 w 8460606"/>
              <a:gd name="connsiteY88" fmla="*/ 1116531 h 4620126"/>
              <a:gd name="connsiteX89" fmla="*/ 6862813 w 8460606"/>
              <a:gd name="connsiteY89" fmla="*/ 1174282 h 4620126"/>
              <a:gd name="connsiteX90" fmla="*/ 6872438 w 8460606"/>
              <a:gd name="connsiteY90" fmla="*/ 1655545 h 4620126"/>
              <a:gd name="connsiteX91" fmla="*/ 6882063 w 8460606"/>
              <a:gd name="connsiteY91" fmla="*/ 1684421 h 4620126"/>
              <a:gd name="connsiteX92" fmla="*/ 6891689 w 8460606"/>
              <a:gd name="connsiteY92" fmla="*/ 1751798 h 4620126"/>
              <a:gd name="connsiteX93" fmla="*/ 6910939 w 8460606"/>
              <a:gd name="connsiteY93" fmla="*/ 1780674 h 4620126"/>
              <a:gd name="connsiteX94" fmla="*/ 6939815 w 8460606"/>
              <a:gd name="connsiteY94" fmla="*/ 1848051 h 4620126"/>
              <a:gd name="connsiteX95" fmla="*/ 6959065 w 8460606"/>
              <a:gd name="connsiteY95" fmla="*/ 1876926 h 4620126"/>
              <a:gd name="connsiteX96" fmla="*/ 6978316 w 8460606"/>
              <a:gd name="connsiteY96" fmla="*/ 1934678 h 4620126"/>
              <a:gd name="connsiteX97" fmla="*/ 7016817 w 8460606"/>
              <a:gd name="connsiteY97" fmla="*/ 1992429 h 4620126"/>
              <a:gd name="connsiteX98" fmla="*/ 7036068 w 8460606"/>
              <a:gd name="connsiteY98" fmla="*/ 2021305 h 4620126"/>
              <a:gd name="connsiteX99" fmla="*/ 7045693 w 8460606"/>
              <a:gd name="connsiteY99" fmla="*/ 2050181 h 4620126"/>
              <a:gd name="connsiteX100" fmla="*/ 7141945 w 8460606"/>
              <a:gd name="connsiteY100" fmla="*/ 2146434 h 4620126"/>
              <a:gd name="connsiteX101" fmla="*/ 7209322 w 8460606"/>
              <a:gd name="connsiteY101" fmla="*/ 2165684 h 4620126"/>
              <a:gd name="connsiteX102" fmla="*/ 7267074 w 8460606"/>
              <a:gd name="connsiteY102" fmla="*/ 2204185 h 4620126"/>
              <a:gd name="connsiteX103" fmla="*/ 7295950 w 8460606"/>
              <a:gd name="connsiteY103" fmla="*/ 2223436 h 4620126"/>
              <a:gd name="connsiteX104" fmla="*/ 7575082 w 8460606"/>
              <a:gd name="connsiteY104" fmla="*/ 2213811 h 4620126"/>
              <a:gd name="connsiteX105" fmla="*/ 7661710 w 8460606"/>
              <a:gd name="connsiteY105" fmla="*/ 2165684 h 4620126"/>
              <a:gd name="connsiteX106" fmla="*/ 7748337 w 8460606"/>
              <a:gd name="connsiteY106" fmla="*/ 2136808 h 4620126"/>
              <a:gd name="connsiteX107" fmla="*/ 7777213 w 8460606"/>
              <a:gd name="connsiteY107" fmla="*/ 2127183 h 4620126"/>
              <a:gd name="connsiteX108" fmla="*/ 7806089 w 8460606"/>
              <a:gd name="connsiteY108" fmla="*/ 2107933 h 4620126"/>
              <a:gd name="connsiteX109" fmla="*/ 7834964 w 8460606"/>
              <a:gd name="connsiteY109" fmla="*/ 2079057 h 4620126"/>
              <a:gd name="connsiteX110" fmla="*/ 7950468 w 8460606"/>
              <a:gd name="connsiteY110" fmla="*/ 2050181 h 4620126"/>
              <a:gd name="connsiteX111" fmla="*/ 7979343 w 8460606"/>
              <a:gd name="connsiteY111" fmla="*/ 2040556 h 4620126"/>
              <a:gd name="connsiteX112" fmla="*/ 8075596 w 8460606"/>
              <a:gd name="connsiteY112" fmla="*/ 2021305 h 4620126"/>
              <a:gd name="connsiteX113" fmla="*/ 8114097 w 8460606"/>
              <a:gd name="connsiteY113" fmla="*/ 2002055 h 4620126"/>
              <a:gd name="connsiteX114" fmla="*/ 8171849 w 8460606"/>
              <a:gd name="connsiteY114" fmla="*/ 1982804 h 4620126"/>
              <a:gd name="connsiteX115" fmla="*/ 8229600 w 8460606"/>
              <a:gd name="connsiteY115" fmla="*/ 1944303 h 4620126"/>
              <a:gd name="connsiteX116" fmla="*/ 8258476 w 8460606"/>
              <a:gd name="connsiteY116" fmla="*/ 1925053 h 4620126"/>
              <a:gd name="connsiteX117" fmla="*/ 8277726 w 8460606"/>
              <a:gd name="connsiteY117" fmla="*/ 1896177 h 4620126"/>
              <a:gd name="connsiteX118" fmla="*/ 8306602 w 8460606"/>
              <a:gd name="connsiteY118" fmla="*/ 1886552 h 4620126"/>
              <a:gd name="connsiteX119" fmla="*/ 8364354 w 8460606"/>
              <a:gd name="connsiteY119" fmla="*/ 1857676 h 4620126"/>
              <a:gd name="connsiteX120" fmla="*/ 8383604 w 8460606"/>
              <a:gd name="connsiteY120" fmla="*/ 1828800 h 4620126"/>
              <a:gd name="connsiteX121" fmla="*/ 8460606 w 8460606"/>
              <a:gd name="connsiteY121" fmla="*/ 1780674 h 4620126"/>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909912 w 8460606"/>
              <a:gd name="connsiteY55" fmla="*/ 1520792 h 4620126"/>
              <a:gd name="connsiteX56" fmla="*/ 5977289 w 8460606"/>
              <a:gd name="connsiteY56" fmla="*/ 1232034 h 4620126"/>
              <a:gd name="connsiteX57" fmla="*/ 6006164 w 8460606"/>
              <a:gd name="connsiteY57" fmla="*/ 1078029 h 4620126"/>
              <a:gd name="connsiteX58" fmla="*/ 6035040 w 8460606"/>
              <a:gd name="connsiteY58" fmla="*/ 808522 h 4620126"/>
              <a:gd name="connsiteX59" fmla="*/ 6054291 w 8460606"/>
              <a:gd name="connsiteY59" fmla="*/ 741145 h 4620126"/>
              <a:gd name="connsiteX60" fmla="*/ 6073541 w 8460606"/>
              <a:gd name="connsiteY60" fmla="*/ 683394 h 4620126"/>
              <a:gd name="connsiteX61" fmla="*/ 6179419 w 8460606"/>
              <a:gd name="connsiteY61" fmla="*/ 317634 h 4620126"/>
              <a:gd name="connsiteX62" fmla="*/ 6198670 w 8460606"/>
              <a:gd name="connsiteY62" fmla="*/ 279133 h 4620126"/>
              <a:gd name="connsiteX63" fmla="*/ 6275672 w 8460606"/>
              <a:gd name="connsiteY63" fmla="*/ 115503 h 4620126"/>
              <a:gd name="connsiteX64" fmla="*/ 6304548 w 8460606"/>
              <a:gd name="connsiteY64" fmla="*/ 28876 h 4620126"/>
              <a:gd name="connsiteX65" fmla="*/ 6323798 w 8460606"/>
              <a:gd name="connsiteY65" fmla="*/ 0 h 4620126"/>
              <a:gd name="connsiteX66" fmla="*/ 6352674 w 8460606"/>
              <a:gd name="connsiteY66" fmla="*/ 9625 h 4620126"/>
              <a:gd name="connsiteX67" fmla="*/ 6371924 w 8460606"/>
              <a:gd name="connsiteY67" fmla="*/ 38501 h 4620126"/>
              <a:gd name="connsiteX68" fmla="*/ 6420051 w 8460606"/>
              <a:gd name="connsiteY68" fmla="*/ 125128 h 4620126"/>
              <a:gd name="connsiteX69" fmla="*/ 6458552 w 8460606"/>
              <a:gd name="connsiteY69" fmla="*/ 182880 h 4620126"/>
              <a:gd name="connsiteX70" fmla="*/ 6477802 w 8460606"/>
              <a:gd name="connsiteY70" fmla="*/ 211756 h 4620126"/>
              <a:gd name="connsiteX71" fmla="*/ 6516303 w 8460606"/>
              <a:gd name="connsiteY71" fmla="*/ 298383 h 4620126"/>
              <a:gd name="connsiteX72" fmla="*/ 6545179 w 8460606"/>
              <a:gd name="connsiteY72" fmla="*/ 442762 h 4620126"/>
              <a:gd name="connsiteX73" fmla="*/ 6564430 w 8460606"/>
              <a:gd name="connsiteY73" fmla="*/ 471638 h 4620126"/>
              <a:gd name="connsiteX74" fmla="*/ 6593305 w 8460606"/>
              <a:gd name="connsiteY74" fmla="*/ 529389 h 4620126"/>
              <a:gd name="connsiteX75" fmla="*/ 6602931 w 8460606"/>
              <a:gd name="connsiteY75" fmla="*/ 558265 h 4620126"/>
              <a:gd name="connsiteX76" fmla="*/ 6631806 w 8460606"/>
              <a:gd name="connsiteY76" fmla="*/ 567891 h 4620126"/>
              <a:gd name="connsiteX77" fmla="*/ 6651057 w 8460606"/>
              <a:gd name="connsiteY77" fmla="*/ 596766 h 4620126"/>
              <a:gd name="connsiteX78" fmla="*/ 6699183 w 8460606"/>
              <a:gd name="connsiteY78" fmla="*/ 654518 h 4620126"/>
              <a:gd name="connsiteX79" fmla="*/ 6728059 w 8460606"/>
              <a:gd name="connsiteY79" fmla="*/ 712269 h 4620126"/>
              <a:gd name="connsiteX80" fmla="*/ 6737684 w 8460606"/>
              <a:gd name="connsiteY80" fmla="*/ 750771 h 4620126"/>
              <a:gd name="connsiteX81" fmla="*/ 6766560 w 8460606"/>
              <a:gd name="connsiteY81" fmla="*/ 808522 h 4620126"/>
              <a:gd name="connsiteX82" fmla="*/ 6776185 w 8460606"/>
              <a:gd name="connsiteY82" fmla="*/ 847023 h 4620126"/>
              <a:gd name="connsiteX83" fmla="*/ 6785811 w 8460606"/>
              <a:gd name="connsiteY83" fmla="*/ 904775 h 4620126"/>
              <a:gd name="connsiteX84" fmla="*/ 6805061 w 8460606"/>
              <a:gd name="connsiteY84" fmla="*/ 933651 h 4620126"/>
              <a:gd name="connsiteX85" fmla="*/ 6824312 w 8460606"/>
              <a:gd name="connsiteY85" fmla="*/ 1010653 h 4620126"/>
              <a:gd name="connsiteX86" fmla="*/ 6833937 w 8460606"/>
              <a:gd name="connsiteY86" fmla="*/ 1049154 h 4620126"/>
              <a:gd name="connsiteX87" fmla="*/ 6853188 w 8460606"/>
              <a:gd name="connsiteY87" fmla="*/ 1116531 h 4620126"/>
              <a:gd name="connsiteX88" fmla="*/ 6862813 w 8460606"/>
              <a:gd name="connsiteY88" fmla="*/ 1174282 h 4620126"/>
              <a:gd name="connsiteX89" fmla="*/ 6872438 w 8460606"/>
              <a:gd name="connsiteY89" fmla="*/ 1655545 h 4620126"/>
              <a:gd name="connsiteX90" fmla="*/ 6882063 w 8460606"/>
              <a:gd name="connsiteY90" fmla="*/ 1684421 h 4620126"/>
              <a:gd name="connsiteX91" fmla="*/ 6891689 w 8460606"/>
              <a:gd name="connsiteY91" fmla="*/ 1751798 h 4620126"/>
              <a:gd name="connsiteX92" fmla="*/ 6910939 w 8460606"/>
              <a:gd name="connsiteY92" fmla="*/ 1780674 h 4620126"/>
              <a:gd name="connsiteX93" fmla="*/ 6939815 w 8460606"/>
              <a:gd name="connsiteY93" fmla="*/ 1848051 h 4620126"/>
              <a:gd name="connsiteX94" fmla="*/ 6959065 w 8460606"/>
              <a:gd name="connsiteY94" fmla="*/ 1876926 h 4620126"/>
              <a:gd name="connsiteX95" fmla="*/ 6978316 w 8460606"/>
              <a:gd name="connsiteY95" fmla="*/ 1934678 h 4620126"/>
              <a:gd name="connsiteX96" fmla="*/ 7016817 w 8460606"/>
              <a:gd name="connsiteY96" fmla="*/ 1992429 h 4620126"/>
              <a:gd name="connsiteX97" fmla="*/ 7036068 w 8460606"/>
              <a:gd name="connsiteY97" fmla="*/ 2021305 h 4620126"/>
              <a:gd name="connsiteX98" fmla="*/ 7045693 w 8460606"/>
              <a:gd name="connsiteY98" fmla="*/ 2050181 h 4620126"/>
              <a:gd name="connsiteX99" fmla="*/ 7141945 w 8460606"/>
              <a:gd name="connsiteY99" fmla="*/ 2146434 h 4620126"/>
              <a:gd name="connsiteX100" fmla="*/ 7209322 w 8460606"/>
              <a:gd name="connsiteY100" fmla="*/ 2165684 h 4620126"/>
              <a:gd name="connsiteX101" fmla="*/ 7267074 w 8460606"/>
              <a:gd name="connsiteY101" fmla="*/ 2204185 h 4620126"/>
              <a:gd name="connsiteX102" fmla="*/ 7295950 w 8460606"/>
              <a:gd name="connsiteY102" fmla="*/ 2223436 h 4620126"/>
              <a:gd name="connsiteX103" fmla="*/ 7575082 w 8460606"/>
              <a:gd name="connsiteY103" fmla="*/ 2213811 h 4620126"/>
              <a:gd name="connsiteX104" fmla="*/ 7661710 w 8460606"/>
              <a:gd name="connsiteY104" fmla="*/ 2165684 h 4620126"/>
              <a:gd name="connsiteX105" fmla="*/ 7748337 w 8460606"/>
              <a:gd name="connsiteY105" fmla="*/ 2136808 h 4620126"/>
              <a:gd name="connsiteX106" fmla="*/ 7777213 w 8460606"/>
              <a:gd name="connsiteY106" fmla="*/ 2127183 h 4620126"/>
              <a:gd name="connsiteX107" fmla="*/ 7806089 w 8460606"/>
              <a:gd name="connsiteY107" fmla="*/ 2107933 h 4620126"/>
              <a:gd name="connsiteX108" fmla="*/ 7834964 w 8460606"/>
              <a:gd name="connsiteY108" fmla="*/ 2079057 h 4620126"/>
              <a:gd name="connsiteX109" fmla="*/ 7950468 w 8460606"/>
              <a:gd name="connsiteY109" fmla="*/ 2050181 h 4620126"/>
              <a:gd name="connsiteX110" fmla="*/ 7979343 w 8460606"/>
              <a:gd name="connsiteY110" fmla="*/ 2040556 h 4620126"/>
              <a:gd name="connsiteX111" fmla="*/ 8075596 w 8460606"/>
              <a:gd name="connsiteY111" fmla="*/ 2021305 h 4620126"/>
              <a:gd name="connsiteX112" fmla="*/ 8114097 w 8460606"/>
              <a:gd name="connsiteY112" fmla="*/ 2002055 h 4620126"/>
              <a:gd name="connsiteX113" fmla="*/ 8171849 w 8460606"/>
              <a:gd name="connsiteY113" fmla="*/ 1982804 h 4620126"/>
              <a:gd name="connsiteX114" fmla="*/ 8229600 w 8460606"/>
              <a:gd name="connsiteY114" fmla="*/ 1944303 h 4620126"/>
              <a:gd name="connsiteX115" fmla="*/ 8258476 w 8460606"/>
              <a:gd name="connsiteY115" fmla="*/ 1925053 h 4620126"/>
              <a:gd name="connsiteX116" fmla="*/ 8277726 w 8460606"/>
              <a:gd name="connsiteY116" fmla="*/ 1896177 h 4620126"/>
              <a:gd name="connsiteX117" fmla="*/ 8306602 w 8460606"/>
              <a:gd name="connsiteY117" fmla="*/ 1886552 h 4620126"/>
              <a:gd name="connsiteX118" fmla="*/ 8364354 w 8460606"/>
              <a:gd name="connsiteY118" fmla="*/ 1857676 h 4620126"/>
              <a:gd name="connsiteX119" fmla="*/ 8383604 w 8460606"/>
              <a:gd name="connsiteY119" fmla="*/ 1828800 h 4620126"/>
              <a:gd name="connsiteX120" fmla="*/ 8460606 w 8460606"/>
              <a:gd name="connsiteY120" fmla="*/ 1780674 h 4620126"/>
              <a:gd name="connsiteX0" fmla="*/ 0 w 8460606"/>
              <a:gd name="connsiteY0" fmla="*/ 4622041 h 4622041"/>
              <a:gd name="connsiteX1" fmla="*/ 48126 w 8460606"/>
              <a:gd name="connsiteY1" fmla="*/ 4612416 h 4622041"/>
              <a:gd name="connsiteX2" fmla="*/ 77002 w 8460606"/>
              <a:gd name="connsiteY2" fmla="*/ 4593166 h 4622041"/>
              <a:gd name="connsiteX3" fmla="*/ 346510 w 8460606"/>
              <a:gd name="connsiteY3" fmla="*/ 4516163 h 4622041"/>
              <a:gd name="connsiteX4" fmla="*/ 433137 w 8460606"/>
              <a:gd name="connsiteY4" fmla="*/ 4468037 h 4622041"/>
              <a:gd name="connsiteX5" fmla="*/ 712270 w 8460606"/>
              <a:gd name="connsiteY5" fmla="*/ 4381410 h 4622041"/>
              <a:gd name="connsiteX6" fmla="*/ 770021 w 8460606"/>
              <a:gd name="connsiteY6" fmla="*/ 4352534 h 4622041"/>
              <a:gd name="connsiteX7" fmla="*/ 798897 w 8460606"/>
              <a:gd name="connsiteY7" fmla="*/ 4323658 h 4622041"/>
              <a:gd name="connsiteX8" fmla="*/ 1232034 w 8460606"/>
              <a:gd name="connsiteY8" fmla="*/ 4034900 h 4622041"/>
              <a:gd name="connsiteX9" fmla="*/ 1270535 w 8460606"/>
              <a:gd name="connsiteY9" fmla="*/ 4025275 h 4622041"/>
              <a:gd name="connsiteX10" fmla="*/ 1588169 w 8460606"/>
              <a:gd name="connsiteY10" fmla="*/ 3746142 h 4622041"/>
              <a:gd name="connsiteX11" fmla="*/ 1626670 w 8460606"/>
              <a:gd name="connsiteY11" fmla="*/ 3717267 h 4622041"/>
              <a:gd name="connsiteX12" fmla="*/ 1867301 w 8460606"/>
              <a:gd name="connsiteY12" fmla="*/ 3467010 h 4622041"/>
              <a:gd name="connsiteX13" fmla="*/ 2088682 w 8460606"/>
              <a:gd name="connsiteY13" fmla="*/ 3216753 h 4622041"/>
              <a:gd name="connsiteX14" fmla="*/ 2156059 w 8460606"/>
              <a:gd name="connsiteY14" fmla="*/ 3101250 h 4622041"/>
              <a:gd name="connsiteX15" fmla="*/ 2194560 w 8460606"/>
              <a:gd name="connsiteY15" fmla="*/ 2995372 h 4622041"/>
              <a:gd name="connsiteX16" fmla="*/ 2233061 w 8460606"/>
              <a:gd name="connsiteY16" fmla="*/ 2889494 h 4622041"/>
              <a:gd name="connsiteX17" fmla="*/ 2261937 w 8460606"/>
              <a:gd name="connsiteY17" fmla="*/ 2677738 h 4622041"/>
              <a:gd name="connsiteX18" fmla="*/ 2281188 w 8460606"/>
              <a:gd name="connsiteY18" fmla="*/ 2600736 h 4622041"/>
              <a:gd name="connsiteX19" fmla="*/ 2406316 w 8460606"/>
              <a:gd name="connsiteY19" fmla="*/ 2465982 h 4622041"/>
              <a:gd name="connsiteX20" fmla="*/ 2704699 w 8460606"/>
              <a:gd name="connsiteY20" fmla="*/ 2331229 h 4622041"/>
              <a:gd name="connsiteX21" fmla="*/ 2791326 w 8460606"/>
              <a:gd name="connsiteY21" fmla="*/ 2369730 h 4622041"/>
              <a:gd name="connsiteX22" fmla="*/ 2954956 w 8460606"/>
              <a:gd name="connsiteY22" fmla="*/ 2571860 h 4622041"/>
              <a:gd name="connsiteX23" fmla="*/ 3041583 w 8460606"/>
              <a:gd name="connsiteY23" fmla="*/ 2773991 h 4622041"/>
              <a:gd name="connsiteX24" fmla="*/ 3128211 w 8460606"/>
              <a:gd name="connsiteY24" fmla="*/ 2956871 h 4622041"/>
              <a:gd name="connsiteX25" fmla="*/ 3262964 w 8460606"/>
              <a:gd name="connsiteY25" fmla="*/ 3072374 h 4622041"/>
              <a:gd name="connsiteX26" fmla="*/ 3445844 w 8460606"/>
              <a:gd name="connsiteY26" fmla="*/ 3207128 h 4622041"/>
              <a:gd name="connsiteX27" fmla="*/ 3638350 w 8460606"/>
              <a:gd name="connsiteY27" fmla="*/ 3293755 h 4622041"/>
              <a:gd name="connsiteX28" fmla="*/ 4100362 w 8460606"/>
              <a:gd name="connsiteY28" fmla="*/ 3245629 h 4622041"/>
              <a:gd name="connsiteX29" fmla="*/ 4129238 w 8460606"/>
              <a:gd name="connsiteY29" fmla="*/ 3236003 h 4622041"/>
              <a:gd name="connsiteX30" fmla="*/ 4331369 w 8460606"/>
              <a:gd name="connsiteY30" fmla="*/ 3053123 h 4622041"/>
              <a:gd name="connsiteX31" fmla="*/ 4350619 w 8460606"/>
              <a:gd name="connsiteY31" fmla="*/ 3024248 h 4622041"/>
              <a:gd name="connsiteX32" fmla="*/ 4437246 w 8460606"/>
              <a:gd name="connsiteY32" fmla="*/ 2956871 h 4622041"/>
              <a:gd name="connsiteX33" fmla="*/ 4687503 w 8460606"/>
              <a:gd name="connsiteY33" fmla="*/ 2581486 h 4622041"/>
              <a:gd name="connsiteX34" fmla="*/ 4735630 w 8460606"/>
              <a:gd name="connsiteY34" fmla="*/ 2465982 h 4622041"/>
              <a:gd name="connsiteX35" fmla="*/ 4754880 w 8460606"/>
              <a:gd name="connsiteY35" fmla="*/ 2408231 h 4622041"/>
              <a:gd name="connsiteX36" fmla="*/ 4822257 w 8460606"/>
              <a:gd name="connsiteY36" fmla="*/ 2254227 h 4622041"/>
              <a:gd name="connsiteX37" fmla="*/ 4908884 w 8460606"/>
              <a:gd name="connsiteY37" fmla="*/ 1984719 h 4622041"/>
              <a:gd name="connsiteX38" fmla="*/ 4918510 w 8460606"/>
              <a:gd name="connsiteY38" fmla="*/ 1878841 h 4622041"/>
              <a:gd name="connsiteX39" fmla="*/ 4937760 w 8460606"/>
              <a:gd name="connsiteY39" fmla="*/ 1811464 h 4622041"/>
              <a:gd name="connsiteX40" fmla="*/ 4966636 w 8460606"/>
              <a:gd name="connsiteY40" fmla="*/ 1580458 h 4622041"/>
              <a:gd name="connsiteX41" fmla="*/ 5014762 w 8460606"/>
              <a:gd name="connsiteY41" fmla="*/ 1368702 h 4622041"/>
              <a:gd name="connsiteX42" fmla="*/ 5024388 w 8460606"/>
              <a:gd name="connsiteY42" fmla="*/ 1330201 h 4622041"/>
              <a:gd name="connsiteX43" fmla="*/ 5149516 w 8460606"/>
              <a:gd name="connsiteY43" fmla="*/ 1031818 h 4622041"/>
              <a:gd name="connsiteX44" fmla="*/ 5274644 w 8460606"/>
              <a:gd name="connsiteY44" fmla="*/ 829688 h 4622041"/>
              <a:gd name="connsiteX45" fmla="*/ 5303520 w 8460606"/>
              <a:gd name="connsiteY45" fmla="*/ 771936 h 4622041"/>
              <a:gd name="connsiteX46" fmla="*/ 5361272 w 8460606"/>
              <a:gd name="connsiteY46" fmla="*/ 743060 h 4622041"/>
              <a:gd name="connsiteX47" fmla="*/ 5447899 w 8460606"/>
              <a:gd name="connsiteY47" fmla="*/ 733435 h 4622041"/>
              <a:gd name="connsiteX48" fmla="*/ 5505651 w 8460606"/>
              <a:gd name="connsiteY48" fmla="*/ 771936 h 4622041"/>
              <a:gd name="connsiteX49" fmla="*/ 5582653 w 8460606"/>
              <a:gd name="connsiteY49" fmla="*/ 964441 h 4622041"/>
              <a:gd name="connsiteX50" fmla="*/ 5611529 w 8460606"/>
              <a:gd name="connsiteY50" fmla="*/ 1031818 h 4622041"/>
              <a:gd name="connsiteX51" fmla="*/ 5640404 w 8460606"/>
              <a:gd name="connsiteY51" fmla="*/ 1118446 h 4622041"/>
              <a:gd name="connsiteX52" fmla="*/ 5717406 w 8460606"/>
              <a:gd name="connsiteY52" fmla="*/ 1262824 h 4622041"/>
              <a:gd name="connsiteX53" fmla="*/ 5727032 w 8460606"/>
              <a:gd name="connsiteY53" fmla="*/ 1291700 h 4622041"/>
              <a:gd name="connsiteX54" fmla="*/ 5775158 w 8460606"/>
              <a:gd name="connsiteY54" fmla="*/ 1541957 h 4622041"/>
              <a:gd name="connsiteX55" fmla="*/ 5909912 w 8460606"/>
              <a:gd name="connsiteY55" fmla="*/ 1522707 h 4622041"/>
              <a:gd name="connsiteX56" fmla="*/ 5977289 w 8460606"/>
              <a:gd name="connsiteY56" fmla="*/ 1233949 h 4622041"/>
              <a:gd name="connsiteX57" fmla="*/ 6006164 w 8460606"/>
              <a:gd name="connsiteY57" fmla="*/ 1079944 h 4622041"/>
              <a:gd name="connsiteX58" fmla="*/ 6035040 w 8460606"/>
              <a:gd name="connsiteY58" fmla="*/ 810437 h 4622041"/>
              <a:gd name="connsiteX59" fmla="*/ 6054291 w 8460606"/>
              <a:gd name="connsiteY59" fmla="*/ 743060 h 4622041"/>
              <a:gd name="connsiteX60" fmla="*/ 6073541 w 8460606"/>
              <a:gd name="connsiteY60" fmla="*/ 685309 h 4622041"/>
              <a:gd name="connsiteX61" fmla="*/ 6179419 w 8460606"/>
              <a:gd name="connsiteY61" fmla="*/ 319549 h 4622041"/>
              <a:gd name="connsiteX62" fmla="*/ 6198670 w 8460606"/>
              <a:gd name="connsiteY62" fmla="*/ 281048 h 4622041"/>
              <a:gd name="connsiteX63" fmla="*/ 6275672 w 8460606"/>
              <a:gd name="connsiteY63" fmla="*/ 117418 h 4622041"/>
              <a:gd name="connsiteX64" fmla="*/ 6304548 w 8460606"/>
              <a:gd name="connsiteY64" fmla="*/ 30791 h 4622041"/>
              <a:gd name="connsiteX65" fmla="*/ 6323798 w 8460606"/>
              <a:gd name="connsiteY65" fmla="*/ 1915 h 4622041"/>
              <a:gd name="connsiteX66" fmla="*/ 6352674 w 8460606"/>
              <a:gd name="connsiteY66" fmla="*/ 11540 h 4622041"/>
              <a:gd name="connsiteX67" fmla="*/ 6420051 w 8460606"/>
              <a:gd name="connsiteY67" fmla="*/ 127043 h 4622041"/>
              <a:gd name="connsiteX68" fmla="*/ 6458552 w 8460606"/>
              <a:gd name="connsiteY68" fmla="*/ 184795 h 4622041"/>
              <a:gd name="connsiteX69" fmla="*/ 6477802 w 8460606"/>
              <a:gd name="connsiteY69" fmla="*/ 213671 h 4622041"/>
              <a:gd name="connsiteX70" fmla="*/ 6516303 w 8460606"/>
              <a:gd name="connsiteY70" fmla="*/ 300298 h 4622041"/>
              <a:gd name="connsiteX71" fmla="*/ 6545179 w 8460606"/>
              <a:gd name="connsiteY71" fmla="*/ 444677 h 4622041"/>
              <a:gd name="connsiteX72" fmla="*/ 6564430 w 8460606"/>
              <a:gd name="connsiteY72" fmla="*/ 473553 h 4622041"/>
              <a:gd name="connsiteX73" fmla="*/ 6593305 w 8460606"/>
              <a:gd name="connsiteY73" fmla="*/ 531304 h 4622041"/>
              <a:gd name="connsiteX74" fmla="*/ 6602931 w 8460606"/>
              <a:gd name="connsiteY74" fmla="*/ 560180 h 4622041"/>
              <a:gd name="connsiteX75" fmla="*/ 6631806 w 8460606"/>
              <a:gd name="connsiteY75" fmla="*/ 569806 h 4622041"/>
              <a:gd name="connsiteX76" fmla="*/ 6651057 w 8460606"/>
              <a:gd name="connsiteY76" fmla="*/ 598681 h 4622041"/>
              <a:gd name="connsiteX77" fmla="*/ 6699183 w 8460606"/>
              <a:gd name="connsiteY77" fmla="*/ 656433 h 4622041"/>
              <a:gd name="connsiteX78" fmla="*/ 6728059 w 8460606"/>
              <a:gd name="connsiteY78" fmla="*/ 714184 h 4622041"/>
              <a:gd name="connsiteX79" fmla="*/ 6737684 w 8460606"/>
              <a:gd name="connsiteY79" fmla="*/ 752686 h 4622041"/>
              <a:gd name="connsiteX80" fmla="*/ 6766560 w 8460606"/>
              <a:gd name="connsiteY80" fmla="*/ 810437 h 4622041"/>
              <a:gd name="connsiteX81" fmla="*/ 6776185 w 8460606"/>
              <a:gd name="connsiteY81" fmla="*/ 848938 h 4622041"/>
              <a:gd name="connsiteX82" fmla="*/ 6785811 w 8460606"/>
              <a:gd name="connsiteY82" fmla="*/ 906690 h 4622041"/>
              <a:gd name="connsiteX83" fmla="*/ 6805061 w 8460606"/>
              <a:gd name="connsiteY83" fmla="*/ 935566 h 4622041"/>
              <a:gd name="connsiteX84" fmla="*/ 6824312 w 8460606"/>
              <a:gd name="connsiteY84" fmla="*/ 1012568 h 4622041"/>
              <a:gd name="connsiteX85" fmla="*/ 6833937 w 8460606"/>
              <a:gd name="connsiteY85" fmla="*/ 1051069 h 4622041"/>
              <a:gd name="connsiteX86" fmla="*/ 6853188 w 8460606"/>
              <a:gd name="connsiteY86" fmla="*/ 1118446 h 4622041"/>
              <a:gd name="connsiteX87" fmla="*/ 6862813 w 8460606"/>
              <a:gd name="connsiteY87" fmla="*/ 1176197 h 4622041"/>
              <a:gd name="connsiteX88" fmla="*/ 6872438 w 8460606"/>
              <a:gd name="connsiteY88" fmla="*/ 1657460 h 4622041"/>
              <a:gd name="connsiteX89" fmla="*/ 6882063 w 8460606"/>
              <a:gd name="connsiteY89" fmla="*/ 1686336 h 4622041"/>
              <a:gd name="connsiteX90" fmla="*/ 6891689 w 8460606"/>
              <a:gd name="connsiteY90" fmla="*/ 1753713 h 4622041"/>
              <a:gd name="connsiteX91" fmla="*/ 6910939 w 8460606"/>
              <a:gd name="connsiteY91" fmla="*/ 1782589 h 4622041"/>
              <a:gd name="connsiteX92" fmla="*/ 6939815 w 8460606"/>
              <a:gd name="connsiteY92" fmla="*/ 1849966 h 4622041"/>
              <a:gd name="connsiteX93" fmla="*/ 6959065 w 8460606"/>
              <a:gd name="connsiteY93" fmla="*/ 1878841 h 4622041"/>
              <a:gd name="connsiteX94" fmla="*/ 6978316 w 8460606"/>
              <a:gd name="connsiteY94" fmla="*/ 1936593 h 4622041"/>
              <a:gd name="connsiteX95" fmla="*/ 7016817 w 8460606"/>
              <a:gd name="connsiteY95" fmla="*/ 1994344 h 4622041"/>
              <a:gd name="connsiteX96" fmla="*/ 7036068 w 8460606"/>
              <a:gd name="connsiteY96" fmla="*/ 2023220 h 4622041"/>
              <a:gd name="connsiteX97" fmla="*/ 7045693 w 8460606"/>
              <a:gd name="connsiteY97" fmla="*/ 2052096 h 4622041"/>
              <a:gd name="connsiteX98" fmla="*/ 7141945 w 8460606"/>
              <a:gd name="connsiteY98" fmla="*/ 2148349 h 4622041"/>
              <a:gd name="connsiteX99" fmla="*/ 7209322 w 8460606"/>
              <a:gd name="connsiteY99" fmla="*/ 2167599 h 4622041"/>
              <a:gd name="connsiteX100" fmla="*/ 7267074 w 8460606"/>
              <a:gd name="connsiteY100" fmla="*/ 2206100 h 4622041"/>
              <a:gd name="connsiteX101" fmla="*/ 7295950 w 8460606"/>
              <a:gd name="connsiteY101" fmla="*/ 2225351 h 4622041"/>
              <a:gd name="connsiteX102" fmla="*/ 7575082 w 8460606"/>
              <a:gd name="connsiteY102" fmla="*/ 2215726 h 4622041"/>
              <a:gd name="connsiteX103" fmla="*/ 7661710 w 8460606"/>
              <a:gd name="connsiteY103" fmla="*/ 2167599 h 4622041"/>
              <a:gd name="connsiteX104" fmla="*/ 7748337 w 8460606"/>
              <a:gd name="connsiteY104" fmla="*/ 2138723 h 4622041"/>
              <a:gd name="connsiteX105" fmla="*/ 7777213 w 8460606"/>
              <a:gd name="connsiteY105" fmla="*/ 2129098 h 4622041"/>
              <a:gd name="connsiteX106" fmla="*/ 7806089 w 8460606"/>
              <a:gd name="connsiteY106" fmla="*/ 2109848 h 4622041"/>
              <a:gd name="connsiteX107" fmla="*/ 7834964 w 8460606"/>
              <a:gd name="connsiteY107" fmla="*/ 2080972 h 4622041"/>
              <a:gd name="connsiteX108" fmla="*/ 7950468 w 8460606"/>
              <a:gd name="connsiteY108" fmla="*/ 2052096 h 4622041"/>
              <a:gd name="connsiteX109" fmla="*/ 7979343 w 8460606"/>
              <a:gd name="connsiteY109" fmla="*/ 2042471 h 4622041"/>
              <a:gd name="connsiteX110" fmla="*/ 8075596 w 8460606"/>
              <a:gd name="connsiteY110" fmla="*/ 2023220 h 4622041"/>
              <a:gd name="connsiteX111" fmla="*/ 8114097 w 8460606"/>
              <a:gd name="connsiteY111" fmla="*/ 2003970 h 4622041"/>
              <a:gd name="connsiteX112" fmla="*/ 8171849 w 8460606"/>
              <a:gd name="connsiteY112" fmla="*/ 1984719 h 4622041"/>
              <a:gd name="connsiteX113" fmla="*/ 8229600 w 8460606"/>
              <a:gd name="connsiteY113" fmla="*/ 1946218 h 4622041"/>
              <a:gd name="connsiteX114" fmla="*/ 8258476 w 8460606"/>
              <a:gd name="connsiteY114" fmla="*/ 1926968 h 4622041"/>
              <a:gd name="connsiteX115" fmla="*/ 8277726 w 8460606"/>
              <a:gd name="connsiteY115" fmla="*/ 1898092 h 4622041"/>
              <a:gd name="connsiteX116" fmla="*/ 8306602 w 8460606"/>
              <a:gd name="connsiteY116" fmla="*/ 1888467 h 4622041"/>
              <a:gd name="connsiteX117" fmla="*/ 8364354 w 8460606"/>
              <a:gd name="connsiteY117" fmla="*/ 1859591 h 4622041"/>
              <a:gd name="connsiteX118" fmla="*/ 8383604 w 8460606"/>
              <a:gd name="connsiteY118" fmla="*/ 1830715 h 4622041"/>
              <a:gd name="connsiteX119" fmla="*/ 8460606 w 8460606"/>
              <a:gd name="connsiteY119" fmla="*/ 1782589 h 4622041"/>
              <a:gd name="connsiteX0" fmla="*/ 0 w 8460606"/>
              <a:gd name="connsiteY0" fmla="*/ 4626132 h 4626132"/>
              <a:gd name="connsiteX1" fmla="*/ 48126 w 8460606"/>
              <a:gd name="connsiteY1" fmla="*/ 4616507 h 4626132"/>
              <a:gd name="connsiteX2" fmla="*/ 77002 w 8460606"/>
              <a:gd name="connsiteY2" fmla="*/ 4597257 h 4626132"/>
              <a:gd name="connsiteX3" fmla="*/ 346510 w 8460606"/>
              <a:gd name="connsiteY3" fmla="*/ 4520254 h 4626132"/>
              <a:gd name="connsiteX4" fmla="*/ 433137 w 8460606"/>
              <a:gd name="connsiteY4" fmla="*/ 4472128 h 4626132"/>
              <a:gd name="connsiteX5" fmla="*/ 712270 w 8460606"/>
              <a:gd name="connsiteY5" fmla="*/ 4385501 h 4626132"/>
              <a:gd name="connsiteX6" fmla="*/ 770021 w 8460606"/>
              <a:gd name="connsiteY6" fmla="*/ 4356625 h 4626132"/>
              <a:gd name="connsiteX7" fmla="*/ 798897 w 8460606"/>
              <a:gd name="connsiteY7" fmla="*/ 4327749 h 4626132"/>
              <a:gd name="connsiteX8" fmla="*/ 1232034 w 8460606"/>
              <a:gd name="connsiteY8" fmla="*/ 4038991 h 4626132"/>
              <a:gd name="connsiteX9" fmla="*/ 1270535 w 8460606"/>
              <a:gd name="connsiteY9" fmla="*/ 4029366 h 4626132"/>
              <a:gd name="connsiteX10" fmla="*/ 1588169 w 8460606"/>
              <a:gd name="connsiteY10" fmla="*/ 3750233 h 4626132"/>
              <a:gd name="connsiteX11" fmla="*/ 1626670 w 8460606"/>
              <a:gd name="connsiteY11" fmla="*/ 3721358 h 4626132"/>
              <a:gd name="connsiteX12" fmla="*/ 1867301 w 8460606"/>
              <a:gd name="connsiteY12" fmla="*/ 3471101 h 4626132"/>
              <a:gd name="connsiteX13" fmla="*/ 2088682 w 8460606"/>
              <a:gd name="connsiteY13" fmla="*/ 3220844 h 4626132"/>
              <a:gd name="connsiteX14" fmla="*/ 2156059 w 8460606"/>
              <a:gd name="connsiteY14" fmla="*/ 3105341 h 4626132"/>
              <a:gd name="connsiteX15" fmla="*/ 2194560 w 8460606"/>
              <a:gd name="connsiteY15" fmla="*/ 2999463 h 4626132"/>
              <a:gd name="connsiteX16" fmla="*/ 2233061 w 8460606"/>
              <a:gd name="connsiteY16" fmla="*/ 2893585 h 4626132"/>
              <a:gd name="connsiteX17" fmla="*/ 2261937 w 8460606"/>
              <a:gd name="connsiteY17" fmla="*/ 2681829 h 4626132"/>
              <a:gd name="connsiteX18" fmla="*/ 2281188 w 8460606"/>
              <a:gd name="connsiteY18" fmla="*/ 2604827 h 4626132"/>
              <a:gd name="connsiteX19" fmla="*/ 2406316 w 8460606"/>
              <a:gd name="connsiteY19" fmla="*/ 2470073 h 4626132"/>
              <a:gd name="connsiteX20" fmla="*/ 2704699 w 8460606"/>
              <a:gd name="connsiteY20" fmla="*/ 2335320 h 4626132"/>
              <a:gd name="connsiteX21" fmla="*/ 2791326 w 8460606"/>
              <a:gd name="connsiteY21" fmla="*/ 2373821 h 4626132"/>
              <a:gd name="connsiteX22" fmla="*/ 2954956 w 8460606"/>
              <a:gd name="connsiteY22" fmla="*/ 2575951 h 4626132"/>
              <a:gd name="connsiteX23" fmla="*/ 3041583 w 8460606"/>
              <a:gd name="connsiteY23" fmla="*/ 2778082 h 4626132"/>
              <a:gd name="connsiteX24" fmla="*/ 3128211 w 8460606"/>
              <a:gd name="connsiteY24" fmla="*/ 2960962 h 4626132"/>
              <a:gd name="connsiteX25" fmla="*/ 3262964 w 8460606"/>
              <a:gd name="connsiteY25" fmla="*/ 3076465 h 4626132"/>
              <a:gd name="connsiteX26" fmla="*/ 3445844 w 8460606"/>
              <a:gd name="connsiteY26" fmla="*/ 3211219 h 4626132"/>
              <a:gd name="connsiteX27" fmla="*/ 3638350 w 8460606"/>
              <a:gd name="connsiteY27" fmla="*/ 3297846 h 4626132"/>
              <a:gd name="connsiteX28" fmla="*/ 4100362 w 8460606"/>
              <a:gd name="connsiteY28" fmla="*/ 3249720 h 4626132"/>
              <a:gd name="connsiteX29" fmla="*/ 4129238 w 8460606"/>
              <a:gd name="connsiteY29" fmla="*/ 3240094 h 4626132"/>
              <a:gd name="connsiteX30" fmla="*/ 4331369 w 8460606"/>
              <a:gd name="connsiteY30" fmla="*/ 3057214 h 4626132"/>
              <a:gd name="connsiteX31" fmla="*/ 4350619 w 8460606"/>
              <a:gd name="connsiteY31" fmla="*/ 3028339 h 4626132"/>
              <a:gd name="connsiteX32" fmla="*/ 4437246 w 8460606"/>
              <a:gd name="connsiteY32" fmla="*/ 2960962 h 4626132"/>
              <a:gd name="connsiteX33" fmla="*/ 4687503 w 8460606"/>
              <a:gd name="connsiteY33" fmla="*/ 2585577 h 4626132"/>
              <a:gd name="connsiteX34" fmla="*/ 4735630 w 8460606"/>
              <a:gd name="connsiteY34" fmla="*/ 2470073 h 4626132"/>
              <a:gd name="connsiteX35" fmla="*/ 4754880 w 8460606"/>
              <a:gd name="connsiteY35" fmla="*/ 2412322 h 4626132"/>
              <a:gd name="connsiteX36" fmla="*/ 4822257 w 8460606"/>
              <a:gd name="connsiteY36" fmla="*/ 2258318 h 4626132"/>
              <a:gd name="connsiteX37" fmla="*/ 4908884 w 8460606"/>
              <a:gd name="connsiteY37" fmla="*/ 1988810 h 4626132"/>
              <a:gd name="connsiteX38" fmla="*/ 4918510 w 8460606"/>
              <a:gd name="connsiteY38" fmla="*/ 1882932 h 4626132"/>
              <a:gd name="connsiteX39" fmla="*/ 4937760 w 8460606"/>
              <a:gd name="connsiteY39" fmla="*/ 1815555 h 4626132"/>
              <a:gd name="connsiteX40" fmla="*/ 4966636 w 8460606"/>
              <a:gd name="connsiteY40" fmla="*/ 1584549 h 4626132"/>
              <a:gd name="connsiteX41" fmla="*/ 5014762 w 8460606"/>
              <a:gd name="connsiteY41" fmla="*/ 1372793 h 4626132"/>
              <a:gd name="connsiteX42" fmla="*/ 5024388 w 8460606"/>
              <a:gd name="connsiteY42" fmla="*/ 1334292 h 4626132"/>
              <a:gd name="connsiteX43" fmla="*/ 5149516 w 8460606"/>
              <a:gd name="connsiteY43" fmla="*/ 1035909 h 4626132"/>
              <a:gd name="connsiteX44" fmla="*/ 5274644 w 8460606"/>
              <a:gd name="connsiteY44" fmla="*/ 833779 h 4626132"/>
              <a:gd name="connsiteX45" fmla="*/ 5303520 w 8460606"/>
              <a:gd name="connsiteY45" fmla="*/ 776027 h 4626132"/>
              <a:gd name="connsiteX46" fmla="*/ 5361272 w 8460606"/>
              <a:gd name="connsiteY46" fmla="*/ 747151 h 4626132"/>
              <a:gd name="connsiteX47" fmla="*/ 5447899 w 8460606"/>
              <a:gd name="connsiteY47" fmla="*/ 737526 h 4626132"/>
              <a:gd name="connsiteX48" fmla="*/ 5505651 w 8460606"/>
              <a:gd name="connsiteY48" fmla="*/ 776027 h 4626132"/>
              <a:gd name="connsiteX49" fmla="*/ 5582653 w 8460606"/>
              <a:gd name="connsiteY49" fmla="*/ 968532 h 4626132"/>
              <a:gd name="connsiteX50" fmla="*/ 5611529 w 8460606"/>
              <a:gd name="connsiteY50" fmla="*/ 1035909 h 4626132"/>
              <a:gd name="connsiteX51" fmla="*/ 5640404 w 8460606"/>
              <a:gd name="connsiteY51" fmla="*/ 1122537 h 4626132"/>
              <a:gd name="connsiteX52" fmla="*/ 5717406 w 8460606"/>
              <a:gd name="connsiteY52" fmla="*/ 1266915 h 4626132"/>
              <a:gd name="connsiteX53" fmla="*/ 5727032 w 8460606"/>
              <a:gd name="connsiteY53" fmla="*/ 1295791 h 4626132"/>
              <a:gd name="connsiteX54" fmla="*/ 5775158 w 8460606"/>
              <a:gd name="connsiteY54" fmla="*/ 1546048 h 4626132"/>
              <a:gd name="connsiteX55" fmla="*/ 5909912 w 8460606"/>
              <a:gd name="connsiteY55" fmla="*/ 1526798 h 4626132"/>
              <a:gd name="connsiteX56" fmla="*/ 5977289 w 8460606"/>
              <a:gd name="connsiteY56" fmla="*/ 1238040 h 4626132"/>
              <a:gd name="connsiteX57" fmla="*/ 6006164 w 8460606"/>
              <a:gd name="connsiteY57" fmla="*/ 1084035 h 4626132"/>
              <a:gd name="connsiteX58" fmla="*/ 6035040 w 8460606"/>
              <a:gd name="connsiteY58" fmla="*/ 814528 h 4626132"/>
              <a:gd name="connsiteX59" fmla="*/ 6054291 w 8460606"/>
              <a:gd name="connsiteY59" fmla="*/ 747151 h 4626132"/>
              <a:gd name="connsiteX60" fmla="*/ 6073541 w 8460606"/>
              <a:gd name="connsiteY60" fmla="*/ 689400 h 4626132"/>
              <a:gd name="connsiteX61" fmla="*/ 6179419 w 8460606"/>
              <a:gd name="connsiteY61" fmla="*/ 323640 h 4626132"/>
              <a:gd name="connsiteX62" fmla="*/ 6198670 w 8460606"/>
              <a:gd name="connsiteY62" fmla="*/ 285139 h 4626132"/>
              <a:gd name="connsiteX63" fmla="*/ 6275672 w 8460606"/>
              <a:gd name="connsiteY63" fmla="*/ 121509 h 4626132"/>
              <a:gd name="connsiteX64" fmla="*/ 6304548 w 8460606"/>
              <a:gd name="connsiteY64" fmla="*/ 34882 h 4626132"/>
              <a:gd name="connsiteX65" fmla="*/ 6323798 w 8460606"/>
              <a:gd name="connsiteY65" fmla="*/ 6006 h 4626132"/>
              <a:gd name="connsiteX66" fmla="*/ 6352674 w 8460606"/>
              <a:gd name="connsiteY66" fmla="*/ 15631 h 4626132"/>
              <a:gd name="connsiteX67" fmla="*/ 6458552 w 8460606"/>
              <a:gd name="connsiteY67" fmla="*/ 188886 h 4626132"/>
              <a:gd name="connsiteX68" fmla="*/ 6477802 w 8460606"/>
              <a:gd name="connsiteY68" fmla="*/ 217762 h 4626132"/>
              <a:gd name="connsiteX69" fmla="*/ 6516303 w 8460606"/>
              <a:gd name="connsiteY69" fmla="*/ 304389 h 4626132"/>
              <a:gd name="connsiteX70" fmla="*/ 6545179 w 8460606"/>
              <a:gd name="connsiteY70" fmla="*/ 448768 h 4626132"/>
              <a:gd name="connsiteX71" fmla="*/ 6564430 w 8460606"/>
              <a:gd name="connsiteY71" fmla="*/ 477644 h 4626132"/>
              <a:gd name="connsiteX72" fmla="*/ 6593305 w 8460606"/>
              <a:gd name="connsiteY72" fmla="*/ 535395 h 4626132"/>
              <a:gd name="connsiteX73" fmla="*/ 6602931 w 8460606"/>
              <a:gd name="connsiteY73" fmla="*/ 564271 h 4626132"/>
              <a:gd name="connsiteX74" fmla="*/ 6631806 w 8460606"/>
              <a:gd name="connsiteY74" fmla="*/ 573897 h 4626132"/>
              <a:gd name="connsiteX75" fmla="*/ 6651057 w 8460606"/>
              <a:gd name="connsiteY75" fmla="*/ 602772 h 4626132"/>
              <a:gd name="connsiteX76" fmla="*/ 6699183 w 8460606"/>
              <a:gd name="connsiteY76" fmla="*/ 660524 h 4626132"/>
              <a:gd name="connsiteX77" fmla="*/ 6728059 w 8460606"/>
              <a:gd name="connsiteY77" fmla="*/ 718275 h 4626132"/>
              <a:gd name="connsiteX78" fmla="*/ 6737684 w 8460606"/>
              <a:gd name="connsiteY78" fmla="*/ 756777 h 4626132"/>
              <a:gd name="connsiteX79" fmla="*/ 6766560 w 8460606"/>
              <a:gd name="connsiteY79" fmla="*/ 814528 h 4626132"/>
              <a:gd name="connsiteX80" fmla="*/ 6776185 w 8460606"/>
              <a:gd name="connsiteY80" fmla="*/ 853029 h 4626132"/>
              <a:gd name="connsiteX81" fmla="*/ 6785811 w 8460606"/>
              <a:gd name="connsiteY81" fmla="*/ 910781 h 4626132"/>
              <a:gd name="connsiteX82" fmla="*/ 6805061 w 8460606"/>
              <a:gd name="connsiteY82" fmla="*/ 939657 h 4626132"/>
              <a:gd name="connsiteX83" fmla="*/ 6824312 w 8460606"/>
              <a:gd name="connsiteY83" fmla="*/ 1016659 h 4626132"/>
              <a:gd name="connsiteX84" fmla="*/ 6833937 w 8460606"/>
              <a:gd name="connsiteY84" fmla="*/ 1055160 h 4626132"/>
              <a:gd name="connsiteX85" fmla="*/ 6853188 w 8460606"/>
              <a:gd name="connsiteY85" fmla="*/ 1122537 h 4626132"/>
              <a:gd name="connsiteX86" fmla="*/ 6862813 w 8460606"/>
              <a:gd name="connsiteY86" fmla="*/ 1180288 h 4626132"/>
              <a:gd name="connsiteX87" fmla="*/ 6872438 w 8460606"/>
              <a:gd name="connsiteY87" fmla="*/ 1661551 h 4626132"/>
              <a:gd name="connsiteX88" fmla="*/ 6882063 w 8460606"/>
              <a:gd name="connsiteY88" fmla="*/ 1690427 h 4626132"/>
              <a:gd name="connsiteX89" fmla="*/ 6891689 w 8460606"/>
              <a:gd name="connsiteY89" fmla="*/ 1757804 h 4626132"/>
              <a:gd name="connsiteX90" fmla="*/ 6910939 w 8460606"/>
              <a:gd name="connsiteY90" fmla="*/ 1786680 h 4626132"/>
              <a:gd name="connsiteX91" fmla="*/ 6939815 w 8460606"/>
              <a:gd name="connsiteY91" fmla="*/ 1854057 h 4626132"/>
              <a:gd name="connsiteX92" fmla="*/ 6959065 w 8460606"/>
              <a:gd name="connsiteY92" fmla="*/ 1882932 h 4626132"/>
              <a:gd name="connsiteX93" fmla="*/ 6978316 w 8460606"/>
              <a:gd name="connsiteY93" fmla="*/ 1940684 h 4626132"/>
              <a:gd name="connsiteX94" fmla="*/ 7016817 w 8460606"/>
              <a:gd name="connsiteY94" fmla="*/ 1998435 h 4626132"/>
              <a:gd name="connsiteX95" fmla="*/ 7036068 w 8460606"/>
              <a:gd name="connsiteY95" fmla="*/ 2027311 h 4626132"/>
              <a:gd name="connsiteX96" fmla="*/ 7045693 w 8460606"/>
              <a:gd name="connsiteY96" fmla="*/ 2056187 h 4626132"/>
              <a:gd name="connsiteX97" fmla="*/ 7141945 w 8460606"/>
              <a:gd name="connsiteY97" fmla="*/ 2152440 h 4626132"/>
              <a:gd name="connsiteX98" fmla="*/ 7209322 w 8460606"/>
              <a:gd name="connsiteY98" fmla="*/ 2171690 h 4626132"/>
              <a:gd name="connsiteX99" fmla="*/ 7267074 w 8460606"/>
              <a:gd name="connsiteY99" fmla="*/ 2210191 h 4626132"/>
              <a:gd name="connsiteX100" fmla="*/ 7295950 w 8460606"/>
              <a:gd name="connsiteY100" fmla="*/ 2229442 h 4626132"/>
              <a:gd name="connsiteX101" fmla="*/ 7575082 w 8460606"/>
              <a:gd name="connsiteY101" fmla="*/ 2219817 h 4626132"/>
              <a:gd name="connsiteX102" fmla="*/ 7661710 w 8460606"/>
              <a:gd name="connsiteY102" fmla="*/ 2171690 h 4626132"/>
              <a:gd name="connsiteX103" fmla="*/ 7748337 w 8460606"/>
              <a:gd name="connsiteY103" fmla="*/ 2142814 h 4626132"/>
              <a:gd name="connsiteX104" fmla="*/ 7777213 w 8460606"/>
              <a:gd name="connsiteY104" fmla="*/ 2133189 h 4626132"/>
              <a:gd name="connsiteX105" fmla="*/ 7806089 w 8460606"/>
              <a:gd name="connsiteY105" fmla="*/ 2113939 h 4626132"/>
              <a:gd name="connsiteX106" fmla="*/ 7834964 w 8460606"/>
              <a:gd name="connsiteY106" fmla="*/ 2085063 h 4626132"/>
              <a:gd name="connsiteX107" fmla="*/ 7950468 w 8460606"/>
              <a:gd name="connsiteY107" fmla="*/ 2056187 h 4626132"/>
              <a:gd name="connsiteX108" fmla="*/ 7979343 w 8460606"/>
              <a:gd name="connsiteY108" fmla="*/ 2046562 h 4626132"/>
              <a:gd name="connsiteX109" fmla="*/ 8075596 w 8460606"/>
              <a:gd name="connsiteY109" fmla="*/ 2027311 h 4626132"/>
              <a:gd name="connsiteX110" fmla="*/ 8114097 w 8460606"/>
              <a:gd name="connsiteY110" fmla="*/ 2008061 h 4626132"/>
              <a:gd name="connsiteX111" fmla="*/ 8171849 w 8460606"/>
              <a:gd name="connsiteY111" fmla="*/ 1988810 h 4626132"/>
              <a:gd name="connsiteX112" fmla="*/ 8229600 w 8460606"/>
              <a:gd name="connsiteY112" fmla="*/ 1950309 h 4626132"/>
              <a:gd name="connsiteX113" fmla="*/ 8258476 w 8460606"/>
              <a:gd name="connsiteY113" fmla="*/ 1931059 h 4626132"/>
              <a:gd name="connsiteX114" fmla="*/ 8277726 w 8460606"/>
              <a:gd name="connsiteY114" fmla="*/ 1902183 h 4626132"/>
              <a:gd name="connsiteX115" fmla="*/ 8306602 w 8460606"/>
              <a:gd name="connsiteY115" fmla="*/ 1892558 h 4626132"/>
              <a:gd name="connsiteX116" fmla="*/ 8364354 w 8460606"/>
              <a:gd name="connsiteY116" fmla="*/ 1863682 h 4626132"/>
              <a:gd name="connsiteX117" fmla="*/ 8383604 w 8460606"/>
              <a:gd name="connsiteY117" fmla="*/ 1834806 h 4626132"/>
              <a:gd name="connsiteX118" fmla="*/ 8460606 w 8460606"/>
              <a:gd name="connsiteY118" fmla="*/ 1786680 h 4626132"/>
              <a:gd name="connsiteX0" fmla="*/ 0 w 8460606"/>
              <a:gd name="connsiteY0" fmla="*/ 4628223 h 4628223"/>
              <a:gd name="connsiteX1" fmla="*/ 48126 w 8460606"/>
              <a:gd name="connsiteY1" fmla="*/ 4618598 h 4628223"/>
              <a:gd name="connsiteX2" fmla="*/ 77002 w 8460606"/>
              <a:gd name="connsiteY2" fmla="*/ 4599348 h 4628223"/>
              <a:gd name="connsiteX3" fmla="*/ 346510 w 8460606"/>
              <a:gd name="connsiteY3" fmla="*/ 4522345 h 4628223"/>
              <a:gd name="connsiteX4" fmla="*/ 433137 w 8460606"/>
              <a:gd name="connsiteY4" fmla="*/ 4474219 h 4628223"/>
              <a:gd name="connsiteX5" fmla="*/ 712270 w 8460606"/>
              <a:gd name="connsiteY5" fmla="*/ 4387592 h 4628223"/>
              <a:gd name="connsiteX6" fmla="*/ 770021 w 8460606"/>
              <a:gd name="connsiteY6" fmla="*/ 4358716 h 4628223"/>
              <a:gd name="connsiteX7" fmla="*/ 798897 w 8460606"/>
              <a:gd name="connsiteY7" fmla="*/ 4329840 h 4628223"/>
              <a:gd name="connsiteX8" fmla="*/ 1232034 w 8460606"/>
              <a:gd name="connsiteY8" fmla="*/ 4041082 h 4628223"/>
              <a:gd name="connsiteX9" fmla="*/ 1270535 w 8460606"/>
              <a:gd name="connsiteY9" fmla="*/ 4031457 h 4628223"/>
              <a:gd name="connsiteX10" fmla="*/ 1588169 w 8460606"/>
              <a:gd name="connsiteY10" fmla="*/ 3752324 h 4628223"/>
              <a:gd name="connsiteX11" fmla="*/ 1626670 w 8460606"/>
              <a:gd name="connsiteY11" fmla="*/ 3723449 h 4628223"/>
              <a:gd name="connsiteX12" fmla="*/ 1867301 w 8460606"/>
              <a:gd name="connsiteY12" fmla="*/ 3473192 h 4628223"/>
              <a:gd name="connsiteX13" fmla="*/ 2088682 w 8460606"/>
              <a:gd name="connsiteY13" fmla="*/ 3222935 h 4628223"/>
              <a:gd name="connsiteX14" fmla="*/ 2156059 w 8460606"/>
              <a:gd name="connsiteY14" fmla="*/ 3107432 h 4628223"/>
              <a:gd name="connsiteX15" fmla="*/ 2194560 w 8460606"/>
              <a:gd name="connsiteY15" fmla="*/ 3001554 h 4628223"/>
              <a:gd name="connsiteX16" fmla="*/ 2233061 w 8460606"/>
              <a:gd name="connsiteY16" fmla="*/ 2895676 h 4628223"/>
              <a:gd name="connsiteX17" fmla="*/ 2261937 w 8460606"/>
              <a:gd name="connsiteY17" fmla="*/ 2683920 h 4628223"/>
              <a:gd name="connsiteX18" fmla="*/ 2281188 w 8460606"/>
              <a:gd name="connsiteY18" fmla="*/ 2606918 h 4628223"/>
              <a:gd name="connsiteX19" fmla="*/ 2406316 w 8460606"/>
              <a:gd name="connsiteY19" fmla="*/ 2472164 h 4628223"/>
              <a:gd name="connsiteX20" fmla="*/ 2704699 w 8460606"/>
              <a:gd name="connsiteY20" fmla="*/ 2337411 h 4628223"/>
              <a:gd name="connsiteX21" fmla="*/ 2791326 w 8460606"/>
              <a:gd name="connsiteY21" fmla="*/ 2375912 h 4628223"/>
              <a:gd name="connsiteX22" fmla="*/ 2954956 w 8460606"/>
              <a:gd name="connsiteY22" fmla="*/ 2578042 h 4628223"/>
              <a:gd name="connsiteX23" fmla="*/ 3041583 w 8460606"/>
              <a:gd name="connsiteY23" fmla="*/ 2780173 h 4628223"/>
              <a:gd name="connsiteX24" fmla="*/ 3128211 w 8460606"/>
              <a:gd name="connsiteY24" fmla="*/ 2963053 h 4628223"/>
              <a:gd name="connsiteX25" fmla="*/ 3262964 w 8460606"/>
              <a:gd name="connsiteY25" fmla="*/ 3078556 h 4628223"/>
              <a:gd name="connsiteX26" fmla="*/ 3445844 w 8460606"/>
              <a:gd name="connsiteY26" fmla="*/ 3213310 h 4628223"/>
              <a:gd name="connsiteX27" fmla="*/ 3638350 w 8460606"/>
              <a:gd name="connsiteY27" fmla="*/ 3299937 h 4628223"/>
              <a:gd name="connsiteX28" fmla="*/ 4100362 w 8460606"/>
              <a:gd name="connsiteY28" fmla="*/ 3251811 h 4628223"/>
              <a:gd name="connsiteX29" fmla="*/ 4129238 w 8460606"/>
              <a:gd name="connsiteY29" fmla="*/ 3242185 h 4628223"/>
              <a:gd name="connsiteX30" fmla="*/ 4331369 w 8460606"/>
              <a:gd name="connsiteY30" fmla="*/ 3059305 h 4628223"/>
              <a:gd name="connsiteX31" fmla="*/ 4350619 w 8460606"/>
              <a:gd name="connsiteY31" fmla="*/ 3030430 h 4628223"/>
              <a:gd name="connsiteX32" fmla="*/ 4437246 w 8460606"/>
              <a:gd name="connsiteY32" fmla="*/ 2963053 h 4628223"/>
              <a:gd name="connsiteX33" fmla="*/ 4687503 w 8460606"/>
              <a:gd name="connsiteY33" fmla="*/ 2587668 h 4628223"/>
              <a:gd name="connsiteX34" fmla="*/ 4735630 w 8460606"/>
              <a:gd name="connsiteY34" fmla="*/ 2472164 h 4628223"/>
              <a:gd name="connsiteX35" fmla="*/ 4754880 w 8460606"/>
              <a:gd name="connsiteY35" fmla="*/ 2414413 h 4628223"/>
              <a:gd name="connsiteX36" fmla="*/ 4822257 w 8460606"/>
              <a:gd name="connsiteY36" fmla="*/ 2260409 h 4628223"/>
              <a:gd name="connsiteX37" fmla="*/ 4908884 w 8460606"/>
              <a:gd name="connsiteY37" fmla="*/ 1990901 h 4628223"/>
              <a:gd name="connsiteX38" fmla="*/ 4918510 w 8460606"/>
              <a:gd name="connsiteY38" fmla="*/ 1885023 h 4628223"/>
              <a:gd name="connsiteX39" fmla="*/ 4937760 w 8460606"/>
              <a:gd name="connsiteY39" fmla="*/ 1817646 h 4628223"/>
              <a:gd name="connsiteX40" fmla="*/ 4966636 w 8460606"/>
              <a:gd name="connsiteY40" fmla="*/ 1586640 h 4628223"/>
              <a:gd name="connsiteX41" fmla="*/ 5014762 w 8460606"/>
              <a:gd name="connsiteY41" fmla="*/ 1374884 h 4628223"/>
              <a:gd name="connsiteX42" fmla="*/ 5024388 w 8460606"/>
              <a:gd name="connsiteY42" fmla="*/ 1336383 h 4628223"/>
              <a:gd name="connsiteX43" fmla="*/ 5149516 w 8460606"/>
              <a:gd name="connsiteY43" fmla="*/ 1038000 h 4628223"/>
              <a:gd name="connsiteX44" fmla="*/ 5274644 w 8460606"/>
              <a:gd name="connsiteY44" fmla="*/ 835870 h 4628223"/>
              <a:gd name="connsiteX45" fmla="*/ 5303520 w 8460606"/>
              <a:gd name="connsiteY45" fmla="*/ 778118 h 4628223"/>
              <a:gd name="connsiteX46" fmla="*/ 5361272 w 8460606"/>
              <a:gd name="connsiteY46" fmla="*/ 749242 h 4628223"/>
              <a:gd name="connsiteX47" fmla="*/ 5447899 w 8460606"/>
              <a:gd name="connsiteY47" fmla="*/ 739617 h 4628223"/>
              <a:gd name="connsiteX48" fmla="*/ 5505651 w 8460606"/>
              <a:gd name="connsiteY48" fmla="*/ 778118 h 4628223"/>
              <a:gd name="connsiteX49" fmla="*/ 5582653 w 8460606"/>
              <a:gd name="connsiteY49" fmla="*/ 970623 h 4628223"/>
              <a:gd name="connsiteX50" fmla="*/ 5611529 w 8460606"/>
              <a:gd name="connsiteY50" fmla="*/ 1038000 h 4628223"/>
              <a:gd name="connsiteX51" fmla="*/ 5640404 w 8460606"/>
              <a:gd name="connsiteY51" fmla="*/ 1124628 h 4628223"/>
              <a:gd name="connsiteX52" fmla="*/ 5717406 w 8460606"/>
              <a:gd name="connsiteY52" fmla="*/ 1269006 h 4628223"/>
              <a:gd name="connsiteX53" fmla="*/ 5727032 w 8460606"/>
              <a:gd name="connsiteY53" fmla="*/ 1297882 h 4628223"/>
              <a:gd name="connsiteX54" fmla="*/ 5775158 w 8460606"/>
              <a:gd name="connsiteY54" fmla="*/ 1548139 h 4628223"/>
              <a:gd name="connsiteX55" fmla="*/ 5909912 w 8460606"/>
              <a:gd name="connsiteY55" fmla="*/ 1528889 h 4628223"/>
              <a:gd name="connsiteX56" fmla="*/ 5977289 w 8460606"/>
              <a:gd name="connsiteY56" fmla="*/ 1240131 h 4628223"/>
              <a:gd name="connsiteX57" fmla="*/ 6006164 w 8460606"/>
              <a:gd name="connsiteY57" fmla="*/ 1086126 h 4628223"/>
              <a:gd name="connsiteX58" fmla="*/ 6035040 w 8460606"/>
              <a:gd name="connsiteY58" fmla="*/ 816619 h 4628223"/>
              <a:gd name="connsiteX59" fmla="*/ 6054291 w 8460606"/>
              <a:gd name="connsiteY59" fmla="*/ 749242 h 4628223"/>
              <a:gd name="connsiteX60" fmla="*/ 6073541 w 8460606"/>
              <a:gd name="connsiteY60" fmla="*/ 691491 h 4628223"/>
              <a:gd name="connsiteX61" fmla="*/ 6179419 w 8460606"/>
              <a:gd name="connsiteY61" fmla="*/ 325731 h 4628223"/>
              <a:gd name="connsiteX62" fmla="*/ 6198670 w 8460606"/>
              <a:gd name="connsiteY62" fmla="*/ 287230 h 4628223"/>
              <a:gd name="connsiteX63" fmla="*/ 6275672 w 8460606"/>
              <a:gd name="connsiteY63" fmla="*/ 123600 h 4628223"/>
              <a:gd name="connsiteX64" fmla="*/ 6304548 w 8460606"/>
              <a:gd name="connsiteY64" fmla="*/ 36973 h 4628223"/>
              <a:gd name="connsiteX65" fmla="*/ 6323798 w 8460606"/>
              <a:gd name="connsiteY65" fmla="*/ 8097 h 4628223"/>
              <a:gd name="connsiteX66" fmla="*/ 6352674 w 8460606"/>
              <a:gd name="connsiteY66" fmla="*/ 17722 h 4628223"/>
              <a:gd name="connsiteX67" fmla="*/ 6477802 w 8460606"/>
              <a:gd name="connsiteY67" fmla="*/ 219853 h 4628223"/>
              <a:gd name="connsiteX68" fmla="*/ 6516303 w 8460606"/>
              <a:gd name="connsiteY68" fmla="*/ 306480 h 4628223"/>
              <a:gd name="connsiteX69" fmla="*/ 6545179 w 8460606"/>
              <a:gd name="connsiteY69" fmla="*/ 450859 h 4628223"/>
              <a:gd name="connsiteX70" fmla="*/ 6564430 w 8460606"/>
              <a:gd name="connsiteY70" fmla="*/ 479735 h 4628223"/>
              <a:gd name="connsiteX71" fmla="*/ 6593305 w 8460606"/>
              <a:gd name="connsiteY71" fmla="*/ 537486 h 4628223"/>
              <a:gd name="connsiteX72" fmla="*/ 6602931 w 8460606"/>
              <a:gd name="connsiteY72" fmla="*/ 566362 h 4628223"/>
              <a:gd name="connsiteX73" fmla="*/ 6631806 w 8460606"/>
              <a:gd name="connsiteY73" fmla="*/ 575988 h 4628223"/>
              <a:gd name="connsiteX74" fmla="*/ 6651057 w 8460606"/>
              <a:gd name="connsiteY74" fmla="*/ 604863 h 4628223"/>
              <a:gd name="connsiteX75" fmla="*/ 6699183 w 8460606"/>
              <a:gd name="connsiteY75" fmla="*/ 662615 h 4628223"/>
              <a:gd name="connsiteX76" fmla="*/ 6728059 w 8460606"/>
              <a:gd name="connsiteY76" fmla="*/ 720366 h 4628223"/>
              <a:gd name="connsiteX77" fmla="*/ 6737684 w 8460606"/>
              <a:gd name="connsiteY77" fmla="*/ 758868 h 4628223"/>
              <a:gd name="connsiteX78" fmla="*/ 6766560 w 8460606"/>
              <a:gd name="connsiteY78" fmla="*/ 816619 h 4628223"/>
              <a:gd name="connsiteX79" fmla="*/ 6776185 w 8460606"/>
              <a:gd name="connsiteY79" fmla="*/ 855120 h 4628223"/>
              <a:gd name="connsiteX80" fmla="*/ 6785811 w 8460606"/>
              <a:gd name="connsiteY80" fmla="*/ 912872 h 4628223"/>
              <a:gd name="connsiteX81" fmla="*/ 6805061 w 8460606"/>
              <a:gd name="connsiteY81" fmla="*/ 941748 h 4628223"/>
              <a:gd name="connsiteX82" fmla="*/ 6824312 w 8460606"/>
              <a:gd name="connsiteY82" fmla="*/ 1018750 h 4628223"/>
              <a:gd name="connsiteX83" fmla="*/ 6833937 w 8460606"/>
              <a:gd name="connsiteY83" fmla="*/ 1057251 h 4628223"/>
              <a:gd name="connsiteX84" fmla="*/ 6853188 w 8460606"/>
              <a:gd name="connsiteY84" fmla="*/ 1124628 h 4628223"/>
              <a:gd name="connsiteX85" fmla="*/ 6862813 w 8460606"/>
              <a:gd name="connsiteY85" fmla="*/ 1182379 h 4628223"/>
              <a:gd name="connsiteX86" fmla="*/ 6872438 w 8460606"/>
              <a:gd name="connsiteY86" fmla="*/ 1663642 h 4628223"/>
              <a:gd name="connsiteX87" fmla="*/ 6882063 w 8460606"/>
              <a:gd name="connsiteY87" fmla="*/ 1692518 h 4628223"/>
              <a:gd name="connsiteX88" fmla="*/ 6891689 w 8460606"/>
              <a:gd name="connsiteY88" fmla="*/ 1759895 h 4628223"/>
              <a:gd name="connsiteX89" fmla="*/ 6910939 w 8460606"/>
              <a:gd name="connsiteY89" fmla="*/ 1788771 h 4628223"/>
              <a:gd name="connsiteX90" fmla="*/ 6939815 w 8460606"/>
              <a:gd name="connsiteY90" fmla="*/ 1856148 h 4628223"/>
              <a:gd name="connsiteX91" fmla="*/ 6959065 w 8460606"/>
              <a:gd name="connsiteY91" fmla="*/ 1885023 h 4628223"/>
              <a:gd name="connsiteX92" fmla="*/ 6978316 w 8460606"/>
              <a:gd name="connsiteY92" fmla="*/ 1942775 h 4628223"/>
              <a:gd name="connsiteX93" fmla="*/ 7016817 w 8460606"/>
              <a:gd name="connsiteY93" fmla="*/ 2000526 h 4628223"/>
              <a:gd name="connsiteX94" fmla="*/ 7036068 w 8460606"/>
              <a:gd name="connsiteY94" fmla="*/ 2029402 h 4628223"/>
              <a:gd name="connsiteX95" fmla="*/ 7045693 w 8460606"/>
              <a:gd name="connsiteY95" fmla="*/ 2058278 h 4628223"/>
              <a:gd name="connsiteX96" fmla="*/ 7141945 w 8460606"/>
              <a:gd name="connsiteY96" fmla="*/ 2154531 h 4628223"/>
              <a:gd name="connsiteX97" fmla="*/ 7209322 w 8460606"/>
              <a:gd name="connsiteY97" fmla="*/ 2173781 h 4628223"/>
              <a:gd name="connsiteX98" fmla="*/ 7267074 w 8460606"/>
              <a:gd name="connsiteY98" fmla="*/ 2212282 h 4628223"/>
              <a:gd name="connsiteX99" fmla="*/ 7295950 w 8460606"/>
              <a:gd name="connsiteY99" fmla="*/ 2231533 h 4628223"/>
              <a:gd name="connsiteX100" fmla="*/ 7575082 w 8460606"/>
              <a:gd name="connsiteY100" fmla="*/ 2221908 h 4628223"/>
              <a:gd name="connsiteX101" fmla="*/ 7661710 w 8460606"/>
              <a:gd name="connsiteY101" fmla="*/ 2173781 h 4628223"/>
              <a:gd name="connsiteX102" fmla="*/ 7748337 w 8460606"/>
              <a:gd name="connsiteY102" fmla="*/ 2144905 h 4628223"/>
              <a:gd name="connsiteX103" fmla="*/ 7777213 w 8460606"/>
              <a:gd name="connsiteY103" fmla="*/ 2135280 h 4628223"/>
              <a:gd name="connsiteX104" fmla="*/ 7806089 w 8460606"/>
              <a:gd name="connsiteY104" fmla="*/ 2116030 h 4628223"/>
              <a:gd name="connsiteX105" fmla="*/ 7834964 w 8460606"/>
              <a:gd name="connsiteY105" fmla="*/ 2087154 h 4628223"/>
              <a:gd name="connsiteX106" fmla="*/ 7950468 w 8460606"/>
              <a:gd name="connsiteY106" fmla="*/ 2058278 h 4628223"/>
              <a:gd name="connsiteX107" fmla="*/ 7979343 w 8460606"/>
              <a:gd name="connsiteY107" fmla="*/ 2048653 h 4628223"/>
              <a:gd name="connsiteX108" fmla="*/ 8075596 w 8460606"/>
              <a:gd name="connsiteY108" fmla="*/ 2029402 h 4628223"/>
              <a:gd name="connsiteX109" fmla="*/ 8114097 w 8460606"/>
              <a:gd name="connsiteY109" fmla="*/ 2010152 h 4628223"/>
              <a:gd name="connsiteX110" fmla="*/ 8171849 w 8460606"/>
              <a:gd name="connsiteY110" fmla="*/ 1990901 h 4628223"/>
              <a:gd name="connsiteX111" fmla="*/ 8229600 w 8460606"/>
              <a:gd name="connsiteY111" fmla="*/ 1952400 h 4628223"/>
              <a:gd name="connsiteX112" fmla="*/ 8258476 w 8460606"/>
              <a:gd name="connsiteY112" fmla="*/ 1933150 h 4628223"/>
              <a:gd name="connsiteX113" fmla="*/ 8277726 w 8460606"/>
              <a:gd name="connsiteY113" fmla="*/ 1904274 h 4628223"/>
              <a:gd name="connsiteX114" fmla="*/ 8306602 w 8460606"/>
              <a:gd name="connsiteY114" fmla="*/ 1894649 h 4628223"/>
              <a:gd name="connsiteX115" fmla="*/ 8364354 w 8460606"/>
              <a:gd name="connsiteY115" fmla="*/ 1865773 h 4628223"/>
              <a:gd name="connsiteX116" fmla="*/ 8383604 w 8460606"/>
              <a:gd name="connsiteY116" fmla="*/ 1836897 h 4628223"/>
              <a:gd name="connsiteX117" fmla="*/ 8460606 w 8460606"/>
              <a:gd name="connsiteY117" fmla="*/ 1788771 h 4628223"/>
              <a:gd name="connsiteX0" fmla="*/ 0 w 8460606"/>
              <a:gd name="connsiteY0" fmla="*/ 4620126 h 4620126"/>
              <a:gd name="connsiteX1" fmla="*/ 48126 w 8460606"/>
              <a:gd name="connsiteY1" fmla="*/ 4610501 h 4620126"/>
              <a:gd name="connsiteX2" fmla="*/ 77002 w 8460606"/>
              <a:gd name="connsiteY2" fmla="*/ 4591251 h 4620126"/>
              <a:gd name="connsiteX3" fmla="*/ 346510 w 8460606"/>
              <a:gd name="connsiteY3" fmla="*/ 4514248 h 4620126"/>
              <a:gd name="connsiteX4" fmla="*/ 433137 w 8460606"/>
              <a:gd name="connsiteY4" fmla="*/ 4466122 h 4620126"/>
              <a:gd name="connsiteX5" fmla="*/ 712270 w 8460606"/>
              <a:gd name="connsiteY5" fmla="*/ 4379495 h 4620126"/>
              <a:gd name="connsiteX6" fmla="*/ 770021 w 8460606"/>
              <a:gd name="connsiteY6" fmla="*/ 4350619 h 4620126"/>
              <a:gd name="connsiteX7" fmla="*/ 798897 w 8460606"/>
              <a:gd name="connsiteY7" fmla="*/ 4321743 h 4620126"/>
              <a:gd name="connsiteX8" fmla="*/ 1232034 w 8460606"/>
              <a:gd name="connsiteY8" fmla="*/ 4032985 h 4620126"/>
              <a:gd name="connsiteX9" fmla="*/ 1270535 w 8460606"/>
              <a:gd name="connsiteY9" fmla="*/ 4023360 h 4620126"/>
              <a:gd name="connsiteX10" fmla="*/ 1588169 w 8460606"/>
              <a:gd name="connsiteY10" fmla="*/ 3744227 h 4620126"/>
              <a:gd name="connsiteX11" fmla="*/ 1626670 w 8460606"/>
              <a:gd name="connsiteY11" fmla="*/ 3715352 h 4620126"/>
              <a:gd name="connsiteX12" fmla="*/ 1867301 w 8460606"/>
              <a:gd name="connsiteY12" fmla="*/ 3465095 h 4620126"/>
              <a:gd name="connsiteX13" fmla="*/ 2088682 w 8460606"/>
              <a:gd name="connsiteY13" fmla="*/ 3214838 h 4620126"/>
              <a:gd name="connsiteX14" fmla="*/ 2156059 w 8460606"/>
              <a:gd name="connsiteY14" fmla="*/ 3099335 h 4620126"/>
              <a:gd name="connsiteX15" fmla="*/ 2194560 w 8460606"/>
              <a:gd name="connsiteY15" fmla="*/ 2993457 h 4620126"/>
              <a:gd name="connsiteX16" fmla="*/ 2233061 w 8460606"/>
              <a:gd name="connsiteY16" fmla="*/ 2887579 h 4620126"/>
              <a:gd name="connsiteX17" fmla="*/ 2261937 w 8460606"/>
              <a:gd name="connsiteY17" fmla="*/ 2675823 h 4620126"/>
              <a:gd name="connsiteX18" fmla="*/ 2281188 w 8460606"/>
              <a:gd name="connsiteY18" fmla="*/ 2598821 h 4620126"/>
              <a:gd name="connsiteX19" fmla="*/ 2406316 w 8460606"/>
              <a:gd name="connsiteY19" fmla="*/ 2464067 h 4620126"/>
              <a:gd name="connsiteX20" fmla="*/ 2704699 w 8460606"/>
              <a:gd name="connsiteY20" fmla="*/ 2329314 h 4620126"/>
              <a:gd name="connsiteX21" fmla="*/ 2791326 w 8460606"/>
              <a:gd name="connsiteY21" fmla="*/ 2367815 h 4620126"/>
              <a:gd name="connsiteX22" fmla="*/ 2954956 w 8460606"/>
              <a:gd name="connsiteY22" fmla="*/ 2569945 h 4620126"/>
              <a:gd name="connsiteX23" fmla="*/ 3041583 w 8460606"/>
              <a:gd name="connsiteY23" fmla="*/ 2772076 h 4620126"/>
              <a:gd name="connsiteX24" fmla="*/ 3128211 w 8460606"/>
              <a:gd name="connsiteY24" fmla="*/ 2954956 h 4620126"/>
              <a:gd name="connsiteX25" fmla="*/ 3262964 w 8460606"/>
              <a:gd name="connsiteY25" fmla="*/ 3070459 h 4620126"/>
              <a:gd name="connsiteX26" fmla="*/ 3445844 w 8460606"/>
              <a:gd name="connsiteY26" fmla="*/ 3205213 h 4620126"/>
              <a:gd name="connsiteX27" fmla="*/ 3638350 w 8460606"/>
              <a:gd name="connsiteY27" fmla="*/ 3291840 h 4620126"/>
              <a:gd name="connsiteX28" fmla="*/ 4100362 w 8460606"/>
              <a:gd name="connsiteY28" fmla="*/ 3243714 h 4620126"/>
              <a:gd name="connsiteX29" fmla="*/ 4129238 w 8460606"/>
              <a:gd name="connsiteY29" fmla="*/ 3234088 h 4620126"/>
              <a:gd name="connsiteX30" fmla="*/ 4331369 w 8460606"/>
              <a:gd name="connsiteY30" fmla="*/ 3051208 h 4620126"/>
              <a:gd name="connsiteX31" fmla="*/ 4350619 w 8460606"/>
              <a:gd name="connsiteY31" fmla="*/ 3022333 h 4620126"/>
              <a:gd name="connsiteX32" fmla="*/ 4437246 w 8460606"/>
              <a:gd name="connsiteY32" fmla="*/ 2954956 h 4620126"/>
              <a:gd name="connsiteX33" fmla="*/ 4687503 w 8460606"/>
              <a:gd name="connsiteY33" fmla="*/ 2579571 h 4620126"/>
              <a:gd name="connsiteX34" fmla="*/ 4735630 w 8460606"/>
              <a:gd name="connsiteY34" fmla="*/ 2464067 h 4620126"/>
              <a:gd name="connsiteX35" fmla="*/ 4754880 w 8460606"/>
              <a:gd name="connsiteY35" fmla="*/ 2406316 h 4620126"/>
              <a:gd name="connsiteX36" fmla="*/ 4822257 w 8460606"/>
              <a:gd name="connsiteY36" fmla="*/ 2252312 h 4620126"/>
              <a:gd name="connsiteX37" fmla="*/ 4908884 w 8460606"/>
              <a:gd name="connsiteY37" fmla="*/ 1982804 h 4620126"/>
              <a:gd name="connsiteX38" fmla="*/ 4918510 w 8460606"/>
              <a:gd name="connsiteY38" fmla="*/ 1876926 h 4620126"/>
              <a:gd name="connsiteX39" fmla="*/ 4937760 w 8460606"/>
              <a:gd name="connsiteY39" fmla="*/ 1809549 h 4620126"/>
              <a:gd name="connsiteX40" fmla="*/ 4966636 w 8460606"/>
              <a:gd name="connsiteY40" fmla="*/ 1578543 h 4620126"/>
              <a:gd name="connsiteX41" fmla="*/ 5014762 w 8460606"/>
              <a:gd name="connsiteY41" fmla="*/ 1366787 h 4620126"/>
              <a:gd name="connsiteX42" fmla="*/ 5024388 w 8460606"/>
              <a:gd name="connsiteY42" fmla="*/ 1328286 h 4620126"/>
              <a:gd name="connsiteX43" fmla="*/ 5149516 w 8460606"/>
              <a:gd name="connsiteY43" fmla="*/ 1029903 h 4620126"/>
              <a:gd name="connsiteX44" fmla="*/ 5274644 w 8460606"/>
              <a:gd name="connsiteY44" fmla="*/ 827773 h 4620126"/>
              <a:gd name="connsiteX45" fmla="*/ 5303520 w 8460606"/>
              <a:gd name="connsiteY45" fmla="*/ 770021 h 4620126"/>
              <a:gd name="connsiteX46" fmla="*/ 5361272 w 8460606"/>
              <a:gd name="connsiteY46" fmla="*/ 741145 h 4620126"/>
              <a:gd name="connsiteX47" fmla="*/ 5447899 w 8460606"/>
              <a:gd name="connsiteY47" fmla="*/ 731520 h 4620126"/>
              <a:gd name="connsiteX48" fmla="*/ 5505651 w 8460606"/>
              <a:gd name="connsiteY48" fmla="*/ 770021 h 4620126"/>
              <a:gd name="connsiteX49" fmla="*/ 5582653 w 8460606"/>
              <a:gd name="connsiteY49" fmla="*/ 962526 h 4620126"/>
              <a:gd name="connsiteX50" fmla="*/ 5611529 w 8460606"/>
              <a:gd name="connsiteY50" fmla="*/ 1029903 h 4620126"/>
              <a:gd name="connsiteX51" fmla="*/ 5640404 w 8460606"/>
              <a:gd name="connsiteY51" fmla="*/ 1116531 h 4620126"/>
              <a:gd name="connsiteX52" fmla="*/ 5717406 w 8460606"/>
              <a:gd name="connsiteY52" fmla="*/ 1260909 h 4620126"/>
              <a:gd name="connsiteX53" fmla="*/ 5727032 w 8460606"/>
              <a:gd name="connsiteY53" fmla="*/ 1289785 h 4620126"/>
              <a:gd name="connsiteX54" fmla="*/ 5775158 w 8460606"/>
              <a:gd name="connsiteY54" fmla="*/ 1540042 h 4620126"/>
              <a:gd name="connsiteX55" fmla="*/ 5909912 w 8460606"/>
              <a:gd name="connsiteY55" fmla="*/ 1520792 h 4620126"/>
              <a:gd name="connsiteX56" fmla="*/ 5977289 w 8460606"/>
              <a:gd name="connsiteY56" fmla="*/ 1232034 h 4620126"/>
              <a:gd name="connsiteX57" fmla="*/ 6006164 w 8460606"/>
              <a:gd name="connsiteY57" fmla="*/ 1078029 h 4620126"/>
              <a:gd name="connsiteX58" fmla="*/ 6035040 w 8460606"/>
              <a:gd name="connsiteY58" fmla="*/ 808522 h 4620126"/>
              <a:gd name="connsiteX59" fmla="*/ 6054291 w 8460606"/>
              <a:gd name="connsiteY59" fmla="*/ 741145 h 4620126"/>
              <a:gd name="connsiteX60" fmla="*/ 6073541 w 8460606"/>
              <a:gd name="connsiteY60" fmla="*/ 683394 h 4620126"/>
              <a:gd name="connsiteX61" fmla="*/ 6179419 w 8460606"/>
              <a:gd name="connsiteY61" fmla="*/ 317634 h 4620126"/>
              <a:gd name="connsiteX62" fmla="*/ 6198670 w 8460606"/>
              <a:gd name="connsiteY62" fmla="*/ 279133 h 4620126"/>
              <a:gd name="connsiteX63" fmla="*/ 6275672 w 8460606"/>
              <a:gd name="connsiteY63" fmla="*/ 115503 h 4620126"/>
              <a:gd name="connsiteX64" fmla="*/ 6304548 w 8460606"/>
              <a:gd name="connsiteY64" fmla="*/ 28876 h 4620126"/>
              <a:gd name="connsiteX65" fmla="*/ 6323798 w 8460606"/>
              <a:gd name="connsiteY65" fmla="*/ 0 h 4620126"/>
              <a:gd name="connsiteX66" fmla="*/ 6477802 w 8460606"/>
              <a:gd name="connsiteY66" fmla="*/ 211756 h 4620126"/>
              <a:gd name="connsiteX67" fmla="*/ 6516303 w 8460606"/>
              <a:gd name="connsiteY67" fmla="*/ 298383 h 4620126"/>
              <a:gd name="connsiteX68" fmla="*/ 6545179 w 8460606"/>
              <a:gd name="connsiteY68" fmla="*/ 442762 h 4620126"/>
              <a:gd name="connsiteX69" fmla="*/ 6564430 w 8460606"/>
              <a:gd name="connsiteY69" fmla="*/ 471638 h 4620126"/>
              <a:gd name="connsiteX70" fmla="*/ 6593305 w 8460606"/>
              <a:gd name="connsiteY70" fmla="*/ 529389 h 4620126"/>
              <a:gd name="connsiteX71" fmla="*/ 6602931 w 8460606"/>
              <a:gd name="connsiteY71" fmla="*/ 558265 h 4620126"/>
              <a:gd name="connsiteX72" fmla="*/ 6631806 w 8460606"/>
              <a:gd name="connsiteY72" fmla="*/ 567891 h 4620126"/>
              <a:gd name="connsiteX73" fmla="*/ 6651057 w 8460606"/>
              <a:gd name="connsiteY73" fmla="*/ 596766 h 4620126"/>
              <a:gd name="connsiteX74" fmla="*/ 6699183 w 8460606"/>
              <a:gd name="connsiteY74" fmla="*/ 654518 h 4620126"/>
              <a:gd name="connsiteX75" fmla="*/ 6728059 w 8460606"/>
              <a:gd name="connsiteY75" fmla="*/ 712269 h 4620126"/>
              <a:gd name="connsiteX76" fmla="*/ 6737684 w 8460606"/>
              <a:gd name="connsiteY76" fmla="*/ 750771 h 4620126"/>
              <a:gd name="connsiteX77" fmla="*/ 6766560 w 8460606"/>
              <a:gd name="connsiteY77" fmla="*/ 808522 h 4620126"/>
              <a:gd name="connsiteX78" fmla="*/ 6776185 w 8460606"/>
              <a:gd name="connsiteY78" fmla="*/ 847023 h 4620126"/>
              <a:gd name="connsiteX79" fmla="*/ 6785811 w 8460606"/>
              <a:gd name="connsiteY79" fmla="*/ 904775 h 4620126"/>
              <a:gd name="connsiteX80" fmla="*/ 6805061 w 8460606"/>
              <a:gd name="connsiteY80" fmla="*/ 933651 h 4620126"/>
              <a:gd name="connsiteX81" fmla="*/ 6824312 w 8460606"/>
              <a:gd name="connsiteY81" fmla="*/ 1010653 h 4620126"/>
              <a:gd name="connsiteX82" fmla="*/ 6833937 w 8460606"/>
              <a:gd name="connsiteY82" fmla="*/ 1049154 h 4620126"/>
              <a:gd name="connsiteX83" fmla="*/ 6853188 w 8460606"/>
              <a:gd name="connsiteY83" fmla="*/ 1116531 h 4620126"/>
              <a:gd name="connsiteX84" fmla="*/ 6862813 w 8460606"/>
              <a:gd name="connsiteY84" fmla="*/ 1174282 h 4620126"/>
              <a:gd name="connsiteX85" fmla="*/ 6872438 w 8460606"/>
              <a:gd name="connsiteY85" fmla="*/ 1655545 h 4620126"/>
              <a:gd name="connsiteX86" fmla="*/ 6882063 w 8460606"/>
              <a:gd name="connsiteY86" fmla="*/ 1684421 h 4620126"/>
              <a:gd name="connsiteX87" fmla="*/ 6891689 w 8460606"/>
              <a:gd name="connsiteY87" fmla="*/ 1751798 h 4620126"/>
              <a:gd name="connsiteX88" fmla="*/ 6910939 w 8460606"/>
              <a:gd name="connsiteY88" fmla="*/ 1780674 h 4620126"/>
              <a:gd name="connsiteX89" fmla="*/ 6939815 w 8460606"/>
              <a:gd name="connsiteY89" fmla="*/ 1848051 h 4620126"/>
              <a:gd name="connsiteX90" fmla="*/ 6959065 w 8460606"/>
              <a:gd name="connsiteY90" fmla="*/ 1876926 h 4620126"/>
              <a:gd name="connsiteX91" fmla="*/ 6978316 w 8460606"/>
              <a:gd name="connsiteY91" fmla="*/ 1934678 h 4620126"/>
              <a:gd name="connsiteX92" fmla="*/ 7016817 w 8460606"/>
              <a:gd name="connsiteY92" fmla="*/ 1992429 h 4620126"/>
              <a:gd name="connsiteX93" fmla="*/ 7036068 w 8460606"/>
              <a:gd name="connsiteY93" fmla="*/ 2021305 h 4620126"/>
              <a:gd name="connsiteX94" fmla="*/ 7045693 w 8460606"/>
              <a:gd name="connsiteY94" fmla="*/ 2050181 h 4620126"/>
              <a:gd name="connsiteX95" fmla="*/ 7141945 w 8460606"/>
              <a:gd name="connsiteY95" fmla="*/ 2146434 h 4620126"/>
              <a:gd name="connsiteX96" fmla="*/ 7209322 w 8460606"/>
              <a:gd name="connsiteY96" fmla="*/ 2165684 h 4620126"/>
              <a:gd name="connsiteX97" fmla="*/ 7267074 w 8460606"/>
              <a:gd name="connsiteY97" fmla="*/ 2204185 h 4620126"/>
              <a:gd name="connsiteX98" fmla="*/ 7295950 w 8460606"/>
              <a:gd name="connsiteY98" fmla="*/ 2223436 h 4620126"/>
              <a:gd name="connsiteX99" fmla="*/ 7575082 w 8460606"/>
              <a:gd name="connsiteY99" fmla="*/ 2213811 h 4620126"/>
              <a:gd name="connsiteX100" fmla="*/ 7661710 w 8460606"/>
              <a:gd name="connsiteY100" fmla="*/ 2165684 h 4620126"/>
              <a:gd name="connsiteX101" fmla="*/ 7748337 w 8460606"/>
              <a:gd name="connsiteY101" fmla="*/ 2136808 h 4620126"/>
              <a:gd name="connsiteX102" fmla="*/ 7777213 w 8460606"/>
              <a:gd name="connsiteY102" fmla="*/ 2127183 h 4620126"/>
              <a:gd name="connsiteX103" fmla="*/ 7806089 w 8460606"/>
              <a:gd name="connsiteY103" fmla="*/ 2107933 h 4620126"/>
              <a:gd name="connsiteX104" fmla="*/ 7834964 w 8460606"/>
              <a:gd name="connsiteY104" fmla="*/ 2079057 h 4620126"/>
              <a:gd name="connsiteX105" fmla="*/ 7950468 w 8460606"/>
              <a:gd name="connsiteY105" fmla="*/ 2050181 h 4620126"/>
              <a:gd name="connsiteX106" fmla="*/ 7979343 w 8460606"/>
              <a:gd name="connsiteY106" fmla="*/ 2040556 h 4620126"/>
              <a:gd name="connsiteX107" fmla="*/ 8075596 w 8460606"/>
              <a:gd name="connsiteY107" fmla="*/ 2021305 h 4620126"/>
              <a:gd name="connsiteX108" fmla="*/ 8114097 w 8460606"/>
              <a:gd name="connsiteY108" fmla="*/ 2002055 h 4620126"/>
              <a:gd name="connsiteX109" fmla="*/ 8171849 w 8460606"/>
              <a:gd name="connsiteY109" fmla="*/ 1982804 h 4620126"/>
              <a:gd name="connsiteX110" fmla="*/ 8229600 w 8460606"/>
              <a:gd name="connsiteY110" fmla="*/ 1944303 h 4620126"/>
              <a:gd name="connsiteX111" fmla="*/ 8258476 w 8460606"/>
              <a:gd name="connsiteY111" fmla="*/ 1925053 h 4620126"/>
              <a:gd name="connsiteX112" fmla="*/ 8277726 w 8460606"/>
              <a:gd name="connsiteY112" fmla="*/ 1896177 h 4620126"/>
              <a:gd name="connsiteX113" fmla="*/ 8306602 w 8460606"/>
              <a:gd name="connsiteY113" fmla="*/ 1886552 h 4620126"/>
              <a:gd name="connsiteX114" fmla="*/ 8364354 w 8460606"/>
              <a:gd name="connsiteY114" fmla="*/ 1857676 h 4620126"/>
              <a:gd name="connsiteX115" fmla="*/ 8383604 w 8460606"/>
              <a:gd name="connsiteY115" fmla="*/ 1828800 h 4620126"/>
              <a:gd name="connsiteX116" fmla="*/ 8460606 w 8460606"/>
              <a:gd name="connsiteY116" fmla="*/ 1780674 h 4620126"/>
              <a:gd name="connsiteX0" fmla="*/ 0 w 8460606"/>
              <a:gd name="connsiteY0" fmla="*/ 4591250 h 4591250"/>
              <a:gd name="connsiteX1" fmla="*/ 48126 w 8460606"/>
              <a:gd name="connsiteY1" fmla="*/ 4581625 h 4591250"/>
              <a:gd name="connsiteX2" fmla="*/ 77002 w 8460606"/>
              <a:gd name="connsiteY2" fmla="*/ 4562375 h 4591250"/>
              <a:gd name="connsiteX3" fmla="*/ 346510 w 8460606"/>
              <a:gd name="connsiteY3" fmla="*/ 4485372 h 4591250"/>
              <a:gd name="connsiteX4" fmla="*/ 433137 w 8460606"/>
              <a:gd name="connsiteY4" fmla="*/ 4437246 h 4591250"/>
              <a:gd name="connsiteX5" fmla="*/ 712270 w 8460606"/>
              <a:gd name="connsiteY5" fmla="*/ 4350619 h 4591250"/>
              <a:gd name="connsiteX6" fmla="*/ 770021 w 8460606"/>
              <a:gd name="connsiteY6" fmla="*/ 4321743 h 4591250"/>
              <a:gd name="connsiteX7" fmla="*/ 798897 w 8460606"/>
              <a:gd name="connsiteY7" fmla="*/ 4292867 h 4591250"/>
              <a:gd name="connsiteX8" fmla="*/ 1232034 w 8460606"/>
              <a:gd name="connsiteY8" fmla="*/ 4004109 h 4591250"/>
              <a:gd name="connsiteX9" fmla="*/ 1270535 w 8460606"/>
              <a:gd name="connsiteY9" fmla="*/ 3994484 h 4591250"/>
              <a:gd name="connsiteX10" fmla="*/ 1588169 w 8460606"/>
              <a:gd name="connsiteY10" fmla="*/ 3715351 h 4591250"/>
              <a:gd name="connsiteX11" fmla="*/ 1626670 w 8460606"/>
              <a:gd name="connsiteY11" fmla="*/ 3686476 h 4591250"/>
              <a:gd name="connsiteX12" fmla="*/ 1867301 w 8460606"/>
              <a:gd name="connsiteY12" fmla="*/ 3436219 h 4591250"/>
              <a:gd name="connsiteX13" fmla="*/ 2088682 w 8460606"/>
              <a:gd name="connsiteY13" fmla="*/ 3185962 h 4591250"/>
              <a:gd name="connsiteX14" fmla="*/ 2156059 w 8460606"/>
              <a:gd name="connsiteY14" fmla="*/ 3070459 h 4591250"/>
              <a:gd name="connsiteX15" fmla="*/ 2194560 w 8460606"/>
              <a:gd name="connsiteY15" fmla="*/ 2964581 h 4591250"/>
              <a:gd name="connsiteX16" fmla="*/ 2233061 w 8460606"/>
              <a:gd name="connsiteY16" fmla="*/ 2858703 h 4591250"/>
              <a:gd name="connsiteX17" fmla="*/ 2261937 w 8460606"/>
              <a:gd name="connsiteY17" fmla="*/ 2646947 h 4591250"/>
              <a:gd name="connsiteX18" fmla="*/ 2281188 w 8460606"/>
              <a:gd name="connsiteY18" fmla="*/ 2569945 h 4591250"/>
              <a:gd name="connsiteX19" fmla="*/ 2406316 w 8460606"/>
              <a:gd name="connsiteY19" fmla="*/ 2435191 h 4591250"/>
              <a:gd name="connsiteX20" fmla="*/ 2704699 w 8460606"/>
              <a:gd name="connsiteY20" fmla="*/ 2300438 h 4591250"/>
              <a:gd name="connsiteX21" fmla="*/ 2791326 w 8460606"/>
              <a:gd name="connsiteY21" fmla="*/ 2338939 h 4591250"/>
              <a:gd name="connsiteX22" fmla="*/ 2954956 w 8460606"/>
              <a:gd name="connsiteY22" fmla="*/ 2541069 h 4591250"/>
              <a:gd name="connsiteX23" fmla="*/ 3041583 w 8460606"/>
              <a:gd name="connsiteY23" fmla="*/ 2743200 h 4591250"/>
              <a:gd name="connsiteX24" fmla="*/ 3128211 w 8460606"/>
              <a:gd name="connsiteY24" fmla="*/ 2926080 h 4591250"/>
              <a:gd name="connsiteX25" fmla="*/ 3262964 w 8460606"/>
              <a:gd name="connsiteY25" fmla="*/ 3041583 h 4591250"/>
              <a:gd name="connsiteX26" fmla="*/ 3445844 w 8460606"/>
              <a:gd name="connsiteY26" fmla="*/ 3176337 h 4591250"/>
              <a:gd name="connsiteX27" fmla="*/ 3638350 w 8460606"/>
              <a:gd name="connsiteY27" fmla="*/ 3262964 h 4591250"/>
              <a:gd name="connsiteX28" fmla="*/ 4100362 w 8460606"/>
              <a:gd name="connsiteY28" fmla="*/ 3214838 h 4591250"/>
              <a:gd name="connsiteX29" fmla="*/ 4129238 w 8460606"/>
              <a:gd name="connsiteY29" fmla="*/ 3205212 h 4591250"/>
              <a:gd name="connsiteX30" fmla="*/ 4331369 w 8460606"/>
              <a:gd name="connsiteY30" fmla="*/ 3022332 h 4591250"/>
              <a:gd name="connsiteX31" fmla="*/ 4350619 w 8460606"/>
              <a:gd name="connsiteY31" fmla="*/ 2993457 h 4591250"/>
              <a:gd name="connsiteX32" fmla="*/ 4437246 w 8460606"/>
              <a:gd name="connsiteY32" fmla="*/ 2926080 h 4591250"/>
              <a:gd name="connsiteX33" fmla="*/ 4687503 w 8460606"/>
              <a:gd name="connsiteY33" fmla="*/ 2550695 h 4591250"/>
              <a:gd name="connsiteX34" fmla="*/ 4735630 w 8460606"/>
              <a:gd name="connsiteY34" fmla="*/ 2435191 h 4591250"/>
              <a:gd name="connsiteX35" fmla="*/ 4754880 w 8460606"/>
              <a:gd name="connsiteY35" fmla="*/ 2377440 h 4591250"/>
              <a:gd name="connsiteX36" fmla="*/ 4822257 w 8460606"/>
              <a:gd name="connsiteY36" fmla="*/ 2223436 h 4591250"/>
              <a:gd name="connsiteX37" fmla="*/ 4908884 w 8460606"/>
              <a:gd name="connsiteY37" fmla="*/ 1953928 h 4591250"/>
              <a:gd name="connsiteX38" fmla="*/ 4918510 w 8460606"/>
              <a:gd name="connsiteY38" fmla="*/ 1848050 h 4591250"/>
              <a:gd name="connsiteX39" fmla="*/ 4937760 w 8460606"/>
              <a:gd name="connsiteY39" fmla="*/ 1780673 h 4591250"/>
              <a:gd name="connsiteX40" fmla="*/ 4966636 w 8460606"/>
              <a:gd name="connsiteY40" fmla="*/ 1549667 h 4591250"/>
              <a:gd name="connsiteX41" fmla="*/ 5014762 w 8460606"/>
              <a:gd name="connsiteY41" fmla="*/ 1337911 h 4591250"/>
              <a:gd name="connsiteX42" fmla="*/ 5024388 w 8460606"/>
              <a:gd name="connsiteY42" fmla="*/ 1299410 h 4591250"/>
              <a:gd name="connsiteX43" fmla="*/ 5149516 w 8460606"/>
              <a:gd name="connsiteY43" fmla="*/ 1001027 h 4591250"/>
              <a:gd name="connsiteX44" fmla="*/ 5274644 w 8460606"/>
              <a:gd name="connsiteY44" fmla="*/ 798897 h 4591250"/>
              <a:gd name="connsiteX45" fmla="*/ 5303520 w 8460606"/>
              <a:gd name="connsiteY45" fmla="*/ 741145 h 4591250"/>
              <a:gd name="connsiteX46" fmla="*/ 5361272 w 8460606"/>
              <a:gd name="connsiteY46" fmla="*/ 712269 h 4591250"/>
              <a:gd name="connsiteX47" fmla="*/ 5447899 w 8460606"/>
              <a:gd name="connsiteY47" fmla="*/ 702644 h 4591250"/>
              <a:gd name="connsiteX48" fmla="*/ 5505651 w 8460606"/>
              <a:gd name="connsiteY48" fmla="*/ 741145 h 4591250"/>
              <a:gd name="connsiteX49" fmla="*/ 5582653 w 8460606"/>
              <a:gd name="connsiteY49" fmla="*/ 933650 h 4591250"/>
              <a:gd name="connsiteX50" fmla="*/ 5611529 w 8460606"/>
              <a:gd name="connsiteY50" fmla="*/ 1001027 h 4591250"/>
              <a:gd name="connsiteX51" fmla="*/ 5640404 w 8460606"/>
              <a:gd name="connsiteY51" fmla="*/ 1087655 h 4591250"/>
              <a:gd name="connsiteX52" fmla="*/ 5717406 w 8460606"/>
              <a:gd name="connsiteY52" fmla="*/ 1232033 h 4591250"/>
              <a:gd name="connsiteX53" fmla="*/ 5727032 w 8460606"/>
              <a:gd name="connsiteY53" fmla="*/ 1260909 h 4591250"/>
              <a:gd name="connsiteX54" fmla="*/ 5775158 w 8460606"/>
              <a:gd name="connsiteY54" fmla="*/ 1511166 h 4591250"/>
              <a:gd name="connsiteX55" fmla="*/ 5909912 w 8460606"/>
              <a:gd name="connsiteY55" fmla="*/ 1491916 h 4591250"/>
              <a:gd name="connsiteX56" fmla="*/ 5977289 w 8460606"/>
              <a:gd name="connsiteY56" fmla="*/ 1203158 h 4591250"/>
              <a:gd name="connsiteX57" fmla="*/ 6006164 w 8460606"/>
              <a:gd name="connsiteY57" fmla="*/ 1049153 h 4591250"/>
              <a:gd name="connsiteX58" fmla="*/ 6035040 w 8460606"/>
              <a:gd name="connsiteY58" fmla="*/ 779646 h 4591250"/>
              <a:gd name="connsiteX59" fmla="*/ 6054291 w 8460606"/>
              <a:gd name="connsiteY59" fmla="*/ 712269 h 4591250"/>
              <a:gd name="connsiteX60" fmla="*/ 6073541 w 8460606"/>
              <a:gd name="connsiteY60" fmla="*/ 654518 h 4591250"/>
              <a:gd name="connsiteX61" fmla="*/ 6179419 w 8460606"/>
              <a:gd name="connsiteY61" fmla="*/ 288758 h 4591250"/>
              <a:gd name="connsiteX62" fmla="*/ 6198670 w 8460606"/>
              <a:gd name="connsiteY62" fmla="*/ 250257 h 4591250"/>
              <a:gd name="connsiteX63" fmla="*/ 6275672 w 8460606"/>
              <a:gd name="connsiteY63" fmla="*/ 86627 h 4591250"/>
              <a:gd name="connsiteX64" fmla="*/ 6304548 w 8460606"/>
              <a:gd name="connsiteY64" fmla="*/ 0 h 4591250"/>
              <a:gd name="connsiteX65" fmla="*/ 6477802 w 8460606"/>
              <a:gd name="connsiteY65" fmla="*/ 182880 h 4591250"/>
              <a:gd name="connsiteX66" fmla="*/ 6516303 w 8460606"/>
              <a:gd name="connsiteY66" fmla="*/ 269507 h 4591250"/>
              <a:gd name="connsiteX67" fmla="*/ 6545179 w 8460606"/>
              <a:gd name="connsiteY67" fmla="*/ 413886 h 4591250"/>
              <a:gd name="connsiteX68" fmla="*/ 6564430 w 8460606"/>
              <a:gd name="connsiteY68" fmla="*/ 442762 h 4591250"/>
              <a:gd name="connsiteX69" fmla="*/ 6593305 w 8460606"/>
              <a:gd name="connsiteY69" fmla="*/ 500513 h 4591250"/>
              <a:gd name="connsiteX70" fmla="*/ 6602931 w 8460606"/>
              <a:gd name="connsiteY70" fmla="*/ 529389 h 4591250"/>
              <a:gd name="connsiteX71" fmla="*/ 6631806 w 8460606"/>
              <a:gd name="connsiteY71" fmla="*/ 539015 h 4591250"/>
              <a:gd name="connsiteX72" fmla="*/ 6651057 w 8460606"/>
              <a:gd name="connsiteY72" fmla="*/ 567890 h 4591250"/>
              <a:gd name="connsiteX73" fmla="*/ 6699183 w 8460606"/>
              <a:gd name="connsiteY73" fmla="*/ 625642 h 4591250"/>
              <a:gd name="connsiteX74" fmla="*/ 6728059 w 8460606"/>
              <a:gd name="connsiteY74" fmla="*/ 683393 h 4591250"/>
              <a:gd name="connsiteX75" fmla="*/ 6737684 w 8460606"/>
              <a:gd name="connsiteY75" fmla="*/ 721895 h 4591250"/>
              <a:gd name="connsiteX76" fmla="*/ 6766560 w 8460606"/>
              <a:gd name="connsiteY76" fmla="*/ 779646 h 4591250"/>
              <a:gd name="connsiteX77" fmla="*/ 6776185 w 8460606"/>
              <a:gd name="connsiteY77" fmla="*/ 818147 h 4591250"/>
              <a:gd name="connsiteX78" fmla="*/ 6785811 w 8460606"/>
              <a:gd name="connsiteY78" fmla="*/ 875899 h 4591250"/>
              <a:gd name="connsiteX79" fmla="*/ 6805061 w 8460606"/>
              <a:gd name="connsiteY79" fmla="*/ 904775 h 4591250"/>
              <a:gd name="connsiteX80" fmla="*/ 6824312 w 8460606"/>
              <a:gd name="connsiteY80" fmla="*/ 981777 h 4591250"/>
              <a:gd name="connsiteX81" fmla="*/ 6833937 w 8460606"/>
              <a:gd name="connsiteY81" fmla="*/ 1020278 h 4591250"/>
              <a:gd name="connsiteX82" fmla="*/ 6853188 w 8460606"/>
              <a:gd name="connsiteY82" fmla="*/ 1087655 h 4591250"/>
              <a:gd name="connsiteX83" fmla="*/ 6862813 w 8460606"/>
              <a:gd name="connsiteY83" fmla="*/ 1145406 h 4591250"/>
              <a:gd name="connsiteX84" fmla="*/ 6872438 w 8460606"/>
              <a:gd name="connsiteY84" fmla="*/ 1626669 h 4591250"/>
              <a:gd name="connsiteX85" fmla="*/ 6882063 w 8460606"/>
              <a:gd name="connsiteY85" fmla="*/ 1655545 h 4591250"/>
              <a:gd name="connsiteX86" fmla="*/ 6891689 w 8460606"/>
              <a:gd name="connsiteY86" fmla="*/ 1722922 h 4591250"/>
              <a:gd name="connsiteX87" fmla="*/ 6910939 w 8460606"/>
              <a:gd name="connsiteY87" fmla="*/ 1751798 h 4591250"/>
              <a:gd name="connsiteX88" fmla="*/ 6939815 w 8460606"/>
              <a:gd name="connsiteY88" fmla="*/ 1819175 h 4591250"/>
              <a:gd name="connsiteX89" fmla="*/ 6959065 w 8460606"/>
              <a:gd name="connsiteY89" fmla="*/ 1848050 h 4591250"/>
              <a:gd name="connsiteX90" fmla="*/ 6978316 w 8460606"/>
              <a:gd name="connsiteY90" fmla="*/ 1905802 h 4591250"/>
              <a:gd name="connsiteX91" fmla="*/ 7016817 w 8460606"/>
              <a:gd name="connsiteY91" fmla="*/ 1963553 h 4591250"/>
              <a:gd name="connsiteX92" fmla="*/ 7036068 w 8460606"/>
              <a:gd name="connsiteY92" fmla="*/ 1992429 h 4591250"/>
              <a:gd name="connsiteX93" fmla="*/ 7045693 w 8460606"/>
              <a:gd name="connsiteY93" fmla="*/ 2021305 h 4591250"/>
              <a:gd name="connsiteX94" fmla="*/ 7141945 w 8460606"/>
              <a:gd name="connsiteY94" fmla="*/ 2117558 h 4591250"/>
              <a:gd name="connsiteX95" fmla="*/ 7209322 w 8460606"/>
              <a:gd name="connsiteY95" fmla="*/ 2136808 h 4591250"/>
              <a:gd name="connsiteX96" fmla="*/ 7267074 w 8460606"/>
              <a:gd name="connsiteY96" fmla="*/ 2175309 h 4591250"/>
              <a:gd name="connsiteX97" fmla="*/ 7295950 w 8460606"/>
              <a:gd name="connsiteY97" fmla="*/ 2194560 h 4591250"/>
              <a:gd name="connsiteX98" fmla="*/ 7575082 w 8460606"/>
              <a:gd name="connsiteY98" fmla="*/ 2184935 h 4591250"/>
              <a:gd name="connsiteX99" fmla="*/ 7661710 w 8460606"/>
              <a:gd name="connsiteY99" fmla="*/ 2136808 h 4591250"/>
              <a:gd name="connsiteX100" fmla="*/ 7748337 w 8460606"/>
              <a:gd name="connsiteY100" fmla="*/ 2107932 h 4591250"/>
              <a:gd name="connsiteX101" fmla="*/ 7777213 w 8460606"/>
              <a:gd name="connsiteY101" fmla="*/ 2098307 h 4591250"/>
              <a:gd name="connsiteX102" fmla="*/ 7806089 w 8460606"/>
              <a:gd name="connsiteY102" fmla="*/ 2079057 h 4591250"/>
              <a:gd name="connsiteX103" fmla="*/ 7834964 w 8460606"/>
              <a:gd name="connsiteY103" fmla="*/ 2050181 h 4591250"/>
              <a:gd name="connsiteX104" fmla="*/ 7950468 w 8460606"/>
              <a:gd name="connsiteY104" fmla="*/ 2021305 h 4591250"/>
              <a:gd name="connsiteX105" fmla="*/ 7979343 w 8460606"/>
              <a:gd name="connsiteY105" fmla="*/ 2011680 h 4591250"/>
              <a:gd name="connsiteX106" fmla="*/ 8075596 w 8460606"/>
              <a:gd name="connsiteY106" fmla="*/ 1992429 h 4591250"/>
              <a:gd name="connsiteX107" fmla="*/ 8114097 w 8460606"/>
              <a:gd name="connsiteY107" fmla="*/ 1973179 h 4591250"/>
              <a:gd name="connsiteX108" fmla="*/ 8171849 w 8460606"/>
              <a:gd name="connsiteY108" fmla="*/ 1953928 h 4591250"/>
              <a:gd name="connsiteX109" fmla="*/ 8229600 w 8460606"/>
              <a:gd name="connsiteY109" fmla="*/ 1915427 h 4591250"/>
              <a:gd name="connsiteX110" fmla="*/ 8258476 w 8460606"/>
              <a:gd name="connsiteY110" fmla="*/ 1896177 h 4591250"/>
              <a:gd name="connsiteX111" fmla="*/ 8277726 w 8460606"/>
              <a:gd name="connsiteY111" fmla="*/ 1867301 h 4591250"/>
              <a:gd name="connsiteX112" fmla="*/ 8306602 w 8460606"/>
              <a:gd name="connsiteY112" fmla="*/ 1857676 h 4591250"/>
              <a:gd name="connsiteX113" fmla="*/ 8364354 w 8460606"/>
              <a:gd name="connsiteY113" fmla="*/ 1828800 h 4591250"/>
              <a:gd name="connsiteX114" fmla="*/ 8383604 w 8460606"/>
              <a:gd name="connsiteY114" fmla="*/ 1799924 h 4591250"/>
              <a:gd name="connsiteX115" fmla="*/ 8460606 w 8460606"/>
              <a:gd name="connsiteY115" fmla="*/ 1751798 h 4591250"/>
              <a:gd name="connsiteX0" fmla="*/ 0 w 8460606"/>
              <a:gd name="connsiteY0" fmla="*/ 4504623 h 4504623"/>
              <a:gd name="connsiteX1" fmla="*/ 48126 w 8460606"/>
              <a:gd name="connsiteY1" fmla="*/ 4494998 h 4504623"/>
              <a:gd name="connsiteX2" fmla="*/ 77002 w 8460606"/>
              <a:gd name="connsiteY2" fmla="*/ 4475748 h 4504623"/>
              <a:gd name="connsiteX3" fmla="*/ 346510 w 8460606"/>
              <a:gd name="connsiteY3" fmla="*/ 4398745 h 4504623"/>
              <a:gd name="connsiteX4" fmla="*/ 433137 w 8460606"/>
              <a:gd name="connsiteY4" fmla="*/ 4350619 h 4504623"/>
              <a:gd name="connsiteX5" fmla="*/ 712270 w 8460606"/>
              <a:gd name="connsiteY5" fmla="*/ 4263992 h 4504623"/>
              <a:gd name="connsiteX6" fmla="*/ 770021 w 8460606"/>
              <a:gd name="connsiteY6" fmla="*/ 4235116 h 4504623"/>
              <a:gd name="connsiteX7" fmla="*/ 798897 w 8460606"/>
              <a:gd name="connsiteY7" fmla="*/ 4206240 h 4504623"/>
              <a:gd name="connsiteX8" fmla="*/ 1232034 w 8460606"/>
              <a:gd name="connsiteY8" fmla="*/ 3917482 h 4504623"/>
              <a:gd name="connsiteX9" fmla="*/ 1270535 w 8460606"/>
              <a:gd name="connsiteY9" fmla="*/ 3907857 h 4504623"/>
              <a:gd name="connsiteX10" fmla="*/ 1588169 w 8460606"/>
              <a:gd name="connsiteY10" fmla="*/ 3628724 h 4504623"/>
              <a:gd name="connsiteX11" fmla="*/ 1626670 w 8460606"/>
              <a:gd name="connsiteY11" fmla="*/ 3599849 h 4504623"/>
              <a:gd name="connsiteX12" fmla="*/ 1867301 w 8460606"/>
              <a:gd name="connsiteY12" fmla="*/ 3349592 h 4504623"/>
              <a:gd name="connsiteX13" fmla="*/ 2088682 w 8460606"/>
              <a:gd name="connsiteY13" fmla="*/ 3099335 h 4504623"/>
              <a:gd name="connsiteX14" fmla="*/ 2156059 w 8460606"/>
              <a:gd name="connsiteY14" fmla="*/ 2983832 h 4504623"/>
              <a:gd name="connsiteX15" fmla="*/ 2194560 w 8460606"/>
              <a:gd name="connsiteY15" fmla="*/ 2877954 h 4504623"/>
              <a:gd name="connsiteX16" fmla="*/ 2233061 w 8460606"/>
              <a:gd name="connsiteY16" fmla="*/ 2772076 h 4504623"/>
              <a:gd name="connsiteX17" fmla="*/ 2261937 w 8460606"/>
              <a:gd name="connsiteY17" fmla="*/ 2560320 h 4504623"/>
              <a:gd name="connsiteX18" fmla="*/ 2281188 w 8460606"/>
              <a:gd name="connsiteY18" fmla="*/ 2483318 h 4504623"/>
              <a:gd name="connsiteX19" fmla="*/ 2406316 w 8460606"/>
              <a:gd name="connsiteY19" fmla="*/ 2348564 h 4504623"/>
              <a:gd name="connsiteX20" fmla="*/ 2704699 w 8460606"/>
              <a:gd name="connsiteY20" fmla="*/ 2213811 h 4504623"/>
              <a:gd name="connsiteX21" fmla="*/ 2791326 w 8460606"/>
              <a:gd name="connsiteY21" fmla="*/ 2252312 h 4504623"/>
              <a:gd name="connsiteX22" fmla="*/ 2954956 w 8460606"/>
              <a:gd name="connsiteY22" fmla="*/ 2454442 h 4504623"/>
              <a:gd name="connsiteX23" fmla="*/ 3041583 w 8460606"/>
              <a:gd name="connsiteY23" fmla="*/ 2656573 h 4504623"/>
              <a:gd name="connsiteX24" fmla="*/ 3128211 w 8460606"/>
              <a:gd name="connsiteY24" fmla="*/ 2839453 h 4504623"/>
              <a:gd name="connsiteX25" fmla="*/ 3262964 w 8460606"/>
              <a:gd name="connsiteY25" fmla="*/ 2954956 h 4504623"/>
              <a:gd name="connsiteX26" fmla="*/ 3445844 w 8460606"/>
              <a:gd name="connsiteY26" fmla="*/ 3089710 h 4504623"/>
              <a:gd name="connsiteX27" fmla="*/ 3638350 w 8460606"/>
              <a:gd name="connsiteY27" fmla="*/ 3176337 h 4504623"/>
              <a:gd name="connsiteX28" fmla="*/ 4100362 w 8460606"/>
              <a:gd name="connsiteY28" fmla="*/ 3128211 h 4504623"/>
              <a:gd name="connsiteX29" fmla="*/ 4129238 w 8460606"/>
              <a:gd name="connsiteY29" fmla="*/ 3118585 h 4504623"/>
              <a:gd name="connsiteX30" fmla="*/ 4331369 w 8460606"/>
              <a:gd name="connsiteY30" fmla="*/ 2935705 h 4504623"/>
              <a:gd name="connsiteX31" fmla="*/ 4350619 w 8460606"/>
              <a:gd name="connsiteY31" fmla="*/ 2906830 h 4504623"/>
              <a:gd name="connsiteX32" fmla="*/ 4437246 w 8460606"/>
              <a:gd name="connsiteY32" fmla="*/ 2839453 h 4504623"/>
              <a:gd name="connsiteX33" fmla="*/ 4687503 w 8460606"/>
              <a:gd name="connsiteY33" fmla="*/ 2464068 h 4504623"/>
              <a:gd name="connsiteX34" fmla="*/ 4735630 w 8460606"/>
              <a:gd name="connsiteY34" fmla="*/ 2348564 h 4504623"/>
              <a:gd name="connsiteX35" fmla="*/ 4754880 w 8460606"/>
              <a:gd name="connsiteY35" fmla="*/ 2290813 h 4504623"/>
              <a:gd name="connsiteX36" fmla="*/ 4822257 w 8460606"/>
              <a:gd name="connsiteY36" fmla="*/ 2136809 h 4504623"/>
              <a:gd name="connsiteX37" fmla="*/ 4908884 w 8460606"/>
              <a:gd name="connsiteY37" fmla="*/ 1867301 h 4504623"/>
              <a:gd name="connsiteX38" fmla="*/ 4918510 w 8460606"/>
              <a:gd name="connsiteY38" fmla="*/ 1761423 h 4504623"/>
              <a:gd name="connsiteX39" fmla="*/ 4937760 w 8460606"/>
              <a:gd name="connsiteY39" fmla="*/ 1694046 h 4504623"/>
              <a:gd name="connsiteX40" fmla="*/ 4966636 w 8460606"/>
              <a:gd name="connsiteY40" fmla="*/ 1463040 h 4504623"/>
              <a:gd name="connsiteX41" fmla="*/ 5014762 w 8460606"/>
              <a:gd name="connsiteY41" fmla="*/ 1251284 h 4504623"/>
              <a:gd name="connsiteX42" fmla="*/ 5024388 w 8460606"/>
              <a:gd name="connsiteY42" fmla="*/ 1212783 h 4504623"/>
              <a:gd name="connsiteX43" fmla="*/ 5149516 w 8460606"/>
              <a:gd name="connsiteY43" fmla="*/ 914400 h 4504623"/>
              <a:gd name="connsiteX44" fmla="*/ 5274644 w 8460606"/>
              <a:gd name="connsiteY44" fmla="*/ 712270 h 4504623"/>
              <a:gd name="connsiteX45" fmla="*/ 5303520 w 8460606"/>
              <a:gd name="connsiteY45" fmla="*/ 654518 h 4504623"/>
              <a:gd name="connsiteX46" fmla="*/ 5361272 w 8460606"/>
              <a:gd name="connsiteY46" fmla="*/ 625642 h 4504623"/>
              <a:gd name="connsiteX47" fmla="*/ 5447899 w 8460606"/>
              <a:gd name="connsiteY47" fmla="*/ 616017 h 4504623"/>
              <a:gd name="connsiteX48" fmla="*/ 5505651 w 8460606"/>
              <a:gd name="connsiteY48" fmla="*/ 654518 h 4504623"/>
              <a:gd name="connsiteX49" fmla="*/ 5582653 w 8460606"/>
              <a:gd name="connsiteY49" fmla="*/ 847023 h 4504623"/>
              <a:gd name="connsiteX50" fmla="*/ 5611529 w 8460606"/>
              <a:gd name="connsiteY50" fmla="*/ 914400 h 4504623"/>
              <a:gd name="connsiteX51" fmla="*/ 5640404 w 8460606"/>
              <a:gd name="connsiteY51" fmla="*/ 1001028 h 4504623"/>
              <a:gd name="connsiteX52" fmla="*/ 5717406 w 8460606"/>
              <a:gd name="connsiteY52" fmla="*/ 1145406 h 4504623"/>
              <a:gd name="connsiteX53" fmla="*/ 5727032 w 8460606"/>
              <a:gd name="connsiteY53" fmla="*/ 1174282 h 4504623"/>
              <a:gd name="connsiteX54" fmla="*/ 5775158 w 8460606"/>
              <a:gd name="connsiteY54" fmla="*/ 1424539 h 4504623"/>
              <a:gd name="connsiteX55" fmla="*/ 5909912 w 8460606"/>
              <a:gd name="connsiteY55" fmla="*/ 1405289 h 4504623"/>
              <a:gd name="connsiteX56" fmla="*/ 5977289 w 8460606"/>
              <a:gd name="connsiteY56" fmla="*/ 1116531 h 4504623"/>
              <a:gd name="connsiteX57" fmla="*/ 6006164 w 8460606"/>
              <a:gd name="connsiteY57" fmla="*/ 962526 h 4504623"/>
              <a:gd name="connsiteX58" fmla="*/ 6035040 w 8460606"/>
              <a:gd name="connsiteY58" fmla="*/ 693019 h 4504623"/>
              <a:gd name="connsiteX59" fmla="*/ 6054291 w 8460606"/>
              <a:gd name="connsiteY59" fmla="*/ 625642 h 4504623"/>
              <a:gd name="connsiteX60" fmla="*/ 6073541 w 8460606"/>
              <a:gd name="connsiteY60" fmla="*/ 567891 h 4504623"/>
              <a:gd name="connsiteX61" fmla="*/ 6179419 w 8460606"/>
              <a:gd name="connsiteY61" fmla="*/ 202131 h 4504623"/>
              <a:gd name="connsiteX62" fmla="*/ 6198670 w 8460606"/>
              <a:gd name="connsiteY62" fmla="*/ 163630 h 4504623"/>
              <a:gd name="connsiteX63" fmla="*/ 6275672 w 8460606"/>
              <a:gd name="connsiteY63" fmla="*/ 0 h 4504623"/>
              <a:gd name="connsiteX64" fmla="*/ 6477802 w 8460606"/>
              <a:gd name="connsiteY64" fmla="*/ 96253 h 4504623"/>
              <a:gd name="connsiteX65" fmla="*/ 6516303 w 8460606"/>
              <a:gd name="connsiteY65" fmla="*/ 182880 h 4504623"/>
              <a:gd name="connsiteX66" fmla="*/ 6545179 w 8460606"/>
              <a:gd name="connsiteY66" fmla="*/ 327259 h 4504623"/>
              <a:gd name="connsiteX67" fmla="*/ 6564430 w 8460606"/>
              <a:gd name="connsiteY67" fmla="*/ 356135 h 4504623"/>
              <a:gd name="connsiteX68" fmla="*/ 6593305 w 8460606"/>
              <a:gd name="connsiteY68" fmla="*/ 413886 h 4504623"/>
              <a:gd name="connsiteX69" fmla="*/ 6602931 w 8460606"/>
              <a:gd name="connsiteY69" fmla="*/ 442762 h 4504623"/>
              <a:gd name="connsiteX70" fmla="*/ 6631806 w 8460606"/>
              <a:gd name="connsiteY70" fmla="*/ 452388 h 4504623"/>
              <a:gd name="connsiteX71" fmla="*/ 6651057 w 8460606"/>
              <a:gd name="connsiteY71" fmla="*/ 481263 h 4504623"/>
              <a:gd name="connsiteX72" fmla="*/ 6699183 w 8460606"/>
              <a:gd name="connsiteY72" fmla="*/ 539015 h 4504623"/>
              <a:gd name="connsiteX73" fmla="*/ 6728059 w 8460606"/>
              <a:gd name="connsiteY73" fmla="*/ 596766 h 4504623"/>
              <a:gd name="connsiteX74" fmla="*/ 6737684 w 8460606"/>
              <a:gd name="connsiteY74" fmla="*/ 635268 h 4504623"/>
              <a:gd name="connsiteX75" fmla="*/ 6766560 w 8460606"/>
              <a:gd name="connsiteY75" fmla="*/ 693019 h 4504623"/>
              <a:gd name="connsiteX76" fmla="*/ 6776185 w 8460606"/>
              <a:gd name="connsiteY76" fmla="*/ 731520 h 4504623"/>
              <a:gd name="connsiteX77" fmla="*/ 6785811 w 8460606"/>
              <a:gd name="connsiteY77" fmla="*/ 789272 h 4504623"/>
              <a:gd name="connsiteX78" fmla="*/ 6805061 w 8460606"/>
              <a:gd name="connsiteY78" fmla="*/ 818148 h 4504623"/>
              <a:gd name="connsiteX79" fmla="*/ 6824312 w 8460606"/>
              <a:gd name="connsiteY79" fmla="*/ 895150 h 4504623"/>
              <a:gd name="connsiteX80" fmla="*/ 6833937 w 8460606"/>
              <a:gd name="connsiteY80" fmla="*/ 933651 h 4504623"/>
              <a:gd name="connsiteX81" fmla="*/ 6853188 w 8460606"/>
              <a:gd name="connsiteY81" fmla="*/ 1001028 h 4504623"/>
              <a:gd name="connsiteX82" fmla="*/ 6862813 w 8460606"/>
              <a:gd name="connsiteY82" fmla="*/ 1058779 h 4504623"/>
              <a:gd name="connsiteX83" fmla="*/ 6872438 w 8460606"/>
              <a:gd name="connsiteY83" fmla="*/ 1540042 h 4504623"/>
              <a:gd name="connsiteX84" fmla="*/ 6882063 w 8460606"/>
              <a:gd name="connsiteY84" fmla="*/ 1568918 h 4504623"/>
              <a:gd name="connsiteX85" fmla="*/ 6891689 w 8460606"/>
              <a:gd name="connsiteY85" fmla="*/ 1636295 h 4504623"/>
              <a:gd name="connsiteX86" fmla="*/ 6910939 w 8460606"/>
              <a:gd name="connsiteY86" fmla="*/ 1665171 h 4504623"/>
              <a:gd name="connsiteX87" fmla="*/ 6939815 w 8460606"/>
              <a:gd name="connsiteY87" fmla="*/ 1732548 h 4504623"/>
              <a:gd name="connsiteX88" fmla="*/ 6959065 w 8460606"/>
              <a:gd name="connsiteY88" fmla="*/ 1761423 h 4504623"/>
              <a:gd name="connsiteX89" fmla="*/ 6978316 w 8460606"/>
              <a:gd name="connsiteY89" fmla="*/ 1819175 h 4504623"/>
              <a:gd name="connsiteX90" fmla="*/ 7016817 w 8460606"/>
              <a:gd name="connsiteY90" fmla="*/ 1876926 h 4504623"/>
              <a:gd name="connsiteX91" fmla="*/ 7036068 w 8460606"/>
              <a:gd name="connsiteY91" fmla="*/ 1905802 h 4504623"/>
              <a:gd name="connsiteX92" fmla="*/ 7045693 w 8460606"/>
              <a:gd name="connsiteY92" fmla="*/ 1934678 h 4504623"/>
              <a:gd name="connsiteX93" fmla="*/ 7141945 w 8460606"/>
              <a:gd name="connsiteY93" fmla="*/ 2030931 h 4504623"/>
              <a:gd name="connsiteX94" fmla="*/ 7209322 w 8460606"/>
              <a:gd name="connsiteY94" fmla="*/ 2050181 h 4504623"/>
              <a:gd name="connsiteX95" fmla="*/ 7267074 w 8460606"/>
              <a:gd name="connsiteY95" fmla="*/ 2088682 h 4504623"/>
              <a:gd name="connsiteX96" fmla="*/ 7295950 w 8460606"/>
              <a:gd name="connsiteY96" fmla="*/ 2107933 h 4504623"/>
              <a:gd name="connsiteX97" fmla="*/ 7575082 w 8460606"/>
              <a:gd name="connsiteY97" fmla="*/ 2098308 h 4504623"/>
              <a:gd name="connsiteX98" fmla="*/ 7661710 w 8460606"/>
              <a:gd name="connsiteY98" fmla="*/ 2050181 h 4504623"/>
              <a:gd name="connsiteX99" fmla="*/ 7748337 w 8460606"/>
              <a:gd name="connsiteY99" fmla="*/ 2021305 h 4504623"/>
              <a:gd name="connsiteX100" fmla="*/ 7777213 w 8460606"/>
              <a:gd name="connsiteY100" fmla="*/ 2011680 h 4504623"/>
              <a:gd name="connsiteX101" fmla="*/ 7806089 w 8460606"/>
              <a:gd name="connsiteY101" fmla="*/ 1992430 h 4504623"/>
              <a:gd name="connsiteX102" fmla="*/ 7834964 w 8460606"/>
              <a:gd name="connsiteY102" fmla="*/ 1963554 h 4504623"/>
              <a:gd name="connsiteX103" fmla="*/ 7950468 w 8460606"/>
              <a:gd name="connsiteY103" fmla="*/ 1934678 h 4504623"/>
              <a:gd name="connsiteX104" fmla="*/ 7979343 w 8460606"/>
              <a:gd name="connsiteY104" fmla="*/ 1925053 h 4504623"/>
              <a:gd name="connsiteX105" fmla="*/ 8075596 w 8460606"/>
              <a:gd name="connsiteY105" fmla="*/ 1905802 h 4504623"/>
              <a:gd name="connsiteX106" fmla="*/ 8114097 w 8460606"/>
              <a:gd name="connsiteY106" fmla="*/ 1886552 h 4504623"/>
              <a:gd name="connsiteX107" fmla="*/ 8171849 w 8460606"/>
              <a:gd name="connsiteY107" fmla="*/ 1867301 h 4504623"/>
              <a:gd name="connsiteX108" fmla="*/ 8229600 w 8460606"/>
              <a:gd name="connsiteY108" fmla="*/ 1828800 h 4504623"/>
              <a:gd name="connsiteX109" fmla="*/ 8258476 w 8460606"/>
              <a:gd name="connsiteY109" fmla="*/ 1809550 h 4504623"/>
              <a:gd name="connsiteX110" fmla="*/ 8277726 w 8460606"/>
              <a:gd name="connsiteY110" fmla="*/ 1780674 h 4504623"/>
              <a:gd name="connsiteX111" fmla="*/ 8306602 w 8460606"/>
              <a:gd name="connsiteY111" fmla="*/ 1771049 h 4504623"/>
              <a:gd name="connsiteX112" fmla="*/ 8364354 w 8460606"/>
              <a:gd name="connsiteY112" fmla="*/ 1742173 h 4504623"/>
              <a:gd name="connsiteX113" fmla="*/ 8383604 w 8460606"/>
              <a:gd name="connsiteY113" fmla="*/ 1713297 h 4504623"/>
              <a:gd name="connsiteX114" fmla="*/ 8460606 w 8460606"/>
              <a:gd name="connsiteY114" fmla="*/ 1665171 h 4504623"/>
              <a:gd name="connsiteX0" fmla="*/ 0 w 8460606"/>
              <a:gd name="connsiteY0" fmla="*/ 4408510 h 4408510"/>
              <a:gd name="connsiteX1" fmla="*/ 48126 w 8460606"/>
              <a:gd name="connsiteY1" fmla="*/ 4398885 h 4408510"/>
              <a:gd name="connsiteX2" fmla="*/ 77002 w 8460606"/>
              <a:gd name="connsiteY2" fmla="*/ 4379635 h 4408510"/>
              <a:gd name="connsiteX3" fmla="*/ 346510 w 8460606"/>
              <a:gd name="connsiteY3" fmla="*/ 4302632 h 4408510"/>
              <a:gd name="connsiteX4" fmla="*/ 433137 w 8460606"/>
              <a:gd name="connsiteY4" fmla="*/ 4254506 h 4408510"/>
              <a:gd name="connsiteX5" fmla="*/ 712270 w 8460606"/>
              <a:gd name="connsiteY5" fmla="*/ 4167879 h 4408510"/>
              <a:gd name="connsiteX6" fmla="*/ 770021 w 8460606"/>
              <a:gd name="connsiteY6" fmla="*/ 4139003 h 4408510"/>
              <a:gd name="connsiteX7" fmla="*/ 798897 w 8460606"/>
              <a:gd name="connsiteY7" fmla="*/ 4110127 h 4408510"/>
              <a:gd name="connsiteX8" fmla="*/ 1232034 w 8460606"/>
              <a:gd name="connsiteY8" fmla="*/ 3821369 h 4408510"/>
              <a:gd name="connsiteX9" fmla="*/ 1270535 w 8460606"/>
              <a:gd name="connsiteY9" fmla="*/ 3811744 h 4408510"/>
              <a:gd name="connsiteX10" fmla="*/ 1588169 w 8460606"/>
              <a:gd name="connsiteY10" fmla="*/ 3532611 h 4408510"/>
              <a:gd name="connsiteX11" fmla="*/ 1626670 w 8460606"/>
              <a:gd name="connsiteY11" fmla="*/ 3503736 h 4408510"/>
              <a:gd name="connsiteX12" fmla="*/ 1867301 w 8460606"/>
              <a:gd name="connsiteY12" fmla="*/ 3253479 h 4408510"/>
              <a:gd name="connsiteX13" fmla="*/ 2088682 w 8460606"/>
              <a:gd name="connsiteY13" fmla="*/ 3003222 h 4408510"/>
              <a:gd name="connsiteX14" fmla="*/ 2156059 w 8460606"/>
              <a:gd name="connsiteY14" fmla="*/ 2887719 h 4408510"/>
              <a:gd name="connsiteX15" fmla="*/ 2194560 w 8460606"/>
              <a:gd name="connsiteY15" fmla="*/ 2781841 h 4408510"/>
              <a:gd name="connsiteX16" fmla="*/ 2233061 w 8460606"/>
              <a:gd name="connsiteY16" fmla="*/ 2675963 h 4408510"/>
              <a:gd name="connsiteX17" fmla="*/ 2261937 w 8460606"/>
              <a:gd name="connsiteY17" fmla="*/ 2464207 h 4408510"/>
              <a:gd name="connsiteX18" fmla="*/ 2281188 w 8460606"/>
              <a:gd name="connsiteY18" fmla="*/ 2387205 h 4408510"/>
              <a:gd name="connsiteX19" fmla="*/ 2406316 w 8460606"/>
              <a:gd name="connsiteY19" fmla="*/ 2252451 h 4408510"/>
              <a:gd name="connsiteX20" fmla="*/ 2704699 w 8460606"/>
              <a:gd name="connsiteY20" fmla="*/ 2117698 h 4408510"/>
              <a:gd name="connsiteX21" fmla="*/ 2791326 w 8460606"/>
              <a:gd name="connsiteY21" fmla="*/ 2156199 h 4408510"/>
              <a:gd name="connsiteX22" fmla="*/ 2954956 w 8460606"/>
              <a:gd name="connsiteY22" fmla="*/ 2358329 h 4408510"/>
              <a:gd name="connsiteX23" fmla="*/ 3041583 w 8460606"/>
              <a:gd name="connsiteY23" fmla="*/ 2560460 h 4408510"/>
              <a:gd name="connsiteX24" fmla="*/ 3128211 w 8460606"/>
              <a:gd name="connsiteY24" fmla="*/ 2743340 h 4408510"/>
              <a:gd name="connsiteX25" fmla="*/ 3262964 w 8460606"/>
              <a:gd name="connsiteY25" fmla="*/ 2858843 h 4408510"/>
              <a:gd name="connsiteX26" fmla="*/ 3445844 w 8460606"/>
              <a:gd name="connsiteY26" fmla="*/ 2993597 h 4408510"/>
              <a:gd name="connsiteX27" fmla="*/ 3638350 w 8460606"/>
              <a:gd name="connsiteY27" fmla="*/ 3080224 h 4408510"/>
              <a:gd name="connsiteX28" fmla="*/ 4100362 w 8460606"/>
              <a:gd name="connsiteY28" fmla="*/ 3032098 h 4408510"/>
              <a:gd name="connsiteX29" fmla="*/ 4129238 w 8460606"/>
              <a:gd name="connsiteY29" fmla="*/ 3022472 h 4408510"/>
              <a:gd name="connsiteX30" fmla="*/ 4331369 w 8460606"/>
              <a:gd name="connsiteY30" fmla="*/ 2839592 h 4408510"/>
              <a:gd name="connsiteX31" fmla="*/ 4350619 w 8460606"/>
              <a:gd name="connsiteY31" fmla="*/ 2810717 h 4408510"/>
              <a:gd name="connsiteX32" fmla="*/ 4437246 w 8460606"/>
              <a:gd name="connsiteY32" fmla="*/ 2743340 h 4408510"/>
              <a:gd name="connsiteX33" fmla="*/ 4687503 w 8460606"/>
              <a:gd name="connsiteY33" fmla="*/ 2367955 h 4408510"/>
              <a:gd name="connsiteX34" fmla="*/ 4735630 w 8460606"/>
              <a:gd name="connsiteY34" fmla="*/ 2252451 h 4408510"/>
              <a:gd name="connsiteX35" fmla="*/ 4754880 w 8460606"/>
              <a:gd name="connsiteY35" fmla="*/ 2194700 h 4408510"/>
              <a:gd name="connsiteX36" fmla="*/ 4822257 w 8460606"/>
              <a:gd name="connsiteY36" fmla="*/ 2040696 h 4408510"/>
              <a:gd name="connsiteX37" fmla="*/ 4908884 w 8460606"/>
              <a:gd name="connsiteY37" fmla="*/ 1771188 h 4408510"/>
              <a:gd name="connsiteX38" fmla="*/ 4918510 w 8460606"/>
              <a:gd name="connsiteY38" fmla="*/ 1665310 h 4408510"/>
              <a:gd name="connsiteX39" fmla="*/ 4937760 w 8460606"/>
              <a:gd name="connsiteY39" fmla="*/ 1597933 h 4408510"/>
              <a:gd name="connsiteX40" fmla="*/ 4966636 w 8460606"/>
              <a:gd name="connsiteY40" fmla="*/ 1366927 h 4408510"/>
              <a:gd name="connsiteX41" fmla="*/ 5014762 w 8460606"/>
              <a:gd name="connsiteY41" fmla="*/ 1155171 h 4408510"/>
              <a:gd name="connsiteX42" fmla="*/ 5024388 w 8460606"/>
              <a:gd name="connsiteY42" fmla="*/ 1116670 h 4408510"/>
              <a:gd name="connsiteX43" fmla="*/ 5149516 w 8460606"/>
              <a:gd name="connsiteY43" fmla="*/ 818287 h 4408510"/>
              <a:gd name="connsiteX44" fmla="*/ 5274644 w 8460606"/>
              <a:gd name="connsiteY44" fmla="*/ 616157 h 4408510"/>
              <a:gd name="connsiteX45" fmla="*/ 5303520 w 8460606"/>
              <a:gd name="connsiteY45" fmla="*/ 558405 h 4408510"/>
              <a:gd name="connsiteX46" fmla="*/ 5361272 w 8460606"/>
              <a:gd name="connsiteY46" fmla="*/ 529529 h 4408510"/>
              <a:gd name="connsiteX47" fmla="*/ 5447899 w 8460606"/>
              <a:gd name="connsiteY47" fmla="*/ 519904 h 4408510"/>
              <a:gd name="connsiteX48" fmla="*/ 5505651 w 8460606"/>
              <a:gd name="connsiteY48" fmla="*/ 558405 h 4408510"/>
              <a:gd name="connsiteX49" fmla="*/ 5582653 w 8460606"/>
              <a:gd name="connsiteY49" fmla="*/ 750910 h 4408510"/>
              <a:gd name="connsiteX50" fmla="*/ 5611529 w 8460606"/>
              <a:gd name="connsiteY50" fmla="*/ 818287 h 4408510"/>
              <a:gd name="connsiteX51" fmla="*/ 5640404 w 8460606"/>
              <a:gd name="connsiteY51" fmla="*/ 904915 h 4408510"/>
              <a:gd name="connsiteX52" fmla="*/ 5717406 w 8460606"/>
              <a:gd name="connsiteY52" fmla="*/ 1049293 h 4408510"/>
              <a:gd name="connsiteX53" fmla="*/ 5727032 w 8460606"/>
              <a:gd name="connsiteY53" fmla="*/ 1078169 h 4408510"/>
              <a:gd name="connsiteX54" fmla="*/ 5775158 w 8460606"/>
              <a:gd name="connsiteY54" fmla="*/ 1328426 h 4408510"/>
              <a:gd name="connsiteX55" fmla="*/ 5909912 w 8460606"/>
              <a:gd name="connsiteY55" fmla="*/ 1309176 h 4408510"/>
              <a:gd name="connsiteX56" fmla="*/ 5977289 w 8460606"/>
              <a:gd name="connsiteY56" fmla="*/ 1020418 h 4408510"/>
              <a:gd name="connsiteX57" fmla="*/ 6006164 w 8460606"/>
              <a:gd name="connsiteY57" fmla="*/ 866413 h 4408510"/>
              <a:gd name="connsiteX58" fmla="*/ 6035040 w 8460606"/>
              <a:gd name="connsiteY58" fmla="*/ 596906 h 4408510"/>
              <a:gd name="connsiteX59" fmla="*/ 6054291 w 8460606"/>
              <a:gd name="connsiteY59" fmla="*/ 529529 h 4408510"/>
              <a:gd name="connsiteX60" fmla="*/ 6073541 w 8460606"/>
              <a:gd name="connsiteY60" fmla="*/ 471778 h 4408510"/>
              <a:gd name="connsiteX61" fmla="*/ 6179419 w 8460606"/>
              <a:gd name="connsiteY61" fmla="*/ 106018 h 4408510"/>
              <a:gd name="connsiteX62" fmla="*/ 6198670 w 8460606"/>
              <a:gd name="connsiteY62" fmla="*/ 67517 h 4408510"/>
              <a:gd name="connsiteX63" fmla="*/ 6477802 w 8460606"/>
              <a:gd name="connsiteY63" fmla="*/ 140 h 4408510"/>
              <a:gd name="connsiteX64" fmla="*/ 6516303 w 8460606"/>
              <a:gd name="connsiteY64" fmla="*/ 86767 h 4408510"/>
              <a:gd name="connsiteX65" fmla="*/ 6545179 w 8460606"/>
              <a:gd name="connsiteY65" fmla="*/ 231146 h 4408510"/>
              <a:gd name="connsiteX66" fmla="*/ 6564430 w 8460606"/>
              <a:gd name="connsiteY66" fmla="*/ 260022 h 4408510"/>
              <a:gd name="connsiteX67" fmla="*/ 6593305 w 8460606"/>
              <a:gd name="connsiteY67" fmla="*/ 317773 h 4408510"/>
              <a:gd name="connsiteX68" fmla="*/ 6602931 w 8460606"/>
              <a:gd name="connsiteY68" fmla="*/ 346649 h 4408510"/>
              <a:gd name="connsiteX69" fmla="*/ 6631806 w 8460606"/>
              <a:gd name="connsiteY69" fmla="*/ 356275 h 4408510"/>
              <a:gd name="connsiteX70" fmla="*/ 6651057 w 8460606"/>
              <a:gd name="connsiteY70" fmla="*/ 385150 h 4408510"/>
              <a:gd name="connsiteX71" fmla="*/ 6699183 w 8460606"/>
              <a:gd name="connsiteY71" fmla="*/ 442902 h 4408510"/>
              <a:gd name="connsiteX72" fmla="*/ 6728059 w 8460606"/>
              <a:gd name="connsiteY72" fmla="*/ 500653 h 4408510"/>
              <a:gd name="connsiteX73" fmla="*/ 6737684 w 8460606"/>
              <a:gd name="connsiteY73" fmla="*/ 539155 h 4408510"/>
              <a:gd name="connsiteX74" fmla="*/ 6766560 w 8460606"/>
              <a:gd name="connsiteY74" fmla="*/ 596906 h 4408510"/>
              <a:gd name="connsiteX75" fmla="*/ 6776185 w 8460606"/>
              <a:gd name="connsiteY75" fmla="*/ 635407 h 4408510"/>
              <a:gd name="connsiteX76" fmla="*/ 6785811 w 8460606"/>
              <a:gd name="connsiteY76" fmla="*/ 693159 h 4408510"/>
              <a:gd name="connsiteX77" fmla="*/ 6805061 w 8460606"/>
              <a:gd name="connsiteY77" fmla="*/ 722035 h 4408510"/>
              <a:gd name="connsiteX78" fmla="*/ 6824312 w 8460606"/>
              <a:gd name="connsiteY78" fmla="*/ 799037 h 4408510"/>
              <a:gd name="connsiteX79" fmla="*/ 6833937 w 8460606"/>
              <a:gd name="connsiteY79" fmla="*/ 837538 h 4408510"/>
              <a:gd name="connsiteX80" fmla="*/ 6853188 w 8460606"/>
              <a:gd name="connsiteY80" fmla="*/ 904915 h 4408510"/>
              <a:gd name="connsiteX81" fmla="*/ 6862813 w 8460606"/>
              <a:gd name="connsiteY81" fmla="*/ 962666 h 4408510"/>
              <a:gd name="connsiteX82" fmla="*/ 6872438 w 8460606"/>
              <a:gd name="connsiteY82" fmla="*/ 1443929 h 4408510"/>
              <a:gd name="connsiteX83" fmla="*/ 6882063 w 8460606"/>
              <a:gd name="connsiteY83" fmla="*/ 1472805 h 4408510"/>
              <a:gd name="connsiteX84" fmla="*/ 6891689 w 8460606"/>
              <a:gd name="connsiteY84" fmla="*/ 1540182 h 4408510"/>
              <a:gd name="connsiteX85" fmla="*/ 6910939 w 8460606"/>
              <a:gd name="connsiteY85" fmla="*/ 1569058 h 4408510"/>
              <a:gd name="connsiteX86" fmla="*/ 6939815 w 8460606"/>
              <a:gd name="connsiteY86" fmla="*/ 1636435 h 4408510"/>
              <a:gd name="connsiteX87" fmla="*/ 6959065 w 8460606"/>
              <a:gd name="connsiteY87" fmla="*/ 1665310 h 4408510"/>
              <a:gd name="connsiteX88" fmla="*/ 6978316 w 8460606"/>
              <a:gd name="connsiteY88" fmla="*/ 1723062 h 4408510"/>
              <a:gd name="connsiteX89" fmla="*/ 7016817 w 8460606"/>
              <a:gd name="connsiteY89" fmla="*/ 1780813 h 4408510"/>
              <a:gd name="connsiteX90" fmla="*/ 7036068 w 8460606"/>
              <a:gd name="connsiteY90" fmla="*/ 1809689 h 4408510"/>
              <a:gd name="connsiteX91" fmla="*/ 7045693 w 8460606"/>
              <a:gd name="connsiteY91" fmla="*/ 1838565 h 4408510"/>
              <a:gd name="connsiteX92" fmla="*/ 7141945 w 8460606"/>
              <a:gd name="connsiteY92" fmla="*/ 1934818 h 4408510"/>
              <a:gd name="connsiteX93" fmla="*/ 7209322 w 8460606"/>
              <a:gd name="connsiteY93" fmla="*/ 1954068 h 4408510"/>
              <a:gd name="connsiteX94" fmla="*/ 7267074 w 8460606"/>
              <a:gd name="connsiteY94" fmla="*/ 1992569 h 4408510"/>
              <a:gd name="connsiteX95" fmla="*/ 7295950 w 8460606"/>
              <a:gd name="connsiteY95" fmla="*/ 2011820 h 4408510"/>
              <a:gd name="connsiteX96" fmla="*/ 7575082 w 8460606"/>
              <a:gd name="connsiteY96" fmla="*/ 2002195 h 4408510"/>
              <a:gd name="connsiteX97" fmla="*/ 7661710 w 8460606"/>
              <a:gd name="connsiteY97" fmla="*/ 1954068 h 4408510"/>
              <a:gd name="connsiteX98" fmla="*/ 7748337 w 8460606"/>
              <a:gd name="connsiteY98" fmla="*/ 1925192 h 4408510"/>
              <a:gd name="connsiteX99" fmla="*/ 7777213 w 8460606"/>
              <a:gd name="connsiteY99" fmla="*/ 1915567 h 4408510"/>
              <a:gd name="connsiteX100" fmla="*/ 7806089 w 8460606"/>
              <a:gd name="connsiteY100" fmla="*/ 1896317 h 4408510"/>
              <a:gd name="connsiteX101" fmla="*/ 7834964 w 8460606"/>
              <a:gd name="connsiteY101" fmla="*/ 1867441 h 4408510"/>
              <a:gd name="connsiteX102" fmla="*/ 7950468 w 8460606"/>
              <a:gd name="connsiteY102" fmla="*/ 1838565 h 4408510"/>
              <a:gd name="connsiteX103" fmla="*/ 7979343 w 8460606"/>
              <a:gd name="connsiteY103" fmla="*/ 1828940 h 4408510"/>
              <a:gd name="connsiteX104" fmla="*/ 8075596 w 8460606"/>
              <a:gd name="connsiteY104" fmla="*/ 1809689 h 4408510"/>
              <a:gd name="connsiteX105" fmla="*/ 8114097 w 8460606"/>
              <a:gd name="connsiteY105" fmla="*/ 1790439 h 4408510"/>
              <a:gd name="connsiteX106" fmla="*/ 8171849 w 8460606"/>
              <a:gd name="connsiteY106" fmla="*/ 1771188 h 4408510"/>
              <a:gd name="connsiteX107" fmla="*/ 8229600 w 8460606"/>
              <a:gd name="connsiteY107" fmla="*/ 1732687 h 4408510"/>
              <a:gd name="connsiteX108" fmla="*/ 8258476 w 8460606"/>
              <a:gd name="connsiteY108" fmla="*/ 1713437 h 4408510"/>
              <a:gd name="connsiteX109" fmla="*/ 8277726 w 8460606"/>
              <a:gd name="connsiteY109" fmla="*/ 1684561 h 4408510"/>
              <a:gd name="connsiteX110" fmla="*/ 8306602 w 8460606"/>
              <a:gd name="connsiteY110" fmla="*/ 1674936 h 4408510"/>
              <a:gd name="connsiteX111" fmla="*/ 8364354 w 8460606"/>
              <a:gd name="connsiteY111" fmla="*/ 1646060 h 4408510"/>
              <a:gd name="connsiteX112" fmla="*/ 8383604 w 8460606"/>
              <a:gd name="connsiteY112" fmla="*/ 1617184 h 4408510"/>
              <a:gd name="connsiteX113" fmla="*/ 8460606 w 8460606"/>
              <a:gd name="connsiteY113" fmla="*/ 1569058 h 4408510"/>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45179 w 8460606"/>
              <a:gd name="connsiteY65" fmla="*/ 336960 h 4514324"/>
              <a:gd name="connsiteX66" fmla="*/ 6564430 w 8460606"/>
              <a:gd name="connsiteY66" fmla="*/ 365836 h 4514324"/>
              <a:gd name="connsiteX67" fmla="*/ 6593305 w 8460606"/>
              <a:gd name="connsiteY67" fmla="*/ 423587 h 4514324"/>
              <a:gd name="connsiteX68" fmla="*/ 6602931 w 8460606"/>
              <a:gd name="connsiteY68" fmla="*/ 452463 h 4514324"/>
              <a:gd name="connsiteX69" fmla="*/ 6631806 w 8460606"/>
              <a:gd name="connsiteY69" fmla="*/ 462089 h 4514324"/>
              <a:gd name="connsiteX70" fmla="*/ 6651057 w 8460606"/>
              <a:gd name="connsiteY70" fmla="*/ 490964 h 4514324"/>
              <a:gd name="connsiteX71" fmla="*/ 6699183 w 8460606"/>
              <a:gd name="connsiteY71" fmla="*/ 548716 h 4514324"/>
              <a:gd name="connsiteX72" fmla="*/ 6728059 w 8460606"/>
              <a:gd name="connsiteY72" fmla="*/ 606467 h 4514324"/>
              <a:gd name="connsiteX73" fmla="*/ 6737684 w 8460606"/>
              <a:gd name="connsiteY73" fmla="*/ 644969 h 4514324"/>
              <a:gd name="connsiteX74" fmla="*/ 6766560 w 8460606"/>
              <a:gd name="connsiteY74" fmla="*/ 702720 h 4514324"/>
              <a:gd name="connsiteX75" fmla="*/ 6776185 w 8460606"/>
              <a:gd name="connsiteY75" fmla="*/ 741221 h 4514324"/>
              <a:gd name="connsiteX76" fmla="*/ 6785811 w 8460606"/>
              <a:gd name="connsiteY76" fmla="*/ 798973 h 4514324"/>
              <a:gd name="connsiteX77" fmla="*/ 6805061 w 8460606"/>
              <a:gd name="connsiteY77" fmla="*/ 827849 h 4514324"/>
              <a:gd name="connsiteX78" fmla="*/ 6824312 w 8460606"/>
              <a:gd name="connsiteY78" fmla="*/ 904851 h 4514324"/>
              <a:gd name="connsiteX79" fmla="*/ 6833937 w 8460606"/>
              <a:gd name="connsiteY79" fmla="*/ 943352 h 4514324"/>
              <a:gd name="connsiteX80" fmla="*/ 6853188 w 8460606"/>
              <a:gd name="connsiteY80" fmla="*/ 1010729 h 4514324"/>
              <a:gd name="connsiteX81" fmla="*/ 6862813 w 8460606"/>
              <a:gd name="connsiteY81" fmla="*/ 1068480 h 4514324"/>
              <a:gd name="connsiteX82" fmla="*/ 6872438 w 8460606"/>
              <a:gd name="connsiteY82" fmla="*/ 1549743 h 4514324"/>
              <a:gd name="connsiteX83" fmla="*/ 6882063 w 8460606"/>
              <a:gd name="connsiteY83" fmla="*/ 1578619 h 4514324"/>
              <a:gd name="connsiteX84" fmla="*/ 6891689 w 8460606"/>
              <a:gd name="connsiteY84" fmla="*/ 1645996 h 4514324"/>
              <a:gd name="connsiteX85" fmla="*/ 6910939 w 8460606"/>
              <a:gd name="connsiteY85" fmla="*/ 1674872 h 4514324"/>
              <a:gd name="connsiteX86" fmla="*/ 6939815 w 8460606"/>
              <a:gd name="connsiteY86" fmla="*/ 1742249 h 4514324"/>
              <a:gd name="connsiteX87" fmla="*/ 6959065 w 8460606"/>
              <a:gd name="connsiteY87" fmla="*/ 1771124 h 4514324"/>
              <a:gd name="connsiteX88" fmla="*/ 6978316 w 8460606"/>
              <a:gd name="connsiteY88" fmla="*/ 1828876 h 4514324"/>
              <a:gd name="connsiteX89" fmla="*/ 7016817 w 8460606"/>
              <a:gd name="connsiteY89" fmla="*/ 1886627 h 4514324"/>
              <a:gd name="connsiteX90" fmla="*/ 7036068 w 8460606"/>
              <a:gd name="connsiteY90" fmla="*/ 1915503 h 4514324"/>
              <a:gd name="connsiteX91" fmla="*/ 7045693 w 8460606"/>
              <a:gd name="connsiteY91" fmla="*/ 1944379 h 4514324"/>
              <a:gd name="connsiteX92" fmla="*/ 7141945 w 8460606"/>
              <a:gd name="connsiteY92" fmla="*/ 2040632 h 4514324"/>
              <a:gd name="connsiteX93" fmla="*/ 7209322 w 8460606"/>
              <a:gd name="connsiteY93" fmla="*/ 2059882 h 4514324"/>
              <a:gd name="connsiteX94" fmla="*/ 7267074 w 8460606"/>
              <a:gd name="connsiteY94" fmla="*/ 2098383 h 4514324"/>
              <a:gd name="connsiteX95" fmla="*/ 7295950 w 8460606"/>
              <a:gd name="connsiteY95" fmla="*/ 2117634 h 4514324"/>
              <a:gd name="connsiteX96" fmla="*/ 7575082 w 8460606"/>
              <a:gd name="connsiteY96" fmla="*/ 2108009 h 4514324"/>
              <a:gd name="connsiteX97" fmla="*/ 7661710 w 8460606"/>
              <a:gd name="connsiteY97" fmla="*/ 2059882 h 4514324"/>
              <a:gd name="connsiteX98" fmla="*/ 7748337 w 8460606"/>
              <a:gd name="connsiteY98" fmla="*/ 2031006 h 4514324"/>
              <a:gd name="connsiteX99" fmla="*/ 7777213 w 8460606"/>
              <a:gd name="connsiteY99" fmla="*/ 2021381 h 4514324"/>
              <a:gd name="connsiteX100" fmla="*/ 7806089 w 8460606"/>
              <a:gd name="connsiteY100" fmla="*/ 2002131 h 4514324"/>
              <a:gd name="connsiteX101" fmla="*/ 7834964 w 8460606"/>
              <a:gd name="connsiteY101" fmla="*/ 1973255 h 4514324"/>
              <a:gd name="connsiteX102" fmla="*/ 7950468 w 8460606"/>
              <a:gd name="connsiteY102" fmla="*/ 1944379 h 4514324"/>
              <a:gd name="connsiteX103" fmla="*/ 7979343 w 8460606"/>
              <a:gd name="connsiteY103" fmla="*/ 1934754 h 4514324"/>
              <a:gd name="connsiteX104" fmla="*/ 8075596 w 8460606"/>
              <a:gd name="connsiteY104" fmla="*/ 1915503 h 4514324"/>
              <a:gd name="connsiteX105" fmla="*/ 8114097 w 8460606"/>
              <a:gd name="connsiteY105" fmla="*/ 1896253 h 4514324"/>
              <a:gd name="connsiteX106" fmla="*/ 8171849 w 8460606"/>
              <a:gd name="connsiteY106" fmla="*/ 1877002 h 4514324"/>
              <a:gd name="connsiteX107" fmla="*/ 8229600 w 8460606"/>
              <a:gd name="connsiteY107" fmla="*/ 1838501 h 4514324"/>
              <a:gd name="connsiteX108" fmla="*/ 8258476 w 8460606"/>
              <a:gd name="connsiteY108" fmla="*/ 1819251 h 4514324"/>
              <a:gd name="connsiteX109" fmla="*/ 8277726 w 8460606"/>
              <a:gd name="connsiteY109" fmla="*/ 1790375 h 4514324"/>
              <a:gd name="connsiteX110" fmla="*/ 8306602 w 8460606"/>
              <a:gd name="connsiteY110" fmla="*/ 1780750 h 4514324"/>
              <a:gd name="connsiteX111" fmla="*/ 8364354 w 8460606"/>
              <a:gd name="connsiteY111" fmla="*/ 1751874 h 4514324"/>
              <a:gd name="connsiteX112" fmla="*/ 8383604 w 8460606"/>
              <a:gd name="connsiteY112" fmla="*/ 1722998 h 4514324"/>
              <a:gd name="connsiteX113" fmla="*/ 8460606 w 8460606"/>
              <a:gd name="connsiteY113"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45179 w 8460606"/>
              <a:gd name="connsiteY65" fmla="*/ 336960 h 4514324"/>
              <a:gd name="connsiteX66" fmla="*/ 6564430 w 8460606"/>
              <a:gd name="connsiteY66" fmla="*/ 365836 h 4514324"/>
              <a:gd name="connsiteX67" fmla="*/ 6593305 w 8460606"/>
              <a:gd name="connsiteY67" fmla="*/ 423587 h 4514324"/>
              <a:gd name="connsiteX68" fmla="*/ 6602931 w 8460606"/>
              <a:gd name="connsiteY68" fmla="*/ 452463 h 4514324"/>
              <a:gd name="connsiteX69" fmla="*/ 6631806 w 8460606"/>
              <a:gd name="connsiteY69" fmla="*/ 462089 h 4514324"/>
              <a:gd name="connsiteX70" fmla="*/ 6651057 w 8460606"/>
              <a:gd name="connsiteY70" fmla="*/ 490964 h 4514324"/>
              <a:gd name="connsiteX71" fmla="*/ 6699183 w 8460606"/>
              <a:gd name="connsiteY71" fmla="*/ 548716 h 4514324"/>
              <a:gd name="connsiteX72" fmla="*/ 6728059 w 8460606"/>
              <a:gd name="connsiteY72" fmla="*/ 606467 h 4514324"/>
              <a:gd name="connsiteX73" fmla="*/ 6737684 w 8460606"/>
              <a:gd name="connsiteY73" fmla="*/ 644969 h 4514324"/>
              <a:gd name="connsiteX74" fmla="*/ 6766560 w 8460606"/>
              <a:gd name="connsiteY74" fmla="*/ 702720 h 4514324"/>
              <a:gd name="connsiteX75" fmla="*/ 6785811 w 8460606"/>
              <a:gd name="connsiteY75" fmla="*/ 798973 h 4514324"/>
              <a:gd name="connsiteX76" fmla="*/ 6805061 w 8460606"/>
              <a:gd name="connsiteY76" fmla="*/ 827849 h 4514324"/>
              <a:gd name="connsiteX77" fmla="*/ 6824312 w 8460606"/>
              <a:gd name="connsiteY77" fmla="*/ 904851 h 4514324"/>
              <a:gd name="connsiteX78" fmla="*/ 6833937 w 8460606"/>
              <a:gd name="connsiteY78" fmla="*/ 943352 h 4514324"/>
              <a:gd name="connsiteX79" fmla="*/ 6853188 w 8460606"/>
              <a:gd name="connsiteY79" fmla="*/ 1010729 h 4514324"/>
              <a:gd name="connsiteX80" fmla="*/ 6862813 w 8460606"/>
              <a:gd name="connsiteY80" fmla="*/ 1068480 h 4514324"/>
              <a:gd name="connsiteX81" fmla="*/ 6872438 w 8460606"/>
              <a:gd name="connsiteY81" fmla="*/ 1549743 h 4514324"/>
              <a:gd name="connsiteX82" fmla="*/ 6882063 w 8460606"/>
              <a:gd name="connsiteY82" fmla="*/ 1578619 h 4514324"/>
              <a:gd name="connsiteX83" fmla="*/ 6891689 w 8460606"/>
              <a:gd name="connsiteY83" fmla="*/ 1645996 h 4514324"/>
              <a:gd name="connsiteX84" fmla="*/ 6910939 w 8460606"/>
              <a:gd name="connsiteY84" fmla="*/ 1674872 h 4514324"/>
              <a:gd name="connsiteX85" fmla="*/ 6939815 w 8460606"/>
              <a:gd name="connsiteY85" fmla="*/ 1742249 h 4514324"/>
              <a:gd name="connsiteX86" fmla="*/ 6959065 w 8460606"/>
              <a:gd name="connsiteY86" fmla="*/ 1771124 h 4514324"/>
              <a:gd name="connsiteX87" fmla="*/ 6978316 w 8460606"/>
              <a:gd name="connsiteY87" fmla="*/ 1828876 h 4514324"/>
              <a:gd name="connsiteX88" fmla="*/ 7016817 w 8460606"/>
              <a:gd name="connsiteY88" fmla="*/ 1886627 h 4514324"/>
              <a:gd name="connsiteX89" fmla="*/ 7036068 w 8460606"/>
              <a:gd name="connsiteY89" fmla="*/ 1915503 h 4514324"/>
              <a:gd name="connsiteX90" fmla="*/ 7045693 w 8460606"/>
              <a:gd name="connsiteY90" fmla="*/ 1944379 h 4514324"/>
              <a:gd name="connsiteX91" fmla="*/ 7141945 w 8460606"/>
              <a:gd name="connsiteY91" fmla="*/ 2040632 h 4514324"/>
              <a:gd name="connsiteX92" fmla="*/ 7209322 w 8460606"/>
              <a:gd name="connsiteY92" fmla="*/ 2059882 h 4514324"/>
              <a:gd name="connsiteX93" fmla="*/ 7267074 w 8460606"/>
              <a:gd name="connsiteY93" fmla="*/ 2098383 h 4514324"/>
              <a:gd name="connsiteX94" fmla="*/ 7295950 w 8460606"/>
              <a:gd name="connsiteY94" fmla="*/ 2117634 h 4514324"/>
              <a:gd name="connsiteX95" fmla="*/ 7575082 w 8460606"/>
              <a:gd name="connsiteY95" fmla="*/ 2108009 h 4514324"/>
              <a:gd name="connsiteX96" fmla="*/ 7661710 w 8460606"/>
              <a:gd name="connsiteY96" fmla="*/ 2059882 h 4514324"/>
              <a:gd name="connsiteX97" fmla="*/ 7748337 w 8460606"/>
              <a:gd name="connsiteY97" fmla="*/ 2031006 h 4514324"/>
              <a:gd name="connsiteX98" fmla="*/ 7777213 w 8460606"/>
              <a:gd name="connsiteY98" fmla="*/ 2021381 h 4514324"/>
              <a:gd name="connsiteX99" fmla="*/ 7806089 w 8460606"/>
              <a:gd name="connsiteY99" fmla="*/ 2002131 h 4514324"/>
              <a:gd name="connsiteX100" fmla="*/ 7834964 w 8460606"/>
              <a:gd name="connsiteY100" fmla="*/ 1973255 h 4514324"/>
              <a:gd name="connsiteX101" fmla="*/ 7950468 w 8460606"/>
              <a:gd name="connsiteY101" fmla="*/ 1944379 h 4514324"/>
              <a:gd name="connsiteX102" fmla="*/ 7979343 w 8460606"/>
              <a:gd name="connsiteY102" fmla="*/ 1934754 h 4514324"/>
              <a:gd name="connsiteX103" fmla="*/ 8075596 w 8460606"/>
              <a:gd name="connsiteY103" fmla="*/ 1915503 h 4514324"/>
              <a:gd name="connsiteX104" fmla="*/ 8114097 w 8460606"/>
              <a:gd name="connsiteY104" fmla="*/ 1896253 h 4514324"/>
              <a:gd name="connsiteX105" fmla="*/ 8171849 w 8460606"/>
              <a:gd name="connsiteY105" fmla="*/ 1877002 h 4514324"/>
              <a:gd name="connsiteX106" fmla="*/ 8229600 w 8460606"/>
              <a:gd name="connsiteY106" fmla="*/ 1838501 h 4514324"/>
              <a:gd name="connsiteX107" fmla="*/ 8258476 w 8460606"/>
              <a:gd name="connsiteY107" fmla="*/ 1819251 h 4514324"/>
              <a:gd name="connsiteX108" fmla="*/ 8277726 w 8460606"/>
              <a:gd name="connsiteY108" fmla="*/ 1790375 h 4514324"/>
              <a:gd name="connsiteX109" fmla="*/ 8306602 w 8460606"/>
              <a:gd name="connsiteY109" fmla="*/ 1780750 h 4514324"/>
              <a:gd name="connsiteX110" fmla="*/ 8364354 w 8460606"/>
              <a:gd name="connsiteY110" fmla="*/ 1751874 h 4514324"/>
              <a:gd name="connsiteX111" fmla="*/ 8383604 w 8460606"/>
              <a:gd name="connsiteY111" fmla="*/ 1722998 h 4514324"/>
              <a:gd name="connsiteX112" fmla="*/ 8460606 w 8460606"/>
              <a:gd name="connsiteY112"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45179 w 8460606"/>
              <a:gd name="connsiteY65" fmla="*/ 336960 h 4514324"/>
              <a:gd name="connsiteX66" fmla="*/ 6564430 w 8460606"/>
              <a:gd name="connsiteY66" fmla="*/ 365836 h 4514324"/>
              <a:gd name="connsiteX67" fmla="*/ 6593305 w 8460606"/>
              <a:gd name="connsiteY67" fmla="*/ 423587 h 4514324"/>
              <a:gd name="connsiteX68" fmla="*/ 6602931 w 8460606"/>
              <a:gd name="connsiteY68" fmla="*/ 452463 h 4514324"/>
              <a:gd name="connsiteX69" fmla="*/ 6631806 w 8460606"/>
              <a:gd name="connsiteY69" fmla="*/ 462089 h 4514324"/>
              <a:gd name="connsiteX70" fmla="*/ 6699183 w 8460606"/>
              <a:gd name="connsiteY70" fmla="*/ 548716 h 4514324"/>
              <a:gd name="connsiteX71" fmla="*/ 6728059 w 8460606"/>
              <a:gd name="connsiteY71" fmla="*/ 606467 h 4514324"/>
              <a:gd name="connsiteX72" fmla="*/ 6737684 w 8460606"/>
              <a:gd name="connsiteY72" fmla="*/ 644969 h 4514324"/>
              <a:gd name="connsiteX73" fmla="*/ 6766560 w 8460606"/>
              <a:gd name="connsiteY73" fmla="*/ 702720 h 4514324"/>
              <a:gd name="connsiteX74" fmla="*/ 6785811 w 8460606"/>
              <a:gd name="connsiteY74" fmla="*/ 798973 h 4514324"/>
              <a:gd name="connsiteX75" fmla="*/ 6805061 w 8460606"/>
              <a:gd name="connsiteY75" fmla="*/ 827849 h 4514324"/>
              <a:gd name="connsiteX76" fmla="*/ 6824312 w 8460606"/>
              <a:gd name="connsiteY76" fmla="*/ 904851 h 4514324"/>
              <a:gd name="connsiteX77" fmla="*/ 6833937 w 8460606"/>
              <a:gd name="connsiteY77" fmla="*/ 943352 h 4514324"/>
              <a:gd name="connsiteX78" fmla="*/ 6853188 w 8460606"/>
              <a:gd name="connsiteY78" fmla="*/ 1010729 h 4514324"/>
              <a:gd name="connsiteX79" fmla="*/ 6862813 w 8460606"/>
              <a:gd name="connsiteY79" fmla="*/ 1068480 h 4514324"/>
              <a:gd name="connsiteX80" fmla="*/ 6872438 w 8460606"/>
              <a:gd name="connsiteY80" fmla="*/ 1549743 h 4514324"/>
              <a:gd name="connsiteX81" fmla="*/ 6882063 w 8460606"/>
              <a:gd name="connsiteY81" fmla="*/ 1578619 h 4514324"/>
              <a:gd name="connsiteX82" fmla="*/ 6891689 w 8460606"/>
              <a:gd name="connsiteY82" fmla="*/ 1645996 h 4514324"/>
              <a:gd name="connsiteX83" fmla="*/ 6910939 w 8460606"/>
              <a:gd name="connsiteY83" fmla="*/ 1674872 h 4514324"/>
              <a:gd name="connsiteX84" fmla="*/ 6939815 w 8460606"/>
              <a:gd name="connsiteY84" fmla="*/ 1742249 h 4514324"/>
              <a:gd name="connsiteX85" fmla="*/ 6959065 w 8460606"/>
              <a:gd name="connsiteY85" fmla="*/ 1771124 h 4514324"/>
              <a:gd name="connsiteX86" fmla="*/ 6978316 w 8460606"/>
              <a:gd name="connsiteY86" fmla="*/ 1828876 h 4514324"/>
              <a:gd name="connsiteX87" fmla="*/ 7016817 w 8460606"/>
              <a:gd name="connsiteY87" fmla="*/ 1886627 h 4514324"/>
              <a:gd name="connsiteX88" fmla="*/ 7036068 w 8460606"/>
              <a:gd name="connsiteY88" fmla="*/ 1915503 h 4514324"/>
              <a:gd name="connsiteX89" fmla="*/ 7045693 w 8460606"/>
              <a:gd name="connsiteY89" fmla="*/ 1944379 h 4514324"/>
              <a:gd name="connsiteX90" fmla="*/ 7141945 w 8460606"/>
              <a:gd name="connsiteY90" fmla="*/ 2040632 h 4514324"/>
              <a:gd name="connsiteX91" fmla="*/ 7209322 w 8460606"/>
              <a:gd name="connsiteY91" fmla="*/ 2059882 h 4514324"/>
              <a:gd name="connsiteX92" fmla="*/ 7267074 w 8460606"/>
              <a:gd name="connsiteY92" fmla="*/ 2098383 h 4514324"/>
              <a:gd name="connsiteX93" fmla="*/ 7295950 w 8460606"/>
              <a:gd name="connsiteY93" fmla="*/ 2117634 h 4514324"/>
              <a:gd name="connsiteX94" fmla="*/ 7575082 w 8460606"/>
              <a:gd name="connsiteY94" fmla="*/ 2108009 h 4514324"/>
              <a:gd name="connsiteX95" fmla="*/ 7661710 w 8460606"/>
              <a:gd name="connsiteY95" fmla="*/ 2059882 h 4514324"/>
              <a:gd name="connsiteX96" fmla="*/ 7748337 w 8460606"/>
              <a:gd name="connsiteY96" fmla="*/ 2031006 h 4514324"/>
              <a:gd name="connsiteX97" fmla="*/ 7777213 w 8460606"/>
              <a:gd name="connsiteY97" fmla="*/ 2021381 h 4514324"/>
              <a:gd name="connsiteX98" fmla="*/ 7806089 w 8460606"/>
              <a:gd name="connsiteY98" fmla="*/ 2002131 h 4514324"/>
              <a:gd name="connsiteX99" fmla="*/ 7834964 w 8460606"/>
              <a:gd name="connsiteY99" fmla="*/ 1973255 h 4514324"/>
              <a:gd name="connsiteX100" fmla="*/ 7950468 w 8460606"/>
              <a:gd name="connsiteY100" fmla="*/ 1944379 h 4514324"/>
              <a:gd name="connsiteX101" fmla="*/ 7979343 w 8460606"/>
              <a:gd name="connsiteY101" fmla="*/ 1934754 h 4514324"/>
              <a:gd name="connsiteX102" fmla="*/ 8075596 w 8460606"/>
              <a:gd name="connsiteY102" fmla="*/ 1915503 h 4514324"/>
              <a:gd name="connsiteX103" fmla="*/ 8114097 w 8460606"/>
              <a:gd name="connsiteY103" fmla="*/ 1896253 h 4514324"/>
              <a:gd name="connsiteX104" fmla="*/ 8171849 w 8460606"/>
              <a:gd name="connsiteY104" fmla="*/ 1877002 h 4514324"/>
              <a:gd name="connsiteX105" fmla="*/ 8229600 w 8460606"/>
              <a:gd name="connsiteY105" fmla="*/ 1838501 h 4514324"/>
              <a:gd name="connsiteX106" fmla="*/ 8258476 w 8460606"/>
              <a:gd name="connsiteY106" fmla="*/ 1819251 h 4514324"/>
              <a:gd name="connsiteX107" fmla="*/ 8277726 w 8460606"/>
              <a:gd name="connsiteY107" fmla="*/ 1790375 h 4514324"/>
              <a:gd name="connsiteX108" fmla="*/ 8306602 w 8460606"/>
              <a:gd name="connsiteY108" fmla="*/ 1780750 h 4514324"/>
              <a:gd name="connsiteX109" fmla="*/ 8364354 w 8460606"/>
              <a:gd name="connsiteY109" fmla="*/ 1751874 h 4514324"/>
              <a:gd name="connsiteX110" fmla="*/ 8383604 w 8460606"/>
              <a:gd name="connsiteY110" fmla="*/ 1722998 h 4514324"/>
              <a:gd name="connsiteX111" fmla="*/ 8460606 w 8460606"/>
              <a:gd name="connsiteY111"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45179 w 8460606"/>
              <a:gd name="connsiteY65" fmla="*/ 336960 h 4514324"/>
              <a:gd name="connsiteX66" fmla="*/ 6593305 w 8460606"/>
              <a:gd name="connsiteY66" fmla="*/ 423587 h 4514324"/>
              <a:gd name="connsiteX67" fmla="*/ 6602931 w 8460606"/>
              <a:gd name="connsiteY67" fmla="*/ 452463 h 4514324"/>
              <a:gd name="connsiteX68" fmla="*/ 6631806 w 8460606"/>
              <a:gd name="connsiteY68" fmla="*/ 462089 h 4514324"/>
              <a:gd name="connsiteX69" fmla="*/ 6699183 w 8460606"/>
              <a:gd name="connsiteY69" fmla="*/ 548716 h 4514324"/>
              <a:gd name="connsiteX70" fmla="*/ 6728059 w 8460606"/>
              <a:gd name="connsiteY70" fmla="*/ 606467 h 4514324"/>
              <a:gd name="connsiteX71" fmla="*/ 6737684 w 8460606"/>
              <a:gd name="connsiteY71" fmla="*/ 644969 h 4514324"/>
              <a:gd name="connsiteX72" fmla="*/ 6766560 w 8460606"/>
              <a:gd name="connsiteY72" fmla="*/ 702720 h 4514324"/>
              <a:gd name="connsiteX73" fmla="*/ 6785811 w 8460606"/>
              <a:gd name="connsiteY73" fmla="*/ 798973 h 4514324"/>
              <a:gd name="connsiteX74" fmla="*/ 6805061 w 8460606"/>
              <a:gd name="connsiteY74" fmla="*/ 827849 h 4514324"/>
              <a:gd name="connsiteX75" fmla="*/ 6824312 w 8460606"/>
              <a:gd name="connsiteY75" fmla="*/ 904851 h 4514324"/>
              <a:gd name="connsiteX76" fmla="*/ 6833937 w 8460606"/>
              <a:gd name="connsiteY76" fmla="*/ 943352 h 4514324"/>
              <a:gd name="connsiteX77" fmla="*/ 6853188 w 8460606"/>
              <a:gd name="connsiteY77" fmla="*/ 1010729 h 4514324"/>
              <a:gd name="connsiteX78" fmla="*/ 6862813 w 8460606"/>
              <a:gd name="connsiteY78" fmla="*/ 1068480 h 4514324"/>
              <a:gd name="connsiteX79" fmla="*/ 6872438 w 8460606"/>
              <a:gd name="connsiteY79" fmla="*/ 1549743 h 4514324"/>
              <a:gd name="connsiteX80" fmla="*/ 6882063 w 8460606"/>
              <a:gd name="connsiteY80" fmla="*/ 1578619 h 4514324"/>
              <a:gd name="connsiteX81" fmla="*/ 6891689 w 8460606"/>
              <a:gd name="connsiteY81" fmla="*/ 1645996 h 4514324"/>
              <a:gd name="connsiteX82" fmla="*/ 6910939 w 8460606"/>
              <a:gd name="connsiteY82" fmla="*/ 1674872 h 4514324"/>
              <a:gd name="connsiteX83" fmla="*/ 6939815 w 8460606"/>
              <a:gd name="connsiteY83" fmla="*/ 1742249 h 4514324"/>
              <a:gd name="connsiteX84" fmla="*/ 6959065 w 8460606"/>
              <a:gd name="connsiteY84" fmla="*/ 1771124 h 4514324"/>
              <a:gd name="connsiteX85" fmla="*/ 6978316 w 8460606"/>
              <a:gd name="connsiteY85" fmla="*/ 1828876 h 4514324"/>
              <a:gd name="connsiteX86" fmla="*/ 7016817 w 8460606"/>
              <a:gd name="connsiteY86" fmla="*/ 1886627 h 4514324"/>
              <a:gd name="connsiteX87" fmla="*/ 7036068 w 8460606"/>
              <a:gd name="connsiteY87" fmla="*/ 1915503 h 4514324"/>
              <a:gd name="connsiteX88" fmla="*/ 7045693 w 8460606"/>
              <a:gd name="connsiteY88" fmla="*/ 1944379 h 4514324"/>
              <a:gd name="connsiteX89" fmla="*/ 7141945 w 8460606"/>
              <a:gd name="connsiteY89" fmla="*/ 2040632 h 4514324"/>
              <a:gd name="connsiteX90" fmla="*/ 7209322 w 8460606"/>
              <a:gd name="connsiteY90" fmla="*/ 2059882 h 4514324"/>
              <a:gd name="connsiteX91" fmla="*/ 7267074 w 8460606"/>
              <a:gd name="connsiteY91" fmla="*/ 2098383 h 4514324"/>
              <a:gd name="connsiteX92" fmla="*/ 7295950 w 8460606"/>
              <a:gd name="connsiteY92" fmla="*/ 2117634 h 4514324"/>
              <a:gd name="connsiteX93" fmla="*/ 7575082 w 8460606"/>
              <a:gd name="connsiteY93" fmla="*/ 2108009 h 4514324"/>
              <a:gd name="connsiteX94" fmla="*/ 7661710 w 8460606"/>
              <a:gd name="connsiteY94" fmla="*/ 2059882 h 4514324"/>
              <a:gd name="connsiteX95" fmla="*/ 7748337 w 8460606"/>
              <a:gd name="connsiteY95" fmla="*/ 2031006 h 4514324"/>
              <a:gd name="connsiteX96" fmla="*/ 7777213 w 8460606"/>
              <a:gd name="connsiteY96" fmla="*/ 2021381 h 4514324"/>
              <a:gd name="connsiteX97" fmla="*/ 7806089 w 8460606"/>
              <a:gd name="connsiteY97" fmla="*/ 2002131 h 4514324"/>
              <a:gd name="connsiteX98" fmla="*/ 7834964 w 8460606"/>
              <a:gd name="connsiteY98" fmla="*/ 1973255 h 4514324"/>
              <a:gd name="connsiteX99" fmla="*/ 7950468 w 8460606"/>
              <a:gd name="connsiteY99" fmla="*/ 1944379 h 4514324"/>
              <a:gd name="connsiteX100" fmla="*/ 7979343 w 8460606"/>
              <a:gd name="connsiteY100" fmla="*/ 1934754 h 4514324"/>
              <a:gd name="connsiteX101" fmla="*/ 8075596 w 8460606"/>
              <a:gd name="connsiteY101" fmla="*/ 1915503 h 4514324"/>
              <a:gd name="connsiteX102" fmla="*/ 8114097 w 8460606"/>
              <a:gd name="connsiteY102" fmla="*/ 1896253 h 4514324"/>
              <a:gd name="connsiteX103" fmla="*/ 8171849 w 8460606"/>
              <a:gd name="connsiteY103" fmla="*/ 1877002 h 4514324"/>
              <a:gd name="connsiteX104" fmla="*/ 8229600 w 8460606"/>
              <a:gd name="connsiteY104" fmla="*/ 1838501 h 4514324"/>
              <a:gd name="connsiteX105" fmla="*/ 8258476 w 8460606"/>
              <a:gd name="connsiteY105" fmla="*/ 1819251 h 4514324"/>
              <a:gd name="connsiteX106" fmla="*/ 8277726 w 8460606"/>
              <a:gd name="connsiteY106" fmla="*/ 1790375 h 4514324"/>
              <a:gd name="connsiteX107" fmla="*/ 8306602 w 8460606"/>
              <a:gd name="connsiteY107" fmla="*/ 1780750 h 4514324"/>
              <a:gd name="connsiteX108" fmla="*/ 8364354 w 8460606"/>
              <a:gd name="connsiteY108" fmla="*/ 1751874 h 4514324"/>
              <a:gd name="connsiteX109" fmla="*/ 8383604 w 8460606"/>
              <a:gd name="connsiteY109" fmla="*/ 1722998 h 4514324"/>
              <a:gd name="connsiteX110" fmla="*/ 8460606 w 8460606"/>
              <a:gd name="connsiteY110"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45179 w 8460606"/>
              <a:gd name="connsiteY65" fmla="*/ 336960 h 4514324"/>
              <a:gd name="connsiteX66" fmla="*/ 6593305 w 8460606"/>
              <a:gd name="connsiteY66" fmla="*/ 423587 h 4514324"/>
              <a:gd name="connsiteX67" fmla="*/ 6602931 w 8460606"/>
              <a:gd name="connsiteY67" fmla="*/ 452463 h 4514324"/>
              <a:gd name="connsiteX68" fmla="*/ 6631806 w 8460606"/>
              <a:gd name="connsiteY68" fmla="*/ 462089 h 4514324"/>
              <a:gd name="connsiteX69" fmla="*/ 6699183 w 8460606"/>
              <a:gd name="connsiteY69" fmla="*/ 548716 h 4514324"/>
              <a:gd name="connsiteX70" fmla="*/ 6737684 w 8460606"/>
              <a:gd name="connsiteY70" fmla="*/ 644969 h 4514324"/>
              <a:gd name="connsiteX71" fmla="*/ 6766560 w 8460606"/>
              <a:gd name="connsiteY71" fmla="*/ 702720 h 4514324"/>
              <a:gd name="connsiteX72" fmla="*/ 6785811 w 8460606"/>
              <a:gd name="connsiteY72" fmla="*/ 798973 h 4514324"/>
              <a:gd name="connsiteX73" fmla="*/ 6805061 w 8460606"/>
              <a:gd name="connsiteY73" fmla="*/ 827849 h 4514324"/>
              <a:gd name="connsiteX74" fmla="*/ 6824312 w 8460606"/>
              <a:gd name="connsiteY74" fmla="*/ 904851 h 4514324"/>
              <a:gd name="connsiteX75" fmla="*/ 6833937 w 8460606"/>
              <a:gd name="connsiteY75" fmla="*/ 943352 h 4514324"/>
              <a:gd name="connsiteX76" fmla="*/ 6853188 w 8460606"/>
              <a:gd name="connsiteY76" fmla="*/ 1010729 h 4514324"/>
              <a:gd name="connsiteX77" fmla="*/ 6862813 w 8460606"/>
              <a:gd name="connsiteY77" fmla="*/ 1068480 h 4514324"/>
              <a:gd name="connsiteX78" fmla="*/ 6872438 w 8460606"/>
              <a:gd name="connsiteY78" fmla="*/ 1549743 h 4514324"/>
              <a:gd name="connsiteX79" fmla="*/ 6882063 w 8460606"/>
              <a:gd name="connsiteY79" fmla="*/ 1578619 h 4514324"/>
              <a:gd name="connsiteX80" fmla="*/ 6891689 w 8460606"/>
              <a:gd name="connsiteY80" fmla="*/ 1645996 h 4514324"/>
              <a:gd name="connsiteX81" fmla="*/ 6910939 w 8460606"/>
              <a:gd name="connsiteY81" fmla="*/ 1674872 h 4514324"/>
              <a:gd name="connsiteX82" fmla="*/ 6939815 w 8460606"/>
              <a:gd name="connsiteY82" fmla="*/ 1742249 h 4514324"/>
              <a:gd name="connsiteX83" fmla="*/ 6959065 w 8460606"/>
              <a:gd name="connsiteY83" fmla="*/ 1771124 h 4514324"/>
              <a:gd name="connsiteX84" fmla="*/ 6978316 w 8460606"/>
              <a:gd name="connsiteY84" fmla="*/ 1828876 h 4514324"/>
              <a:gd name="connsiteX85" fmla="*/ 7016817 w 8460606"/>
              <a:gd name="connsiteY85" fmla="*/ 1886627 h 4514324"/>
              <a:gd name="connsiteX86" fmla="*/ 7036068 w 8460606"/>
              <a:gd name="connsiteY86" fmla="*/ 1915503 h 4514324"/>
              <a:gd name="connsiteX87" fmla="*/ 7045693 w 8460606"/>
              <a:gd name="connsiteY87" fmla="*/ 1944379 h 4514324"/>
              <a:gd name="connsiteX88" fmla="*/ 7141945 w 8460606"/>
              <a:gd name="connsiteY88" fmla="*/ 2040632 h 4514324"/>
              <a:gd name="connsiteX89" fmla="*/ 7209322 w 8460606"/>
              <a:gd name="connsiteY89" fmla="*/ 2059882 h 4514324"/>
              <a:gd name="connsiteX90" fmla="*/ 7267074 w 8460606"/>
              <a:gd name="connsiteY90" fmla="*/ 2098383 h 4514324"/>
              <a:gd name="connsiteX91" fmla="*/ 7295950 w 8460606"/>
              <a:gd name="connsiteY91" fmla="*/ 2117634 h 4514324"/>
              <a:gd name="connsiteX92" fmla="*/ 7575082 w 8460606"/>
              <a:gd name="connsiteY92" fmla="*/ 2108009 h 4514324"/>
              <a:gd name="connsiteX93" fmla="*/ 7661710 w 8460606"/>
              <a:gd name="connsiteY93" fmla="*/ 2059882 h 4514324"/>
              <a:gd name="connsiteX94" fmla="*/ 7748337 w 8460606"/>
              <a:gd name="connsiteY94" fmla="*/ 2031006 h 4514324"/>
              <a:gd name="connsiteX95" fmla="*/ 7777213 w 8460606"/>
              <a:gd name="connsiteY95" fmla="*/ 2021381 h 4514324"/>
              <a:gd name="connsiteX96" fmla="*/ 7806089 w 8460606"/>
              <a:gd name="connsiteY96" fmla="*/ 2002131 h 4514324"/>
              <a:gd name="connsiteX97" fmla="*/ 7834964 w 8460606"/>
              <a:gd name="connsiteY97" fmla="*/ 1973255 h 4514324"/>
              <a:gd name="connsiteX98" fmla="*/ 7950468 w 8460606"/>
              <a:gd name="connsiteY98" fmla="*/ 1944379 h 4514324"/>
              <a:gd name="connsiteX99" fmla="*/ 7979343 w 8460606"/>
              <a:gd name="connsiteY99" fmla="*/ 1934754 h 4514324"/>
              <a:gd name="connsiteX100" fmla="*/ 8075596 w 8460606"/>
              <a:gd name="connsiteY100" fmla="*/ 1915503 h 4514324"/>
              <a:gd name="connsiteX101" fmla="*/ 8114097 w 8460606"/>
              <a:gd name="connsiteY101" fmla="*/ 1896253 h 4514324"/>
              <a:gd name="connsiteX102" fmla="*/ 8171849 w 8460606"/>
              <a:gd name="connsiteY102" fmla="*/ 1877002 h 4514324"/>
              <a:gd name="connsiteX103" fmla="*/ 8229600 w 8460606"/>
              <a:gd name="connsiteY103" fmla="*/ 1838501 h 4514324"/>
              <a:gd name="connsiteX104" fmla="*/ 8258476 w 8460606"/>
              <a:gd name="connsiteY104" fmla="*/ 1819251 h 4514324"/>
              <a:gd name="connsiteX105" fmla="*/ 8277726 w 8460606"/>
              <a:gd name="connsiteY105" fmla="*/ 1790375 h 4514324"/>
              <a:gd name="connsiteX106" fmla="*/ 8306602 w 8460606"/>
              <a:gd name="connsiteY106" fmla="*/ 1780750 h 4514324"/>
              <a:gd name="connsiteX107" fmla="*/ 8364354 w 8460606"/>
              <a:gd name="connsiteY107" fmla="*/ 1751874 h 4514324"/>
              <a:gd name="connsiteX108" fmla="*/ 8383604 w 8460606"/>
              <a:gd name="connsiteY108" fmla="*/ 1722998 h 4514324"/>
              <a:gd name="connsiteX109" fmla="*/ 8460606 w 8460606"/>
              <a:gd name="connsiteY109"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45179 w 8460606"/>
              <a:gd name="connsiteY65" fmla="*/ 336960 h 4514324"/>
              <a:gd name="connsiteX66" fmla="*/ 6593305 w 8460606"/>
              <a:gd name="connsiteY66" fmla="*/ 423587 h 4514324"/>
              <a:gd name="connsiteX67" fmla="*/ 6602931 w 8460606"/>
              <a:gd name="connsiteY67" fmla="*/ 452463 h 4514324"/>
              <a:gd name="connsiteX68" fmla="*/ 6631806 w 8460606"/>
              <a:gd name="connsiteY68" fmla="*/ 462089 h 4514324"/>
              <a:gd name="connsiteX69" fmla="*/ 6699183 w 8460606"/>
              <a:gd name="connsiteY69" fmla="*/ 548716 h 4514324"/>
              <a:gd name="connsiteX70" fmla="*/ 6737684 w 8460606"/>
              <a:gd name="connsiteY70" fmla="*/ 644969 h 4514324"/>
              <a:gd name="connsiteX71" fmla="*/ 6785811 w 8460606"/>
              <a:gd name="connsiteY71" fmla="*/ 798973 h 4514324"/>
              <a:gd name="connsiteX72" fmla="*/ 6805061 w 8460606"/>
              <a:gd name="connsiteY72" fmla="*/ 827849 h 4514324"/>
              <a:gd name="connsiteX73" fmla="*/ 6824312 w 8460606"/>
              <a:gd name="connsiteY73" fmla="*/ 904851 h 4514324"/>
              <a:gd name="connsiteX74" fmla="*/ 6833937 w 8460606"/>
              <a:gd name="connsiteY74" fmla="*/ 943352 h 4514324"/>
              <a:gd name="connsiteX75" fmla="*/ 6853188 w 8460606"/>
              <a:gd name="connsiteY75" fmla="*/ 1010729 h 4514324"/>
              <a:gd name="connsiteX76" fmla="*/ 6862813 w 8460606"/>
              <a:gd name="connsiteY76" fmla="*/ 1068480 h 4514324"/>
              <a:gd name="connsiteX77" fmla="*/ 6872438 w 8460606"/>
              <a:gd name="connsiteY77" fmla="*/ 1549743 h 4514324"/>
              <a:gd name="connsiteX78" fmla="*/ 6882063 w 8460606"/>
              <a:gd name="connsiteY78" fmla="*/ 1578619 h 4514324"/>
              <a:gd name="connsiteX79" fmla="*/ 6891689 w 8460606"/>
              <a:gd name="connsiteY79" fmla="*/ 1645996 h 4514324"/>
              <a:gd name="connsiteX80" fmla="*/ 6910939 w 8460606"/>
              <a:gd name="connsiteY80" fmla="*/ 1674872 h 4514324"/>
              <a:gd name="connsiteX81" fmla="*/ 6939815 w 8460606"/>
              <a:gd name="connsiteY81" fmla="*/ 1742249 h 4514324"/>
              <a:gd name="connsiteX82" fmla="*/ 6959065 w 8460606"/>
              <a:gd name="connsiteY82" fmla="*/ 1771124 h 4514324"/>
              <a:gd name="connsiteX83" fmla="*/ 6978316 w 8460606"/>
              <a:gd name="connsiteY83" fmla="*/ 1828876 h 4514324"/>
              <a:gd name="connsiteX84" fmla="*/ 7016817 w 8460606"/>
              <a:gd name="connsiteY84" fmla="*/ 1886627 h 4514324"/>
              <a:gd name="connsiteX85" fmla="*/ 7036068 w 8460606"/>
              <a:gd name="connsiteY85" fmla="*/ 1915503 h 4514324"/>
              <a:gd name="connsiteX86" fmla="*/ 7045693 w 8460606"/>
              <a:gd name="connsiteY86" fmla="*/ 1944379 h 4514324"/>
              <a:gd name="connsiteX87" fmla="*/ 7141945 w 8460606"/>
              <a:gd name="connsiteY87" fmla="*/ 2040632 h 4514324"/>
              <a:gd name="connsiteX88" fmla="*/ 7209322 w 8460606"/>
              <a:gd name="connsiteY88" fmla="*/ 2059882 h 4514324"/>
              <a:gd name="connsiteX89" fmla="*/ 7267074 w 8460606"/>
              <a:gd name="connsiteY89" fmla="*/ 2098383 h 4514324"/>
              <a:gd name="connsiteX90" fmla="*/ 7295950 w 8460606"/>
              <a:gd name="connsiteY90" fmla="*/ 2117634 h 4514324"/>
              <a:gd name="connsiteX91" fmla="*/ 7575082 w 8460606"/>
              <a:gd name="connsiteY91" fmla="*/ 2108009 h 4514324"/>
              <a:gd name="connsiteX92" fmla="*/ 7661710 w 8460606"/>
              <a:gd name="connsiteY92" fmla="*/ 2059882 h 4514324"/>
              <a:gd name="connsiteX93" fmla="*/ 7748337 w 8460606"/>
              <a:gd name="connsiteY93" fmla="*/ 2031006 h 4514324"/>
              <a:gd name="connsiteX94" fmla="*/ 7777213 w 8460606"/>
              <a:gd name="connsiteY94" fmla="*/ 2021381 h 4514324"/>
              <a:gd name="connsiteX95" fmla="*/ 7806089 w 8460606"/>
              <a:gd name="connsiteY95" fmla="*/ 2002131 h 4514324"/>
              <a:gd name="connsiteX96" fmla="*/ 7834964 w 8460606"/>
              <a:gd name="connsiteY96" fmla="*/ 1973255 h 4514324"/>
              <a:gd name="connsiteX97" fmla="*/ 7950468 w 8460606"/>
              <a:gd name="connsiteY97" fmla="*/ 1944379 h 4514324"/>
              <a:gd name="connsiteX98" fmla="*/ 7979343 w 8460606"/>
              <a:gd name="connsiteY98" fmla="*/ 1934754 h 4514324"/>
              <a:gd name="connsiteX99" fmla="*/ 8075596 w 8460606"/>
              <a:gd name="connsiteY99" fmla="*/ 1915503 h 4514324"/>
              <a:gd name="connsiteX100" fmla="*/ 8114097 w 8460606"/>
              <a:gd name="connsiteY100" fmla="*/ 1896253 h 4514324"/>
              <a:gd name="connsiteX101" fmla="*/ 8171849 w 8460606"/>
              <a:gd name="connsiteY101" fmla="*/ 1877002 h 4514324"/>
              <a:gd name="connsiteX102" fmla="*/ 8229600 w 8460606"/>
              <a:gd name="connsiteY102" fmla="*/ 1838501 h 4514324"/>
              <a:gd name="connsiteX103" fmla="*/ 8258476 w 8460606"/>
              <a:gd name="connsiteY103" fmla="*/ 1819251 h 4514324"/>
              <a:gd name="connsiteX104" fmla="*/ 8277726 w 8460606"/>
              <a:gd name="connsiteY104" fmla="*/ 1790375 h 4514324"/>
              <a:gd name="connsiteX105" fmla="*/ 8306602 w 8460606"/>
              <a:gd name="connsiteY105" fmla="*/ 1780750 h 4514324"/>
              <a:gd name="connsiteX106" fmla="*/ 8364354 w 8460606"/>
              <a:gd name="connsiteY106" fmla="*/ 1751874 h 4514324"/>
              <a:gd name="connsiteX107" fmla="*/ 8383604 w 8460606"/>
              <a:gd name="connsiteY107" fmla="*/ 1722998 h 4514324"/>
              <a:gd name="connsiteX108" fmla="*/ 8460606 w 8460606"/>
              <a:gd name="connsiteY108"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45179 w 8460606"/>
              <a:gd name="connsiteY65" fmla="*/ 336960 h 4514324"/>
              <a:gd name="connsiteX66" fmla="*/ 6593305 w 8460606"/>
              <a:gd name="connsiteY66" fmla="*/ 423587 h 4514324"/>
              <a:gd name="connsiteX67" fmla="*/ 6602931 w 8460606"/>
              <a:gd name="connsiteY67" fmla="*/ 452463 h 4514324"/>
              <a:gd name="connsiteX68" fmla="*/ 6631806 w 8460606"/>
              <a:gd name="connsiteY68" fmla="*/ 462089 h 4514324"/>
              <a:gd name="connsiteX69" fmla="*/ 6699183 w 8460606"/>
              <a:gd name="connsiteY69" fmla="*/ 548716 h 4514324"/>
              <a:gd name="connsiteX70" fmla="*/ 6737684 w 8460606"/>
              <a:gd name="connsiteY70" fmla="*/ 644969 h 4514324"/>
              <a:gd name="connsiteX71" fmla="*/ 6805061 w 8460606"/>
              <a:gd name="connsiteY71" fmla="*/ 827849 h 4514324"/>
              <a:gd name="connsiteX72" fmla="*/ 6824312 w 8460606"/>
              <a:gd name="connsiteY72" fmla="*/ 904851 h 4514324"/>
              <a:gd name="connsiteX73" fmla="*/ 6833937 w 8460606"/>
              <a:gd name="connsiteY73" fmla="*/ 943352 h 4514324"/>
              <a:gd name="connsiteX74" fmla="*/ 6853188 w 8460606"/>
              <a:gd name="connsiteY74" fmla="*/ 1010729 h 4514324"/>
              <a:gd name="connsiteX75" fmla="*/ 6862813 w 8460606"/>
              <a:gd name="connsiteY75" fmla="*/ 1068480 h 4514324"/>
              <a:gd name="connsiteX76" fmla="*/ 6872438 w 8460606"/>
              <a:gd name="connsiteY76" fmla="*/ 1549743 h 4514324"/>
              <a:gd name="connsiteX77" fmla="*/ 6882063 w 8460606"/>
              <a:gd name="connsiteY77" fmla="*/ 1578619 h 4514324"/>
              <a:gd name="connsiteX78" fmla="*/ 6891689 w 8460606"/>
              <a:gd name="connsiteY78" fmla="*/ 1645996 h 4514324"/>
              <a:gd name="connsiteX79" fmla="*/ 6910939 w 8460606"/>
              <a:gd name="connsiteY79" fmla="*/ 1674872 h 4514324"/>
              <a:gd name="connsiteX80" fmla="*/ 6939815 w 8460606"/>
              <a:gd name="connsiteY80" fmla="*/ 1742249 h 4514324"/>
              <a:gd name="connsiteX81" fmla="*/ 6959065 w 8460606"/>
              <a:gd name="connsiteY81" fmla="*/ 1771124 h 4514324"/>
              <a:gd name="connsiteX82" fmla="*/ 6978316 w 8460606"/>
              <a:gd name="connsiteY82" fmla="*/ 1828876 h 4514324"/>
              <a:gd name="connsiteX83" fmla="*/ 7016817 w 8460606"/>
              <a:gd name="connsiteY83" fmla="*/ 1886627 h 4514324"/>
              <a:gd name="connsiteX84" fmla="*/ 7036068 w 8460606"/>
              <a:gd name="connsiteY84" fmla="*/ 1915503 h 4514324"/>
              <a:gd name="connsiteX85" fmla="*/ 7045693 w 8460606"/>
              <a:gd name="connsiteY85" fmla="*/ 1944379 h 4514324"/>
              <a:gd name="connsiteX86" fmla="*/ 7141945 w 8460606"/>
              <a:gd name="connsiteY86" fmla="*/ 2040632 h 4514324"/>
              <a:gd name="connsiteX87" fmla="*/ 7209322 w 8460606"/>
              <a:gd name="connsiteY87" fmla="*/ 2059882 h 4514324"/>
              <a:gd name="connsiteX88" fmla="*/ 7267074 w 8460606"/>
              <a:gd name="connsiteY88" fmla="*/ 2098383 h 4514324"/>
              <a:gd name="connsiteX89" fmla="*/ 7295950 w 8460606"/>
              <a:gd name="connsiteY89" fmla="*/ 2117634 h 4514324"/>
              <a:gd name="connsiteX90" fmla="*/ 7575082 w 8460606"/>
              <a:gd name="connsiteY90" fmla="*/ 2108009 h 4514324"/>
              <a:gd name="connsiteX91" fmla="*/ 7661710 w 8460606"/>
              <a:gd name="connsiteY91" fmla="*/ 2059882 h 4514324"/>
              <a:gd name="connsiteX92" fmla="*/ 7748337 w 8460606"/>
              <a:gd name="connsiteY92" fmla="*/ 2031006 h 4514324"/>
              <a:gd name="connsiteX93" fmla="*/ 7777213 w 8460606"/>
              <a:gd name="connsiteY93" fmla="*/ 2021381 h 4514324"/>
              <a:gd name="connsiteX94" fmla="*/ 7806089 w 8460606"/>
              <a:gd name="connsiteY94" fmla="*/ 2002131 h 4514324"/>
              <a:gd name="connsiteX95" fmla="*/ 7834964 w 8460606"/>
              <a:gd name="connsiteY95" fmla="*/ 1973255 h 4514324"/>
              <a:gd name="connsiteX96" fmla="*/ 7950468 w 8460606"/>
              <a:gd name="connsiteY96" fmla="*/ 1944379 h 4514324"/>
              <a:gd name="connsiteX97" fmla="*/ 7979343 w 8460606"/>
              <a:gd name="connsiteY97" fmla="*/ 1934754 h 4514324"/>
              <a:gd name="connsiteX98" fmla="*/ 8075596 w 8460606"/>
              <a:gd name="connsiteY98" fmla="*/ 1915503 h 4514324"/>
              <a:gd name="connsiteX99" fmla="*/ 8114097 w 8460606"/>
              <a:gd name="connsiteY99" fmla="*/ 1896253 h 4514324"/>
              <a:gd name="connsiteX100" fmla="*/ 8171849 w 8460606"/>
              <a:gd name="connsiteY100" fmla="*/ 1877002 h 4514324"/>
              <a:gd name="connsiteX101" fmla="*/ 8229600 w 8460606"/>
              <a:gd name="connsiteY101" fmla="*/ 1838501 h 4514324"/>
              <a:gd name="connsiteX102" fmla="*/ 8258476 w 8460606"/>
              <a:gd name="connsiteY102" fmla="*/ 1819251 h 4514324"/>
              <a:gd name="connsiteX103" fmla="*/ 8277726 w 8460606"/>
              <a:gd name="connsiteY103" fmla="*/ 1790375 h 4514324"/>
              <a:gd name="connsiteX104" fmla="*/ 8306602 w 8460606"/>
              <a:gd name="connsiteY104" fmla="*/ 1780750 h 4514324"/>
              <a:gd name="connsiteX105" fmla="*/ 8364354 w 8460606"/>
              <a:gd name="connsiteY105" fmla="*/ 1751874 h 4514324"/>
              <a:gd name="connsiteX106" fmla="*/ 8383604 w 8460606"/>
              <a:gd name="connsiteY106" fmla="*/ 1722998 h 4514324"/>
              <a:gd name="connsiteX107" fmla="*/ 8460606 w 8460606"/>
              <a:gd name="connsiteY107"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45179 w 8460606"/>
              <a:gd name="connsiteY65" fmla="*/ 336960 h 4514324"/>
              <a:gd name="connsiteX66" fmla="*/ 6593305 w 8460606"/>
              <a:gd name="connsiteY66" fmla="*/ 423587 h 4514324"/>
              <a:gd name="connsiteX67" fmla="*/ 6602931 w 8460606"/>
              <a:gd name="connsiteY67" fmla="*/ 452463 h 4514324"/>
              <a:gd name="connsiteX68" fmla="*/ 6631806 w 8460606"/>
              <a:gd name="connsiteY68" fmla="*/ 462089 h 4514324"/>
              <a:gd name="connsiteX69" fmla="*/ 6699183 w 8460606"/>
              <a:gd name="connsiteY69" fmla="*/ 548716 h 4514324"/>
              <a:gd name="connsiteX70" fmla="*/ 6737684 w 8460606"/>
              <a:gd name="connsiteY70" fmla="*/ 644969 h 4514324"/>
              <a:gd name="connsiteX71" fmla="*/ 6805061 w 8460606"/>
              <a:gd name="connsiteY71" fmla="*/ 827849 h 4514324"/>
              <a:gd name="connsiteX72" fmla="*/ 6833937 w 8460606"/>
              <a:gd name="connsiteY72" fmla="*/ 943352 h 4514324"/>
              <a:gd name="connsiteX73" fmla="*/ 6853188 w 8460606"/>
              <a:gd name="connsiteY73" fmla="*/ 1010729 h 4514324"/>
              <a:gd name="connsiteX74" fmla="*/ 6862813 w 8460606"/>
              <a:gd name="connsiteY74" fmla="*/ 1068480 h 4514324"/>
              <a:gd name="connsiteX75" fmla="*/ 6872438 w 8460606"/>
              <a:gd name="connsiteY75" fmla="*/ 1549743 h 4514324"/>
              <a:gd name="connsiteX76" fmla="*/ 6882063 w 8460606"/>
              <a:gd name="connsiteY76" fmla="*/ 1578619 h 4514324"/>
              <a:gd name="connsiteX77" fmla="*/ 6891689 w 8460606"/>
              <a:gd name="connsiteY77" fmla="*/ 1645996 h 4514324"/>
              <a:gd name="connsiteX78" fmla="*/ 6910939 w 8460606"/>
              <a:gd name="connsiteY78" fmla="*/ 1674872 h 4514324"/>
              <a:gd name="connsiteX79" fmla="*/ 6939815 w 8460606"/>
              <a:gd name="connsiteY79" fmla="*/ 1742249 h 4514324"/>
              <a:gd name="connsiteX80" fmla="*/ 6959065 w 8460606"/>
              <a:gd name="connsiteY80" fmla="*/ 1771124 h 4514324"/>
              <a:gd name="connsiteX81" fmla="*/ 6978316 w 8460606"/>
              <a:gd name="connsiteY81" fmla="*/ 1828876 h 4514324"/>
              <a:gd name="connsiteX82" fmla="*/ 7016817 w 8460606"/>
              <a:gd name="connsiteY82" fmla="*/ 1886627 h 4514324"/>
              <a:gd name="connsiteX83" fmla="*/ 7036068 w 8460606"/>
              <a:gd name="connsiteY83" fmla="*/ 1915503 h 4514324"/>
              <a:gd name="connsiteX84" fmla="*/ 7045693 w 8460606"/>
              <a:gd name="connsiteY84" fmla="*/ 1944379 h 4514324"/>
              <a:gd name="connsiteX85" fmla="*/ 7141945 w 8460606"/>
              <a:gd name="connsiteY85" fmla="*/ 2040632 h 4514324"/>
              <a:gd name="connsiteX86" fmla="*/ 7209322 w 8460606"/>
              <a:gd name="connsiteY86" fmla="*/ 2059882 h 4514324"/>
              <a:gd name="connsiteX87" fmla="*/ 7267074 w 8460606"/>
              <a:gd name="connsiteY87" fmla="*/ 2098383 h 4514324"/>
              <a:gd name="connsiteX88" fmla="*/ 7295950 w 8460606"/>
              <a:gd name="connsiteY88" fmla="*/ 2117634 h 4514324"/>
              <a:gd name="connsiteX89" fmla="*/ 7575082 w 8460606"/>
              <a:gd name="connsiteY89" fmla="*/ 2108009 h 4514324"/>
              <a:gd name="connsiteX90" fmla="*/ 7661710 w 8460606"/>
              <a:gd name="connsiteY90" fmla="*/ 2059882 h 4514324"/>
              <a:gd name="connsiteX91" fmla="*/ 7748337 w 8460606"/>
              <a:gd name="connsiteY91" fmla="*/ 2031006 h 4514324"/>
              <a:gd name="connsiteX92" fmla="*/ 7777213 w 8460606"/>
              <a:gd name="connsiteY92" fmla="*/ 2021381 h 4514324"/>
              <a:gd name="connsiteX93" fmla="*/ 7806089 w 8460606"/>
              <a:gd name="connsiteY93" fmla="*/ 2002131 h 4514324"/>
              <a:gd name="connsiteX94" fmla="*/ 7834964 w 8460606"/>
              <a:gd name="connsiteY94" fmla="*/ 1973255 h 4514324"/>
              <a:gd name="connsiteX95" fmla="*/ 7950468 w 8460606"/>
              <a:gd name="connsiteY95" fmla="*/ 1944379 h 4514324"/>
              <a:gd name="connsiteX96" fmla="*/ 7979343 w 8460606"/>
              <a:gd name="connsiteY96" fmla="*/ 1934754 h 4514324"/>
              <a:gd name="connsiteX97" fmla="*/ 8075596 w 8460606"/>
              <a:gd name="connsiteY97" fmla="*/ 1915503 h 4514324"/>
              <a:gd name="connsiteX98" fmla="*/ 8114097 w 8460606"/>
              <a:gd name="connsiteY98" fmla="*/ 1896253 h 4514324"/>
              <a:gd name="connsiteX99" fmla="*/ 8171849 w 8460606"/>
              <a:gd name="connsiteY99" fmla="*/ 1877002 h 4514324"/>
              <a:gd name="connsiteX100" fmla="*/ 8229600 w 8460606"/>
              <a:gd name="connsiteY100" fmla="*/ 1838501 h 4514324"/>
              <a:gd name="connsiteX101" fmla="*/ 8258476 w 8460606"/>
              <a:gd name="connsiteY101" fmla="*/ 1819251 h 4514324"/>
              <a:gd name="connsiteX102" fmla="*/ 8277726 w 8460606"/>
              <a:gd name="connsiteY102" fmla="*/ 1790375 h 4514324"/>
              <a:gd name="connsiteX103" fmla="*/ 8306602 w 8460606"/>
              <a:gd name="connsiteY103" fmla="*/ 1780750 h 4514324"/>
              <a:gd name="connsiteX104" fmla="*/ 8364354 w 8460606"/>
              <a:gd name="connsiteY104" fmla="*/ 1751874 h 4514324"/>
              <a:gd name="connsiteX105" fmla="*/ 8383604 w 8460606"/>
              <a:gd name="connsiteY105" fmla="*/ 1722998 h 4514324"/>
              <a:gd name="connsiteX106" fmla="*/ 8460606 w 8460606"/>
              <a:gd name="connsiteY106"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45179 w 8460606"/>
              <a:gd name="connsiteY65" fmla="*/ 336960 h 4514324"/>
              <a:gd name="connsiteX66" fmla="*/ 6593305 w 8460606"/>
              <a:gd name="connsiteY66" fmla="*/ 423587 h 4514324"/>
              <a:gd name="connsiteX67" fmla="*/ 6602931 w 8460606"/>
              <a:gd name="connsiteY67" fmla="*/ 452463 h 4514324"/>
              <a:gd name="connsiteX68" fmla="*/ 6631806 w 8460606"/>
              <a:gd name="connsiteY68" fmla="*/ 462089 h 4514324"/>
              <a:gd name="connsiteX69" fmla="*/ 6699183 w 8460606"/>
              <a:gd name="connsiteY69" fmla="*/ 548716 h 4514324"/>
              <a:gd name="connsiteX70" fmla="*/ 6737684 w 8460606"/>
              <a:gd name="connsiteY70" fmla="*/ 644969 h 4514324"/>
              <a:gd name="connsiteX71" fmla="*/ 6805061 w 8460606"/>
              <a:gd name="connsiteY71" fmla="*/ 827849 h 4514324"/>
              <a:gd name="connsiteX72" fmla="*/ 6853188 w 8460606"/>
              <a:gd name="connsiteY72" fmla="*/ 1010729 h 4514324"/>
              <a:gd name="connsiteX73" fmla="*/ 6862813 w 8460606"/>
              <a:gd name="connsiteY73" fmla="*/ 1068480 h 4514324"/>
              <a:gd name="connsiteX74" fmla="*/ 6872438 w 8460606"/>
              <a:gd name="connsiteY74" fmla="*/ 1549743 h 4514324"/>
              <a:gd name="connsiteX75" fmla="*/ 6882063 w 8460606"/>
              <a:gd name="connsiteY75" fmla="*/ 1578619 h 4514324"/>
              <a:gd name="connsiteX76" fmla="*/ 6891689 w 8460606"/>
              <a:gd name="connsiteY76" fmla="*/ 1645996 h 4514324"/>
              <a:gd name="connsiteX77" fmla="*/ 6910939 w 8460606"/>
              <a:gd name="connsiteY77" fmla="*/ 1674872 h 4514324"/>
              <a:gd name="connsiteX78" fmla="*/ 6939815 w 8460606"/>
              <a:gd name="connsiteY78" fmla="*/ 1742249 h 4514324"/>
              <a:gd name="connsiteX79" fmla="*/ 6959065 w 8460606"/>
              <a:gd name="connsiteY79" fmla="*/ 1771124 h 4514324"/>
              <a:gd name="connsiteX80" fmla="*/ 6978316 w 8460606"/>
              <a:gd name="connsiteY80" fmla="*/ 1828876 h 4514324"/>
              <a:gd name="connsiteX81" fmla="*/ 7016817 w 8460606"/>
              <a:gd name="connsiteY81" fmla="*/ 1886627 h 4514324"/>
              <a:gd name="connsiteX82" fmla="*/ 7036068 w 8460606"/>
              <a:gd name="connsiteY82" fmla="*/ 1915503 h 4514324"/>
              <a:gd name="connsiteX83" fmla="*/ 7045693 w 8460606"/>
              <a:gd name="connsiteY83" fmla="*/ 1944379 h 4514324"/>
              <a:gd name="connsiteX84" fmla="*/ 7141945 w 8460606"/>
              <a:gd name="connsiteY84" fmla="*/ 2040632 h 4514324"/>
              <a:gd name="connsiteX85" fmla="*/ 7209322 w 8460606"/>
              <a:gd name="connsiteY85" fmla="*/ 2059882 h 4514324"/>
              <a:gd name="connsiteX86" fmla="*/ 7267074 w 8460606"/>
              <a:gd name="connsiteY86" fmla="*/ 2098383 h 4514324"/>
              <a:gd name="connsiteX87" fmla="*/ 7295950 w 8460606"/>
              <a:gd name="connsiteY87" fmla="*/ 2117634 h 4514324"/>
              <a:gd name="connsiteX88" fmla="*/ 7575082 w 8460606"/>
              <a:gd name="connsiteY88" fmla="*/ 2108009 h 4514324"/>
              <a:gd name="connsiteX89" fmla="*/ 7661710 w 8460606"/>
              <a:gd name="connsiteY89" fmla="*/ 2059882 h 4514324"/>
              <a:gd name="connsiteX90" fmla="*/ 7748337 w 8460606"/>
              <a:gd name="connsiteY90" fmla="*/ 2031006 h 4514324"/>
              <a:gd name="connsiteX91" fmla="*/ 7777213 w 8460606"/>
              <a:gd name="connsiteY91" fmla="*/ 2021381 h 4514324"/>
              <a:gd name="connsiteX92" fmla="*/ 7806089 w 8460606"/>
              <a:gd name="connsiteY92" fmla="*/ 2002131 h 4514324"/>
              <a:gd name="connsiteX93" fmla="*/ 7834964 w 8460606"/>
              <a:gd name="connsiteY93" fmla="*/ 1973255 h 4514324"/>
              <a:gd name="connsiteX94" fmla="*/ 7950468 w 8460606"/>
              <a:gd name="connsiteY94" fmla="*/ 1944379 h 4514324"/>
              <a:gd name="connsiteX95" fmla="*/ 7979343 w 8460606"/>
              <a:gd name="connsiteY95" fmla="*/ 1934754 h 4514324"/>
              <a:gd name="connsiteX96" fmla="*/ 8075596 w 8460606"/>
              <a:gd name="connsiteY96" fmla="*/ 1915503 h 4514324"/>
              <a:gd name="connsiteX97" fmla="*/ 8114097 w 8460606"/>
              <a:gd name="connsiteY97" fmla="*/ 1896253 h 4514324"/>
              <a:gd name="connsiteX98" fmla="*/ 8171849 w 8460606"/>
              <a:gd name="connsiteY98" fmla="*/ 1877002 h 4514324"/>
              <a:gd name="connsiteX99" fmla="*/ 8229600 w 8460606"/>
              <a:gd name="connsiteY99" fmla="*/ 1838501 h 4514324"/>
              <a:gd name="connsiteX100" fmla="*/ 8258476 w 8460606"/>
              <a:gd name="connsiteY100" fmla="*/ 1819251 h 4514324"/>
              <a:gd name="connsiteX101" fmla="*/ 8277726 w 8460606"/>
              <a:gd name="connsiteY101" fmla="*/ 1790375 h 4514324"/>
              <a:gd name="connsiteX102" fmla="*/ 8306602 w 8460606"/>
              <a:gd name="connsiteY102" fmla="*/ 1780750 h 4514324"/>
              <a:gd name="connsiteX103" fmla="*/ 8364354 w 8460606"/>
              <a:gd name="connsiteY103" fmla="*/ 1751874 h 4514324"/>
              <a:gd name="connsiteX104" fmla="*/ 8383604 w 8460606"/>
              <a:gd name="connsiteY104" fmla="*/ 1722998 h 4514324"/>
              <a:gd name="connsiteX105" fmla="*/ 8460606 w 8460606"/>
              <a:gd name="connsiteY105"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45179 w 8460606"/>
              <a:gd name="connsiteY65" fmla="*/ 336960 h 4514324"/>
              <a:gd name="connsiteX66" fmla="*/ 6593305 w 8460606"/>
              <a:gd name="connsiteY66" fmla="*/ 423587 h 4514324"/>
              <a:gd name="connsiteX67" fmla="*/ 6602931 w 8460606"/>
              <a:gd name="connsiteY67" fmla="*/ 452463 h 4514324"/>
              <a:gd name="connsiteX68" fmla="*/ 6631806 w 8460606"/>
              <a:gd name="connsiteY68" fmla="*/ 462089 h 4514324"/>
              <a:gd name="connsiteX69" fmla="*/ 6737684 w 8460606"/>
              <a:gd name="connsiteY69" fmla="*/ 644969 h 4514324"/>
              <a:gd name="connsiteX70" fmla="*/ 6805061 w 8460606"/>
              <a:gd name="connsiteY70" fmla="*/ 827849 h 4514324"/>
              <a:gd name="connsiteX71" fmla="*/ 6853188 w 8460606"/>
              <a:gd name="connsiteY71" fmla="*/ 1010729 h 4514324"/>
              <a:gd name="connsiteX72" fmla="*/ 6862813 w 8460606"/>
              <a:gd name="connsiteY72" fmla="*/ 1068480 h 4514324"/>
              <a:gd name="connsiteX73" fmla="*/ 6872438 w 8460606"/>
              <a:gd name="connsiteY73" fmla="*/ 1549743 h 4514324"/>
              <a:gd name="connsiteX74" fmla="*/ 6882063 w 8460606"/>
              <a:gd name="connsiteY74" fmla="*/ 1578619 h 4514324"/>
              <a:gd name="connsiteX75" fmla="*/ 6891689 w 8460606"/>
              <a:gd name="connsiteY75" fmla="*/ 1645996 h 4514324"/>
              <a:gd name="connsiteX76" fmla="*/ 6910939 w 8460606"/>
              <a:gd name="connsiteY76" fmla="*/ 1674872 h 4514324"/>
              <a:gd name="connsiteX77" fmla="*/ 6939815 w 8460606"/>
              <a:gd name="connsiteY77" fmla="*/ 1742249 h 4514324"/>
              <a:gd name="connsiteX78" fmla="*/ 6959065 w 8460606"/>
              <a:gd name="connsiteY78" fmla="*/ 1771124 h 4514324"/>
              <a:gd name="connsiteX79" fmla="*/ 6978316 w 8460606"/>
              <a:gd name="connsiteY79" fmla="*/ 1828876 h 4514324"/>
              <a:gd name="connsiteX80" fmla="*/ 7016817 w 8460606"/>
              <a:gd name="connsiteY80" fmla="*/ 1886627 h 4514324"/>
              <a:gd name="connsiteX81" fmla="*/ 7036068 w 8460606"/>
              <a:gd name="connsiteY81" fmla="*/ 1915503 h 4514324"/>
              <a:gd name="connsiteX82" fmla="*/ 7045693 w 8460606"/>
              <a:gd name="connsiteY82" fmla="*/ 1944379 h 4514324"/>
              <a:gd name="connsiteX83" fmla="*/ 7141945 w 8460606"/>
              <a:gd name="connsiteY83" fmla="*/ 2040632 h 4514324"/>
              <a:gd name="connsiteX84" fmla="*/ 7209322 w 8460606"/>
              <a:gd name="connsiteY84" fmla="*/ 2059882 h 4514324"/>
              <a:gd name="connsiteX85" fmla="*/ 7267074 w 8460606"/>
              <a:gd name="connsiteY85" fmla="*/ 2098383 h 4514324"/>
              <a:gd name="connsiteX86" fmla="*/ 7295950 w 8460606"/>
              <a:gd name="connsiteY86" fmla="*/ 2117634 h 4514324"/>
              <a:gd name="connsiteX87" fmla="*/ 7575082 w 8460606"/>
              <a:gd name="connsiteY87" fmla="*/ 2108009 h 4514324"/>
              <a:gd name="connsiteX88" fmla="*/ 7661710 w 8460606"/>
              <a:gd name="connsiteY88" fmla="*/ 2059882 h 4514324"/>
              <a:gd name="connsiteX89" fmla="*/ 7748337 w 8460606"/>
              <a:gd name="connsiteY89" fmla="*/ 2031006 h 4514324"/>
              <a:gd name="connsiteX90" fmla="*/ 7777213 w 8460606"/>
              <a:gd name="connsiteY90" fmla="*/ 2021381 h 4514324"/>
              <a:gd name="connsiteX91" fmla="*/ 7806089 w 8460606"/>
              <a:gd name="connsiteY91" fmla="*/ 2002131 h 4514324"/>
              <a:gd name="connsiteX92" fmla="*/ 7834964 w 8460606"/>
              <a:gd name="connsiteY92" fmla="*/ 1973255 h 4514324"/>
              <a:gd name="connsiteX93" fmla="*/ 7950468 w 8460606"/>
              <a:gd name="connsiteY93" fmla="*/ 1944379 h 4514324"/>
              <a:gd name="connsiteX94" fmla="*/ 7979343 w 8460606"/>
              <a:gd name="connsiteY94" fmla="*/ 1934754 h 4514324"/>
              <a:gd name="connsiteX95" fmla="*/ 8075596 w 8460606"/>
              <a:gd name="connsiteY95" fmla="*/ 1915503 h 4514324"/>
              <a:gd name="connsiteX96" fmla="*/ 8114097 w 8460606"/>
              <a:gd name="connsiteY96" fmla="*/ 1896253 h 4514324"/>
              <a:gd name="connsiteX97" fmla="*/ 8171849 w 8460606"/>
              <a:gd name="connsiteY97" fmla="*/ 1877002 h 4514324"/>
              <a:gd name="connsiteX98" fmla="*/ 8229600 w 8460606"/>
              <a:gd name="connsiteY98" fmla="*/ 1838501 h 4514324"/>
              <a:gd name="connsiteX99" fmla="*/ 8258476 w 8460606"/>
              <a:gd name="connsiteY99" fmla="*/ 1819251 h 4514324"/>
              <a:gd name="connsiteX100" fmla="*/ 8277726 w 8460606"/>
              <a:gd name="connsiteY100" fmla="*/ 1790375 h 4514324"/>
              <a:gd name="connsiteX101" fmla="*/ 8306602 w 8460606"/>
              <a:gd name="connsiteY101" fmla="*/ 1780750 h 4514324"/>
              <a:gd name="connsiteX102" fmla="*/ 8364354 w 8460606"/>
              <a:gd name="connsiteY102" fmla="*/ 1751874 h 4514324"/>
              <a:gd name="connsiteX103" fmla="*/ 8383604 w 8460606"/>
              <a:gd name="connsiteY103" fmla="*/ 1722998 h 4514324"/>
              <a:gd name="connsiteX104" fmla="*/ 8460606 w 8460606"/>
              <a:gd name="connsiteY104"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45179 w 8460606"/>
              <a:gd name="connsiteY65" fmla="*/ 336960 h 4514324"/>
              <a:gd name="connsiteX66" fmla="*/ 6593305 w 8460606"/>
              <a:gd name="connsiteY66" fmla="*/ 423587 h 4514324"/>
              <a:gd name="connsiteX67" fmla="*/ 6602931 w 8460606"/>
              <a:gd name="connsiteY67" fmla="*/ 452463 h 4514324"/>
              <a:gd name="connsiteX68" fmla="*/ 6737684 w 8460606"/>
              <a:gd name="connsiteY68" fmla="*/ 644969 h 4514324"/>
              <a:gd name="connsiteX69" fmla="*/ 6805061 w 8460606"/>
              <a:gd name="connsiteY69" fmla="*/ 827849 h 4514324"/>
              <a:gd name="connsiteX70" fmla="*/ 6853188 w 8460606"/>
              <a:gd name="connsiteY70" fmla="*/ 1010729 h 4514324"/>
              <a:gd name="connsiteX71" fmla="*/ 6862813 w 8460606"/>
              <a:gd name="connsiteY71" fmla="*/ 1068480 h 4514324"/>
              <a:gd name="connsiteX72" fmla="*/ 6872438 w 8460606"/>
              <a:gd name="connsiteY72" fmla="*/ 1549743 h 4514324"/>
              <a:gd name="connsiteX73" fmla="*/ 6882063 w 8460606"/>
              <a:gd name="connsiteY73" fmla="*/ 1578619 h 4514324"/>
              <a:gd name="connsiteX74" fmla="*/ 6891689 w 8460606"/>
              <a:gd name="connsiteY74" fmla="*/ 1645996 h 4514324"/>
              <a:gd name="connsiteX75" fmla="*/ 6910939 w 8460606"/>
              <a:gd name="connsiteY75" fmla="*/ 1674872 h 4514324"/>
              <a:gd name="connsiteX76" fmla="*/ 6939815 w 8460606"/>
              <a:gd name="connsiteY76" fmla="*/ 1742249 h 4514324"/>
              <a:gd name="connsiteX77" fmla="*/ 6959065 w 8460606"/>
              <a:gd name="connsiteY77" fmla="*/ 1771124 h 4514324"/>
              <a:gd name="connsiteX78" fmla="*/ 6978316 w 8460606"/>
              <a:gd name="connsiteY78" fmla="*/ 1828876 h 4514324"/>
              <a:gd name="connsiteX79" fmla="*/ 7016817 w 8460606"/>
              <a:gd name="connsiteY79" fmla="*/ 1886627 h 4514324"/>
              <a:gd name="connsiteX80" fmla="*/ 7036068 w 8460606"/>
              <a:gd name="connsiteY80" fmla="*/ 1915503 h 4514324"/>
              <a:gd name="connsiteX81" fmla="*/ 7045693 w 8460606"/>
              <a:gd name="connsiteY81" fmla="*/ 1944379 h 4514324"/>
              <a:gd name="connsiteX82" fmla="*/ 7141945 w 8460606"/>
              <a:gd name="connsiteY82" fmla="*/ 2040632 h 4514324"/>
              <a:gd name="connsiteX83" fmla="*/ 7209322 w 8460606"/>
              <a:gd name="connsiteY83" fmla="*/ 2059882 h 4514324"/>
              <a:gd name="connsiteX84" fmla="*/ 7267074 w 8460606"/>
              <a:gd name="connsiteY84" fmla="*/ 2098383 h 4514324"/>
              <a:gd name="connsiteX85" fmla="*/ 7295950 w 8460606"/>
              <a:gd name="connsiteY85" fmla="*/ 2117634 h 4514324"/>
              <a:gd name="connsiteX86" fmla="*/ 7575082 w 8460606"/>
              <a:gd name="connsiteY86" fmla="*/ 2108009 h 4514324"/>
              <a:gd name="connsiteX87" fmla="*/ 7661710 w 8460606"/>
              <a:gd name="connsiteY87" fmla="*/ 2059882 h 4514324"/>
              <a:gd name="connsiteX88" fmla="*/ 7748337 w 8460606"/>
              <a:gd name="connsiteY88" fmla="*/ 2031006 h 4514324"/>
              <a:gd name="connsiteX89" fmla="*/ 7777213 w 8460606"/>
              <a:gd name="connsiteY89" fmla="*/ 2021381 h 4514324"/>
              <a:gd name="connsiteX90" fmla="*/ 7806089 w 8460606"/>
              <a:gd name="connsiteY90" fmla="*/ 2002131 h 4514324"/>
              <a:gd name="connsiteX91" fmla="*/ 7834964 w 8460606"/>
              <a:gd name="connsiteY91" fmla="*/ 1973255 h 4514324"/>
              <a:gd name="connsiteX92" fmla="*/ 7950468 w 8460606"/>
              <a:gd name="connsiteY92" fmla="*/ 1944379 h 4514324"/>
              <a:gd name="connsiteX93" fmla="*/ 7979343 w 8460606"/>
              <a:gd name="connsiteY93" fmla="*/ 1934754 h 4514324"/>
              <a:gd name="connsiteX94" fmla="*/ 8075596 w 8460606"/>
              <a:gd name="connsiteY94" fmla="*/ 1915503 h 4514324"/>
              <a:gd name="connsiteX95" fmla="*/ 8114097 w 8460606"/>
              <a:gd name="connsiteY95" fmla="*/ 1896253 h 4514324"/>
              <a:gd name="connsiteX96" fmla="*/ 8171849 w 8460606"/>
              <a:gd name="connsiteY96" fmla="*/ 1877002 h 4514324"/>
              <a:gd name="connsiteX97" fmla="*/ 8229600 w 8460606"/>
              <a:gd name="connsiteY97" fmla="*/ 1838501 h 4514324"/>
              <a:gd name="connsiteX98" fmla="*/ 8258476 w 8460606"/>
              <a:gd name="connsiteY98" fmla="*/ 1819251 h 4514324"/>
              <a:gd name="connsiteX99" fmla="*/ 8277726 w 8460606"/>
              <a:gd name="connsiteY99" fmla="*/ 1790375 h 4514324"/>
              <a:gd name="connsiteX100" fmla="*/ 8306602 w 8460606"/>
              <a:gd name="connsiteY100" fmla="*/ 1780750 h 4514324"/>
              <a:gd name="connsiteX101" fmla="*/ 8364354 w 8460606"/>
              <a:gd name="connsiteY101" fmla="*/ 1751874 h 4514324"/>
              <a:gd name="connsiteX102" fmla="*/ 8383604 w 8460606"/>
              <a:gd name="connsiteY102" fmla="*/ 1722998 h 4514324"/>
              <a:gd name="connsiteX103" fmla="*/ 8460606 w 8460606"/>
              <a:gd name="connsiteY103"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6939815 w 8460606"/>
              <a:gd name="connsiteY75" fmla="*/ 1742249 h 4514324"/>
              <a:gd name="connsiteX76" fmla="*/ 6959065 w 8460606"/>
              <a:gd name="connsiteY76" fmla="*/ 1771124 h 4514324"/>
              <a:gd name="connsiteX77" fmla="*/ 6978316 w 8460606"/>
              <a:gd name="connsiteY77" fmla="*/ 1828876 h 4514324"/>
              <a:gd name="connsiteX78" fmla="*/ 7016817 w 8460606"/>
              <a:gd name="connsiteY78" fmla="*/ 1886627 h 4514324"/>
              <a:gd name="connsiteX79" fmla="*/ 7036068 w 8460606"/>
              <a:gd name="connsiteY79" fmla="*/ 1915503 h 4514324"/>
              <a:gd name="connsiteX80" fmla="*/ 7045693 w 8460606"/>
              <a:gd name="connsiteY80" fmla="*/ 1944379 h 4514324"/>
              <a:gd name="connsiteX81" fmla="*/ 7141945 w 8460606"/>
              <a:gd name="connsiteY81" fmla="*/ 2040632 h 4514324"/>
              <a:gd name="connsiteX82" fmla="*/ 7209322 w 8460606"/>
              <a:gd name="connsiteY82" fmla="*/ 2059882 h 4514324"/>
              <a:gd name="connsiteX83" fmla="*/ 7267074 w 8460606"/>
              <a:gd name="connsiteY83" fmla="*/ 2098383 h 4514324"/>
              <a:gd name="connsiteX84" fmla="*/ 7295950 w 8460606"/>
              <a:gd name="connsiteY84" fmla="*/ 2117634 h 4514324"/>
              <a:gd name="connsiteX85" fmla="*/ 7575082 w 8460606"/>
              <a:gd name="connsiteY85" fmla="*/ 2108009 h 4514324"/>
              <a:gd name="connsiteX86" fmla="*/ 7661710 w 8460606"/>
              <a:gd name="connsiteY86" fmla="*/ 2059882 h 4514324"/>
              <a:gd name="connsiteX87" fmla="*/ 7748337 w 8460606"/>
              <a:gd name="connsiteY87" fmla="*/ 2031006 h 4514324"/>
              <a:gd name="connsiteX88" fmla="*/ 7777213 w 8460606"/>
              <a:gd name="connsiteY88" fmla="*/ 2021381 h 4514324"/>
              <a:gd name="connsiteX89" fmla="*/ 7806089 w 8460606"/>
              <a:gd name="connsiteY89" fmla="*/ 2002131 h 4514324"/>
              <a:gd name="connsiteX90" fmla="*/ 7834964 w 8460606"/>
              <a:gd name="connsiteY90" fmla="*/ 1973255 h 4514324"/>
              <a:gd name="connsiteX91" fmla="*/ 7950468 w 8460606"/>
              <a:gd name="connsiteY91" fmla="*/ 1944379 h 4514324"/>
              <a:gd name="connsiteX92" fmla="*/ 7979343 w 8460606"/>
              <a:gd name="connsiteY92" fmla="*/ 1934754 h 4514324"/>
              <a:gd name="connsiteX93" fmla="*/ 8075596 w 8460606"/>
              <a:gd name="connsiteY93" fmla="*/ 1915503 h 4514324"/>
              <a:gd name="connsiteX94" fmla="*/ 8114097 w 8460606"/>
              <a:gd name="connsiteY94" fmla="*/ 1896253 h 4514324"/>
              <a:gd name="connsiteX95" fmla="*/ 8171849 w 8460606"/>
              <a:gd name="connsiteY95" fmla="*/ 1877002 h 4514324"/>
              <a:gd name="connsiteX96" fmla="*/ 8229600 w 8460606"/>
              <a:gd name="connsiteY96" fmla="*/ 1838501 h 4514324"/>
              <a:gd name="connsiteX97" fmla="*/ 8258476 w 8460606"/>
              <a:gd name="connsiteY97" fmla="*/ 1819251 h 4514324"/>
              <a:gd name="connsiteX98" fmla="*/ 8277726 w 8460606"/>
              <a:gd name="connsiteY98" fmla="*/ 1790375 h 4514324"/>
              <a:gd name="connsiteX99" fmla="*/ 8306602 w 8460606"/>
              <a:gd name="connsiteY99" fmla="*/ 1780750 h 4514324"/>
              <a:gd name="connsiteX100" fmla="*/ 8364354 w 8460606"/>
              <a:gd name="connsiteY100" fmla="*/ 1751874 h 4514324"/>
              <a:gd name="connsiteX101" fmla="*/ 8383604 w 8460606"/>
              <a:gd name="connsiteY101" fmla="*/ 1722998 h 4514324"/>
              <a:gd name="connsiteX102" fmla="*/ 8460606 w 8460606"/>
              <a:gd name="connsiteY102"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6939815 w 8460606"/>
              <a:gd name="connsiteY75" fmla="*/ 1742249 h 4514324"/>
              <a:gd name="connsiteX76" fmla="*/ 6959065 w 8460606"/>
              <a:gd name="connsiteY76" fmla="*/ 1771124 h 4514324"/>
              <a:gd name="connsiteX77" fmla="*/ 6978316 w 8460606"/>
              <a:gd name="connsiteY77" fmla="*/ 1828876 h 4514324"/>
              <a:gd name="connsiteX78" fmla="*/ 7016817 w 8460606"/>
              <a:gd name="connsiteY78" fmla="*/ 1886627 h 4514324"/>
              <a:gd name="connsiteX79" fmla="*/ 7036068 w 8460606"/>
              <a:gd name="connsiteY79" fmla="*/ 1915503 h 4514324"/>
              <a:gd name="connsiteX80" fmla="*/ 7141945 w 8460606"/>
              <a:gd name="connsiteY80" fmla="*/ 2040632 h 4514324"/>
              <a:gd name="connsiteX81" fmla="*/ 7209322 w 8460606"/>
              <a:gd name="connsiteY81" fmla="*/ 2059882 h 4514324"/>
              <a:gd name="connsiteX82" fmla="*/ 7267074 w 8460606"/>
              <a:gd name="connsiteY82" fmla="*/ 2098383 h 4514324"/>
              <a:gd name="connsiteX83" fmla="*/ 7295950 w 8460606"/>
              <a:gd name="connsiteY83" fmla="*/ 2117634 h 4514324"/>
              <a:gd name="connsiteX84" fmla="*/ 7575082 w 8460606"/>
              <a:gd name="connsiteY84" fmla="*/ 2108009 h 4514324"/>
              <a:gd name="connsiteX85" fmla="*/ 7661710 w 8460606"/>
              <a:gd name="connsiteY85" fmla="*/ 2059882 h 4514324"/>
              <a:gd name="connsiteX86" fmla="*/ 7748337 w 8460606"/>
              <a:gd name="connsiteY86" fmla="*/ 2031006 h 4514324"/>
              <a:gd name="connsiteX87" fmla="*/ 7777213 w 8460606"/>
              <a:gd name="connsiteY87" fmla="*/ 2021381 h 4514324"/>
              <a:gd name="connsiteX88" fmla="*/ 7806089 w 8460606"/>
              <a:gd name="connsiteY88" fmla="*/ 2002131 h 4514324"/>
              <a:gd name="connsiteX89" fmla="*/ 7834964 w 8460606"/>
              <a:gd name="connsiteY89" fmla="*/ 1973255 h 4514324"/>
              <a:gd name="connsiteX90" fmla="*/ 7950468 w 8460606"/>
              <a:gd name="connsiteY90" fmla="*/ 1944379 h 4514324"/>
              <a:gd name="connsiteX91" fmla="*/ 7979343 w 8460606"/>
              <a:gd name="connsiteY91" fmla="*/ 1934754 h 4514324"/>
              <a:gd name="connsiteX92" fmla="*/ 8075596 w 8460606"/>
              <a:gd name="connsiteY92" fmla="*/ 1915503 h 4514324"/>
              <a:gd name="connsiteX93" fmla="*/ 8114097 w 8460606"/>
              <a:gd name="connsiteY93" fmla="*/ 1896253 h 4514324"/>
              <a:gd name="connsiteX94" fmla="*/ 8171849 w 8460606"/>
              <a:gd name="connsiteY94" fmla="*/ 1877002 h 4514324"/>
              <a:gd name="connsiteX95" fmla="*/ 8229600 w 8460606"/>
              <a:gd name="connsiteY95" fmla="*/ 1838501 h 4514324"/>
              <a:gd name="connsiteX96" fmla="*/ 8258476 w 8460606"/>
              <a:gd name="connsiteY96" fmla="*/ 1819251 h 4514324"/>
              <a:gd name="connsiteX97" fmla="*/ 8277726 w 8460606"/>
              <a:gd name="connsiteY97" fmla="*/ 1790375 h 4514324"/>
              <a:gd name="connsiteX98" fmla="*/ 8306602 w 8460606"/>
              <a:gd name="connsiteY98" fmla="*/ 1780750 h 4514324"/>
              <a:gd name="connsiteX99" fmla="*/ 8364354 w 8460606"/>
              <a:gd name="connsiteY99" fmla="*/ 1751874 h 4514324"/>
              <a:gd name="connsiteX100" fmla="*/ 8383604 w 8460606"/>
              <a:gd name="connsiteY100" fmla="*/ 1722998 h 4514324"/>
              <a:gd name="connsiteX101" fmla="*/ 8460606 w 8460606"/>
              <a:gd name="connsiteY101"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6939815 w 8460606"/>
              <a:gd name="connsiteY75" fmla="*/ 1742249 h 4514324"/>
              <a:gd name="connsiteX76" fmla="*/ 6978316 w 8460606"/>
              <a:gd name="connsiteY76" fmla="*/ 1828876 h 4514324"/>
              <a:gd name="connsiteX77" fmla="*/ 7016817 w 8460606"/>
              <a:gd name="connsiteY77" fmla="*/ 1886627 h 4514324"/>
              <a:gd name="connsiteX78" fmla="*/ 7036068 w 8460606"/>
              <a:gd name="connsiteY78" fmla="*/ 1915503 h 4514324"/>
              <a:gd name="connsiteX79" fmla="*/ 7141945 w 8460606"/>
              <a:gd name="connsiteY79" fmla="*/ 2040632 h 4514324"/>
              <a:gd name="connsiteX80" fmla="*/ 7209322 w 8460606"/>
              <a:gd name="connsiteY80" fmla="*/ 2059882 h 4514324"/>
              <a:gd name="connsiteX81" fmla="*/ 7267074 w 8460606"/>
              <a:gd name="connsiteY81" fmla="*/ 2098383 h 4514324"/>
              <a:gd name="connsiteX82" fmla="*/ 7295950 w 8460606"/>
              <a:gd name="connsiteY82" fmla="*/ 2117634 h 4514324"/>
              <a:gd name="connsiteX83" fmla="*/ 7575082 w 8460606"/>
              <a:gd name="connsiteY83" fmla="*/ 2108009 h 4514324"/>
              <a:gd name="connsiteX84" fmla="*/ 7661710 w 8460606"/>
              <a:gd name="connsiteY84" fmla="*/ 2059882 h 4514324"/>
              <a:gd name="connsiteX85" fmla="*/ 7748337 w 8460606"/>
              <a:gd name="connsiteY85" fmla="*/ 2031006 h 4514324"/>
              <a:gd name="connsiteX86" fmla="*/ 7777213 w 8460606"/>
              <a:gd name="connsiteY86" fmla="*/ 2021381 h 4514324"/>
              <a:gd name="connsiteX87" fmla="*/ 7806089 w 8460606"/>
              <a:gd name="connsiteY87" fmla="*/ 2002131 h 4514324"/>
              <a:gd name="connsiteX88" fmla="*/ 7834964 w 8460606"/>
              <a:gd name="connsiteY88" fmla="*/ 1973255 h 4514324"/>
              <a:gd name="connsiteX89" fmla="*/ 7950468 w 8460606"/>
              <a:gd name="connsiteY89" fmla="*/ 1944379 h 4514324"/>
              <a:gd name="connsiteX90" fmla="*/ 7979343 w 8460606"/>
              <a:gd name="connsiteY90" fmla="*/ 1934754 h 4514324"/>
              <a:gd name="connsiteX91" fmla="*/ 8075596 w 8460606"/>
              <a:gd name="connsiteY91" fmla="*/ 1915503 h 4514324"/>
              <a:gd name="connsiteX92" fmla="*/ 8114097 w 8460606"/>
              <a:gd name="connsiteY92" fmla="*/ 1896253 h 4514324"/>
              <a:gd name="connsiteX93" fmla="*/ 8171849 w 8460606"/>
              <a:gd name="connsiteY93" fmla="*/ 1877002 h 4514324"/>
              <a:gd name="connsiteX94" fmla="*/ 8229600 w 8460606"/>
              <a:gd name="connsiteY94" fmla="*/ 1838501 h 4514324"/>
              <a:gd name="connsiteX95" fmla="*/ 8258476 w 8460606"/>
              <a:gd name="connsiteY95" fmla="*/ 1819251 h 4514324"/>
              <a:gd name="connsiteX96" fmla="*/ 8277726 w 8460606"/>
              <a:gd name="connsiteY96" fmla="*/ 1790375 h 4514324"/>
              <a:gd name="connsiteX97" fmla="*/ 8306602 w 8460606"/>
              <a:gd name="connsiteY97" fmla="*/ 1780750 h 4514324"/>
              <a:gd name="connsiteX98" fmla="*/ 8364354 w 8460606"/>
              <a:gd name="connsiteY98" fmla="*/ 1751874 h 4514324"/>
              <a:gd name="connsiteX99" fmla="*/ 8383604 w 8460606"/>
              <a:gd name="connsiteY99" fmla="*/ 1722998 h 4514324"/>
              <a:gd name="connsiteX100" fmla="*/ 8460606 w 8460606"/>
              <a:gd name="connsiteY100"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6978316 w 8460606"/>
              <a:gd name="connsiteY75" fmla="*/ 1828876 h 4514324"/>
              <a:gd name="connsiteX76" fmla="*/ 7016817 w 8460606"/>
              <a:gd name="connsiteY76" fmla="*/ 1886627 h 4514324"/>
              <a:gd name="connsiteX77" fmla="*/ 7036068 w 8460606"/>
              <a:gd name="connsiteY77" fmla="*/ 1915503 h 4514324"/>
              <a:gd name="connsiteX78" fmla="*/ 7141945 w 8460606"/>
              <a:gd name="connsiteY78" fmla="*/ 2040632 h 4514324"/>
              <a:gd name="connsiteX79" fmla="*/ 7209322 w 8460606"/>
              <a:gd name="connsiteY79" fmla="*/ 2059882 h 4514324"/>
              <a:gd name="connsiteX80" fmla="*/ 7267074 w 8460606"/>
              <a:gd name="connsiteY80" fmla="*/ 2098383 h 4514324"/>
              <a:gd name="connsiteX81" fmla="*/ 7295950 w 8460606"/>
              <a:gd name="connsiteY81" fmla="*/ 2117634 h 4514324"/>
              <a:gd name="connsiteX82" fmla="*/ 7575082 w 8460606"/>
              <a:gd name="connsiteY82" fmla="*/ 2108009 h 4514324"/>
              <a:gd name="connsiteX83" fmla="*/ 7661710 w 8460606"/>
              <a:gd name="connsiteY83" fmla="*/ 2059882 h 4514324"/>
              <a:gd name="connsiteX84" fmla="*/ 7748337 w 8460606"/>
              <a:gd name="connsiteY84" fmla="*/ 2031006 h 4514324"/>
              <a:gd name="connsiteX85" fmla="*/ 7777213 w 8460606"/>
              <a:gd name="connsiteY85" fmla="*/ 2021381 h 4514324"/>
              <a:gd name="connsiteX86" fmla="*/ 7806089 w 8460606"/>
              <a:gd name="connsiteY86" fmla="*/ 2002131 h 4514324"/>
              <a:gd name="connsiteX87" fmla="*/ 7834964 w 8460606"/>
              <a:gd name="connsiteY87" fmla="*/ 1973255 h 4514324"/>
              <a:gd name="connsiteX88" fmla="*/ 7950468 w 8460606"/>
              <a:gd name="connsiteY88" fmla="*/ 1944379 h 4514324"/>
              <a:gd name="connsiteX89" fmla="*/ 7979343 w 8460606"/>
              <a:gd name="connsiteY89" fmla="*/ 1934754 h 4514324"/>
              <a:gd name="connsiteX90" fmla="*/ 8075596 w 8460606"/>
              <a:gd name="connsiteY90" fmla="*/ 1915503 h 4514324"/>
              <a:gd name="connsiteX91" fmla="*/ 8114097 w 8460606"/>
              <a:gd name="connsiteY91" fmla="*/ 1896253 h 4514324"/>
              <a:gd name="connsiteX92" fmla="*/ 8171849 w 8460606"/>
              <a:gd name="connsiteY92" fmla="*/ 1877002 h 4514324"/>
              <a:gd name="connsiteX93" fmla="*/ 8229600 w 8460606"/>
              <a:gd name="connsiteY93" fmla="*/ 1838501 h 4514324"/>
              <a:gd name="connsiteX94" fmla="*/ 8258476 w 8460606"/>
              <a:gd name="connsiteY94" fmla="*/ 1819251 h 4514324"/>
              <a:gd name="connsiteX95" fmla="*/ 8277726 w 8460606"/>
              <a:gd name="connsiteY95" fmla="*/ 1790375 h 4514324"/>
              <a:gd name="connsiteX96" fmla="*/ 8306602 w 8460606"/>
              <a:gd name="connsiteY96" fmla="*/ 1780750 h 4514324"/>
              <a:gd name="connsiteX97" fmla="*/ 8364354 w 8460606"/>
              <a:gd name="connsiteY97" fmla="*/ 1751874 h 4514324"/>
              <a:gd name="connsiteX98" fmla="*/ 8383604 w 8460606"/>
              <a:gd name="connsiteY98" fmla="*/ 1722998 h 4514324"/>
              <a:gd name="connsiteX99" fmla="*/ 8460606 w 8460606"/>
              <a:gd name="connsiteY99"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036068 w 8460606"/>
              <a:gd name="connsiteY76" fmla="*/ 1915503 h 4514324"/>
              <a:gd name="connsiteX77" fmla="*/ 7141945 w 8460606"/>
              <a:gd name="connsiteY77" fmla="*/ 2040632 h 4514324"/>
              <a:gd name="connsiteX78" fmla="*/ 7209322 w 8460606"/>
              <a:gd name="connsiteY78" fmla="*/ 2059882 h 4514324"/>
              <a:gd name="connsiteX79" fmla="*/ 7267074 w 8460606"/>
              <a:gd name="connsiteY79" fmla="*/ 2098383 h 4514324"/>
              <a:gd name="connsiteX80" fmla="*/ 7295950 w 8460606"/>
              <a:gd name="connsiteY80" fmla="*/ 2117634 h 4514324"/>
              <a:gd name="connsiteX81" fmla="*/ 7575082 w 8460606"/>
              <a:gd name="connsiteY81" fmla="*/ 2108009 h 4514324"/>
              <a:gd name="connsiteX82" fmla="*/ 7661710 w 8460606"/>
              <a:gd name="connsiteY82" fmla="*/ 2059882 h 4514324"/>
              <a:gd name="connsiteX83" fmla="*/ 7748337 w 8460606"/>
              <a:gd name="connsiteY83" fmla="*/ 2031006 h 4514324"/>
              <a:gd name="connsiteX84" fmla="*/ 7777213 w 8460606"/>
              <a:gd name="connsiteY84" fmla="*/ 2021381 h 4514324"/>
              <a:gd name="connsiteX85" fmla="*/ 7806089 w 8460606"/>
              <a:gd name="connsiteY85" fmla="*/ 2002131 h 4514324"/>
              <a:gd name="connsiteX86" fmla="*/ 7834964 w 8460606"/>
              <a:gd name="connsiteY86" fmla="*/ 1973255 h 4514324"/>
              <a:gd name="connsiteX87" fmla="*/ 7950468 w 8460606"/>
              <a:gd name="connsiteY87" fmla="*/ 1944379 h 4514324"/>
              <a:gd name="connsiteX88" fmla="*/ 7979343 w 8460606"/>
              <a:gd name="connsiteY88" fmla="*/ 1934754 h 4514324"/>
              <a:gd name="connsiteX89" fmla="*/ 8075596 w 8460606"/>
              <a:gd name="connsiteY89" fmla="*/ 1915503 h 4514324"/>
              <a:gd name="connsiteX90" fmla="*/ 8114097 w 8460606"/>
              <a:gd name="connsiteY90" fmla="*/ 1896253 h 4514324"/>
              <a:gd name="connsiteX91" fmla="*/ 8171849 w 8460606"/>
              <a:gd name="connsiteY91" fmla="*/ 1877002 h 4514324"/>
              <a:gd name="connsiteX92" fmla="*/ 8229600 w 8460606"/>
              <a:gd name="connsiteY92" fmla="*/ 1838501 h 4514324"/>
              <a:gd name="connsiteX93" fmla="*/ 8258476 w 8460606"/>
              <a:gd name="connsiteY93" fmla="*/ 1819251 h 4514324"/>
              <a:gd name="connsiteX94" fmla="*/ 8277726 w 8460606"/>
              <a:gd name="connsiteY94" fmla="*/ 1790375 h 4514324"/>
              <a:gd name="connsiteX95" fmla="*/ 8306602 w 8460606"/>
              <a:gd name="connsiteY95" fmla="*/ 1780750 h 4514324"/>
              <a:gd name="connsiteX96" fmla="*/ 8364354 w 8460606"/>
              <a:gd name="connsiteY96" fmla="*/ 1751874 h 4514324"/>
              <a:gd name="connsiteX97" fmla="*/ 8383604 w 8460606"/>
              <a:gd name="connsiteY97" fmla="*/ 1722998 h 4514324"/>
              <a:gd name="connsiteX98" fmla="*/ 8460606 w 8460606"/>
              <a:gd name="connsiteY98"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141945 w 8460606"/>
              <a:gd name="connsiteY76" fmla="*/ 2040632 h 4514324"/>
              <a:gd name="connsiteX77" fmla="*/ 7209322 w 8460606"/>
              <a:gd name="connsiteY77" fmla="*/ 2059882 h 4514324"/>
              <a:gd name="connsiteX78" fmla="*/ 7267074 w 8460606"/>
              <a:gd name="connsiteY78" fmla="*/ 2098383 h 4514324"/>
              <a:gd name="connsiteX79" fmla="*/ 7295950 w 8460606"/>
              <a:gd name="connsiteY79" fmla="*/ 2117634 h 4514324"/>
              <a:gd name="connsiteX80" fmla="*/ 7575082 w 8460606"/>
              <a:gd name="connsiteY80" fmla="*/ 2108009 h 4514324"/>
              <a:gd name="connsiteX81" fmla="*/ 7661710 w 8460606"/>
              <a:gd name="connsiteY81" fmla="*/ 2059882 h 4514324"/>
              <a:gd name="connsiteX82" fmla="*/ 7748337 w 8460606"/>
              <a:gd name="connsiteY82" fmla="*/ 2031006 h 4514324"/>
              <a:gd name="connsiteX83" fmla="*/ 7777213 w 8460606"/>
              <a:gd name="connsiteY83" fmla="*/ 2021381 h 4514324"/>
              <a:gd name="connsiteX84" fmla="*/ 7806089 w 8460606"/>
              <a:gd name="connsiteY84" fmla="*/ 2002131 h 4514324"/>
              <a:gd name="connsiteX85" fmla="*/ 7834964 w 8460606"/>
              <a:gd name="connsiteY85" fmla="*/ 1973255 h 4514324"/>
              <a:gd name="connsiteX86" fmla="*/ 7950468 w 8460606"/>
              <a:gd name="connsiteY86" fmla="*/ 1944379 h 4514324"/>
              <a:gd name="connsiteX87" fmla="*/ 7979343 w 8460606"/>
              <a:gd name="connsiteY87" fmla="*/ 1934754 h 4514324"/>
              <a:gd name="connsiteX88" fmla="*/ 8075596 w 8460606"/>
              <a:gd name="connsiteY88" fmla="*/ 1915503 h 4514324"/>
              <a:gd name="connsiteX89" fmla="*/ 8114097 w 8460606"/>
              <a:gd name="connsiteY89" fmla="*/ 1896253 h 4514324"/>
              <a:gd name="connsiteX90" fmla="*/ 8171849 w 8460606"/>
              <a:gd name="connsiteY90" fmla="*/ 1877002 h 4514324"/>
              <a:gd name="connsiteX91" fmla="*/ 8229600 w 8460606"/>
              <a:gd name="connsiteY91" fmla="*/ 1838501 h 4514324"/>
              <a:gd name="connsiteX92" fmla="*/ 8258476 w 8460606"/>
              <a:gd name="connsiteY92" fmla="*/ 1819251 h 4514324"/>
              <a:gd name="connsiteX93" fmla="*/ 8277726 w 8460606"/>
              <a:gd name="connsiteY93" fmla="*/ 1790375 h 4514324"/>
              <a:gd name="connsiteX94" fmla="*/ 8306602 w 8460606"/>
              <a:gd name="connsiteY94" fmla="*/ 1780750 h 4514324"/>
              <a:gd name="connsiteX95" fmla="*/ 8364354 w 8460606"/>
              <a:gd name="connsiteY95" fmla="*/ 1751874 h 4514324"/>
              <a:gd name="connsiteX96" fmla="*/ 8383604 w 8460606"/>
              <a:gd name="connsiteY96" fmla="*/ 1722998 h 4514324"/>
              <a:gd name="connsiteX97" fmla="*/ 8460606 w 8460606"/>
              <a:gd name="connsiteY97"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09322 w 8460606"/>
              <a:gd name="connsiteY76" fmla="*/ 2059882 h 4514324"/>
              <a:gd name="connsiteX77" fmla="*/ 7267074 w 8460606"/>
              <a:gd name="connsiteY77" fmla="*/ 2098383 h 4514324"/>
              <a:gd name="connsiteX78" fmla="*/ 7295950 w 8460606"/>
              <a:gd name="connsiteY78" fmla="*/ 2117634 h 4514324"/>
              <a:gd name="connsiteX79" fmla="*/ 7575082 w 8460606"/>
              <a:gd name="connsiteY79" fmla="*/ 2108009 h 4514324"/>
              <a:gd name="connsiteX80" fmla="*/ 7661710 w 8460606"/>
              <a:gd name="connsiteY80" fmla="*/ 2059882 h 4514324"/>
              <a:gd name="connsiteX81" fmla="*/ 7748337 w 8460606"/>
              <a:gd name="connsiteY81" fmla="*/ 2031006 h 4514324"/>
              <a:gd name="connsiteX82" fmla="*/ 7777213 w 8460606"/>
              <a:gd name="connsiteY82" fmla="*/ 2021381 h 4514324"/>
              <a:gd name="connsiteX83" fmla="*/ 7806089 w 8460606"/>
              <a:gd name="connsiteY83" fmla="*/ 2002131 h 4514324"/>
              <a:gd name="connsiteX84" fmla="*/ 7834964 w 8460606"/>
              <a:gd name="connsiteY84" fmla="*/ 1973255 h 4514324"/>
              <a:gd name="connsiteX85" fmla="*/ 7950468 w 8460606"/>
              <a:gd name="connsiteY85" fmla="*/ 1944379 h 4514324"/>
              <a:gd name="connsiteX86" fmla="*/ 7979343 w 8460606"/>
              <a:gd name="connsiteY86" fmla="*/ 1934754 h 4514324"/>
              <a:gd name="connsiteX87" fmla="*/ 8075596 w 8460606"/>
              <a:gd name="connsiteY87" fmla="*/ 1915503 h 4514324"/>
              <a:gd name="connsiteX88" fmla="*/ 8114097 w 8460606"/>
              <a:gd name="connsiteY88" fmla="*/ 1896253 h 4514324"/>
              <a:gd name="connsiteX89" fmla="*/ 8171849 w 8460606"/>
              <a:gd name="connsiteY89" fmla="*/ 1877002 h 4514324"/>
              <a:gd name="connsiteX90" fmla="*/ 8229600 w 8460606"/>
              <a:gd name="connsiteY90" fmla="*/ 1838501 h 4514324"/>
              <a:gd name="connsiteX91" fmla="*/ 8258476 w 8460606"/>
              <a:gd name="connsiteY91" fmla="*/ 1819251 h 4514324"/>
              <a:gd name="connsiteX92" fmla="*/ 8277726 w 8460606"/>
              <a:gd name="connsiteY92" fmla="*/ 1790375 h 4514324"/>
              <a:gd name="connsiteX93" fmla="*/ 8306602 w 8460606"/>
              <a:gd name="connsiteY93" fmla="*/ 1780750 h 4514324"/>
              <a:gd name="connsiteX94" fmla="*/ 8364354 w 8460606"/>
              <a:gd name="connsiteY94" fmla="*/ 1751874 h 4514324"/>
              <a:gd name="connsiteX95" fmla="*/ 8383604 w 8460606"/>
              <a:gd name="connsiteY95" fmla="*/ 1722998 h 4514324"/>
              <a:gd name="connsiteX96" fmla="*/ 8460606 w 8460606"/>
              <a:gd name="connsiteY96"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7777213 w 8460606"/>
              <a:gd name="connsiteY81" fmla="*/ 2021381 h 4514324"/>
              <a:gd name="connsiteX82" fmla="*/ 7806089 w 8460606"/>
              <a:gd name="connsiteY82" fmla="*/ 2002131 h 4514324"/>
              <a:gd name="connsiteX83" fmla="*/ 7834964 w 8460606"/>
              <a:gd name="connsiteY83" fmla="*/ 1973255 h 4514324"/>
              <a:gd name="connsiteX84" fmla="*/ 7950468 w 8460606"/>
              <a:gd name="connsiteY84" fmla="*/ 1944379 h 4514324"/>
              <a:gd name="connsiteX85" fmla="*/ 7979343 w 8460606"/>
              <a:gd name="connsiteY85" fmla="*/ 1934754 h 4514324"/>
              <a:gd name="connsiteX86" fmla="*/ 8075596 w 8460606"/>
              <a:gd name="connsiteY86" fmla="*/ 1915503 h 4514324"/>
              <a:gd name="connsiteX87" fmla="*/ 8114097 w 8460606"/>
              <a:gd name="connsiteY87" fmla="*/ 1896253 h 4514324"/>
              <a:gd name="connsiteX88" fmla="*/ 8171849 w 8460606"/>
              <a:gd name="connsiteY88" fmla="*/ 1877002 h 4514324"/>
              <a:gd name="connsiteX89" fmla="*/ 8229600 w 8460606"/>
              <a:gd name="connsiteY89" fmla="*/ 1838501 h 4514324"/>
              <a:gd name="connsiteX90" fmla="*/ 8258476 w 8460606"/>
              <a:gd name="connsiteY90" fmla="*/ 1819251 h 4514324"/>
              <a:gd name="connsiteX91" fmla="*/ 8277726 w 8460606"/>
              <a:gd name="connsiteY91" fmla="*/ 1790375 h 4514324"/>
              <a:gd name="connsiteX92" fmla="*/ 8306602 w 8460606"/>
              <a:gd name="connsiteY92" fmla="*/ 1780750 h 4514324"/>
              <a:gd name="connsiteX93" fmla="*/ 8364354 w 8460606"/>
              <a:gd name="connsiteY93" fmla="*/ 1751874 h 4514324"/>
              <a:gd name="connsiteX94" fmla="*/ 8383604 w 8460606"/>
              <a:gd name="connsiteY94" fmla="*/ 1722998 h 4514324"/>
              <a:gd name="connsiteX95" fmla="*/ 8460606 w 8460606"/>
              <a:gd name="connsiteY95"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7777213 w 8460606"/>
              <a:gd name="connsiteY81" fmla="*/ 2021381 h 4514324"/>
              <a:gd name="connsiteX82" fmla="*/ 7834964 w 8460606"/>
              <a:gd name="connsiteY82" fmla="*/ 1973255 h 4514324"/>
              <a:gd name="connsiteX83" fmla="*/ 7950468 w 8460606"/>
              <a:gd name="connsiteY83" fmla="*/ 1944379 h 4514324"/>
              <a:gd name="connsiteX84" fmla="*/ 7979343 w 8460606"/>
              <a:gd name="connsiteY84" fmla="*/ 1934754 h 4514324"/>
              <a:gd name="connsiteX85" fmla="*/ 8075596 w 8460606"/>
              <a:gd name="connsiteY85" fmla="*/ 1915503 h 4514324"/>
              <a:gd name="connsiteX86" fmla="*/ 8114097 w 8460606"/>
              <a:gd name="connsiteY86" fmla="*/ 1896253 h 4514324"/>
              <a:gd name="connsiteX87" fmla="*/ 8171849 w 8460606"/>
              <a:gd name="connsiteY87" fmla="*/ 1877002 h 4514324"/>
              <a:gd name="connsiteX88" fmla="*/ 8229600 w 8460606"/>
              <a:gd name="connsiteY88" fmla="*/ 1838501 h 4514324"/>
              <a:gd name="connsiteX89" fmla="*/ 8258476 w 8460606"/>
              <a:gd name="connsiteY89" fmla="*/ 1819251 h 4514324"/>
              <a:gd name="connsiteX90" fmla="*/ 8277726 w 8460606"/>
              <a:gd name="connsiteY90" fmla="*/ 1790375 h 4514324"/>
              <a:gd name="connsiteX91" fmla="*/ 8306602 w 8460606"/>
              <a:gd name="connsiteY91" fmla="*/ 1780750 h 4514324"/>
              <a:gd name="connsiteX92" fmla="*/ 8364354 w 8460606"/>
              <a:gd name="connsiteY92" fmla="*/ 1751874 h 4514324"/>
              <a:gd name="connsiteX93" fmla="*/ 8383604 w 8460606"/>
              <a:gd name="connsiteY93" fmla="*/ 1722998 h 4514324"/>
              <a:gd name="connsiteX94" fmla="*/ 8460606 w 8460606"/>
              <a:gd name="connsiteY94"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7777213 w 8460606"/>
              <a:gd name="connsiteY81" fmla="*/ 2021381 h 4514324"/>
              <a:gd name="connsiteX82" fmla="*/ 7834964 w 8460606"/>
              <a:gd name="connsiteY82" fmla="*/ 1973255 h 4514324"/>
              <a:gd name="connsiteX83" fmla="*/ 7950468 w 8460606"/>
              <a:gd name="connsiteY83" fmla="*/ 1944379 h 4514324"/>
              <a:gd name="connsiteX84" fmla="*/ 8075596 w 8460606"/>
              <a:gd name="connsiteY84" fmla="*/ 1915503 h 4514324"/>
              <a:gd name="connsiteX85" fmla="*/ 8114097 w 8460606"/>
              <a:gd name="connsiteY85" fmla="*/ 1896253 h 4514324"/>
              <a:gd name="connsiteX86" fmla="*/ 8171849 w 8460606"/>
              <a:gd name="connsiteY86" fmla="*/ 1877002 h 4514324"/>
              <a:gd name="connsiteX87" fmla="*/ 8229600 w 8460606"/>
              <a:gd name="connsiteY87" fmla="*/ 1838501 h 4514324"/>
              <a:gd name="connsiteX88" fmla="*/ 8258476 w 8460606"/>
              <a:gd name="connsiteY88" fmla="*/ 1819251 h 4514324"/>
              <a:gd name="connsiteX89" fmla="*/ 8277726 w 8460606"/>
              <a:gd name="connsiteY89" fmla="*/ 1790375 h 4514324"/>
              <a:gd name="connsiteX90" fmla="*/ 8306602 w 8460606"/>
              <a:gd name="connsiteY90" fmla="*/ 1780750 h 4514324"/>
              <a:gd name="connsiteX91" fmla="*/ 8364354 w 8460606"/>
              <a:gd name="connsiteY91" fmla="*/ 1751874 h 4514324"/>
              <a:gd name="connsiteX92" fmla="*/ 8383604 w 8460606"/>
              <a:gd name="connsiteY92" fmla="*/ 1722998 h 4514324"/>
              <a:gd name="connsiteX93" fmla="*/ 8460606 w 8460606"/>
              <a:gd name="connsiteY93"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7777213 w 8460606"/>
              <a:gd name="connsiteY81" fmla="*/ 2021381 h 4514324"/>
              <a:gd name="connsiteX82" fmla="*/ 7834964 w 8460606"/>
              <a:gd name="connsiteY82" fmla="*/ 1973255 h 4514324"/>
              <a:gd name="connsiteX83" fmla="*/ 7950468 w 8460606"/>
              <a:gd name="connsiteY83" fmla="*/ 1944379 h 4514324"/>
              <a:gd name="connsiteX84" fmla="*/ 8075596 w 8460606"/>
              <a:gd name="connsiteY84" fmla="*/ 1915503 h 4514324"/>
              <a:gd name="connsiteX85" fmla="*/ 8114097 w 8460606"/>
              <a:gd name="connsiteY85" fmla="*/ 1896253 h 4514324"/>
              <a:gd name="connsiteX86" fmla="*/ 8229600 w 8460606"/>
              <a:gd name="connsiteY86" fmla="*/ 1838501 h 4514324"/>
              <a:gd name="connsiteX87" fmla="*/ 8258476 w 8460606"/>
              <a:gd name="connsiteY87" fmla="*/ 1819251 h 4514324"/>
              <a:gd name="connsiteX88" fmla="*/ 8277726 w 8460606"/>
              <a:gd name="connsiteY88" fmla="*/ 1790375 h 4514324"/>
              <a:gd name="connsiteX89" fmla="*/ 8306602 w 8460606"/>
              <a:gd name="connsiteY89" fmla="*/ 1780750 h 4514324"/>
              <a:gd name="connsiteX90" fmla="*/ 8364354 w 8460606"/>
              <a:gd name="connsiteY90" fmla="*/ 1751874 h 4514324"/>
              <a:gd name="connsiteX91" fmla="*/ 8383604 w 8460606"/>
              <a:gd name="connsiteY91" fmla="*/ 1722998 h 4514324"/>
              <a:gd name="connsiteX92" fmla="*/ 8460606 w 8460606"/>
              <a:gd name="connsiteY92"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7777213 w 8460606"/>
              <a:gd name="connsiteY81" fmla="*/ 2021381 h 4514324"/>
              <a:gd name="connsiteX82" fmla="*/ 7834964 w 8460606"/>
              <a:gd name="connsiteY82" fmla="*/ 1973255 h 4514324"/>
              <a:gd name="connsiteX83" fmla="*/ 7950468 w 8460606"/>
              <a:gd name="connsiteY83" fmla="*/ 1944379 h 4514324"/>
              <a:gd name="connsiteX84" fmla="*/ 8075596 w 8460606"/>
              <a:gd name="connsiteY84" fmla="*/ 1915503 h 4514324"/>
              <a:gd name="connsiteX85" fmla="*/ 8114097 w 8460606"/>
              <a:gd name="connsiteY85" fmla="*/ 1896253 h 4514324"/>
              <a:gd name="connsiteX86" fmla="*/ 8229600 w 8460606"/>
              <a:gd name="connsiteY86" fmla="*/ 1838501 h 4514324"/>
              <a:gd name="connsiteX87" fmla="*/ 8258476 w 8460606"/>
              <a:gd name="connsiteY87" fmla="*/ 1819251 h 4514324"/>
              <a:gd name="connsiteX88" fmla="*/ 8277726 w 8460606"/>
              <a:gd name="connsiteY88" fmla="*/ 1790375 h 4514324"/>
              <a:gd name="connsiteX89" fmla="*/ 8364354 w 8460606"/>
              <a:gd name="connsiteY89" fmla="*/ 1751874 h 4514324"/>
              <a:gd name="connsiteX90" fmla="*/ 8383604 w 8460606"/>
              <a:gd name="connsiteY90" fmla="*/ 1722998 h 4514324"/>
              <a:gd name="connsiteX91" fmla="*/ 8460606 w 8460606"/>
              <a:gd name="connsiteY91"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7777213 w 8460606"/>
              <a:gd name="connsiteY81" fmla="*/ 2021381 h 4514324"/>
              <a:gd name="connsiteX82" fmla="*/ 7834964 w 8460606"/>
              <a:gd name="connsiteY82" fmla="*/ 1973255 h 4514324"/>
              <a:gd name="connsiteX83" fmla="*/ 7950468 w 8460606"/>
              <a:gd name="connsiteY83" fmla="*/ 1944379 h 4514324"/>
              <a:gd name="connsiteX84" fmla="*/ 8075596 w 8460606"/>
              <a:gd name="connsiteY84" fmla="*/ 1915503 h 4514324"/>
              <a:gd name="connsiteX85" fmla="*/ 8114097 w 8460606"/>
              <a:gd name="connsiteY85" fmla="*/ 1896253 h 4514324"/>
              <a:gd name="connsiteX86" fmla="*/ 8229600 w 8460606"/>
              <a:gd name="connsiteY86" fmla="*/ 1838501 h 4514324"/>
              <a:gd name="connsiteX87" fmla="*/ 8258476 w 8460606"/>
              <a:gd name="connsiteY87" fmla="*/ 1819251 h 4514324"/>
              <a:gd name="connsiteX88" fmla="*/ 8277726 w 8460606"/>
              <a:gd name="connsiteY88" fmla="*/ 1790375 h 4514324"/>
              <a:gd name="connsiteX89" fmla="*/ 8364354 w 8460606"/>
              <a:gd name="connsiteY89" fmla="*/ 1751874 h 4514324"/>
              <a:gd name="connsiteX90" fmla="*/ 8460606 w 8460606"/>
              <a:gd name="connsiteY90"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7777213 w 8460606"/>
              <a:gd name="connsiteY81" fmla="*/ 2021381 h 4514324"/>
              <a:gd name="connsiteX82" fmla="*/ 7834964 w 8460606"/>
              <a:gd name="connsiteY82" fmla="*/ 1973255 h 4514324"/>
              <a:gd name="connsiteX83" fmla="*/ 7950468 w 8460606"/>
              <a:gd name="connsiteY83" fmla="*/ 1944379 h 4514324"/>
              <a:gd name="connsiteX84" fmla="*/ 8075596 w 8460606"/>
              <a:gd name="connsiteY84" fmla="*/ 1915503 h 4514324"/>
              <a:gd name="connsiteX85" fmla="*/ 8114097 w 8460606"/>
              <a:gd name="connsiteY85" fmla="*/ 1896253 h 4514324"/>
              <a:gd name="connsiteX86" fmla="*/ 8229600 w 8460606"/>
              <a:gd name="connsiteY86" fmla="*/ 1838501 h 4514324"/>
              <a:gd name="connsiteX87" fmla="*/ 8258476 w 8460606"/>
              <a:gd name="connsiteY87" fmla="*/ 1819251 h 4514324"/>
              <a:gd name="connsiteX88" fmla="*/ 8364354 w 8460606"/>
              <a:gd name="connsiteY88" fmla="*/ 1751874 h 4514324"/>
              <a:gd name="connsiteX89" fmla="*/ 8460606 w 8460606"/>
              <a:gd name="connsiteY89"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7777213 w 8460606"/>
              <a:gd name="connsiteY81" fmla="*/ 2021381 h 4514324"/>
              <a:gd name="connsiteX82" fmla="*/ 7834964 w 8460606"/>
              <a:gd name="connsiteY82" fmla="*/ 1973255 h 4514324"/>
              <a:gd name="connsiteX83" fmla="*/ 7950468 w 8460606"/>
              <a:gd name="connsiteY83" fmla="*/ 1944379 h 4514324"/>
              <a:gd name="connsiteX84" fmla="*/ 8075596 w 8460606"/>
              <a:gd name="connsiteY84" fmla="*/ 1915503 h 4514324"/>
              <a:gd name="connsiteX85" fmla="*/ 8114097 w 8460606"/>
              <a:gd name="connsiteY85" fmla="*/ 1896253 h 4514324"/>
              <a:gd name="connsiteX86" fmla="*/ 8229600 w 8460606"/>
              <a:gd name="connsiteY86" fmla="*/ 1838501 h 4514324"/>
              <a:gd name="connsiteX87" fmla="*/ 8364354 w 8460606"/>
              <a:gd name="connsiteY87" fmla="*/ 1751874 h 4514324"/>
              <a:gd name="connsiteX88" fmla="*/ 8460606 w 8460606"/>
              <a:gd name="connsiteY88"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7777213 w 8460606"/>
              <a:gd name="connsiteY81" fmla="*/ 2021381 h 4514324"/>
              <a:gd name="connsiteX82" fmla="*/ 7834964 w 8460606"/>
              <a:gd name="connsiteY82" fmla="*/ 1973255 h 4514324"/>
              <a:gd name="connsiteX83" fmla="*/ 7950468 w 8460606"/>
              <a:gd name="connsiteY83" fmla="*/ 1944379 h 4514324"/>
              <a:gd name="connsiteX84" fmla="*/ 8075596 w 8460606"/>
              <a:gd name="connsiteY84" fmla="*/ 1915503 h 4514324"/>
              <a:gd name="connsiteX85" fmla="*/ 8229600 w 8460606"/>
              <a:gd name="connsiteY85" fmla="*/ 1838501 h 4514324"/>
              <a:gd name="connsiteX86" fmla="*/ 8364354 w 8460606"/>
              <a:gd name="connsiteY86" fmla="*/ 1751874 h 4514324"/>
              <a:gd name="connsiteX87" fmla="*/ 8460606 w 8460606"/>
              <a:gd name="connsiteY87"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7777213 w 8460606"/>
              <a:gd name="connsiteY81" fmla="*/ 2021381 h 4514324"/>
              <a:gd name="connsiteX82" fmla="*/ 7834964 w 8460606"/>
              <a:gd name="connsiteY82" fmla="*/ 1973255 h 4514324"/>
              <a:gd name="connsiteX83" fmla="*/ 8075596 w 8460606"/>
              <a:gd name="connsiteY83" fmla="*/ 1915503 h 4514324"/>
              <a:gd name="connsiteX84" fmla="*/ 8229600 w 8460606"/>
              <a:gd name="connsiteY84" fmla="*/ 1838501 h 4514324"/>
              <a:gd name="connsiteX85" fmla="*/ 8364354 w 8460606"/>
              <a:gd name="connsiteY85" fmla="*/ 1751874 h 4514324"/>
              <a:gd name="connsiteX86" fmla="*/ 8460606 w 8460606"/>
              <a:gd name="connsiteY86"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7777213 w 8460606"/>
              <a:gd name="connsiteY81" fmla="*/ 2021381 h 4514324"/>
              <a:gd name="connsiteX82" fmla="*/ 8075596 w 8460606"/>
              <a:gd name="connsiteY82" fmla="*/ 1915503 h 4514324"/>
              <a:gd name="connsiteX83" fmla="*/ 8229600 w 8460606"/>
              <a:gd name="connsiteY83" fmla="*/ 1838501 h 4514324"/>
              <a:gd name="connsiteX84" fmla="*/ 8364354 w 8460606"/>
              <a:gd name="connsiteY84" fmla="*/ 1751874 h 4514324"/>
              <a:gd name="connsiteX85" fmla="*/ 8460606 w 8460606"/>
              <a:gd name="connsiteY85"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575082 w 8460606"/>
              <a:gd name="connsiteY78" fmla="*/ 2108009 h 4514324"/>
              <a:gd name="connsiteX79" fmla="*/ 7661710 w 8460606"/>
              <a:gd name="connsiteY79" fmla="*/ 2059882 h 4514324"/>
              <a:gd name="connsiteX80" fmla="*/ 7748337 w 8460606"/>
              <a:gd name="connsiteY80" fmla="*/ 2031006 h 4514324"/>
              <a:gd name="connsiteX81" fmla="*/ 8075596 w 8460606"/>
              <a:gd name="connsiteY81" fmla="*/ 1915503 h 4514324"/>
              <a:gd name="connsiteX82" fmla="*/ 8229600 w 8460606"/>
              <a:gd name="connsiteY82" fmla="*/ 1838501 h 4514324"/>
              <a:gd name="connsiteX83" fmla="*/ 8364354 w 8460606"/>
              <a:gd name="connsiteY83" fmla="*/ 1751874 h 4514324"/>
              <a:gd name="connsiteX84" fmla="*/ 8460606 w 8460606"/>
              <a:gd name="connsiteY84"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661710 w 8460606"/>
              <a:gd name="connsiteY78" fmla="*/ 2059882 h 4514324"/>
              <a:gd name="connsiteX79" fmla="*/ 7748337 w 8460606"/>
              <a:gd name="connsiteY79" fmla="*/ 2031006 h 4514324"/>
              <a:gd name="connsiteX80" fmla="*/ 8075596 w 8460606"/>
              <a:gd name="connsiteY80" fmla="*/ 1915503 h 4514324"/>
              <a:gd name="connsiteX81" fmla="*/ 8229600 w 8460606"/>
              <a:gd name="connsiteY81" fmla="*/ 1838501 h 4514324"/>
              <a:gd name="connsiteX82" fmla="*/ 8364354 w 8460606"/>
              <a:gd name="connsiteY82" fmla="*/ 1751874 h 4514324"/>
              <a:gd name="connsiteX83" fmla="*/ 8460606 w 8460606"/>
              <a:gd name="connsiteY83"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295950 w 8460606"/>
              <a:gd name="connsiteY77" fmla="*/ 2117634 h 4514324"/>
              <a:gd name="connsiteX78" fmla="*/ 7748337 w 8460606"/>
              <a:gd name="connsiteY78" fmla="*/ 2031006 h 4514324"/>
              <a:gd name="connsiteX79" fmla="*/ 8075596 w 8460606"/>
              <a:gd name="connsiteY79" fmla="*/ 1915503 h 4514324"/>
              <a:gd name="connsiteX80" fmla="*/ 8229600 w 8460606"/>
              <a:gd name="connsiteY80" fmla="*/ 1838501 h 4514324"/>
              <a:gd name="connsiteX81" fmla="*/ 8364354 w 8460606"/>
              <a:gd name="connsiteY81" fmla="*/ 1751874 h 4514324"/>
              <a:gd name="connsiteX82" fmla="*/ 8460606 w 8460606"/>
              <a:gd name="connsiteY82"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748337 w 8460606"/>
              <a:gd name="connsiteY77" fmla="*/ 2031006 h 4514324"/>
              <a:gd name="connsiteX78" fmla="*/ 8075596 w 8460606"/>
              <a:gd name="connsiteY78" fmla="*/ 1915503 h 4514324"/>
              <a:gd name="connsiteX79" fmla="*/ 8229600 w 8460606"/>
              <a:gd name="connsiteY79" fmla="*/ 1838501 h 4514324"/>
              <a:gd name="connsiteX80" fmla="*/ 8364354 w 8460606"/>
              <a:gd name="connsiteY80" fmla="*/ 1751874 h 4514324"/>
              <a:gd name="connsiteX81" fmla="*/ 8460606 w 8460606"/>
              <a:gd name="connsiteY81"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27032 w 8460606"/>
              <a:gd name="connsiteY53" fmla="*/ 1183983 h 4514324"/>
              <a:gd name="connsiteX54" fmla="*/ 5775158 w 8460606"/>
              <a:gd name="connsiteY54" fmla="*/ 1434240 h 4514324"/>
              <a:gd name="connsiteX55" fmla="*/ 5909912 w 8460606"/>
              <a:gd name="connsiteY55" fmla="*/ 1414990 h 4514324"/>
              <a:gd name="connsiteX56" fmla="*/ 5977289 w 8460606"/>
              <a:gd name="connsiteY56" fmla="*/ 1126232 h 4514324"/>
              <a:gd name="connsiteX57" fmla="*/ 6006164 w 8460606"/>
              <a:gd name="connsiteY57" fmla="*/ 972227 h 4514324"/>
              <a:gd name="connsiteX58" fmla="*/ 6035040 w 8460606"/>
              <a:gd name="connsiteY58" fmla="*/ 702720 h 4514324"/>
              <a:gd name="connsiteX59" fmla="*/ 6054291 w 8460606"/>
              <a:gd name="connsiteY59" fmla="*/ 635343 h 4514324"/>
              <a:gd name="connsiteX60" fmla="*/ 6073541 w 8460606"/>
              <a:gd name="connsiteY60" fmla="*/ 577592 h 4514324"/>
              <a:gd name="connsiteX61" fmla="*/ 6179419 w 8460606"/>
              <a:gd name="connsiteY61" fmla="*/ 211832 h 4514324"/>
              <a:gd name="connsiteX62" fmla="*/ 6330627 w 8460606"/>
              <a:gd name="connsiteY62" fmla="*/ 2279 h 4514324"/>
              <a:gd name="connsiteX63" fmla="*/ 6477802 w 8460606"/>
              <a:gd name="connsiteY63" fmla="*/ 105954 h 4514324"/>
              <a:gd name="connsiteX64" fmla="*/ 6516303 w 8460606"/>
              <a:gd name="connsiteY64" fmla="*/ 192581 h 4514324"/>
              <a:gd name="connsiteX65" fmla="*/ 6593305 w 8460606"/>
              <a:gd name="connsiteY65" fmla="*/ 423587 h 4514324"/>
              <a:gd name="connsiteX66" fmla="*/ 6602931 w 8460606"/>
              <a:gd name="connsiteY66" fmla="*/ 452463 h 4514324"/>
              <a:gd name="connsiteX67" fmla="*/ 6737684 w 8460606"/>
              <a:gd name="connsiteY67" fmla="*/ 644969 h 4514324"/>
              <a:gd name="connsiteX68" fmla="*/ 6805061 w 8460606"/>
              <a:gd name="connsiteY68" fmla="*/ 827849 h 4514324"/>
              <a:gd name="connsiteX69" fmla="*/ 6853188 w 8460606"/>
              <a:gd name="connsiteY69" fmla="*/ 1010729 h 4514324"/>
              <a:gd name="connsiteX70" fmla="*/ 6862813 w 8460606"/>
              <a:gd name="connsiteY70" fmla="*/ 1068480 h 4514324"/>
              <a:gd name="connsiteX71" fmla="*/ 6872438 w 8460606"/>
              <a:gd name="connsiteY71" fmla="*/ 1549743 h 4514324"/>
              <a:gd name="connsiteX72" fmla="*/ 6882063 w 8460606"/>
              <a:gd name="connsiteY72" fmla="*/ 1578619 h 4514324"/>
              <a:gd name="connsiteX73" fmla="*/ 6891689 w 8460606"/>
              <a:gd name="connsiteY73" fmla="*/ 1645996 h 4514324"/>
              <a:gd name="connsiteX74" fmla="*/ 6910939 w 8460606"/>
              <a:gd name="connsiteY74" fmla="*/ 1674872 h 4514324"/>
              <a:gd name="connsiteX75" fmla="*/ 7016817 w 8460606"/>
              <a:gd name="connsiteY75" fmla="*/ 1886627 h 4514324"/>
              <a:gd name="connsiteX76" fmla="*/ 7267074 w 8460606"/>
              <a:gd name="connsiteY76" fmla="*/ 2098383 h 4514324"/>
              <a:gd name="connsiteX77" fmla="*/ 7748337 w 8460606"/>
              <a:gd name="connsiteY77" fmla="*/ 2031006 h 4514324"/>
              <a:gd name="connsiteX78" fmla="*/ 8075596 w 8460606"/>
              <a:gd name="connsiteY78" fmla="*/ 1915503 h 4514324"/>
              <a:gd name="connsiteX79" fmla="*/ 8229600 w 8460606"/>
              <a:gd name="connsiteY79" fmla="*/ 1838501 h 4514324"/>
              <a:gd name="connsiteX80" fmla="*/ 8460606 w 8460606"/>
              <a:gd name="connsiteY80"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447899 w 8460606"/>
              <a:gd name="connsiteY47" fmla="*/ 625718 h 4514324"/>
              <a:gd name="connsiteX48" fmla="*/ 5505651 w 8460606"/>
              <a:gd name="connsiteY48" fmla="*/ 664219 h 4514324"/>
              <a:gd name="connsiteX49" fmla="*/ 5582653 w 8460606"/>
              <a:gd name="connsiteY49" fmla="*/ 856724 h 4514324"/>
              <a:gd name="connsiteX50" fmla="*/ 5611529 w 8460606"/>
              <a:gd name="connsiteY50" fmla="*/ 924101 h 4514324"/>
              <a:gd name="connsiteX51" fmla="*/ 5640404 w 8460606"/>
              <a:gd name="connsiteY51" fmla="*/ 1010729 h 4514324"/>
              <a:gd name="connsiteX52" fmla="*/ 5717406 w 8460606"/>
              <a:gd name="connsiteY52" fmla="*/ 1155107 h 4514324"/>
              <a:gd name="connsiteX53" fmla="*/ 5775158 w 8460606"/>
              <a:gd name="connsiteY53" fmla="*/ 1434240 h 4514324"/>
              <a:gd name="connsiteX54" fmla="*/ 5909912 w 8460606"/>
              <a:gd name="connsiteY54" fmla="*/ 1414990 h 4514324"/>
              <a:gd name="connsiteX55" fmla="*/ 5977289 w 8460606"/>
              <a:gd name="connsiteY55" fmla="*/ 1126232 h 4514324"/>
              <a:gd name="connsiteX56" fmla="*/ 6006164 w 8460606"/>
              <a:gd name="connsiteY56" fmla="*/ 972227 h 4514324"/>
              <a:gd name="connsiteX57" fmla="*/ 6035040 w 8460606"/>
              <a:gd name="connsiteY57" fmla="*/ 702720 h 4514324"/>
              <a:gd name="connsiteX58" fmla="*/ 6054291 w 8460606"/>
              <a:gd name="connsiteY58" fmla="*/ 635343 h 4514324"/>
              <a:gd name="connsiteX59" fmla="*/ 6073541 w 8460606"/>
              <a:gd name="connsiteY59" fmla="*/ 577592 h 4514324"/>
              <a:gd name="connsiteX60" fmla="*/ 6179419 w 8460606"/>
              <a:gd name="connsiteY60" fmla="*/ 211832 h 4514324"/>
              <a:gd name="connsiteX61" fmla="*/ 6330627 w 8460606"/>
              <a:gd name="connsiteY61" fmla="*/ 2279 h 4514324"/>
              <a:gd name="connsiteX62" fmla="*/ 6477802 w 8460606"/>
              <a:gd name="connsiteY62" fmla="*/ 105954 h 4514324"/>
              <a:gd name="connsiteX63" fmla="*/ 6516303 w 8460606"/>
              <a:gd name="connsiteY63" fmla="*/ 192581 h 4514324"/>
              <a:gd name="connsiteX64" fmla="*/ 6593305 w 8460606"/>
              <a:gd name="connsiteY64" fmla="*/ 423587 h 4514324"/>
              <a:gd name="connsiteX65" fmla="*/ 6602931 w 8460606"/>
              <a:gd name="connsiteY65" fmla="*/ 452463 h 4514324"/>
              <a:gd name="connsiteX66" fmla="*/ 6737684 w 8460606"/>
              <a:gd name="connsiteY66" fmla="*/ 644969 h 4514324"/>
              <a:gd name="connsiteX67" fmla="*/ 6805061 w 8460606"/>
              <a:gd name="connsiteY67" fmla="*/ 827849 h 4514324"/>
              <a:gd name="connsiteX68" fmla="*/ 6853188 w 8460606"/>
              <a:gd name="connsiteY68" fmla="*/ 1010729 h 4514324"/>
              <a:gd name="connsiteX69" fmla="*/ 6862813 w 8460606"/>
              <a:gd name="connsiteY69" fmla="*/ 1068480 h 4514324"/>
              <a:gd name="connsiteX70" fmla="*/ 6872438 w 8460606"/>
              <a:gd name="connsiteY70" fmla="*/ 1549743 h 4514324"/>
              <a:gd name="connsiteX71" fmla="*/ 6882063 w 8460606"/>
              <a:gd name="connsiteY71" fmla="*/ 1578619 h 4514324"/>
              <a:gd name="connsiteX72" fmla="*/ 6891689 w 8460606"/>
              <a:gd name="connsiteY72" fmla="*/ 1645996 h 4514324"/>
              <a:gd name="connsiteX73" fmla="*/ 6910939 w 8460606"/>
              <a:gd name="connsiteY73" fmla="*/ 1674872 h 4514324"/>
              <a:gd name="connsiteX74" fmla="*/ 7016817 w 8460606"/>
              <a:gd name="connsiteY74" fmla="*/ 1886627 h 4514324"/>
              <a:gd name="connsiteX75" fmla="*/ 7267074 w 8460606"/>
              <a:gd name="connsiteY75" fmla="*/ 2098383 h 4514324"/>
              <a:gd name="connsiteX76" fmla="*/ 7748337 w 8460606"/>
              <a:gd name="connsiteY76" fmla="*/ 2031006 h 4514324"/>
              <a:gd name="connsiteX77" fmla="*/ 8075596 w 8460606"/>
              <a:gd name="connsiteY77" fmla="*/ 1915503 h 4514324"/>
              <a:gd name="connsiteX78" fmla="*/ 8229600 w 8460606"/>
              <a:gd name="connsiteY78" fmla="*/ 1838501 h 4514324"/>
              <a:gd name="connsiteX79" fmla="*/ 8460606 w 8460606"/>
              <a:gd name="connsiteY79"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433137 w 8460606"/>
              <a:gd name="connsiteY4" fmla="*/ 4360320 h 4514324"/>
              <a:gd name="connsiteX5" fmla="*/ 712270 w 8460606"/>
              <a:gd name="connsiteY5" fmla="*/ 4273693 h 4514324"/>
              <a:gd name="connsiteX6" fmla="*/ 770021 w 8460606"/>
              <a:gd name="connsiteY6" fmla="*/ 4244817 h 4514324"/>
              <a:gd name="connsiteX7" fmla="*/ 798897 w 8460606"/>
              <a:gd name="connsiteY7" fmla="*/ 4215941 h 4514324"/>
              <a:gd name="connsiteX8" fmla="*/ 1232034 w 8460606"/>
              <a:gd name="connsiteY8" fmla="*/ 3927183 h 4514324"/>
              <a:gd name="connsiteX9" fmla="*/ 1270535 w 8460606"/>
              <a:gd name="connsiteY9" fmla="*/ 3917558 h 4514324"/>
              <a:gd name="connsiteX10" fmla="*/ 1588169 w 8460606"/>
              <a:gd name="connsiteY10" fmla="*/ 3638425 h 4514324"/>
              <a:gd name="connsiteX11" fmla="*/ 1626670 w 8460606"/>
              <a:gd name="connsiteY11" fmla="*/ 3609550 h 4514324"/>
              <a:gd name="connsiteX12" fmla="*/ 1867301 w 8460606"/>
              <a:gd name="connsiteY12" fmla="*/ 3359293 h 4514324"/>
              <a:gd name="connsiteX13" fmla="*/ 2088682 w 8460606"/>
              <a:gd name="connsiteY13" fmla="*/ 3109036 h 4514324"/>
              <a:gd name="connsiteX14" fmla="*/ 2156059 w 8460606"/>
              <a:gd name="connsiteY14" fmla="*/ 2993533 h 4514324"/>
              <a:gd name="connsiteX15" fmla="*/ 2194560 w 8460606"/>
              <a:gd name="connsiteY15" fmla="*/ 2887655 h 4514324"/>
              <a:gd name="connsiteX16" fmla="*/ 2233061 w 8460606"/>
              <a:gd name="connsiteY16" fmla="*/ 2781777 h 4514324"/>
              <a:gd name="connsiteX17" fmla="*/ 2261937 w 8460606"/>
              <a:gd name="connsiteY17" fmla="*/ 2570021 h 4514324"/>
              <a:gd name="connsiteX18" fmla="*/ 2281188 w 8460606"/>
              <a:gd name="connsiteY18" fmla="*/ 2493019 h 4514324"/>
              <a:gd name="connsiteX19" fmla="*/ 2406316 w 8460606"/>
              <a:gd name="connsiteY19" fmla="*/ 2358265 h 4514324"/>
              <a:gd name="connsiteX20" fmla="*/ 2704699 w 8460606"/>
              <a:gd name="connsiteY20" fmla="*/ 2223512 h 4514324"/>
              <a:gd name="connsiteX21" fmla="*/ 2791326 w 8460606"/>
              <a:gd name="connsiteY21" fmla="*/ 2262013 h 4514324"/>
              <a:gd name="connsiteX22" fmla="*/ 2954956 w 8460606"/>
              <a:gd name="connsiteY22" fmla="*/ 2464143 h 4514324"/>
              <a:gd name="connsiteX23" fmla="*/ 3041583 w 8460606"/>
              <a:gd name="connsiteY23" fmla="*/ 2666274 h 4514324"/>
              <a:gd name="connsiteX24" fmla="*/ 3128211 w 8460606"/>
              <a:gd name="connsiteY24" fmla="*/ 2849154 h 4514324"/>
              <a:gd name="connsiteX25" fmla="*/ 3262964 w 8460606"/>
              <a:gd name="connsiteY25" fmla="*/ 2964657 h 4514324"/>
              <a:gd name="connsiteX26" fmla="*/ 3445844 w 8460606"/>
              <a:gd name="connsiteY26" fmla="*/ 3099411 h 4514324"/>
              <a:gd name="connsiteX27" fmla="*/ 3638350 w 8460606"/>
              <a:gd name="connsiteY27" fmla="*/ 3186038 h 4514324"/>
              <a:gd name="connsiteX28" fmla="*/ 4100362 w 8460606"/>
              <a:gd name="connsiteY28" fmla="*/ 3137912 h 4514324"/>
              <a:gd name="connsiteX29" fmla="*/ 4129238 w 8460606"/>
              <a:gd name="connsiteY29" fmla="*/ 3128286 h 4514324"/>
              <a:gd name="connsiteX30" fmla="*/ 4331369 w 8460606"/>
              <a:gd name="connsiteY30" fmla="*/ 2945406 h 4514324"/>
              <a:gd name="connsiteX31" fmla="*/ 4350619 w 8460606"/>
              <a:gd name="connsiteY31" fmla="*/ 2916531 h 4514324"/>
              <a:gd name="connsiteX32" fmla="*/ 4437246 w 8460606"/>
              <a:gd name="connsiteY32" fmla="*/ 2849154 h 4514324"/>
              <a:gd name="connsiteX33" fmla="*/ 4687503 w 8460606"/>
              <a:gd name="connsiteY33" fmla="*/ 2473769 h 4514324"/>
              <a:gd name="connsiteX34" fmla="*/ 4735630 w 8460606"/>
              <a:gd name="connsiteY34" fmla="*/ 2358265 h 4514324"/>
              <a:gd name="connsiteX35" fmla="*/ 4754880 w 8460606"/>
              <a:gd name="connsiteY35" fmla="*/ 2300514 h 4514324"/>
              <a:gd name="connsiteX36" fmla="*/ 4822257 w 8460606"/>
              <a:gd name="connsiteY36" fmla="*/ 2146510 h 4514324"/>
              <a:gd name="connsiteX37" fmla="*/ 4908884 w 8460606"/>
              <a:gd name="connsiteY37" fmla="*/ 1877002 h 4514324"/>
              <a:gd name="connsiteX38" fmla="*/ 4918510 w 8460606"/>
              <a:gd name="connsiteY38" fmla="*/ 1771124 h 4514324"/>
              <a:gd name="connsiteX39" fmla="*/ 4937760 w 8460606"/>
              <a:gd name="connsiteY39" fmla="*/ 1703747 h 4514324"/>
              <a:gd name="connsiteX40" fmla="*/ 4966636 w 8460606"/>
              <a:gd name="connsiteY40" fmla="*/ 1472741 h 4514324"/>
              <a:gd name="connsiteX41" fmla="*/ 5014762 w 8460606"/>
              <a:gd name="connsiteY41" fmla="*/ 1260985 h 4514324"/>
              <a:gd name="connsiteX42" fmla="*/ 5024388 w 8460606"/>
              <a:gd name="connsiteY42" fmla="*/ 1222484 h 4514324"/>
              <a:gd name="connsiteX43" fmla="*/ 5149516 w 8460606"/>
              <a:gd name="connsiteY43" fmla="*/ 924101 h 4514324"/>
              <a:gd name="connsiteX44" fmla="*/ 5274644 w 8460606"/>
              <a:gd name="connsiteY44" fmla="*/ 721971 h 4514324"/>
              <a:gd name="connsiteX45" fmla="*/ 5303520 w 8460606"/>
              <a:gd name="connsiteY45" fmla="*/ 664219 h 4514324"/>
              <a:gd name="connsiteX46" fmla="*/ 5361272 w 8460606"/>
              <a:gd name="connsiteY46" fmla="*/ 635343 h 4514324"/>
              <a:gd name="connsiteX47" fmla="*/ 5505651 w 8460606"/>
              <a:gd name="connsiteY47" fmla="*/ 664219 h 4514324"/>
              <a:gd name="connsiteX48" fmla="*/ 5582653 w 8460606"/>
              <a:gd name="connsiteY48" fmla="*/ 856724 h 4514324"/>
              <a:gd name="connsiteX49" fmla="*/ 5611529 w 8460606"/>
              <a:gd name="connsiteY49" fmla="*/ 924101 h 4514324"/>
              <a:gd name="connsiteX50" fmla="*/ 5640404 w 8460606"/>
              <a:gd name="connsiteY50" fmla="*/ 1010729 h 4514324"/>
              <a:gd name="connsiteX51" fmla="*/ 5717406 w 8460606"/>
              <a:gd name="connsiteY51" fmla="*/ 1155107 h 4514324"/>
              <a:gd name="connsiteX52" fmla="*/ 5775158 w 8460606"/>
              <a:gd name="connsiteY52" fmla="*/ 1434240 h 4514324"/>
              <a:gd name="connsiteX53" fmla="*/ 5909912 w 8460606"/>
              <a:gd name="connsiteY53" fmla="*/ 1414990 h 4514324"/>
              <a:gd name="connsiteX54" fmla="*/ 5977289 w 8460606"/>
              <a:gd name="connsiteY54" fmla="*/ 1126232 h 4514324"/>
              <a:gd name="connsiteX55" fmla="*/ 6006164 w 8460606"/>
              <a:gd name="connsiteY55" fmla="*/ 972227 h 4514324"/>
              <a:gd name="connsiteX56" fmla="*/ 6035040 w 8460606"/>
              <a:gd name="connsiteY56" fmla="*/ 702720 h 4514324"/>
              <a:gd name="connsiteX57" fmla="*/ 6054291 w 8460606"/>
              <a:gd name="connsiteY57" fmla="*/ 635343 h 4514324"/>
              <a:gd name="connsiteX58" fmla="*/ 6073541 w 8460606"/>
              <a:gd name="connsiteY58" fmla="*/ 577592 h 4514324"/>
              <a:gd name="connsiteX59" fmla="*/ 6179419 w 8460606"/>
              <a:gd name="connsiteY59" fmla="*/ 211832 h 4514324"/>
              <a:gd name="connsiteX60" fmla="*/ 6330627 w 8460606"/>
              <a:gd name="connsiteY60" fmla="*/ 2279 h 4514324"/>
              <a:gd name="connsiteX61" fmla="*/ 6477802 w 8460606"/>
              <a:gd name="connsiteY61" fmla="*/ 105954 h 4514324"/>
              <a:gd name="connsiteX62" fmla="*/ 6516303 w 8460606"/>
              <a:gd name="connsiteY62" fmla="*/ 192581 h 4514324"/>
              <a:gd name="connsiteX63" fmla="*/ 6593305 w 8460606"/>
              <a:gd name="connsiteY63" fmla="*/ 423587 h 4514324"/>
              <a:gd name="connsiteX64" fmla="*/ 6602931 w 8460606"/>
              <a:gd name="connsiteY64" fmla="*/ 452463 h 4514324"/>
              <a:gd name="connsiteX65" fmla="*/ 6737684 w 8460606"/>
              <a:gd name="connsiteY65" fmla="*/ 644969 h 4514324"/>
              <a:gd name="connsiteX66" fmla="*/ 6805061 w 8460606"/>
              <a:gd name="connsiteY66" fmla="*/ 827849 h 4514324"/>
              <a:gd name="connsiteX67" fmla="*/ 6853188 w 8460606"/>
              <a:gd name="connsiteY67" fmla="*/ 1010729 h 4514324"/>
              <a:gd name="connsiteX68" fmla="*/ 6862813 w 8460606"/>
              <a:gd name="connsiteY68" fmla="*/ 1068480 h 4514324"/>
              <a:gd name="connsiteX69" fmla="*/ 6872438 w 8460606"/>
              <a:gd name="connsiteY69" fmla="*/ 1549743 h 4514324"/>
              <a:gd name="connsiteX70" fmla="*/ 6882063 w 8460606"/>
              <a:gd name="connsiteY70" fmla="*/ 1578619 h 4514324"/>
              <a:gd name="connsiteX71" fmla="*/ 6891689 w 8460606"/>
              <a:gd name="connsiteY71" fmla="*/ 1645996 h 4514324"/>
              <a:gd name="connsiteX72" fmla="*/ 6910939 w 8460606"/>
              <a:gd name="connsiteY72" fmla="*/ 1674872 h 4514324"/>
              <a:gd name="connsiteX73" fmla="*/ 7016817 w 8460606"/>
              <a:gd name="connsiteY73" fmla="*/ 1886627 h 4514324"/>
              <a:gd name="connsiteX74" fmla="*/ 7267074 w 8460606"/>
              <a:gd name="connsiteY74" fmla="*/ 2098383 h 4514324"/>
              <a:gd name="connsiteX75" fmla="*/ 7748337 w 8460606"/>
              <a:gd name="connsiteY75" fmla="*/ 2031006 h 4514324"/>
              <a:gd name="connsiteX76" fmla="*/ 8075596 w 8460606"/>
              <a:gd name="connsiteY76" fmla="*/ 1915503 h 4514324"/>
              <a:gd name="connsiteX77" fmla="*/ 8229600 w 8460606"/>
              <a:gd name="connsiteY77" fmla="*/ 1838501 h 4514324"/>
              <a:gd name="connsiteX78" fmla="*/ 8460606 w 8460606"/>
              <a:gd name="connsiteY78"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770021 w 8460606"/>
              <a:gd name="connsiteY5" fmla="*/ 4244817 h 4514324"/>
              <a:gd name="connsiteX6" fmla="*/ 798897 w 8460606"/>
              <a:gd name="connsiteY6" fmla="*/ 4215941 h 4514324"/>
              <a:gd name="connsiteX7" fmla="*/ 1232034 w 8460606"/>
              <a:gd name="connsiteY7" fmla="*/ 3927183 h 4514324"/>
              <a:gd name="connsiteX8" fmla="*/ 1270535 w 8460606"/>
              <a:gd name="connsiteY8" fmla="*/ 3917558 h 4514324"/>
              <a:gd name="connsiteX9" fmla="*/ 1588169 w 8460606"/>
              <a:gd name="connsiteY9" fmla="*/ 3638425 h 4514324"/>
              <a:gd name="connsiteX10" fmla="*/ 1626670 w 8460606"/>
              <a:gd name="connsiteY10" fmla="*/ 3609550 h 4514324"/>
              <a:gd name="connsiteX11" fmla="*/ 1867301 w 8460606"/>
              <a:gd name="connsiteY11" fmla="*/ 3359293 h 4514324"/>
              <a:gd name="connsiteX12" fmla="*/ 2088682 w 8460606"/>
              <a:gd name="connsiteY12" fmla="*/ 3109036 h 4514324"/>
              <a:gd name="connsiteX13" fmla="*/ 2156059 w 8460606"/>
              <a:gd name="connsiteY13" fmla="*/ 2993533 h 4514324"/>
              <a:gd name="connsiteX14" fmla="*/ 2194560 w 8460606"/>
              <a:gd name="connsiteY14" fmla="*/ 2887655 h 4514324"/>
              <a:gd name="connsiteX15" fmla="*/ 2233061 w 8460606"/>
              <a:gd name="connsiteY15" fmla="*/ 2781777 h 4514324"/>
              <a:gd name="connsiteX16" fmla="*/ 2261937 w 8460606"/>
              <a:gd name="connsiteY16" fmla="*/ 2570021 h 4514324"/>
              <a:gd name="connsiteX17" fmla="*/ 2281188 w 8460606"/>
              <a:gd name="connsiteY17" fmla="*/ 2493019 h 4514324"/>
              <a:gd name="connsiteX18" fmla="*/ 2406316 w 8460606"/>
              <a:gd name="connsiteY18" fmla="*/ 2358265 h 4514324"/>
              <a:gd name="connsiteX19" fmla="*/ 2704699 w 8460606"/>
              <a:gd name="connsiteY19" fmla="*/ 2223512 h 4514324"/>
              <a:gd name="connsiteX20" fmla="*/ 2791326 w 8460606"/>
              <a:gd name="connsiteY20" fmla="*/ 2262013 h 4514324"/>
              <a:gd name="connsiteX21" fmla="*/ 2954956 w 8460606"/>
              <a:gd name="connsiteY21" fmla="*/ 2464143 h 4514324"/>
              <a:gd name="connsiteX22" fmla="*/ 3041583 w 8460606"/>
              <a:gd name="connsiteY22" fmla="*/ 2666274 h 4514324"/>
              <a:gd name="connsiteX23" fmla="*/ 3128211 w 8460606"/>
              <a:gd name="connsiteY23" fmla="*/ 2849154 h 4514324"/>
              <a:gd name="connsiteX24" fmla="*/ 3262964 w 8460606"/>
              <a:gd name="connsiteY24" fmla="*/ 2964657 h 4514324"/>
              <a:gd name="connsiteX25" fmla="*/ 3445844 w 8460606"/>
              <a:gd name="connsiteY25" fmla="*/ 3099411 h 4514324"/>
              <a:gd name="connsiteX26" fmla="*/ 3638350 w 8460606"/>
              <a:gd name="connsiteY26" fmla="*/ 3186038 h 4514324"/>
              <a:gd name="connsiteX27" fmla="*/ 4100362 w 8460606"/>
              <a:gd name="connsiteY27" fmla="*/ 3137912 h 4514324"/>
              <a:gd name="connsiteX28" fmla="*/ 4129238 w 8460606"/>
              <a:gd name="connsiteY28" fmla="*/ 3128286 h 4514324"/>
              <a:gd name="connsiteX29" fmla="*/ 4331369 w 8460606"/>
              <a:gd name="connsiteY29" fmla="*/ 2945406 h 4514324"/>
              <a:gd name="connsiteX30" fmla="*/ 4350619 w 8460606"/>
              <a:gd name="connsiteY30" fmla="*/ 2916531 h 4514324"/>
              <a:gd name="connsiteX31" fmla="*/ 4437246 w 8460606"/>
              <a:gd name="connsiteY31" fmla="*/ 2849154 h 4514324"/>
              <a:gd name="connsiteX32" fmla="*/ 4687503 w 8460606"/>
              <a:gd name="connsiteY32" fmla="*/ 2473769 h 4514324"/>
              <a:gd name="connsiteX33" fmla="*/ 4735630 w 8460606"/>
              <a:gd name="connsiteY33" fmla="*/ 2358265 h 4514324"/>
              <a:gd name="connsiteX34" fmla="*/ 4754880 w 8460606"/>
              <a:gd name="connsiteY34" fmla="*/ 2300514 h 4514324"/>
              <a:gd name="connsiteX35" fmla="*/ 4822257 w 8460606"/>
              <a:gd name="connsiteY35" fmla="*/ 2146510 h 4514324"/>
              <a:gd name="connsiteX36" fmla="*/ 4908884 w 8460606"/>
              <a:gd name="connsiteY36" fmla="*/ 1877002 h 4514324"/>
              <a:gd name="connsiteX37" fmla="*/ 4918510 w 8460606"/>
              <a:gd name="connsiteY37" fmla="*/ 1771124 h 4514324"/>
              <a:gd name="connsiteX38" fmla="*/ 4937760 w 8460606"/>
              <a:gd name="connsiteY38" fmla="*/ 1703747 h 4514324"/>
              <a:gd name="connsiteX39" fmla="*/ 4966636 w 8460606"/>
              <a:gd name="connsiteY39" fmla="*/ 1472741 h 4514324"/>
              <a:gd name="connsiteX40" fmla="*/ 5014762 w 8460606"/>
              <a:gd name="connsiteY40" fmla="*/ 1260985 h 4514324"/>
              <a:gd name="connsiteX41" fmla="*/ 5024388 w 8460606"/>
              <a:gd name="connsiteY41" fmla="*/ 1222484 h 4514324"/>
              <a:gd name="connsiteX42" fmla="*/ 5149516 w 8460606"/>
              <a:gd name="connsiteY42" fmla="*/ 924101 h 4514324"/>
              <a:gd name="connsiteX43" fmla="*/ 5274644 w 8460606"/>
              <a:gd name="connsiteY43" fmla="*/ 721971 h 4514324"/>
              <a:gd name="connsiteX44" fmla="*/ 5303520 w 8460606"/>
              <a:gd name="connsiteY44" fmla="*/ 664219 h 4514324"/>
              <a:gd name="connsiteX45" fmla="*/ 5361272 w 8460606"/>
              <a:gd name="connsiteY45" fmla="*/ 635343 h 4514324"/>
              <a:gd name="connsiteX46" fmla="*/ 5505651 w 8460606"/>
              <a:gd name="connsiteY46" fmla="*/ 664219 h 4514324"/>
              <a:gd name="connsiteX47" fmla="*/ 5582653 w 8460606"/>
              <a:gd name="connsiteY47" fmla="*/ 856724 h 4514324"/>
              <a:gd name="connsiteX48" fmla="*/ 5611529 w 8460606"/>
              <a:gd name="connsiteY48" fmla="*/ 924101 h 4514324"/>
              <a:gd name="connsiteX49" fmla="*/ 5640404 w 8460606"/>
              <a:gd name="connsiteY49" fmla="*/ 1010729 h 4514324"/>
              <a:gd name="connsiteX50" fmla="*/ 5717406 w 8460606"/>
              <a:gd name="connsiteY50" fmla="*/ 1155107 h 4514324"/>
              <a:gd name="connsiteX51" fmla="*/ 5775158 w 8460606"/>
              <a:gd name="connsiteY51" fmla="*/ 1434240 h 4514324"/>
              <a:gd name="connsiteX52" fmla="*/ 5909912 w 8460606"/>
              <a:gd name="connsiteY52" fmla="*/ 1414990 h 4514324"/>
              <a:gd name="connsiteX53" fmla="*/ 5977289 w 8460606"/>
              <a:gd name="connsiteY53" fmla="*/ 1126232 h 4514324"/>
              <a:gd name="connsiteX54" fmla="*/ 6006164 w 8460606"/>
              <a:gd name="connsiteY54" fmla="*/ 972227 h 4514324"/>
              <a:gd name="connsiteX55" fmla="*/ 6035040 w 8460606"/>
              <a:gd name="connsiteY55" fmla="*/ 702720 h 4514324"/>
              <a:gd name="connsiteX56" fmla="*/ 6054291 w 8460606"/>
              <a:gd name="connsiteY56" fmla="*/ 635343 h 4514324"/>
              <a:gd name="connsiteX57" fmla="*/ 6073541 w 8460606"/>
              <a:gd name="connsiteY57" fmla="*/ 577592 h 4514324"/>
              <a:gd name="connsiteX58" fmla="*/ 6179419 w 8460606"/>
              <a:gd name="connsiteY58" fmla="*/ 211832 h 4514324"/>
              <a:gd name="connsiteX59" fmla="*/ 6330627 w 8460606"/>
              <a:gd name="connsiteY59" fmla="*/ 2279 h 4514324"/>
              <a:gd name="connsiteX60" fmla="*/ 6477802 w 8460606"/>
              <a:gd name="connsiteY60" fmla="*/ 105954 h 4514324"/>
              <a:gd name="connsiteX61" fmla="*/ 6516303 w 8460606"/>
              <a:gd name="connsiteY61" fmla="*/ 192581 h 4514324"/>
              <a:gd name="connsiteX62" fmla="*/ 6593305 w 8460606"/>
              <a:gd name="connsiteY62" fmla="*/ 423587 h 4514324"/>
              <a:gd name="connsiteX63" fmla="*/ 6602931 w 8460606"/>
              <a:gd name="connsiteY63" fmla="*/ 452463 h 4514324"/>
              <a:gd name="connsiteX64" fmla="*/ 6737684 w 8460606"/>
              <a:gd name="connsiteY64" fmla="*/ 644969 h 4514324"/>
              <a:gd name="connsiteX65" fmla="*/ 6805061 w 8460606"/>
              <a:gd name="connsiteY65" fmla="*/ 827849 h 4514324"/>
              <a:gd name="connsiteX66" fmla="*/ 6853188 w 8460606"/>
              <a:gd name="connsiteY66" fmla="*/ 1010729 h 4514324"/>
              <a:gd name="connsiteX67" fmla="*/ 6862813 w 8460606"/>
              <a:gd name="connsiteY67" fmla="*/ 1068480 h 4514324"/>
              <a:gd name="connsiteX68" fmla="*/ 6872438 w 8460606"/>
              <a:gd name="connsiteY68" fmla="*/ 1549743 h 4514324"/>
              <a:gd name="connsiteX69" fmla="*/ 6882063 w 8460606"/>
              <a:gd name="connsiteY69" fmla="*/ 1578619 h 4514324"/>
              <a:gd name="connsiteX70" fmla="*/ 6891689 w 8460606"/>
              <a:gd name="connsiteY70" fmla="*/ 1645996 h 4514324"/>
              <a:gd name="connsiteX71" fmla="*/ 6910939 w 8460606"/>
              <a:gd name="connsiteY71" fmla="*/ 1674872 h 4514324"/>
              <a:gd name="connsiteX72" fmla="*/ 7016817 w 8460606"/>
              <a:gd name="connsiteY72" fmla="*/ 1886627 h 4514324"/>
              <a:gd name="connsiteX73" fmla="*/ 7267074 w 8460606"/>
              <a:gd name="connsiteY73" fmla="*/ 2098383 h 4514324"/>
              <a:gd name="connsiteX74" fmla="*/ 7748337 w 8460606"/>
              <a:gd name="connsiteY74" fmla="*/ 2031006 h 4514324"/>
              <a:gd name="connsiteX75" fmla="*/ 8075596 w 8460606"/>
              <a:gd name="connsiteY75" fmla="*/ 1915503 h 4514324"/>
              <a:gd name="connsiteX76" fmla="*/ 8229600 w 8460606"/>
              <a:gd name="connsiteY76" fmla="*/ 1838501 h 4514324"/>
              <a:gd name="connsiteX77" fmla="*/ 8460606 w 8460606"/>
              <a:gd name="connsiteY77"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770021 w 8460606"/>
              <a:gd name="connsiteY5" fmla="*/ 4244817 h 4514324"/>
              <a:gd name="connsiteX6" fmla="*/ 1232034 w 8460606"/>
              <a:gd name="connsiteY6" fmla="*/ 3927183 h 4514324"/>
              <a:gd name="connsiteX7" fmla="*/ 1270535 w 8460606"/>
              <a:gd name="connsiteY7" fmla="*/ 3917558 h 4514324"/>
              <a:gd name="connsiteX8" fmla="*/ 1588169 w 8460606"/>
              <a:gd name="connsiteY8" fmla="*/ 3638425 h 4514324"/>
              <a:gd name="connsiteX9" fmla="*/ 1626670 w 8460606"/>
              <a:gd name="connsiteY9" fmla="*/ 3609550 h 4514324"/>
              <a:gd name="connsiteX10" fmla="*/ 1867301 w 8460606"/>
              <a:gd name="connsiteY10" fmla="*/ 3359293 h 4514324"/>
              <a:gd name="connsiteX11" fmla="*/ 2088682 w 8460606"/>
              <a:gd name="connsiteY11" fmla="*/ 3109036 h 4514324"/>
              <a:gd name="connsiteX12" fmla="*/ 2156059 w 8460606"/>
              <a:gd name="connsiteY12" fmla="*/ 2993533 h 4514324"/>
              <a:gd name="connsiteX13" fmla="*/ 2194560 w 8460606"/>
              <a:gd name="connsiteY13" fmla="*/ 2887655 h 4514324"/>
              <a:gd name="connsiteX14" fmla="*/ 2233061 w 8460606"/>
              <a:gd name="connsiteY14" fmla="*/ 2781777 h 4514324"/>
              <a:gd name="connsiteX15" fmla="*/ 2261937 w 8460606"/>
              <a:gd name="connsiteY15" fmla="*/ 2570021 h 4514324"/>
              <a:gd name="connsiteX16" fmla="*/ 2281188 w 8460606"/>
              <a:gd name="connsiteY16" fmla="*/ 2493019 h 4514324"/>
              <a:gd name="connsiteX17" fmla="*/ 2406316 w 8460606"/>
              <a:gd name="connsiteY17" fmla="*/ 2358265 h 4514324"/>
              <a:gd name="connsiteX18" fmla="*/ 2704699 w 8460606"/>
              <a:gd name="connsiteY18" fmla="*/ 2223512 h 4514324"/>
              <a:gd name="connsiteX19" fmla="*/ 2791326 w 8460606"/>
              <a:gd name="connsiteY19" fmla="*/ 2262013 h 4514324"/>
              <a:gd name="connsiteX20" fmla="*/ 2954956 w 8460606"/>
              <a:gd name="connsiteY20" fmla="*/ 2464143 h 4514324"/>
              <a:gd name="connsiteX21" fmla="*/ 3041583 w 8460606"/>
              <a:gd name="connsiteY21" fmla="*/ 2666274 h 4514324"/>
              <a:gd name="connsiteX22" fmla="*/ 3128211 w 8460606"/>
              <a:gd name="connsiteY22" fmla="*/ 2849154 h 4514324"/>
              <a:gd name="connsiteX23" fmla="*/ 3262964 w 8460606"/>
              <a:gd name="connsiteY23" fmla="*/ 2964657 h 4514324"/>
              <a:gd name="connsiteX24" fmla="*/ 3445844 w 8460606"/>
              <a:gd name="connsiteY24" fmla="*/ 3099411 h 4514324"/>
              <a:gd name="connsiteX25" fmla="*/ 3638350 w 8460606"/>
              <a:gd name="connsiteY25" fmla="*/ 3186038 h 4514324"/>
              <a:gd name="connsiteX26" fmla="*/ 4100362 w 8460606"/>
              <a:gd name="connsiteY26" fmla="*/ 3137912 h 4514324"/>
              <a:gd name="connsiteX27" fmla="*/ 4129238 w 8460606"/>
              <a:gd name="connsiteY27" fmla="*/ 3128286 h 4514324"/>
              <a:gd name="connsiteX28" fmla="*/ 4331369 w 8460606"/>
              <a:gd name="connsiteY28" fmla="*/ 2945406 h 4514324"/>
              <a:gd name="connsiteX29" fmla="*/ 4350619 w 8460606"/>
              <a:gd name="connsiteY29" fmla="*/ 2916531 h 4514324"/>
              <a:gd name="connsiteX30" fmla="*/ 4437246 w 8460606"/>
              <a:gd name="connsiteY30" fmla="*/ 2849154 h 4514324"/>
              <a:gd name="connsiteX31" fmla="*/ 4687503 w 8460606"/>
              <a:gd name="connsiteY31" fmla="*/ 2473769 h 4514324"/>
              <a:gd name="connsiteX32" fmla="*/ 4735630 w 8460606"/>
              <a:gd name="connsiteY32" fmla="*/ 2358265 h 4514324"/>
              <a:gd name="connsiteX33" fmla="*/ 4754880 w 8460606"/>
              <a:gd name="connsiteY33" fmla="*/ 2300514 h 4514324"/>
              <a:gd name="connsiteX34" fmla="*/ 4822257 w 8460606"/>
              <a:gd name="connsiteY34" fmla="*/ 2146510 h 4514324"/>
              <a:gd name="connsiteX35" fmla="*/ 4908884 w 8460606"/>
              <a:gd name="connsiteY35" fmla="*/ 1877002 h 4514324"/>
              <a:gd name="connsiteX36" fmla="*/ 4918510 w 8460606"/>
              <a:gd name="connsiteY36" fmla="*/ 1771124 h 4514324"/>
              <a:gd name="connsiteX37" fmla="*/ 4937760 w 8460606"/>
              <a:gd name="connsiteY37" fmla="*/ 1703747 h 4514324"/>
              <a:gd name="connsiteX38" fmla="*/ 4966636 w 8460606"/>
              <a:gd name="connsiteY38" fmla="*/ 1472741 h 4514324"/>
              <a:gd name="connsiteX39" fmla="*/ 5014762 w 8460606"/>
              <a:gd name="connsiteY39" fmla="*/ 1260985 h 4514324"/>
              <a:gd name="connsiteX40" fmla="*/ 5024388 w 8460606"/>
              <a:gd name="connsiteY40" fmla="*/ 1222484 h 4514324"/>
              <a:gd name="connsiteX41" fmla="*/ 5149516 w 8460606"/>
              <a:gd name="connsiteY41" fmla="*/ 924101 h 4514324"/>
              <a:gd name="connsiteX42" fmla="*/ 5274644 w 8460606"/>
              <a:gd name="connsiteY42" fmla="*/ 721971 h 4514324"/>
              <a:gd name="connsiteX43" fmla="*/ 5303520 w 8460606"/>
              <a:gd name="connsiteY43" fmla="*/ 664219 h 4514324"/>
              <a:gd name="connsiteX44" fmla="*/ 5361272 w 8460606"/>
              <a:gd name="connsiteY44" fmla="*/ 635343 h 4514324"/>
              <a:gd name="connsiteX45" fmla="*/ 5505651 w 8460606"/>
              <a:gd name="connsiteY45" fmla="*/ 664219 h 4514324"/>
              <a:gd name="connsiteX46" fmla="*/ 5582653 w 8460606"/>
              <a:gd name="connsiteY46" fmla="*/ 856724 h 4514324"/>
              <a:gd name="connsiteX47" fmla="*/ 5611529 w 8460606"/>
              <a:gd name="connsiteY47" fmla="*/ 924101 h 4514324"/>
              <a:gd name="connsiteX48" fmla="*/ 5640404 w 8460606"/>
              <a:gd name="connsiteY48" fmla="*/ 1010729 h 4514324"/>
              <a:gd name="connsiteX49" fmla="*/ 5717406 w 8460606"/>
              <a:gd name="connsiteY49" fmla="*/ 1155107 h 4514324"/>
              <a:gd name="connsiteX50" fmla="*/ 5775158 w 8460606"/>
              <a:gd name="connsiteY50" fmla="*/ 1434240 h 4514324"/>
              <a:gd name="connsiteX51" fmla="*/ 5909912 w 8460606"/>
              <a:gd name="connsiteY51" fmla="*/ 1414990 h 4514324"/>
              <a:gd name="connsiteX52" fmla="*/ 5977289 w 8460606"/>
              <a:gd name="connsiteY52" fmla="*/ 1126232 h 4514324"/>
              <a:gd name="connsiteX53" fmla="*/ 6006164 w 8460606"/>
              <a:gd name="connsiteY53" fmla="*/ 972227 h 4514324"/>
              <a:gd name="connsiteX54" fmla="*/ 6035040 w 8460606"/>
              <a:gd name="connsiteY54" fmla="*/ 702720 h 4514324"/>
              <a:gd name="connsiteX55" fmla="*/ 6054291 w 8460606"/>
              <a:gd name="connsiteY55" fmla="*/ 635343 h 4514324"/>
              <a:gd name="connsiteX56" fmla="*/ 6073541 w 8460606"/>
              <a:gd name="connsiteY56" fmla="*/ 577592 h 4514324"/>
              <a:gd name="connsiteX57" fmla="*/ 6179419 w 8460606"/>
              <a:gd name="connsiteY57" fmla="*/ 211832 h 4514324"/>
              <a:gd name="connsiteX58" fmla="*/ 6330627 w 8460606"/>
              <a:gd name="connsiteY58" fmla="*/ 2279 h 4514324"/>
              <a:gd name="connsiteX59" fmla="*/ 6477802 w 8460606"/>
              <a:gd name="connsiteY59" fmla="*/ 105954 h 4514324"/>
              <a:gd name="connsiteX60" fmla="*/ 6516303 w 8460606"/>
              <a:gd name="connsiteY60" fmla="*/ 192581 h 4514324"/>
              <a:gd name="connsiteX61" fmla="*/ 6593305 w 8460606"/>
              <a:gd name="connsiteY61" fmla="*/ 423587 h 4514324"/>
              <a:gd name="connsiteX62" fmla="*/ 6602931 w 8460606"/>
              <a:gd name="connsiteY62" fmla="*/ 452463 h 4514324"/>
              <a:gd name="connsiteX63" fmla="*/ 6737684 w 8460606"/>
              <a:gd name="connsiteY63" fmla="*/ 644969 h 4514324"/>
              <a:gd name="connsiteX64" fmla="*/ 6805061 w 8460606"/>
              <a:gd name="connsiteY64" fmla="*/ 827849 h 4514324"/>
              <a:gd name="connsiteX65" fmla="*/ 6853188 w 8460606"/>
              <a:gd name="connsiteY65" fmla="*/ 1010729 h 4514324"/>
              <a:gd name="connsiteX66" fmla="*/ 6862813 w 8460606"/>
              <a:gd name="connsiteY66" fmla="*/ 1068480 h 4514324"/>
              <a:gd name="connsiteX67" fmla="*/ 6872438 w 8460606"/>
              <a:gd name="connsiteY67" fmla="*/ 1549743 h 4514324"/>
              <a:gd name="connsiteX68" fmla="*/ 6882063 w 8460606"/>
              <a:gd name="connsiteY68" fmla="*/ 1578619 h 4514324"/>
              <a:gd name="connsiteX69" fmla="*/ 6891689 w 8460606"/>
              <a:gd name="connsiteY69" fmla="*/ 1645996 h 4514324"/>
              <a:gd name="connsiteX70" fmla="*/ 6910939 w 8460606"/>
              <a:gd name="connsiteY70" fmla="*/ 1674872 h 4514324"/>
              <a:gd name="connsiteX71" fmla="*/ 7016817 w 8460606"/>
              <a:gd name="connsiteY71" fmla="*/ 1886627 h 4514324"/>
              <a:gd name="connsiteX72" fmla="*/ 7267074 w 8460606"/>
              <a:gd name="connsiteY72" fmla="*/ 2098383 h 4514324"/>
              <a:gd name="connsiteX73" fmla="*/ 7748337 w 8460606"/>
              <a:gd name="connsiteY73" fmla="*/ 2031006 h 4514324"/>
              <a:gd name="connsiteX74" fmla="*/ 8075596 w 8460606"/>
              <a:gd name="connsiteY74" fmla="*/ 1915503 h 4514324"/>
              <a:gd name="connsiteX75" fmla="*/ 8229600 w 8460606"/>
              <a:gd name="connsiteY75" fmla="*/ 1838501 h 4514324"/>
              <a:gd name="connsiteX76" fmla="*/ 8460606 w 8460606"/>
              <a:gd name="connsiteY76"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270535 w 8460606"/>
              <a:gd name="connsiteY6" fmla="*/ 3917558 h 4514324"/>
              <a:gd name="connsiteX7" fmla="*/ 1588169 w 8460606"/>
              <a:gd name="connsiteY7" fmla="*/ 3638425 h 4514324"/>
              <a:gd name="connsiteX8" fmla="*/ 1626670 w 8460606"/>
              <a:gd name="connsiteY8" fmla="*/ 3609550 h 4514324"/>
              <a:gd name="connsiteX9" fmla="*/ 1867301 w 8460606"/>
              <a:gd name="connsiteY9" fmla="*/ 3359293 h 4514324"/>
              <a:gd name="connsiteX10" fmla="*/ 2088682 w 8460606"/>
              <a:gd name="connsiteY10" fmla="*/ 3109036 h 4514324"/>
              <a:gd name="connsiteX11" fmla="*/ 2156059 w 8460606"/>
              <a:gd name="connsiteY11" fmla="*/ 2993533 h 4514324"/>
              <a:gd name="connsiteX12" fmla="*/ 2194560 w 8460606"/>
              <a:gd name="connsiteY12" fmla="*/ 2887655 h 4514324"/>
              <a:gd name="connsiteX13" fmla="*/ 2233061 w 8460606"/>
              <a:gd name="connsiteY13" fmla="*/ 2781777 h 4514324"/>
              <a:gd name="connsiteX14" fmla="*/ 2261937 w 8460606"/>
              <a:gd name="connsiteY14" fmla="*/ 2570021 h 4514324"/>
              <a:gd name="connsiteX15" fmla="*/ 2281188 w 8460606"/>
              <a:gd name="connsiteY15" fmla="*/ 2493019 h 4514324"/>
              <a:gd name="connsiteX16" fmla="*/ 2406316 w 8460606"/>
              <a:gd name="connsiteY16" fmla="*/ 2358265 h 4514324"/>
              <a:gd name="connsiteX17" fmla="*/ 2704699 w 8460606"/>
              <a:gd name="connsiteY17" fmla="*/ 2223512 h 4514324"/>
              <a:gd name="connsiteX18" fmla="*/ 2791326 w 8460606"/>
              <a:gd name="connsiteY18" fmla="*/ 2262013 h 4514324"/>
              <a:gd name="connsiteX19" fmla="*/ 2954956 w 8460606"/>
              <a:gd name="connsiteY19" fmla="*/ 2464143 h 4514324"/>
              <a:gd name="connsiteX20" fmla="*/ 3041583 w 8460606"/>
              <a:gd name="connsiteY20" fmla="*/ 2666274 h 4514324"/>
              <a:gd name="connsiteX21" fmla="*/ 3128211 w 8460606"/>
              <a:gd name="connsiteY21" fmla="*/ 2849154 h 4514324"/>
              <a:gd name="connsiteX22" fmla="*/ 3262964 w 8460606"/>
              <a:gd name="connsiteY22" fmla="*/ 2964657 h 4514324"/>
              <a:gd name="connsiteX23" fmla="*/ 3445844 w 8460606"/>
              <a:gd name="connsiteY23" fmla="*/ 3099411 h 4514324"/>
              <a:gd name="connsiteX24" fmla="*/ 3638350 w 8460606"/>
              <a:gd name="connsiteY24" fmla="*/ 3186038 h 4514324"/>
              <a:gd name="connsiteX25" fmla="*/ 4100362 w 8460606"/>
              <a:gd name="connsiteY25" fmla="*/ 3137912 h 4514324"/>
              <a:gd name="connsiteX26" fmla="*/ 4129238 w 8460606"/>
              <a:gd name="connsiteY26" fmla="*/ 3128286 h 4514324"/>
              <a:gd name="connsiteX27" fmla="*/ 4331369 w 8460606"/>
              <a:gd name="connsiteY27" fmla="*/ 2945406 h 4514324"/>
              <a:gd name="connsiteX28" fmla="*/ 4350619 w 8460606"/>
              <a:gd name="connsiteY28" fmla="*/ 2916531 h 4514324"/>
              <a:gd name="connsiteX29" fmla="*/ 4437246 w 8460606"/>
              <a:gd name="connsiteY29" fmla="*/ 2849154 h 4514324"/>
              <a:gd name="connsiteX30" fmla="*/ 4687503 w 8460606"/>
              <a:gd name="connsiteY30" fmla="*/ 2473769 h 4514324"/>
              <a:gd name="connsiteX31" fmla="*/ 4735630 w 8460606"/>
              <a:gd name="connsiteY31" fmla="*/ 2358265 h 4514324"/>
              <a:gd name="connsiteX32" fmla="*/ 4754880 w 8460606"/>
              <a:gd name="connsiteY32" fmla="*/ 2300514 h 4514324"/>
              <a:gd name="connsiteX33" fmla="*/ 4822257 w 8460606"/>
              <a:gd name="connsiteY33" fmla="*/ 2146510 h 4514324"/>
              <a:gd name="connsiteX34" fmla="*/ 4908884 w 8460606"/>
              <a:gd name="connsiteY34" fmla="*/ 1877002 h 4514324"/>
              <a:gd name="connsiteX35" fmla="*/ 4918510 w 8460606"/>
              <a:gd name="connsiteY35" fmla="*/ 1771124 h 4514324"/>
              <a:gd name="connsiteX36" fmla="*/ 4937760 w 8460606"/>
              <a:gd name="connsiteY36" fmla="*/ 1703747 h 4514324"/>
              <a:gd name="connsiteX37" fmla="*/ 4966636 w 8460606"/>
              <a:gd name="connsiteY37" fmla="*/ 1472741 h 4514324"/>
              <a:gd name="connsiteX38" fmla="*/ 5014762 w 8460606"/>
              <a:gd name="connsiteY38" fmla="*/ 1260985 h 4514324"/>
              <a:gd name="connsiteX39" fmla="*/ 5024388 w 8460606"/>
              <a:gd name="connsiteY39" fmla="*/ 1222484 h 4514324"/>
              <a:gd name="connsiteX40" fmla="*/ 5149516 w 8460606"/>
              <a:gd name="connsiteY40" fmla="*/ 924101 h 4514324"/>
              <a:gd name="connsiteX41" fmla="*/ 5274644 w 8460606"/>
              <a:gd name="connsiteY41" fmla="*/ 721971 h 4514324"/>
              <a:gd name="connsiteX42" fmla="*/ 5303520 w 8460606"/>
              <a:gd name="connsiteY42" fmla="*/ 664219 h 4514324"/>
              <a:gd name="connsiteX43" fmla="*/ 5361272 w 8460606"/>
              <a:gd name="connsiteY43" fmla="*/ 635343 h 4514324"/>
              <a:gd name="connsiteX44" fmla="*/ 5505651 w 8460606"/>
              <a:gd name="connsiteY44" fmla="*/ 664219 h 4514324"/>
              <a:gd name="connsiteX45" fmla="*/ 5582653 w 8460606"/>
              <a:gd name="connsiteY45" fmla="*/ 856724 h 4514324"/>
              <a:gd name="connsiteX46" fmla="*/ 5611529 w 8460606"/>
              <a:gd name="connsiteY46" fmla="*/ 924101 h 4514324"/>
              <a:gd name="connsiteX47" fmla="*/ 5640404 w 8460606"/>
              <a:gd name="connsiteY47" fmla="*/ 1010729 h 4514324"/>
              <a:gd name="connsiteX48" fmla="*/ 5717406 w 8460606"/>
              <a:gd name="connsiteY48" fmla="*/ 1155107 h 4514324"/>
              <a:gd name="connsiteX49" fmla="*/ 5775158 w 8460606"/>
              <a:gd name="connsiteY49" fmla="*/ 1434240 h 4514324"/>
              <a:gd name="connsiteX50" fmla="*/ 5909912 w 8460606"/>
              <a:gd name="connsiteY50" fmla="*/ 1414990 h 4514324"/>
              <a:gd name="connsiteX51" fmla="*/ 5977289 w 8460606"/>
              <a:gd name="connsiteY51" fmla="*/ 1126232 h 4514324"/>
              <a:gd name="connsiteX52" fmla="*/ 6006164 w 8460606"/>
              <a:gd name="connsiteY52" fmla="*/ 972227 h 4514324"/>
              <a:gd name="connsiteX53" fmla="*/ 6035040 w 8460606"/>
              <a:gd name="connsiteY53" fmla="*/ 702720 h 4514324"/>
              <a:gd name="connsiteX54" fmla="*/ 6054291 w 8460606"/>
              <a:gd name="connsiteY54" fmla="*/ 635343 h 4514324"/>
              <a:gd name="connsiteX55" fmla="*/ 6073541 w 8460606"/>
              <a:gd name="connsiteY55" fmla="*/ 577592 h 4514324"/>
              <a:gd name="connsiteX56" fmla="*/ 6179419 w 8460606"/>
              <a:gd name="connsiteY56" fmla="*/ 211832 h 4514324"/>
              <a:gd name="connsiteX57" fmla="*/ 6330627 w 8460606"/>
              <a:gd name="connsiteY57" fmla="*/ 2279 h 4514324"/>
              <a:gd name="connsiteX58" fmla="*/ 6477802 w 8460606"/>
              <a:gd name="connsiteY58" fmla="*/ 105954 h 4514324"/>
              <a:gd name="connsiteX59" fmla="*/ 6516303 w 8460606"/>
              <a:gd name="connsiteY59" fmla="*/ 192581 h 4514324"/>
              <a:gd name="connsiteX60" fmla="*/ 6593305 w 8460606"/>
              <a:gd name="connsiteY60" fmla="*/ 423587 h 4514324"/>
              <a:gd name="connsiteX61" fmla="*/ 6602931 w 8460606"/>
              <a:gd name="connsiteY61" fmla="*/ 452463 h 4514324"/>
              <a:gd name="connsiteX62" fmla="*/ 6737684 w 8460606"/>
              <a:gd name="connsiteY62" fmla="*/ 644969 h 4514324"/>
              <a:gd name="connsiteX63" fmla="*/ 6805061 w 8460606"/>
              <a:gd name="connsiteY63" fmla="*/ 827849 h 4514324"/>
              <a:gd name="connsiteX64" fmla="*/ 6853188 w 8460606"/>
              <a:gd name="connsiteY64" fmla="*/ 1010729 h 4514324"/>
              <a:gd name="connsiteX65" fmla="*/ 6862813 w 8460606"/>
              <a:gd name="connsiteY65" fmla="*/ 1068480 h 4514324"/>
              <a:gd name="connsiteX66" fmla="*/ 6872438 w 8460606"/>
              <a:gd name="connsiteY66" fmla="*/ 1549743 h 4514324"/>
              <a:gd name="connsiteX67" fmla="*/ 6882063 w 8460606"/>
              <a:gd name="connsiteY67" fmla="*/ 1578619 h 4514324"/>
              <a:gd name="connsiteX68" fmla="*/ 6891689 w 8460606"/>
              <a:gd name="connsiteY68" fmla="*/ 1645996 h 4514324"/>
              <a:gd name="connsiteX69" fmla="*/ 6910939 w 8460606"/>
              <a:gd name="connsiteY69" fmla="*/ 1674872 h 4514324"/>
              <a:gd name="connsiteX70" fmla="*/ 7016817 w 8460606"/>
              <a:gd name="connsiteY70" fmla="*/ 1886627 h 4514324"/>
              <a:gd name="connsiteX71" fmla="*/ 7267074 w 8460606"/>
              <a:gd name="connsiteY71" fmla="*/ 2098383 h 4514324"/>
              <a:gd name="connsiteX72" fmla="*/ 7748337 w 8460606"/>
              <a:gd name="connsiteY72" fmla="*/ 2031006 h 4514324"/>
              <a:gd name="connsiteX73" fmla="*/ 8075596 w 8460606"/>
              <a:gd name="connsiteY73" fmla="*/ 1915503 h 4514324"/>
              <a:gd name="connsiteX74" fmla="*/ 8229600 w 8460606"/>
              <a:gd name="connsiteY74" fmla="*/ 1838501 h 4514324"/>
              <a:gd name="connsiteX75" fmla="*/ 8460606 w 8460606"/>
              <a:gd name="connsiteY75"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626670 w 8460606"/>
              <a:gd name="connsiteY7" fmla="*/ 3609550 h 4514324"/>
              <a:gd name="connsiteX8" fmla="*/ 1867301 w 8460606"/>
              <a:gd name="connsiteY8" fmla="*/ 3359293 h 4514324"/>
              <a:gd name="connsiteX9" fmla="*/ 2088682 w 8460606"/>
              <a:gd name="connsiteY9" fmla="*/ 3109036 h 4514324"/>
              <a:gd name="connsiteX10" fmla="*/ 2156059 w 8460606"/>
              <a:gd name="connsiteY10" fmla="*/ 2993533 h 4514324"/>
              <a:gd name="connsiteX11" fmla="*/ 2194560 w 8460606"/>
              <a:gd name="connsiteY11" fmla="*/ 2887655 h 4514324"/>
              <a:gd name="connsiteX12" fmla="*/ 2233061 w 8460606"/>
              <a:gd name="connsiteY12" fmla="*/ 2781777 h 4514324"/>
              <a:gd name="connsiteX13" fmla="*/ 2261937 w 8460606"/>
              <a:gd name="connsiteY13" fmla="*/ 2570021 h 4514324"/>
              <a:gd name="connsiteX14" fmla="*/ 2281188 w 8460606"/>
              <a:gd name="connsiteY14" fmla="*/ 2493019 h 4514324"/>
              <a:gd name="connsiteX15" fmla="*/ 2406316 w 8460606"/>
              <a:gd name="connsiteY15" fmla="*/ 2358265 h 4514324"/>
              <a:gd name="connsiteX16" fmla="*/ 2704699 w 8460606"/>
              <a:gd name="connsiteY16" fmla="*/ 2223512 h 4514324"/>
              <a:gd name="connsiteX17" fmla="*/ 2791326 w 8460606"/>
              <a:gd name="connsiteY17" fmla="*/ 2262013 h 4514324"/>
              <a:gd name="connsiteX18" fmla="*/ 2954956 w 8460606"/>
              <a:gd name="connsiteY18" fmla="*/ 2464143 h 4514324"/>
              <a:gd name="connsiteX19" fmla="*/ 3041583 w 8460606"/>
              <a:gd name="connsiteY19" fmla="*/ 2666274 h 4514324"/>
              <a:gd name="connsiteX20" fmla="*/ 3128211 w 8460606"/>
              <a:gd name="connsiteY20" fmla="*/ 2849154 h 4514324"/>
              <a:gd name="connsiteX21" fmla="*/ 3262964 w 8460606"/>
              <a:gd name="connsiteY21" fmla="*/ 2964657 h 4514324"/>
              <a:gd name="connsiteX22" fmla="*/ 3445844 w 8460606"/>
              <a:gd name="connsiteY22" fmla="*/ 3099411 h 4514324"/>
              <a:gd name="connsiteX23" fmla="*/ 3638350 w 8460606"/>
              <a:gd name="connsiteY23" fmla="*/ 3186038 h 4514324"/>
              <a:gd name="connsiteX24" fmla="*/ 4100362 w 8460606"/>
              <a:gd name="connsiteY24" fmla="*/ 3137912 h 4514324"/>
              <a:gd name="connsiteX25" fmla="*/ 4129238 w 8460606"/>
              <a:gd name="connsiteY25" fmla="*/ 3128286 h 4514324"/>
              <a:gd name="connsiteX26" fmla="*/ 4331369 w 8460606"/>
              <a:gd name="connsiteY26" fmla="*/ 2945406 h 4514324"/>
              <a:gd name="connsiteX27" fmla="*/ 4350619 w 8460606"/>
              <a:gd name="connsiteY27" fmla="*/ 2916531 h 4514324"/>
              <a:gd name="connsiteX28" fmla="*/ 4437246 w 8460606"/>
              <a:gd name="connsiteY28" fmla="*/ 2849154 h 4514324"/>
              <a:gd name="connsiteX29" fmla="*/ 4687503 w 8460606"/>
              <a:gd name="connsiteY29" fmla="*/ 2473769 h 4514324"/>
              <a:gd name="connsiteX30" fmla="*/ 4735630 w 8460606"/>
              <a:gd name="connsiteY30" fmla="*/ 2358265 h 4514324"/>
              <a:gd name="connsiteX31" fmla="*/ 4754880 w 8460606"/>
              <a:gd name="connsiteY31" fmla="*/ 2300514 h 4514324"/>
              <a:gd name="connsiteX32" fmla="*/ 4822257 w 8460606"/>
              <a:gd name="connsiteY32" fmla="*/ 2146510 h 4514324"/>
              <a:gd name="connsiteX33" fmla="*/ 4908884 w 8460606"/>
              <a:gd name="connsiteY33" fmla="*/ 1877002 h 4514324"/>
              <a:gd name="connsiteX34" fmla="*/ 4918510 w 8460606"/>
              <a:gd name="connsiteY34" fmla="*/ 1771124 h 4514324"/>
              <a:gd name="connsiteX35" fmla="*/ 4937760 w 8460606"/>
              <a:gd name="connsiteY35" fmla="*/ 1703747 h 4514324"/>
              <a:gd name="connsiteX36" fmla="*/ 4966636 w 8460606"/>
              <a:gd name="connsiteY36" fmla="*/ 1472741 h 4514324"/>
              <a:gd name="connsiteX37" fmla="*/ 5014762 w 8460606"/>
              <a:gd name="connsiteY37" fmla="*/ 1260985 h 4514324"/>
              <a:gd name="connsiteX38" fmla="*/ 5024388 w 8460606"/>
              <a:gd name="connsiteY38" fmla="*/ 1222484 h 4514324"/>
              <a:gd name="connsiteX39" fmla="*/ 5149516 w 8460606"/>
              <a:gd name="connsiteY39" fmla="*/ 924101 h 4514324"/>
              <a:gd name="connsiteX40" fmla="*/ 5274644 w 8460606"/>
              <a:gd name="connsiteY40" fmla="*/ 721971 h 4514324"/>
              <a:gd name="connsiteX41" fmla="*/ 5303520 w 8460606"/>
              <a:gd name="connsiteY41" fmla="*/ 664219 h 4514324"/>
              <a:gd name="connsiteX42" fmla="*/ 5361272 w 8460606"/>
              <a:gd name="connsiteY42" fmla="*/ 635343 h 4514324"/>
              <a:gd name="connsiteX43" fmla="*/ 5505651 w 8460606"/>
              <a:gd name="connsiteY43" fmla="*/ 664219 h 4514324"/>
              <a:gd name="connsiteX44" fmla="*/ 5582653 w 8460606"/>
              <a:gd name="connsiteY44" fmla="*/ 856724 h 4514324"/>
              <a:gd name="connsiteX45" fmla="*/ 5611529 w 8460606"/>
              <a:gd name="connsiteY45" fmla="*/ 924101 h 4514324"/>
              <a:gd name="connsiteX46" fmla="*/ 5640404 w 8460606"/>
              <a:gd name="connsiteY46" fmla="*/ 1010729 h 4514324"/>
              <a:gd name="connsiteX47" fmla="*/ 5717406 w 8460606"/>
              <a:gd name="connsiteY47" fmla="*/ 1155107 h 4514324"/>
              <a:gd name="connsiteX48" fmla="*/ 5775158 w 8460606"/>
              <a:gd name="connsiteY48" fmla="*/ 1434240 h 4514324"/>
              <a:gd name="connsiteX49" fmla="*/ 5909912 w 8460606"/>
              <a:gd name="connsiteY49" fmla="*/ 1414990 h 4514324"/>
              <a:gd name="connsiteX50" fmla="*/ 5977289 w 8460606"/>
              <a:gd name="connsiteY50" fmla="*/ 1126232 h 4514324"/>
              <a:gd name="connsiteX51" fmla="*/ 6006164 w 8460606"/>
              <a:gd name="connsiteY51" fmla="*/ 972227 h 4514324"/>
              <a:gd name="connsiteX52" fmla="*/ 6035040 w 8460606"/>
              <a:gd name="connsiteY52" fmla="*/ 702720 h 4514324"/>
              <a:gd name="connsiteX53" fmla="*/ 6054291 w 8460606"/>
              <a:gd name="connsiteY53" fmla="*/ 635343 h 4514324"/>
              <a:gd name="connsiteX54" fmla="*/ 6073541 w 8460606"/>
              <a:gd name="connsiteY54" fmla="*/ 577592 h 4514324"/>
              <a:gd name="connsiteX55" fmla="*/ 6179419 w 8460606"/>
              <a:gd name="connsiteY55" fmla="*/ 211832 h 4514324"/>
              <a:gd name="connsiteX56" fmla="*/ 6330627 w 8460606"/>
              <a:gd name="connsiteY56" fmla="*/ 2279 h 4514324"/>
              <a:gd name="connsiteX57" fmla="*/ 6477802 w 8460606"/>
              <a:gd name="connsiteY57" fmla="*/ 105954 h 4514324"/>
              <a:gd name="connsiteX58" fmla="*/ 6516303 w 8460606"/>
              <a:gd name="connsiteY58" fmla="*/ 192581 h 4514324"/>
              <a:gd name="connsiteX59" fmla="*/ 6593305 w 8460606"/>
              <a:gd name="connsiteY59" fmla="*/ 423587 h 4514324"/>
              <a:gd name="connsiteX60" fmla="*/ 6602931 w 8460606"/>
              <a:gd name="connsiteY60" fmla="*/ 452463 h 4514324"/>
              <a:gd name="connsiteX61" fmla="*/ 6737684 w 8460606"/>
              <a:gd name="connsiteY61" fmla="*/ 644969 h 4514324"/>
              <a:gd name="connsiteX62" fmla="*/ 6805061 w 8460606"/>
              <a:gd name="connsiteY62" fmla="*/ 827849 h 4514324"/>
              <a:gd name="connsiteX63" fmla="*/ 6853188 w 8460606"/>
              <a:gd name="connsiteY63" fmla="*/ 1010729 h 4514324"/>
              <a:gd name="connsiteX64" fmla="*/ 6862813 w 8460606"/>
              <a:gd name="connsiteY64" fmla="*/ 1068480 h 4514324"/>
              <a:gd name="connsiteX65" fmla="*/ 6872438 w 8460606"/>
              <a:gd name="connsiteY65" fmla="*/ 1549743 h 4514324"/>
              <a:gd name="connsiteX66" fmla="*/ 6882063 w 8460606"/>
              <a:gd name="connsiteY66" fmla="*/ 1578619 h 4514324"/>
              <a:gd name="connsiteX67" fmla="*/ 6891689 w 8460606"/>
              <a:gd name="connsiteY67" fmla="*/ 1645996 h 4514324"/>
              <a:gd name="connsiteX68" fmla="*/ 6910939 w 8460606"/>
              <a:gd name="connsiteY68" fmla="*/ 1674872 h 4514324"/>
              <a:gd name="connsiteX69" fmla="*/ 7016817 w 8460606"/>
              <a:gd name="connsiteY69" fmla="*/ 1886627 h 4514324"/>
              <a:gd name="connsiteX70" fmla="*/ 7267074 w 8460606"/>
              <a:gd name="connsiteY70" fmla="*/ 2098383 h 4514324"/>
              <a:gd name="connsiteX71" fmla="*/ 7748337 w 8460606"/>
              <a:gd name="connsiteY71" fmla="*/ 2031006 h 4514324"/>
              <a:gd name="connsiteX72" fmla="*/ 8075596 w 8460606"/>
              <a:gd name="connsiteY72" fmla="*/ 1915503 h 4514324"/>
              <a:gd name="connsiteX73" fmla="*/ 8229600 w 8460606"/>
              <a:gd name="connsiteY73" fmla="*/ 1838501 h 4514324"/>
              <a:gd name="connsiteX74" fmla="*/ 8460606 w 8460606"/>
              <a:gd name="connsiteY74"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156059 w 8460606"/>
              <a:gd name="connsiteY9" fmla="*/ 2993533 h 4514324"/>
              <a:gd name="connsiteX10" fmla="*/ 2194560 w 8460606"/>
              <a:gd name="connsiteY10" fmla="*/ 2887655 h 4514324"/>
              <a:gd name="connsiteX11" fmla="*/ 2233061 w 8460606"/>
              <a:gd name="connsiteY11" fmla="*/ 2781777 h 4514324"/>
              <a:gd name="connsiteX12" fmla="*/ 2261937 w 8460606"/>
              <a:gd name="connsiteY12" fmla="*/ 2570021 h 4514324"/>
              <a:gd name="connsiteX13" fmla="*/ 2281188 w 8460606"/>
              <a:gd name="connsiteY13" fmla="*/ 2493019 h 4514324"/>
              <a:gd name="connsiteX14" fmla="*/ 2406316 w 8460606"/>
              <a:gd name="connsiteY14" fmla="*/ 2358265 h 4514324"/>
              <a:gd name="connsiteX15" fmla="*/ 2704699 w 8460606"/>
              <a:gd name="connsiteY15" fmla="*/ 2223512 h 4514324"/>
              <a:gd name="connsiteX16" fmla="*/ 2791326 w 8460606"/>
              <a:gd name="connsiteY16" fmla="*/ 2262013 h 4514324"/>
              <a:gd name="connsiteX17" fmla="*/ 2954956 w 8460606"/>
              <a:gd name="connsiteY17" fmla="*/ 2464143 h 4514324"/>
              <a:gd name="connsiteX18" fmla="*/ 3041583 w 8460606"/>
              <a:gd name="connsiteY18" fmla="*/ 2666274 h 4514324"/>
              <a:gd name="connsiteX19" fmla="*/ 3128211 w 8460606"/>
              <a:gd name="connsiteY19" fmla="*/ 2849154 h 4514324"/>
              <a:gd name="connsiteX20" fmla="*/ 3262964 w 8460606"/>
              <a:gd name="connsiteY20" fmla="*/ 2964657 h 4514324"/>
              <a:gd name="connsiteX21" fmla="*/ 3445844 w 8460606"/>
              <a:gd name="connsiteY21" fmla="*/ 3099411 h 4514324"/>
              <a:gd name="connsiteX22" fmla="*/ 3638350 w 8460606"/>
              <a:gd name="connsiteY22" fmla="*/ 3186038 h 4514324"/>
              <a:gd name="connsiteX23" fmla="*/ 4100362 w 8460606"/>
              <a:gd name="connsiteY23" fmla="*/ 3137912 h 4514324"/>
              <a:gd name="connsiteX24" fmla="*/ 4129238 w 8460606"/>
              <a:gd name="connsiteY24" fmla="*/ 3128286 h 4514324"/>
              <a:gd name="connsiteX25" fmla="*/ 4331369 w 8460606"/>
              <a:gd name="connsiteY25" fmla="*/ 2945406 h 4514324"/>
              <a:gd name="connsiteX26" fmla="*/ 4350619 w 8460606"/>
              <a:gd name="connsiteY26" fmla="*/ 2916531 h 4514324"/>
              <a:gd name="connsiteX27" fmla="*/ 4437246 w 8460606"/>
              <a:gd name="connsiteY27" fmla="*/ 2849154 h 4514324"/>
              <a:gd name="connsiteX28" fmla="*/ 4687503 w 8460606"/>
              <a:gd name="connsiteY28" fmla="*/ 2473769 h 4514324"/>
              <a:gd name="connsiteX29" fmla="*/ 4735630 w 8460606"/>
              <a:gd name="connsiteY29" fmla="*/ 2358265 h 4514324"/>
              <a:gd name="connsiteX30" fmla="*/ 4754880 w 8460606"/>
              <a:gd name="connsiteY30" fmla="*/ 2300514 h 4514324"/>
              <a:gd name="connsiteX31" fmla="*/ 4822257 w 8460606"/>
              <a:gd name="connsiteY31" fmla="*/ 2146510 h 4514324"/>
              <a:gd name="connsiteX32" fmla="*/ 4908884 w 8460606"/>
              <a:gd name="connsiteY32" fmla="*/ 1877002 h 4514324"/>
              <a:gd name="connsiteX33" fmla="*/ 4918510 w 8460606"/>
              <a:gd name="connsiteY33" fmla="*/ 1771124 h 4514324"/>
              <a:gd name="connsiteX34" fmla="*/ 4937760 w 8460606"/>
              <a:gd name="connsiteY34" fmla="*/ 1703747 h 4514324"/>
              <a:gd name="connsiteX35" fmla="*/ 4966636 w 8460606"/>
              <a:gd name="connsiteY35" fmla="*/ 1472741 h 4514324"/>
              <a:gd name="connsiteX36" fmla="*/ 5014762 w 8460606"/>
              <a:gd name="connsiteY36" fmla="*/ 1260985 h 4514324"/>
              <a:gd name="connsiteX37" fmla="*/ 5024388 w 8460606"/>
              <a:gd name="connsiteY37" fmla="*/ 1222484 h 4514324"/>
              <a:gd name="connsiteX38" fmla="*/ 5149516 w 8460606"/>
              <a:gd name="connsiteY38" fmla="*/ 924101 h 4514324"/>
              <a:gd name="connsiteX39" fmla="*/ 5274644 w 8460606"/>
              <a:gd name="connsiteY39" fmla="*/ 721971 h 4514324"/>
              <a:gd name="connsiteX40" fmla="*/ 5303520 w 8460606"/>
              <a:gd name="connsiteY40" fmla="*/ 664219 h 4514324"/>
              <a:gd name="connsiteX41" fmla="*/ 5361272 w 8460606"/>
              <a:gd name="connsiteY41" fmla="*/ 635343 h 4514324"/>
              <a:gd name="connsiteX42" fmla="*/ 5505651 w 8460606"/>
              <a:gd name="connsiteY42" fmla="*/ 664219 h 4514324"/>
              <a:gd name="connsiteX43" fmla="*/ 5582653 w 8460606"/>
              <a:gd name="connsiteY43" fmla="*/ 856724 h 4514324"/>
              <a:gd name="connsiteX44" fmla="*/ 5611529 w 8460606"/>
              <a:gd name="connsiteY44" fmla="*/ 924101 h 4514324"/>
              <a:gd name="connsiteX45" fmla="*/ 5640404 w 8460606"/>
              <a:gd name="connsiteY45" fmla="*/ 1010729 h 4514324"/>
              <a:gd name="connsiteX46" fmla="*/ 5717406 w 8460606"/>
              <a:gd name="connsiteY46" fmla="*/ 1155107 h 4514324"/>
              <a:gd name="connsiteX47" fmla="*/ 5775158 w 8460606"/>
              <a:gd name="connsiteY47" fmla="*/ 1434240 h 4514324"/>
              <a:gd name="connsiteX48" fmla="*/ 5909912 w 8460606"/>
              <a:gd name="connsiteY48" fmla="*/ 1414990 h 4514324"/>
              <a:gd name="connsiteX49" fmla="*/ 5977289 w 8460606"/>
              <a:gd name="connsiteY49" fmla="*/ 1126232 h 4514324"/>
              <a:gd name="connsiteX50" fmla="*/ 6006164 w 8460606"/>
              <a:gd name="connsiteY50" fmla="*/ 972227 h 4514324"/>
              <a:gd name="connsiteX51" fmla="*/ 6035040 w 8460606"/>
              <a:gd name="connsiteY51" fmla="*/ 702720 h 4514324"/>
              <a:gd name="connsiteX52" fmla="*/ 6054291 w 8460606"/>
              <a:gd name="connsiteY52" fmla="*/ 635343 h 4514324"/>
              <a:gd name="connsiteX53" fmla="*/ 6073541 w 8460606"/>
              <a:gd name="connsiteY53" fmla="*/ 577592 h 4514324"/>
              <a:gd name="connsiteX54" fmla="*/ 6179419 w 8460606"/>
              <a:gd name="connsiteY54" fmla="*/ 211832 h 4514324"/>
              <a:gd name="connsiteX55" fmla="*/ 6330627 w 8460606"/>
              <a:gd name="connsiteY55" fmla="*/ 2279 h 4514324"/>
              <a:gd name="connsiteX56" fmla="*/ 6477802 w 8460606"/>
              <a:gd name="connsiteY56" fmla="*/ 105954 h 4514324"/>
              <a:gd name="connsiteX57" fmla="*/ 6516303 w 8460606"/>
              <a:gd name="connsiteY57" fmla="*/ 192581 h 4514324"/>
              <a:gd name="connsiteX58" fmla="*/ 6593305 w 8460606"/>
              <a:gd name="connsiteY58" fmla="*/ 423587 h 4514324"/>
              <a:gd name="connsiteX59" fmla="*/ 6602931 w 8460606"/>
              <a:gd name="connsiteY59" fmla="*/ 452463 h 4514324"/>
              <a:gd name="connsiteX60" fmla="*/ 6737684 w 8460606"/>
              <a:gd name="connsiteY60" fmla="*/ 644969 h 4514324"/>
              <a:gd name="connsiteX61" fmla="*/ 6805061 w 8460606"/>
              <a:gd name="connsiteY61" fmla="*/ 827849 h 4514324"/>
              <a:gd name="connsiteX62" fmla="*/ 6853188 w 8460606"/>
              <a:gd name="connsiteY62" fmla="*/ 1010729 h 4514324"/>
              <a:gd name="connsiteX63" fmla="*/ 6862813 w 8460606"/>
              <a:gd name="connsiteY63" fmla="*/ 1068480 h 4514324"/>
              <a:gd name="connsiteX64" fmla="*/ 6872438 w 8460606"/>
              <a:gd name="connsiteY64" fmla="*/ 1549743 h 4514324"/>
              <a:gd name="connsiteX65" fmla="*/ 6882063 w 8460606"/>
              <a:gd name="connsiteY65" fmla="*/ 1578619 h 4514324"/>
              <a:gd name="connsiteX66" fmla="*/ 6891689 w 8460606"/>
              <a:gd name="connsiteY66" fmla="*/ 1645996 h 4514324"/>
              <a:gd name="connsiteX67" fmla="*/ 6910939 w 8460606"/>
              <a:gd name="connsiteY67" fmla="*/ 1674872 h 4514324"/>
              <a:gd name="connsiteX68" fmla="*/ 7016817 w 8460606"/>
              <a:gd name="connsiteY68" fmla="*/ 1886627 h 4514324"/>
              <a:gd name="connsiteX69" fmla="*/ 7267074 w 8460606"/>
              <a:gd name="connsiteY69" fmla="*/ 2098383 h 4514324"/>
              <a:gd name="connsiteX70" fmla="*/ 7748337 w 8460606"/>
              <a:gd name="connsiteY70" fmla="*/ 2031006 h 4514324"/>
              <a:gd name="connsiteX71" fmla="*/ 8075596 w 8460606"/>
              <a:gd name="connsiteY71" fmla="*/ 1915503 h 4514324"/>
              <a:gd name="connsiteX72" fmla="*/ 8229600 w 8460606"/>
              <a:gd name="connsiteY72" fmla="*/ 1838501 h 4514324"/>
              <a:gd name="connsiteX73" fmla="*/ 8460606 w 8460606"/>
              <a:gd name="connsiteY73"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194560 w 8460606"/>
              <a:gd name="connsiteY9" fmla="*/ 2887655 h 4514324"/>
              <a:gd name="connsiteX10" fmla="*/ 2233061 w 8460606"/>
              <a:gd name="connsiteY10" fmla="*/ 2781777 h 4514324"/>
              <a:gd name="connsiteX11" fmla="*/ 2261937 w 8460606"/>
              <a:gd name="connsiteY11" fmla="*/ 2570021 h 4514324"/>
              <a:gd name="connsiteX12" fmla="*/ 2281188 w 8460606"/>
              <a:gd name="connsiteY12" fmla="*/ 2493019 h 4514324"/>
              <a:gd name="connsiteX13" fmla="*/ 2406316 w 8460606"/>
              <a:gd name="connsiteY13" fmla="*/ 2358265 h 4514324"/>
              <a:gd name="connsiteX14" fmla="*/ 2704699 w 8460606"/>
              <a:gd name="connsiteY14" fmla="*/ 2223512 h 4514324"/>
              <a:gd name="connsiteX15" fmla="*/ 2791326 w 8460606"/>
              <a:gd name="connsiteY15" fmla="*/ 2262013 h 4514324"/>
              <a:gd name="connsiteX16" fmla="*/ 2954956 w 8460606"/>
              <a:gd name="connsiteY16" fmla="*/ 2464143 h 4514324"/>
              <a:gd name="connsiteX17" fmla="*/ 3041583 w 8460606"/>
              <a:gd name="connsiteY17" fmla="*/ 2666274 h 4514324"/>
              <a:gd name="connsiteX18" fmla="*/ 3128211 w 8460606"/>
              <a:gd name="connsiteY18" fmla="*/ 2849154 h 4514324"/>
              <a:gd name="connsiteX19" fmla="*/ 3262964 w 8460606"/>
              <a:gd name="connsiteY19" fmla="*/ 2964657 h 4514324"/>
              <a:gd name="connsiteX20" fmla="*/ 3445844 w 8460606"/>
              <a:gd name="connsiteY20" fmla="*/ 3099411 h 4514324"/>
              <a:gd name="connsiteX21" fmla="*/ 3638350 w 8460606"/>
              <a:gd name="connsiteY21" fmla="*/ 3186038 h 4514324"/>
              <a:gd name="connsiteX22" fmla="*/ 4100362 w 8460606"/>
              <a:gd name="connsiteY22" fmla="*/ 3137912 h 4514324"/>
              <a:gd name="connsiteX23" fmla="*/ 4129238 w 8460606"/>
              <a:gd name="connsiteY23" fmla="*/ 3128286 h 4514324"/>
              <a:gd name="connsiteX24" fmla="*/ 4331369 w 8460606"/>
              <a:gd name="connsiteY24" fmla="*/ 2945406 h 4514324"/>
              <a:gd name="connsiteX25" fmla="*/ 4350619 w 8460606"/>
              <a:gd name="connsiteY25" fmla="*/ 2916531 h 4514324"/>
              <a:gd name="connsiteX26" fmla="*/ 4437246 w 8460606"/>
              <a:gd name="connsiteY26" fmla="*/ 2849154 h 4514324"/>
              <a:gd name="connsiteX27" fmla="*/ 4687503 w 8460606"/>
              <a:gd name="connsiteY27" fmla="*/ 2473769 h 4514324"/>
              <a:gd name="connsiteX28" fmla="*/ 4735630 w 8460606"/>
              <a:gd name="connsiteY28" fmla="*/ 2358265 h 4514324"/>
              <a:gd name="connsiteX29" fmla="*/ 4754880 w 8460606"/>
              <a:gd name="connsiteY29" fmla="*/ 2300514 h 4514324"/>
              <a:gd name="connsiteX30" fmla="*/ 4822257 w 8460606"/>
              <a:gd name="connsiteY30" fmla="*/ 2146510 h 4514324"/>
              <a:gd name="connsiteX31" fmla="*/ 4908884 w 8460606"/>
              <a:gd name="connsiteY31" fmla="*/ 1877002 h 4514324"/>
              <a:gd name="connsiteX32" fmla="*/ 4918510 w 8460606"/>
              <a:gd name="connsiteY32" fmla="*/ 1771124 h 4514324"/>
              <a:gd name="connsiteX33" fmla="*/ 4937760 w 8460606"/>
              <a:gd name="connsiteY33" fmla="*/ 1703747 h 4514324"/>
              <a:gd name="connsiteX34" fmla="*/ 4966636 w 8460606"/>
              <a:gd name="connsiteY34" fmla="*/ 1472741 h 4514324"/>
              <a:gd name="connsiteX35" fmla="*/ 5014762 w 8460606"/>
              <a:gd name="connsiteY35" fmla="*/ 1260985 h 4514324"/>
              <a:gd name="connsiteX36" fmla="*/ 5024388 w 8460606"/>
              <a:gd name="connsiteY36" fmla="*/ 1222484 h 4514324"/>
              <a:gd name="connsiteX37" fmla="*/ 5149516 w 8460606"/>
              <a:gd name="connsiteY37" fmla="*/ 924101 h 4514324"/>
              <a:gd name="connsiteX38" fmla="*/ 5274644 w 8460606"/>
              <a:gd name="connsiteY38" fmla="*/ 721971 h 4514324"/>
              <a:gd name="connsiteX39" fmla="*/ 5303520 w 8460606"/>
              <a:gd name="connsiteY39" fmla="*/ 664219 h 4514324"/>
              <a:gd name="connsiteX40" fmla="*/ 5361272 w 8460606"/>
              <a:gd name="connsiteY40" fmla="*/ 635343 h 4514324"/>
              <a:gd name="connsiteX41" fmla="*/ 5505651 w 8460606"/>
              <a:gd name="connsiteY41" fmla="*/ 664219 h 4514324"/>
              <a:gd name="connsiteX42" fmla="*/ 5582653 w 8460606"/>
              <a:gd name="connsiteY42" fmla="*/ 856724 h 4514324"/>
              <a:gd name="connsiteX43" fmla="*/ 5611529 w 8460606"/>
              <a:gd name="connsiteY43" fmla="*/ 924101 h 4514324"/>
              <a:gd name="connsiteX44" fmla="*/ 5640404 w 8460606"/>
              <a:gd name="connsiteY44" fmla="*/ 1010729 h 4514324"/>
              <a:gd name="connsiteX45" fmla="*/ 5717406 w 8460606"/>
              <a:gd name="connsiteY45" fmla="*/ 1155107 h 4514324"/>
              <a:gd name="connsiteX46" fmla="*/ 5775158 w 8460606"/>
              <a:gd name="connsiteY46" fmla="*/ 1434240 h 4514324"/>
              <a:gd name="connsiteX47" fmla="*/ 5909912 w 8460606"/>
              <a:gd name="connsiteY47" fmla="*/ 1414990 h 4514324"/>
              <a:gd name="connsiteX48" fmla="*/ 5977289 w 8460606"/>
              <a:gd name="connsiteY48" fmla="*/ 1126232 h 4514324"/>
              <a:gd name="connsiteX49" fmla="*/ 6006164 w 8460606"/>
              <a:gd name="connsiteY49" fmla="*/ 972227 h 4514324"/>
              <a:gd name="connsiteX50" fmla="*/ 6035040 w 8460606"/>
              <a:gd name="connsiteY50" fmla="*/ 702720 h 4514324"/>
              <a:gd name="connsiteX51" fmla="*/ 6054291 w 8460606"/>
              <a:gd name="connsiteY51" fmla="*/ 635343 h 4514324"/>
              <a:gd name="connsiteX52" fmla="*/ 6073541 w 8460606"/>
              <a:gd name="connsiteY52" fmla="*/ 577592 h 4514324"/>
              <a:gd name="connsiteX53" fmla="*/ 6179419 w 8460606"/>
              <a:gd name="connsiteY53" fmla="*/ 211832 h 4514324"/>
              <a:gd name="connsiteX54" fmla="*/ 6330627 w 8460606"/>
              <a:gd name="connsiteY54" fmla="*/ 2279 h 4514324"/>
              <a:gd name="connsiteX55" fmla="*/ 6477802 w 8460606"/>
              <a:gd name="connsiteY55" fmla="*/ 105954 h 4514324"/>
              <a:gd name="connsiteX56" fmla="*/ 6516303 w 8460606"/>
              <a:gd name="connsiteY56" fmla="*/ 192581 h 4514324"/>
              <a:gd name="connsiteX57" fmla="*/ 6593305 w 8460606"/>
              <a:gd name="connsiteY57" fmla="*/ 423587 h 4514324"/>
              <a:gd name="connsiteX58" fmla="*/ 6602931 w 8460606"/>
              <a:gd name="connsiteY58" fmla="*/ 452463 h 4514324"/>
              <a:gd name="connsiteX59" fmla="*/ 6737684 w 8460606"/>
              <a:gd name="connsiteY59" fmla="*/ 644969 h 4514324"/>
              <a:gd name="connsiteX60" fmla="*/ 6805061 w 8460606"/>
              <a:gd name="connsiteY60" fmla="*/ 827849 h 4514324"/>
              <a:gd name="connsiteX61" fmla="*/ 6853188 w 8460606"/>
              <a:gd name="connsiteY61" fmla="*/ 1010729 h 4514324"/>
              <a:gd name="connsiteX62" fmla="*/ 6862813 w 8460606"/>
              <a:gd name="connsiteY62" fmla="*/ 1068480 h 4514324"/>
              <a:gd name="connsiteX63" fmla="*/ 6872438 w 8460606"/>
              <a:gd name="connsiteY63" fmla="*/ 1549743 h 4514324"/>
              <a:gd name="connsiteX64" fmla="*/ 6882063 w 8460606"/>
              <a:gd name="connsiteY64" fmla="*/ 1578619 h 4514324"/>
              <a:gd name="connsiteX65" fmla="*/ 6891689 w 8460606"/>
              <a:gd name="connsiteY65" fmla="*/ 1645996 h 4514324"/>
              <a:gd name="connsiteX66" fmla="*/ 6910939 w 8460606"/>
              <a:gd name="connsiteY66" fmla="*/ 1674872 h 4514324"/>
              <a:gd name="connsiteX67" fmla="*/ 7016817 w 8460606"/>
              <a:gd name="connsiteY67" fmla="*/ 1886627 h 4514324"/>
              <a:gd name="connsiteX68" fmla="*/ 7267074 w 8460606"/>
              <a:gd name="connsiteY68" fmla="*/ 2098383 h 4514324"/>
              <a:gd name="connsiteX69" fmla="*/ 7748337 w 8460606"/>
              <a:gd name="connsiteY69" fmla="*/ 2031006 h 4514324"/>
              <a:gd name="connsiteX70" fmla="*/ 8075596 w 8460606"/>
              <a:gd name="connsiteY70" fmla="*/ 1915503 h 4514324"/>
              <a:gd name="connsiteX71" fmla="*/ 8229600 w 8460606"/>
              <a:gd name="connsiteY71" fmla="*/ 1838501 h 4514324"/>
              <a:gd name="connsiteX72" fmla="*/ 8460606 w 8460606"/>
              <a:gd name="connsiteY72"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281188 w 8460606"/>
              <a:gd name="connsiteY11" fmla="*/ 2493019 h 4514324"/>
              <a:gd name="connsiteX12" fmla="*/ 2406316 w 8460606"/>
              <a:gd name="connsiteY12" fmla="*/ 2358265 h 4514324"/>
              <a:gd name="connsiteX13" fmla="*/ 2704699 w 8460606"/>
              <a:gd name="connsiteY13" fmla="*/ 2223512 h 4514324"/>
              <a:gd name="connsiteX14" fmla="*/ 2791326 w 8460606"/>
              <a:gd name="connsiteY14" fmla="*/ 2262013 h 4514324"/>
              <a:gd name="connsiteX15" fmla="*/ 2954956 w 8460606"/>
              <a:gd name="connsiteY15" fmla="*/ 2464143 h 4514324"/>
              <a:gd name="connsiteX16" fmla="*/ 3041583 w 8460606"/>
              <a:gd name="connsiteY16" fmla="*/ 2666274 h 4514324"/>
              <a:gd name="connsiteX17" fmla="*/ 3128211 w 8460606"/>
              <a:gd name="connsiteY17" fmla="*/ 2849154 h 4514324"/>
              <a:gd name="connsiteX18" fmla="*/ 3262964 w 8460606"/>
              <a:gd name="connsiteY18" fmla="*/ 2964657 h 4514324"/>
              <a:gd name="connsiteX19" fmla="*/ 3445844 w 8460606"/>
              <a:gd name="connsiteY19" fmla="*/ 3099411 h 4514324"/>
              <a:gd name="connsiteX20" fmla="*/ 3638350 w 8460606"/>
              <a:gd name="connsiteY20" fmla="*/ 3186038 h 4514324"/>
              <a:gd name="connsiteX21" fmla="*/ 4100362 w 8460606"/>
              <a:gd name="connsiteY21" fmla="*/ 3137912 h 4514324"/>
              <a:gd name="connsiteX22" fmla="*/ 4129238 w 8460606"/>
              <a:gd name="connsiteY22" fmla="*/ 3128286 h 4514324"/>
              <a:gd name="connsiteX23" fmla="*/ 4331369 w 8460606"/>
              <a:gd name="connsiteY23" fmla="*/ 2945406 h 4514324"/>
              <a:gd name="connsiteX24" fmla="*/ 4350619 w 8460606"/>
              <a:gd name="connsiteY24" fmla="*/ 2916531 h 4514324"/>
              <a:gd name="connsiteX25" fmla="*/ 4437246 w 8460606"/>
              <a:gd name="connsiteY25" fmla="*/ 2849154 h 4514324"/>
              <a:gd name="connsiteX26" fmla="*/ 4687503 w 8460606"/>
              <a:gd name="connsiteY26" fmla="*/ 2473769 h 4514324"/>
              <a:gd name="connsiteX27" fmla="*/ 4735630 w 8460606"/>
              <a:gd name="connsiteY27" fmla="*/ 2358265 h 4514324"/>
              <a:gd name="connsiteX28" fmla="*/ 4754880 w 8460606"/>
              <a:gd name="connsiteY28" fmla="*/ 2300514 h 4514324"/>
              <a:gd name="connsiteX29" fmla="*/ 4822257 w 8460606"/>
              <a:gd name="connsiteY29" fmla="*/ 2146510 h 4514324"/>
              <a:gd name="connsiteX30" fmla="*/ 4908884 w 8460606"/>
              <a:gd name="connsiteY30" fmla="*/ 1877002 h 4514324"/>
              <a:gd name="connsiteX31" fmla="*/ 4918510 w 8460606"/>
              <a:gd name="connsiteY31" fmla="*/ 1771124 h 4514324"/>
              <a:gd name="connsiteX32" fmla="*/ 4937760 w 8460606"/>
              <a:gd name="connsiteY32" fmla="*/ 1703747 h 4514324"/>
              <a:gd name="connsiteX33" fmla="*/ 4966636 w 8460606"/>
              <a:gd name="connsiteY33" fmla="*/ 1472741 h 4514324"/>
              <a:gd name="connsiteX34" fmla="*/ 5014762 w 8460606"/>
              <a:gd name="connsiteY34" fmla="*/ 1260985 h 4514324"/>
              <a:gd name="connsiteX35" fmla="*/ 5024388 w 8460606"/>
              <a:gd name="connsiteY35" fmla="*/ 1222484 h 4514324"/>
              <a:gd name="connsiteX36" fmla="*/ 5149516 w 8460606"/>
              <a:gd name="connsiteY36" fmla="*/ 924101 h 4514324"/>
              <a:gd name="connsiteX37" fmla="*/ 5274644 w 8460606"/>
              <a:gd name="connsiteY37" fmla="*/ 721971 h 4514324"/>
              <a:gd name="connsiteX38" fmla="*/ 5303520 w 8460606"/>
              <a:gd name="connsiteY38" fmla="*/ 664219 h 4514324"/>
              <a:gd name="connsiteX39" fmla="*/ 5361272 w 8460606"/>
              <a:gd name="connsiteY39" fmla="*/ 635343 h 4514324"/>
              <a:gd name="connsiteX40" fmla="*/ 5505651 w 8460606"/>
              <a:gd name="connsiteY40" fmla="*/ 664219 h 4514324"/>
              <a:gd name="connsiteX41" fmla="*/ 5582653 w 8460606"/>
              <a:gd name="connsiteY41" fmla="*/ 856724 h 4514324"/>
              <a:gd name="connsiteX42" fmla="*/ 5611529 w 8460606"/>
              <a:gd name="connsiteY42" fmla="*/ 924101 h 4514324"/>
              <a:gd name="connsiteX43" fmla="*/ 5640404 w 8460606"/>
              <a:gd name="connsiteY43" fmla="*/ 1010729 h 4514324"/>
              <a:gd name="connsiteX44" fmla="*/ 5717406 w 8460606"/>
              <a:gd name="connsiteY44" fmla="*/ 1155107 h 4514324"/>
              <a:gd name="connsiteX45" fmla="*/ 5775158 w 8460606"/>
              <a:gd name="connsiteY45" fmla="*/ 1434240 h 4514324"/>
              <a:gd name="connsiteX46" fmla="*/ 5909912 w 8460606"/>
              <a:gd name="connsiteY46" fmla="*/ 1414990 h 4514324"/>
              <a:gd name="connsiteX47" fmla="*/ 5977289 w 8460606"/>
              <a:gd name="connsiteY47" fmla="*/ 1126232 h 4514324"/>
              <a:gd name="connsiteX48" fmla="*/ 6006164 w 8460606"/>
              <a:gd name="connsiteY48" fmla="*/ 972227 h 4514324"/>
              <a:gd name="connsiteX49" fmla="*/ 6035040 w 8460606"/>
              <a:gd name="connsiteY49" fmla="*/ 702720 h 4514324"/>
              <a:gd name="connsiteX50" fmla="*/ 6054291 w 8460606"/>
              <a:gd name="connsiteY50" fmla="*/ 635343 h 4514324"/>
              <a:gd name="connsiteX51" fmla="*/ 6073541 w 8460606"/>
              <a:gd name="connsiteY51" fmla="*/ 577592 h 4514324"/>
              <a:gd name="connsiteX52" fmla="*/ 6179419 w 8460606"/>
              <a:gd name="connsiteY52" fmla="*/ 211832 h 4514324"/>
              <a:gd name="connsiteX53" fmla="*/ 6330627 w 8460606"/>
              <a:gd name="connsiteY53" fmla="*/ 2279 h 4514324"/>
              <a:gd name="connsiteX54" fmla="*/ 6477802 w 8460606"/>
              <a:gd name="connsiteY54" fmla="*/ 105954 h 4514324"/>
              <a:gd name="connsiteX55" fmla="*/ 6516303 w 8460606"/>
              <a:gd name="connsiteY55" fmla="*/ 192581 h 4514324"/>
              <a:gd name="connsiteX56" fmla="*/ 6593305 w 8460606"/>
              <a:gd name="connsiteY56" fmla="*/ 423587 h 4514324"/>
              <a:gd name="connsiteX57" fmla="*/ 6602931 w 8460606"/>
              <a:gd name="connsiteY57" fmla="*/ 452463 h 4514324"/>
              <a:gd name="connsiteX58" fmla="*/ 6737684 w 8460606"/>
              <a:gd name="connsiteY58" fmla="*/ 644969 h 4514324"/>
              <a:gd name="connsiteX59" fmla="*/ 6805061 w 8460606"/>
              <a:gd name="connsiteY59" fmla="*/ 827849 h 4514324"/>
              <a:gd name="connsiteX60" fmla="*/ 6853188 w 8460606"/>
              <a:gd name="connsiteY60" fmla="*/ 1010729 h 4514324"/>
              <a:gd name="connsiteX61" fmla="*/ 6862813 w 8460606"/>
              <a:gd name="connsiteY61" fmla="*/ 1068480 h 4514324"/>
              <a:gd name="connsiteX62" fmla="*/ 6872438 w 8460606"/>
              <a:gd name="connsiteY62" fmla="*/ 1549743 h 4514324"/>
              <a:gd name="connsiteX63" fmla="*/ 6882063 w 8460606"/>
              <a:gd name="connsiteY63" fmla="*/ 1578619 h 4514324"/>
              <a:gd name="connsiteX64" fmla="*/ 6891689 w 8460606"/>
              <a:gd name="connsiteY64" fmla="*/ 1645996 h 4514324"/>
              <a:gd name="connsiteX65" fmla="*/ 6910939 w 8460606"/>
              <a:gd name="connsiteY65" fmla="*/ 1674872 h 4514324"/>
              <a:gd name="connsiteX66" fmla="*/ 7016817 w 8460606"/>
              <a:gd name="connsiteY66" fmla="*/ 1886627 h 4514324"/>
              <a:gd name="connsiteX67" fmla="*/ 7267074 w 8460606"/>
              <a:gd name="connsiteY67" fmla="*/ 2098383 h 4514324"/>
              <a:gd name="connsiteX68" fmla="*/ 7748337 w 8460606"/>
              <a:gd name="connsiteY68" fmla="*/ 2031006 h 4514324"/>
              <a:gd name="connsiteX69" fmla="*/ 8075596 w 8460606"/>
              <a:gd name="connsiteY69" fmla="*/ 1915503 h 4514324"/>
              <a:gd name="connsiteX70" fmla="*/ 8229600 w 8460606"/>
              <a:gd name="connsiteY70" fmla="*/ 1838501 h 4514324"/>
              <a:gd name="connsiteX71" fmla="*/ 8460606 w 8460606"/>
              <a:gd name="connsiteY71"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128211 w 8460606"/>
              <a:gd name="connsiteY16" fmla="*/ 2849154 h 4514324"/>
              <a:gd name="connsiteX17" fmla="*/ 3262964 w 8460606"/>
              <a:gd name="connsiteY17" fmla="*/ 2964657 h 4514324"/>
              <a:gd name="connsiteX18" fmla="*/ 3445844 w 8460606"/>
              <a:gd name="connsiteY18" fmla="*/ 3099411 h 4514324"/>
              <a:gd name="connsiteX19" fmla="*/ 3638350 w 8460606"/>
              <a:gd name="connsiteY19" fmla="*/ 3186038 h 4514324"/>
              <a:gd name="connsiteX20" fmla="*/ 4100362 w 8460606"/>
              <a:gd name="connsiteY20" fmla="*/ 3137912 h 4514324"/>
              <a:gd name="connsiteX21" fmla="*/ 4129238 w 8460606"/>
              <a:gd name="connsiteY21" fmla="*/ 3128286 h 4514324"/>
              <a:gd name="connsiteX22" fmla="*/ 4331369 w 8460606"/>
              <a:gd name="connsiteY22" fmla="*/ 2945406 h 4514324"/>
              <a:gd name="connsiteX23" fmla="*/ 4350619 w 8460606"/>
              <a:gd name="connsiteY23" fmla="*/ 2916531 h 4514324"/>
              <a:gd name="connsiteX24" fmla="*/ 4437246 w 8460606"/>
              <a:gd name="connsiteY24" fmla="*/ 2849154 h 4514324"/>
              <a:gd name="connsiteX25" fmla="*/ 4687503 w 8460606"/>
              <a:gd name="connsiteY25" fmla="*/ 2473769 h 4514324"/>
              <a:gd name="connsiteX26" fmla="*/ 4735630 w 8460606"/>
              <a:gd name="connsiteY26" fmla="*/ 2358265 h 4514324"/>
              <a:gd name="connsiteX27" fmla="*/ 4754880 w 8460606"/>
              <a:gd name="connsiteY27" fmla="*/ 2300514 h 4514324"/>
              <a:gd name="connsiteX28" fmla="*/ 4822257 w 8460606"/>
              <a:gd name="connsiteY28" fmla="*/ 2146510 h 4514324"/>
              <a:gd name="connsiteX29" fmla="*/ 4908884 w 8460606"/>
              <a:gd name="connsiteY29" fmla="*/ 1877002 h 4514324"/>
              <a:gd name="connsiteX30" fmla="*/ 4918510 w 8460606"/>
              <a:gd name="connsiteY30" fmla="*/ 1771124 h 4514324"/>
              <a:gd name="connsiteX31" fmla="*/ 4937760 w 8460606"/>
              <a:gd name="connsiteY31" fmla="*/ 1703747 h 4514324"/>
              <a:gd name="connsiteX32" fmla="*/ 4966636 w 8460606"/>
              <a:gd name="connsiteY32" fmla="*/ 1472741 h 4514324"/>
              <a:gd name="connsiteX33" fmla="*/ 5014762 w 8460606"/>
              <a:gd name="connsiteY33" fmla="*/ 1260985 h 4514324"/>
              <a:gd name="connsiteX34" fmla="*/ 5024388 w 8460606"/>
              <a:gd name="connsiteY34" fmla="*/ 1222484 h 4514324"/>
              <a:gd name="connsiteX35" fmla="*/ 5149516 w 8460606"/>
              <a:gd name="connsiteY35" fmla="*/ 924101 h 4514324"/>
              <a:gd name="connsiteX36" fmla="*/ 5274644 w 8460606"/>
              <a:gd name="connsiteY36" fmla="*/ 721971 h 4514324"/>
              <a:gd name="connsiteX37" fmla="*/ 5303520 w 8460606"/>
              <a:gd name="connsiteY37" fmla="*/ 664219 h 4514324"/>
              <a:gd name="connsiteX38" fmla="*/ 5361272 w 8460606"/>
              <a:gd name="connsiteY38" fmla="*/ 635343 h 4514324"/>
              <a:gd name="connsiteX39" fmla="*/ 5505651 w 8460606"/>
              <a:gd name="connsiteY39" fmla="*/ 664219 h 4514324"/>
              <a:gd name="connsiteX40" fmla="*/ 5582653 w 8460606"/>
              <a:gd name="connsiteY40" fmla="*/ 856724 h 4514324"/>
              <a:gd name="connsiteX41" fmla="*/ 5611529 w 8460606"/>
              <a:gd name="connsiteY41" fmla="*/ 924101 h 4514324"/>
              <a:gd name="connsiteX42" fmla="*/ 5640404 w 8460606"/>
              <a:gd name="connsiteY42" fmla="*/ 1010729 h 4514324"/>
              <a:gd name="connsiteX43" fmla="*/ 5717406 w 8460606"/>
              <a:gd name="connsiteY43" fmla="*/ 1155107 h 4514324"/>
              <a:gd name="connsiteX44" fmla="*/ 5775158 w 8460606"/>
              <a:gd name="connsiteY44" fmla="*/ 1434240 h 4514324"/>
              <a:gd name="connsiteX45" fmla="*/ 5909912 w 8460606"/>
              <a:gd name="connsiteY45" fmla="*/ 1414990 h 4514324"/>
              <a:gd name="connsiteX46" fmla="*/ 5977289 w 8460606"/>
              <a:gd name="connsiteY46" fmla="*/ 1126232 h 4514324"/>
              <a:gd name="connsiteX47" fmla="*/ 6006164 w 8460606"/>
              <a:gd name="connsiteY47" fmla="*/ 972227 h 4514324"/>
              <a:gd name="connsiteX48" fmla="*/ 6035040 w 8460606"/>
              <a:gd name="connsiteY48" fmla="*/ 702720 h 4514324"/>
              <a:gd name="connsiteX49" fmla="*/ 6054291 w 8460606"/>
              <a:gd name="connsiteY49" fmla="*/ 635343 h 4514324"/>
              <a:gd name="connsiteX50" fmla="*/ 6073541 w 8460606"/>
              <a:gd name="connsiteY50" fmla="*/ 577592 h 4514324"/>
              <a:gd name="connsiteX51" fmla="*/ 6179419 w 8460606"/>
              <a:gd name="connsiteY51" fmla="*/ 211832 h 4514324"/>
              <a:gd name="connsiteX52" fmla="*/ 6330627 w 8460606"/>
              <a:gd name="connsiteY52" fmla="*/ 2279 h 4514324"/>
              <a:gd name="connsiteX53" fmla="*/ 6477802 w 8460606"/>
              <a:gd name="connsiteY53" fmla="*/ 105954 h 4514324"/>
              <a:gd name="connsiteX54" fmla="*/ 6516303 w 8460606"/>
              <a:gd name="connsiteY54" fmla="*/ 192581 h 4514324"/>
              <a:gd name="connsiteX55" fmla="*/ 6593305 w 8460606"/>
              <a:gd name="connsiteY55" fmla="*/ 423587 h 4514324"/>
              <a:gd name="connsiteX56" fmla="*/ 6602931 w 8460606"/>
              <a:gd name="connsiteY56" fmla="*/ 452463 h 4514324"/>
              <a:gd name="connsiteX57" fmla="*/ 6737684 w 8460606"/>
              <a:gd name="connsiteY57" fmla="*/ 644969 h 4514324"/>
              <a:gd name="connsiteX58" fmla="*/ 6805061 w 8460606"/>
              <a:gd name="connsiteY58" fmla="*/ 827849 h 4514324"/>
              <a:gd name="connsiteX59" fmla="*/ 6853188 w 8460606"/>
              <a:gd name="connsiteY59" fmla="*/ 1010729 h 4514324"/>
              <a:gd name="connsiteX60" fmla="*/ 6862813 w 8460606"/>
              <a:gd name="connsiteY60" fmla="*/ 1068480 h 4514324"/>
              <a:gd name="connsiteX61" fmla="*/ 6872438 w 8460606"/>
              <a:gd name="connsiteY61" fmla="*/ 1549743 h 4514324"/>
              <a:gd name="connsiteX62" fmla="*/ 6882063 w 8460606"/>
              <a:gd name="connsiteY62" fmla="*/ 1578619 h 4514324"/>
              <a:gd name="connsiteX63" fmla="*/ 6891689 w 8460606"/>
              <a:gd name="connsiteY63" fmla="*/ 1645996 h 4514324"/>
              <a:gd name="connsiteX64" fmla="*/ 6910939 w 8460606"/>
              <a:gd name="connsiteY64" fmla="*/ 1674872 h 4514324"/>
              <a:gd name="connsiteX65" fmla="*/ 7016817 w 8460606"/>
              <a:gd name="connsiteY65" fmla="*/ 1886627 h 4514324"/>
              <a:gd name="connsiteX66" fmla="*/ 7267074 w 8460606"/>
              <a:gd name="connsiteY66" fmla="*/ 2098383 h 4514324"/>
              <a:gd name="connsiteX67" fmla="*/ 7748337 w 8460606"/>
              <a:gd name="connsiteY67" fmla="*/ 2031006 h 4514324"/>
              <a:gd name="connsiteX68" fmla="*/ 8075596 w 8460606"/>
              <a:gd name="connsiteY68" fmla="*/ 1915503 h 4514324"/>
              <a:gd name="connsiteX69" fmla="*/ 8229600 w 8460606"/>
              <a:gd name="connsiteY69" fmla="*/ 1838501 h 4514324"/>
              <a:gd name="connsiteX70" fmla="*/ 8460606 w 8460606"/>
              <a:gd name="connsiteY70"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128211 w 8460606"/>
              <a:gd name="connsiteY16" fmla="*/ 284915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129238 w 8460606"/>
              <a:gd name="connsiteY20" fmla="*/ 3128286 h 4514324"/>
              <a:gd name="connsiteX21" fmla="*/ 4331369 w 8460606"/>
              <a:gd name="connsiteY21" fmla="*/ 2945406 h 4514324"/>
              <a:gd name="connsiteX22" fmla="*/ 4350619 w 8460606"/>
              <a:gd name="connsiteY22" fmla="*/ 2916531 h 4514324"/>
              <a:gd name="connsiteX23" fmla="*/ 4437246 w 8460606"/>
              <a:gd name="connsiteY23" fmla="*/ 2849154 h 4514324"/>
              <a:gd name="connsiteX24" fmla="*/ 4687503 w 8460606"/>
              <a:gd name="connsiteY24" fmla="*/ 2473769 h 4514324"/>
              <a:gd name="connsiteX25" fmla="*/ 4735630 w 8460606"/>
              <a:gd name="connsiteY25" fmla="*/ 2358265 h 4514324"/>
              <a:gd name="connsiteX26" fmla="*/ 4754880 w 8460606"/>
              <a:gd name="connsiteY26" fmla="*/ 2300514 h 4514324"/>
              <a:gd name="connsiteX27" fmla="*/ 4822257 w 8460606"/>
              <a:gd name="connsiteY27" fmla="*/ 2146510 h 4514324"/>
              <a:gd name="connsiteX28" fmla="*/ 4908884 w 8460606"/>
              <a:gd name="connsiteY28" fmla="*/ 1877002 h 4514324"/>
              <a:gd name="connsiteX29" fmla="*/ 4918510 w 8460606"/>
              <a:gd name="connsiteY29" fmla="*/ 1771124 h 4514324"/>
              <a:gd name="connsiteX30" fmla="*/ 4937760 w 8460606"/>
              <a:gd name="connsiteY30" fmla="*/ 1703747 h 4514324"/>
              <a:gd name="connsiteX31" fmla="*/ 4966636 w 8460606"/>
              <a:gd name="connsiteY31" fmla="*/ 1472741 h 4514324"/>
              <a:gd name="connsiteX32" fmla="*/ 5014762 w 8460606"/>
              <a:gd name="connsiteY32" fmla="*/ 1260985 h 4514324"/>
              <a:gd name="connsiteX33" fmla="*/ 5024388 w 8460606"/>
              <a:gd name="connsiteY33" fmla="*/ 1222484 h 4514324"/>
              <a:gd name="connsiteX34" fmla="*/ 5149516 w 8460606"/>
              <a:gd name="connsiteY34" fmla="*/ 924101 h 4514324"/>
              <a:gd name="connsiteX35" fmla="*/ 5274644 w 8460606"/>
              <a:gd name="connsiteY35" fmla="*/ 721971 h 4514324"/>
              <a:gd name="connsiteX36" fmla="*/ 5303520 w 8460606"/>
              <a:gd name="connsiteY36" fmla="*/ 664219 h 4514324"/>
              <a:gd name="connsiteX37" fmla="*/ 5361272 w 8460606"/>
              <a:gd name="connsiteY37" fmla="*/ 635343 h 4514324"/>
              <a:gd name="connsiteX38" fmla="*/ 5505651 w 8460606"/>
              <a:gd name="connsiteY38" fmla="*/ 664219 h 4514324"/>
              <a:gd name="connsiteX39" fmla="*/ 5582653 w 8460606"/>
              <a:gd name="connsiteY39" fmla="*/ 856724 h 4514324"/>
              <a:gd name="connsiteX40" fmla="*/ 5611529 w 8460606"/>
              <a:gd name="connsiteY40" fmla="*/ 924101 h 4514324"/>
              <a:gd name="connsiteX41" fmla="*/ 5640404 w 8460606"/>
              <a:gd name="connsiteY41" fmla="*/ 1010729 h 4514324"/>
              <a:gd name="connsiteX42" fmla="*/ 5717406 w 8460606"/>
              <a:gd name="connsiteY42" fmla="*/ 1155107 h 4514324"/>
              <a:gd name="connsiteX43" fmla="*/ 5775158 w 8460606"/>
              <a:gd name="connsiteY43" fmla="*/ 1434240 h 4514324"/>
              <a:gd name="connsiteX44" fmla="*/ 5909912 w 8460606"/>
              <a:gd name="connsiteY44" fmla="*/ 1414990 h 4514324"/>
              <a:gd name="connsiteX45" fmla="*/ 5977289 w 8460606"/>
              <a:gd name="connsiteY45" fmla="*/ 1126232 h 4514324"/>
              <a:gd name="connsiteX46" fmla="*/ 6006164 w 8460606"/>
              <a:gd name="connsiteY46" fmla="*/ 972227 h 4514324"/>
              <a:gd name="connsiteX47" fmla="*/ 6035040 w 8460606"/>
              <a:gd name="connsiteY47" fmla="*/ 702720 h 4514324"/>
              <a:gd name="connsiteX48" fmla="*/ 6054291 w 8460606"/>
              <a:gd name="connsiteY48" fmla="*/ 635343 h 4514324"/>
              <a:gd name="connsiteX49" fmla="*/ 6073541 w 8460606"/>
              <a:gd name="connsiteY49" fmla="*/ 577592 h 4514324"/>
              <a:gd name="connsiteX50" fmla="*/ 6179419 w 8460606"/>
              <a:gd name="connsiteY50" fmla="*/ 211832 h 4514324"/>
              <a:gd name="connsiteX51" fmla="*/ 6330627 w 8460606"/>
              <a:gd name="connsiteY51" fmla="*/ 2279 h 4514324"/>
              <a:gd name="connsiteX52" fmla="*/ 6477802 w 8460606"/>
              <a:gd name="connsiteY52" fmla="*/ 105954 h 4514324"/>
              <a:gd name="connsiteX53" fmla="*/ 6516303 w 8460606"/>
              <a:gd name="connsiteY53" fmla="*/ 192581 h 4514324"/>
              <a:gd name="connsiteX54" fmla="*/ 6593305 w 8460606"/>
              <a:gd name="connsiteY54" fmla="*/ 423587 h 4514324"/>
              <a:gd name="connsiteX55" fmla="*/ 6602931 w 8460606"/>
              <a:gd name="connsiteY55" fmla="*/ 452463 h 4514324"/>
              <a:gd name="connsiteX56" fmla="*/ 6737684 w 8460606"/>
              <a:gd name="connsiteY56" fmla="*/ 644969 h 4514324"/>
              <a:gd name="connsiteX57" fmla="*/ 6805061 w 8460606"/>
              <a:gd name="connsiteY57" fmla="*/ 827849 h 4514324"/>
              <a:gd name="connsiteX58" fmla="*/ 6853188 w 8460606"/>
              <a:gd name="connsiteY58" fmla="*/ 1010729 h 4514324"/>
              <a:gd name="connsiteX59" fmla="*/ 6862813 w 8460606"/>
              <a:gd name="connsiteY59" fmla="*/ 1068480 h 4514324"/>
              <a:gd name="connsiteX60" fmla="*/ 6872438 w 8460606"/>
              <a:gd name="connsiteY60" fmla="*/ 1549743 h 4514324"/>
              <a:gd name="connsiteX61" fmla="*/ 6882063 w 8460606"/>
              <a:gd name="connsiteY61" fmla="*/ 1578619 h 4514324"/>
              <a:gd name="connsiteX62" fmla="*/ 6891689 w 8460606"/>
              <a:gd name="connsiteY62" fmla="*/ 1645996 h 4514324"/>
              <a:gd name="connsiteX63" fmla="*/ 6910939 w 8460606"/>
              <a:gd name="connsiteY63" fmla="*/ 1674872 h 4514324"/>
              <a:gd name="connsiteX64" fmla="*/ 7016817 w 8460606"/>
              <a:gd name="connsiteY64" fmla="*/ 1886627 h 4514324"/>
              <a:gd name="connsiteX65" fmla="*/ 7267074 w 8460606"/>
              <a:gd name="connsiteY65" fmla="*/ 2098383 h 4514324"/>
              <a:gd name="connsiteX66" fmla="*/ 7748337 w 8460606"/>
              <a:gd name="connsiteY66" fmla="*/ 2031006 h 4514324"/>
              <a:gd name="connsiteX67" fmla="*/ 8075596 w 8460606"/>
              <a:gd name="connsiteY67" fmla="*/ 1915503 h 4514324"/>
              <a:gd name="connsiteX68" fmla="*/ 8229600 w 8460606"/>
              <a:gd name="connsiteY68" fmla="*/ 1838501 h 4514324"/>
              <a:gd name="connsiteX69" fmla="*/ 8460606 w 8460606"/>
              <a:gd name="connsiteY69"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129238 w 8460606"/>
              <a:gd name="connsiteY20" fmla="*/ 3128286 h 4514324"/>
              <a:gd name="connsiteX21" fmla="*/ 4331369 w 8460606"/>
              <a:gd name="connsiteY21" fmla="*/ 2945406 h 4514324"/>
              <a:gd name="connsiteX22" fmla="*/ 4350619 w 8460606"/>
              <a:gd name="connsiteY22" fmla="*/ 2916531 h 4514324"/>
              <a:gd name="connsiteX23" fmla="*/ 4437246 w 8460606"/>
              <a:gd name="connsiteY23" fmla="*/ 2849154 h 4514324"/>
              <a:gd name="connsiteX24" fmla="*/ 4687503 w 8460606"/>
              <a:gd name="connsiteY24" fmla="*/ 2473769 h 4514324"/>
              <a:gd name="connsiteX25" fmla="*/ 4735630 w 8460606"/>
              <a:gd name="connsiteY25" fmla="*/ 2358265 h 4514324"/>
              <a:gd name="connsiteX26" fmla="*/ 4754880 w 8460606"/>
              <a:gd name="connsiteY26" fmla="*/ 2300514 h 4514324"/>
              <a:gd name="connsiteX27" fmla="*/ 4822257 w 8460606"/>
              <a:gd name="connsiteY27" fmla="*/ 2146510 h 4514324"/>
              <a:gd name="connsiteX28" fmla="*/ 4908884 w 8460606"/>
              <a:gd name="connsiteY28" fmla="*/ 1877002 h 4514324"/>
              <a:gd name="connsiteX29" fmla="*/ 4918510 w 8460606"/>
              <a:gd name="connsiteY29" fmla="*/ 1771124 h 4514324"/>
              <a:gd name="connsiteX30" fmla="*/ 4937760 w 8460606"/>
              <a:gd name="connsiteY30" fmla="*/ 1703747 h 4514324"/>
              <a:gd name="connsiteX31" fmla="*/ 4966636 w 8460606"/>
              <a:gd name="connsiteY31" fmla="*/ 1472741 h 4514324"/>
              <a:gd name="connsiteX32" fmla="*/ 5014762 w 8460606"/>
              <a:gd name="connsiteY32" fmla="*/ 1260985 h 4514324"/>
              <a:gd name="connsiteX33" fmla="*/ 5024388 w 8460606"/>
              <a:gd name="connsiteY33" fmla="*/ 1222484 h 4514324"/>
              <a:gd name="connsiteX34" fmla="*/ 5149516 w 8460606"/>
              <a:gd name="connsiteY34" fmla="*/ 924101 h 4514324"/>
              <a:gd name="connsiteX35" fmla="*/ 5274644 w 8460606"/>
              <a:gd name="connsiteY35" fmla="*/ 721971 h 4514324"/>
              <a:gd name="connsiteX36" fmla="*/ 5303520 w 8460606"/>
              <a:gd name="connsiteY36" fmla="*/ 664219 h 4514324"/>
              <a:gd name="connsiteX37" fmla="*/ 5361272 w 8460606"/>
              <a:gd name="connsiteY37" fmla="*/ 635343 h 4514324"/>
              <a:gd name="connsiteX38" fmla="*/ 5505651 w 8460606"/>
              <a:gd name="connsiteY38" fmla="*/ 664219 h 4514324"/>
              <a:gd name="connsiteX39" fmla="*/ 5582653 w 8460606"/>
              <a:gd name="connsiteY39" fmla="*/ 856724 h 4514324"/>
              <a:gd name="connsiteX40" fmla="*/ 5611529 w 8460606"/>
              <a:gd name="connsiteY40" fmla="*/ 924101 h 4514324"/>
              <a:gd name="connsiteX41" fmla="*/ 5640404 w 8460606"/>
              <a:gd name="connsiteY41" fmla="*/ 1010729 h 4514324"/>
              <a:gd name="connsiteX42" fmla="*/ 5717406 w 8460606"/>
              <a:gd name="connsiteY42" fmla="*/ 1155107 h 4514324"/>
              <a:gd name="connsiteX43" fmla="*/ 5775158 w 8460606"/>
              <a:gd name="connsiteY43" fmla="*/ 1434240 h 4514324"/>
              <a:gd name="connsiteX44" fmla="*/ 5909912 w 8460606"/>
              <a:gd name="connsiteY44" fmla="*/ 1414990 h 4514324"/>
              <a:gd name="connsiteX45" fmla="*/ 5977289 w 8460606"/>
              <a:gd name="connsiteY45" fmla="*/ 1126232 h 4514324"/>
              <a:gd name="connsiteX46" fmla="*/ 6006164 w 8460606"/>
              <a:gd name="connsiteY46" fmla="*/ 972227 h 4514324"/>
              <a:gd name="connsiteX47" fmla="*/ 6035040 w 8460606"/>
              <a:gd name="connsiteY47" fmla="*/ 702720 h 4514324"/>
              <a:gd name="connsiteX48" fmla="*/ 6054291 w 8460606"/>
              <a:gd name="connsiteY48" fmla="*/ 635343 h 4514324"/>
              <a:gd name="connsiteX49" fmla="*/ 6073541 w 8460606"/>
              <a:gd name="connsiteY49" fmla="*/ 577592 h 4514324"/>
              <a:gd name="connsiteX50" fmla="*/ 6179419 w 8460606"/>
              <a:gd name="connsiteY50" fmla="*/ 211832 h 4514324"/>
              <a:gd name="connsiteX51" fmla="*/ 6330627 w 8460606"/>
              <a:gd name="connsiteY51" fmla="*/ 2279 h 4514324"/>
              <a:gd name="connsiteX52" fmla="*/ 6477802 w 8460606"/>
              <a:gd name="connsiteY52" fmla="*/ 105954 h 4514324"/>
              <a:gd name="connsiteX53" fmla="*/ 6516303 w 8460606"/>
              <a:gd name="connsiteY53" fmla="*/ 192581 h 4514324"/>
              <a:gd name="connsiteX54" fmla="*/ 6593305 w 8460606"/>
              <a:gd name="connsiteY54" fmla="*/ 423587 h 4514324"/>
              <a:gd name="connsiteX55" fmla="*/ 6602931 w 8460606"/>
              <a:gd name="connsiteY55" fmla="*/ 452463 h 4514324"/>
              <a:gd name="connsiteX56" fmla="*/ 6737684 w 8460606"/>
              <a:gd name="connsiteY56" fmla="*/ 644969 h 4514324"/>
              <a:gd name="connsiteX57" fmla="*/ 6805061 w 8460606"/>
              <a:gd name="connsiteY57" fmla="*/ 827849 h 4514324"/>
              <a:gd name="connsiteX58" fmla="*/ 6853188 w 8460606"/>
              <a:gd name="connsiteY58" fmla="*/ 1010729 h 4514324"/>
              <a:gd name="connsiteX59" fmla="*/ 6862813 w 8460606"/>
              <a:gd name="connsiteY59" fmla="*/ 1068480 h 4514324"/>
              <a:gd name="connsiteX60" fmla="*/ 6872438 w 8460606"/>
              <a:gd name="connsiteY60" fmla="*/ 1549743 h 4514324"/>
              <a:gd name="connsiteX61" fmla="*/ 6882063 w 8460606"/>
              <a:gd name="connsiteY61" fmla="*/ 1578619 h 4514324"/>
              <a:gd name="connsiteX62" fmla="*/ 6891689 w 8460606"/>
              <a:gd name="connsiteY62" fmla="*/ 1645996 h 4514324"/>
              <a:gd name="connsiteX63" fmla="*/ 6910939 w 8460606"/>
              <a:gd name="connsiteY63" fmla="*/ 1674872 h 4514324"/>
              <a:gd name="connsiteX64" fmla="*/ 7016817 w 8460606"/>
              <a:gd name="connsiteY64" fmla="*/ 1886627 h 4514324"/>
              <a:gd name="connsiteX65" fmla="*/ 7267074 w 8460606"/>
              <a:gd name="connsiteY65" fmla="*/ 2098383 h 4514324"/>
              <a:gd name="connsiteX66" fmla="*/ 7748337 w 8460606"/>
              <a:gd name="connsiteY66" fmla="*/ 2031006 h 4514324"/>
              <a:gd name="connsiteX67" fmla="*/ 8075596 w 8460606"/>
              <a:gd name="connsiteY67" fmla="*/ 1915503 h 4514324"/>
              <a:gd name="connsiteX68" fmla="*/ 8229600 w 8460606"/>
              <a:gd name="connsiteY68" fmla="*/ 1838501 h 4514324"/>
              <a:gd name="connsiteX69" fmla="*/ 8460606 w 8460606"/>
              <a:gd name="connsiteY69"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129238 w 8460606"/>
              <a:gd name="connsiteY20" fmla="*/ 3128286 h 4514324"/>
              <a:gd name="connsiteX21" fmla="*/ 4331369 w 8460606"/>
              <a:gd name="connsiteY21" fmla="*/ 2945406 h 4514324"/>
              <a:gd name="connsiteX22" fmla="*/ 4437246 w 8460606"/>
              <a:gd name="connsiteY22" fmla="*/ 2849154 h 4514324"/>
              <a:gd name="connsiteX23" fmla="*/ 4687503 w 8460606"/>
              <a:gd name="connsiteY23" fmla="*/ 2473769 h 4514324"/>
              <a:gd name="connsiteX24" fmla="*/ 4735630 w 8460606"/>
              <a:gd name="connsiteY24" fmla="*/ 2358265 h 4514324"/>
              <a:gd name="connsiteX25" fmla="*/ 4754880 w 8460606"/>
              <a:gd name="connsiteY25" fmla="*/ 2300514 h 4514324"/>
              <a:gd name="connsiteX26" fmla="*/ 4822257 w 8460606"/>
              <a:gd name="connsiteY26" fmla="*/ 2146510 h 4514324"/>
              <a:gd name="connsiteX27" fmla="*/ 4908884 w 8460606"/>
              <a:gd name="connsiteY27" fmla="*/ 1877002 h 4514324"/>
              <a:gd name="connsiteX28" fmla="*/ 4918510 w 8460606"/>
              <a:gd name="connsiteY28" fmla="*/ 1771124 h 4514324"/>
              <a:gd name="connsiteX29" fmla="*/ 4937760 w 8460606"/>
              <a:gd name="connsiteY29" fmla="*/ 1703747 h 4514324"/>
              <a:gd name="connsiteX30" fmla="*/ 4966636 w 8460606"/>
              <a:gd name="connsiteY30" fmla="*/ 1472741 h 4514324"/>
              <a:gd name="connsiteX31" fmla="*/ 5014762 w 8460606"/>
              <a:gd name="connsiteY31" fmla="*/ 1260985 h 4514324"/>
              <a:gd name="connsiteX32" fmla="*/ 5024388 w 8460606"/>
              <a:gd name="connsiteY32" fmla="*/ 1222484 h 4514324"/>
              <a:gd name="connsiteX33" fmla="*/ 5149516 w 8460606"/>
              <a:gd name="connsiteY33" fmla="*/ 924101 h 4514324"/>
              <a:gd name="connsiteX34" fmla="*/ 5274644 w 8460606"/>
              <a:gd name="connsiteY34" fmla="*/ 721971 h 4514324"/>
              <a:gd name="connsiteX35" fmla="*/ 5303520 w 8460606"/>
              <a:gd name="connsiteY35" fmla="*/ 664219 h 4514324"/>
              <a:gd name="connsiteX36" fmla="*/ 5361272 w 8460606"/>
              <a:gd name="connsiteY36" fmla="*/ 635343 h 4514324"/>
              <a:gd name="connsiteX37" fmla="*/ 5505651 w 8460606"/>
              <a:gd name="connsiteY37" fmla="*/ 664219 h 4514324"/>
              <a:gd name="connsiteX38" fmla="*/ 5582653 w 8460606"/>
              <a:gd name="connsiteY38" fmla="*/ 856724 h 4514324"/>
              <a:gd name="connsiteX39" fmla="*/ 5611529 w 8460606"/>
              <a:gd name="connsiteY39" fmla="*/ 924101 h 4514324"/>
              <a:gd name="connsiteX40" fmla="*/ 5640404 w 8460606"/>
              <a:gd name="connsiteY40" fmla="*/ 1010729 h 4514324"/>
              <a:gd name="connsiteX41" fmla="*/ 5717406 w 8460606"/>
              <a:gd name="connsiteY41" fmla="*/ 1155107 h 4514324"/>
              <a:gd name="connsiteX42" fmla="*/ 5775158 w 8460606"/>
              <a:gd name="connsiteY42" fmla="*/ 1434240 h 4514324"/>
              <a:gd name="connsiteX43" fmla="*/ 5909912 w 8460606"/>
              <a:gd name="connsiteY43" fmla="*/ 1414990 h 4514324"/>
              <a:gd name="connsiteX44" fmla="*/ 5977289 w 8460606"/>
              <a:gd name="connsiteY44" fmla="*/ 1126232 h 4514324"/>
              <a:gd name="connsiteX45" fmla="*/ 6006164 w 8460606"/>
              <a:gd name="connsiteY45" fmla="*/ 972227 h 4514324"/>
              <a:gd name="connsiteX46" fmla="*/ 6035040 w 8460606"/>
              <a:gd name="connsiteY46" fmla="*/ 702720 h 4514324"/>
              <a:gd name="connsiteX47" fmla="*/ 6054291 w 8460606"/>
              <a:gd name="connsiteY47" fmla="*/ 635343 h 4514324"/>
              <a:gd name="connsiteX48" fmla="*/ 6073541 w 8460606"/>
              <a:gd name="connsiteY48" fmla="*/ 577592 h 4514324"/>
              <a:gd name="connsiteX49" fmla="*/ 6179419 w 8460606"/>
              <a:gd name="connsiteY49" fmla="*/ 211832 h 4514324"/>
              <a:gd name="connsiteX50" fmla="*/ 6330627 w 8460606"/>
              <a:gd name="connsiteY50" fmla="*/ 2279 h 4514324"/>
              <a:gd name="connsiteX51" fmla="*/ 6477802 w 8460606"/>
              <a:gd name="connsiteY51" fmla="*/ 105954 h 4514324"/>
              <a:gd name="connsiteX52" fmla="*/ 6516303 w 8460606"/>
              <a:gd name="connsiteY52" fmla="*/ 192581 h 4514324"/>
              <a:gd name="connsiteX53" fmla="*/ 6593305 w 8460606"/>
              <a:gd name="connsiteY53" fmla="*/ 423587 h 4514324"/>
              <a:gd name="connsiteX54" fmla="*/ 6602931 w 8460606"/>
              <a:gd name="connsiteY54" fmla="*/ 452463 h 4514324"/>
              <a:gd name="connsiteX55" fmla="*/ 6737684 w 8460606"/>
              <a:gd name="connsiteY55" fmla="*/ 644969 h 4514324"/>
              <a:gd name="connsiteX56" fmla="*/ 6805061 w 8460606"/>
              <a:gd name="connsiteY56" fmla="*/ 827849 h 4514324"/>
              <a:gd name="connsiteX57" fmla="*/ 6853188 w 8460606"/>
              <a:gd name="connsiteY57" fmla="*/ 1010729 h 4514324"/>
              <a:gd name="connsiteX58" fmla="*/ 6862813 w 8460606"/>
              <a:gd name="connsiteY58" fmla="*/ 1068480 h 4514324"/>
              <a:gd name="connsiteX59" fmla="*/ 6872438 w 8460606"/>
              <a:gd name="connsiteY59" fmla="*/ 1549743 h 4514324"/>
              <a:gd name="connsiteX60" fmla="*/ 6882063 w 8460606"/>
              <a:gd name="connsiteY60" fmla="*/ 1578619 h 4514324"/>
              <a:gd name="connsiteX61" fmla="*/ 6891689 w 8460606"/>
              <a:gd name="connsiteY61" fmla="*/ 1645996 h 4514324"/>
              <a:gd name="connsiteX62" fmla="*/ 6910939 w 8460606"/>
              <a:gd name="connsiteY62" fmla="*/ 1674872 h 4514324"/>
              <a:gd name="connsiteX63" fmla="*/ 7016817 w 8460606"/>
              <a:gd name="connsiteY63" fmla="*/ 1886627 h 4514324"/>
              <a:gd name="connsiteX64" fmla="*/ 7267074 w 8460606"/>
              <a:gd name="connsiteY64" fmla="*/ 2098383 h 4514324"/>
              <a:gd name="connsiteX65" fmla="*/ 7748337 w 8460606"/>
              <a:gd name="connsiteY65" fmla="*/ 2031006 h 4514324"/>
              <a:gd name="connsiteX66" fmla="*/ 8075596 w 8460606"/>
              <a:gd name="connsiteY66" fmla="*/ 1915503 h 4514324"/>
              <a:gd name="connsiteX67" fmla="*/ 8229600 w 8460606"/>
              <a:gd name="connsiteY67" fmla="*/ 1838501 h 4514324"/>
              <a:gd name="connsiteX68" fmla="*/ 8460606 w 8460606"/>
              <a:gd name="connsiteY68"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331369 w 8460606"/>
              <a:gd name="connsiteY20" fmla="*/ 2945406 h 4514324"/>
              <a:gd name="connsiteX21" fmla="*/ 4437246 w 8460606"/>
              <a:gd name="connsiteY21" fmla="*/ 2849154 h 4514324"/>
              <a:gd name="connsiteX22" fmla="*/ 4687503 w 8460606"/>
              <a:gd name="connsiteY22" fmla="*/ 2473769 h 4514324"/>
              <a:gd name="connsiteX23" fmla="*/ 4735630 w 8460606"/>
              <a:gd name="connsiteY23" fmla="*/ 2358265 h 4514324"/>
              <a:gd name="connsiteX24" fmla="*/ 4754880 w 8460606"/>
              <a:gd name="connsiteY24" fmla="*/ 2300514 h 4514324"/>
              <a:gd name="connsiteX25" fmla="*/ 4822257 w 8460606"/>
              <a:gd name="connsiteY25" fmla="*/ 2146510 h 4514324"/>
              <a:gd name="connsiteX26" fmla="*/ 4908884 w 8460606"/>
              <a:gd name="connsiteY26" fmla="*/ 1877002 h 4514324"/>
              <a:gd name="connsiteX27" fmla="*/ 4918510 w 8460606"/>
              <a:gd name="connsiteY27" fmla="*/ 1771124 h 4514324"/>
              <a:gd name="connsiteX28" fmla="*/ 4937760 w 8460606"/>
              <a:gd name="connsiteY28" fmla="*/ 1703747 h 4514324"/>
              <a:gd name="connsiteX29" fmla="*/ 4966636 w 8460606"/>
              <a:gd name="connsiteY29" fmla="*/ 1472741 h 4514324"/>
              <a:gd name="connsiteX30" fmla="*/ 5014762 w 8460606"/>
              <a:gd name="connsiteY30" fmla="*/ 1260985 h 4514324"/>
              <a:gd name="connsiteX31" fmla="*/ 5024388 w 8460606"/>
              <a:gd name="connsiteY31" fmla="*/ 1222484 h 4514324"/>
              <a:gd name="connsiteX32" fmla="*/ 5149516 w 8460606"/>
              <a:gd name="connsiteY32" fmla="*/ 924101 h 4514324"/>
              <a:gd name="connsiteX33" fmla="*/ 5274644 w 8460606"/>
              <a:gd name="connsiteY33" fmla="*/ 721971 h 4514324"/>
              <a:gd name="connsiteX34" fmla="*/ 5303520 w 8460606"/>
              <a:gd name="connsiteY34" fmla="*/ 664219 h 4514324"/>
              <a:gd name="connsiteX35" fmla="*/ 5361272 w 8460606"/>
              <a:gd name="connsiteY35" fmla="*/ 635343 h 4514324"/>
              <a:gd name="connsiteX36" fmla="*/ 5505651 w 8460606"/>
              <a:gd name="connsiteY36" fmla="*/ 664219 h 4514324"/>
              <a:gd name="connsiteX37" fmla="*/ 5582653 w 8460606"/>
              <a:gd name="connsiteY37" fmla="*/ 856724 h 4514324"/>
              <a:gd name="connsiteX38" fmla="*/ 5611529 w 8460606"/>
              <a:gd name="connsiteY38" fmla="*/ 924101 h 4514324"/>
              <a:gd name="connsiteX39" fmla="*/ 5640404 w 8460606"/>
              <a:gd name="connsiteY39" fmla="*/ 1010729 h 4514324"/>
              <a:gd name="connsiteX40" fmla="*/ 5717406 w 8460606"/>
              <a:gd name="connsiteY40" fmla="*/ 1155107 h 4514324"/>
              <a:gd name="connsiteX41" fmla="*/ 5775158 w 8460606"/>
              <a:gd name="connsiteY41" fmla="*/ 1434240 h 4514324"/>
              <a:gd name="connsiteX42" fmla="*/ 5909912 w 8460606"/>
              <a:gd name="connsiteY42" fmla="*/ 1414990 h 4514324"/>
              <a:gd name="connsiteX43" fmla="*/ 5977289 w 8460606"/>
              <a:gd name="connsiteY43" fmla="*/ 1126232 h 4514324"/>
              <a:gd name="connsiteX44" fmla="*/ 6006164 w 8460606"/>
              <a:gd name="connsiteY44" fmla="*/ 972227 h 4514324"/>
              <a:gd name="connsiteX45" fmla="*/ 6035040 w 8460606"/>
              <a:gd name="connsiteY45" fmla="*/ 702720 h 4514324"/>
              <a:gd name="connsiteX46" fmla="*/ 6054291 w 8460606"/>
              <a:gd name="connsiteY46" fmla="*/ 635343 h 4514324"/>
              <a:gd name="connsiteX47" fmla="*/ 6073541 w 8460606"/>
              <a:gd name="connsiteY47" fmla="*/ 577592 h 4514324"/>
              <a:gd name="connsiteX48" fmla="*/ 6179419 w 8460606"/>
              <a:gd name="connsiteY48" fmla="*/ 211832 h 4514324"/>
              <a:gd name="connsiteX49" fmla="*/ 6330627 w 8460606"/>
              <a:gd name="connsiteY49" fmla="*/ 2279 h 4514324"/>
              <a:gd name="connsiteX50" fmla="*/ 6477802 w 8460606"/>
              <a:gd name="connsiteY50" fmla="*/ 105954 h 4514324"/>
              <a:gd name="connsiteX51" fmla="*/ 6516303 w 8460606"/>
              <a:gd name="connsiteY51" fmla="*/ 192581 h 4514324"/>
              <a:gd name="connsiteX52" fmla="*/ 6593305 w 8460606"/>
              <a:gd name="connsiteY52" fmla="*/ 423587 h 4514324"/>
              <a:gd name="connsiteX53" fmla="*/ 6602931 w 8460606"/>
              <a:gd name="connsiteY53" fmla="*/ 452463 h 4514324"/>
              <a:gd name="connsiteX54" fmla="*/ 6737684 w 8460606"/>
              <a:gd name="connsiteY54" fmla="*/ 644969 h 4514324"/>
              <a:gd name="connsiteX55" fmla="*/ 6805061 w 8460606"/>
              <a:gd name="connsiteY55" fmla="*/ 827849 h 4514324"/>
              <a:gd name="connsiteX56" fmla="*/ 6853188 w 8460606"/>
              <a:gd name="connsiteY56" fmla="*/ 1010729 h 4514324"/>
              <a:gd name="connsiteX57" fmla="*/ 6862813 w 8460606"/>
              <a:gd name="connsiteY57" fmla="*/ 1068480 h 4514324"/>
              <a:gd name="connsiteX58" fmla="*/ 6872438 w 8460606"/>
              <a:gd name="connsiteY58" fmla="*/ 1549743 h 4514324"/>
              <a:gd name="connsiteX59" fmla="*/ 6882063 w 8460606"/>
              <a:gd name="connsiteY59" fmla="*/ 1578619 h 4514324"/>
              <a:gd name="connsiteX60" fmla="*/ 6891689 w 8460606"/>
              <a:gd name="connsiteY60" fmla="*/ 1645996 h 4514324"/>
              <a:gd name="connsiteX61" fmla="*/ 6910939 w 8460606"/>
              <a:gd name="connsiteY61" fmla="*/ 1674872 h 4514324"/>
              <a:gd name="connsiteX62" fmla="*/ 7016817 w 8460606"/>
              <a:gd name="connsiteY62" fmla="*/ 1886627 h 4514324"/>
              <a:gd name="connsiteX63" fmla="*/ 7267074 w 8460606"/>
              <a:gd name="connsiteY63" fmla="*/ 2098383 h 4514324"/>
              <a:gd name="connsiteX64" fmla="*/ 7748337 w 8460606"/>
              <a:gd name="connsiteY64" fmla="*/ 2031006 h 4514324"/>
              <a:gd name="connsiteX65" fmla="*/ 8075596 w 8460606"/>
              <a:gd name="connsiteY65" fmla="*/ 1915503 h 4514324"/>
              <a:gd name="connsiteX66" fmla="*/ 8229600 w 8460606"/>
              <a:gd name="connsiteY66" fmla="*/ 1838501 h 4514324"/>
              <a:gd name="connsiteX67" fmla="*/ 8460606 w 8460606"/>
              <a:gd name="connsiteY67"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735630 w 8460606"/>
              <a:gd name="connsiteY22" fmla="*/ 2358265 h 4514324"/>
              <a:gd name="connsiteX23" fmla="*/ 4754880 w 8460606"/>
              <a:gd name="connsiteY23" fmla="*/ 2300514 h 4514324"/>
              <a:gd name="connsiteX24" fmla="*/ 4822257 w 8460606"/>
              <a:gd name="connsiteY24" fmla="*/ 2146510 h 4514324"/>
              <a:gd name="connsiteX25" fmla="*/ 4908884 w 8460606"/>
              <a:gd name="connsiteY25" fmla="*/ 1877002 h 4514324"/>
              <a:gd name="connsiteX26" fmla="*/ 4918510 w 8460606"/>
              <a:gd name="connsiteY26" fmla="*/ 1771124 h 4514324"/>
              <a:gd name="connsiteX27" fmla="*/ 4937760 w 8460606"/>
              <a:gd name="connsiteY27" fmla="*/ 1703747 h 4514324"/>
              <a:gd name="connsiteX28" fmla="*/ 4966636 w 8460606"/>
              <a:gd name="connsiteY28" fmla="*/ 1472741 h 4514324"/>
              <a:gd name="connsiteX29" fmla="*/ 5014762 w 8460606"/>
              <a:gd name="connsiteY29" fmla="*/ 1260985 h 4514324"/>
              <a:gd name="connsiteX30" fmla="*/ 5024388 w 8460606"/>
              <a:gd name="connsiteY30" fmla="*/ 1222484 h 4514324"/>
              <a:gd name="connsiteX31" fmla="*/ 5149516 w 8460606"/>
              <a:gd name="connsiteY31" fmla="*/ 924101 h 4514324"/>
              <a:gd name="connsiteX32" fmla="*/ 5274644 w 8460606"/>
              <a:gd name="connsiteY32" fmla="*/ 721971 h 4514324"/>
              <a:gd name="connsiteX33" fmla="*/ 5303520 w 8460606"/>
              <a:gd name="connsiteY33" fmla="*/ 664219 h 4514324"/>
              <a:gd name="connsiteX34" fmla="*/ 5361272 w 8460606"/>
              <a:gd name="connsiteY34" fmla="*/ 635343 h 4514324"/>
              <a:gd name="connsiteX35" fmla="*/ 5505651 w 8460606"/>
              <a:gd name="connsiteY35" fmla="*/ 664219 h 4514324"/>
              <a:gd name="connsiteX36" fmla="*/ 5582653 w 8460606"/>
              <a:gd name="connsiteY36" fmla="*/ 856724 h 4514324"/>
              <a:gd name="connsiteX37" fmla="*/ 5611529 w 8460606"/>
              <a:gd name="connsiteY37" fmla="*/ 924101 h 4514324"/>
              <a:gd name="connsiteX38" fmla="*/ 5640404 w 8460606"/>
              <a:gd name="connsiteY38" fmla="*/ 1010729 h 4514324"/>
              <a:gd name="connsiteX39" fmla="*/ 5717406 w 8460606"/>
              <a:gd name="connsiteY39" fmla="*/ 1155107 h 4514324"/>
              <a:gd name="connsiteX40" fmla="*/ 5775158 w 8460606"/>
              <a:gd name="connsiteY40" fmla="*/ 1434240 h 4514324"/>
              <a:gd name="connsiteX41" fmla="*/ 5909912 w 8460606"/>
              <a:gd name="connsiteY41" fmla="*/ 1414990 h 4514324"/>
              <a:gd name="connsiteX42" fmla="*/ 5977289 w 8460606"/>
              <a:gd name="connsiteY42" fmla="*/ 1126232 h 4514324"/>
              <a:gd name="connsiteX43" fmla="*/ 6006164 w 8460606"/>
              <a:gd name="connsiteY43" fmla="*/ 972227 h 4514324"/>
              <a:gd name="connsiteX44" fmla="*/ 6035040 w 8460606"/>
              <a:gd name="connsiteY44" fmla="*/ 702720 h 4514324"/>
              <a:gd name="connsiteX45" fmla="*/ 6054291 w 8460606"/>
              <a:gd name="connsiteY45" fmla="*/ 635343 h 4514324"/>
              <a:gd name="connsiteX46" fmla="*/ 6073541 w 8460606"/>
              <a:gd name="connsiteY46" fmla="*/ 577592 h 4514324"/>
              <a:gd name="connsiteX47" fmla="*/ 6179419 w 8460606"/>
              <a:gd name="connsiteY47" fmla="*/ 211832 h 4514324"/>
              <a:gd name="connsiteX48" fmla="*/ 6330627 w 8460606"/>
              <a:gd name="connsiteY48" fmla="*/ 2279 h 4514324"/>
              <a:gd name="connsiteX49" fmla="*/ 6477802 w 8460606"/>
              <a:gd name="connsiteY49" fmla="*/ 105954 h 4514324"/>
              <a:gd name="connsiteX50" fmla="*/ 6516303 w 8460606"/>
              <a:gd name="connsiteY50" fmla="*/ 192581 h 4514324"/>
              <a:gd name="connsiteX51" fmla="*/ 6593305 w 8460606"/>
              <a:gd name="connsiteY51" fmla="*/ 423587 h 4514324"/>
              <a:gd name="connsiteX52" fmla="*/ 6602931 w 8460606"/>
              <a:gd name="connsiteY52" fmla="*/ 452463 h 4514324"/>
              <a:gd name="connsiteX53" fmla="*/ 6737684 w 8460606"/>
              <a:gd name="connsiteY53" fmla="*/ 644969 h 4514324"/>
              <a:gd name="connsiteX54" fmla="*/ 6805061 w 8460606"/>
              <a:gd name="connsiteY54" fmla="*/ 827849 h 4514324"/>
              <a:gd name="connsiteX55" fmla="*/ 6853188 w 8460606"/>
              <a:gd name="connsiteY55" fmla="*/ 1010729 h 4514324"/>
              <a:gd name="connsiteX56" fmla="*/ 6862813 w 8460606"/>
              <a:gd name="connsiteY56" fmla="*/ 1068480 h 4514324"/>
              <a:gd name="connsiteX57" fmla="*/ 6872438 w 8460606"/>
              <a:gd name="connsiteY57" fmla="*/ 1549743 h 4514324"/>
              <a:gd name="connsiteX58" fmla="*/ 6882063 w 8460606"/>
              <a:gd name="connsiteY58" fmla="*/ 1578619 h 4514324"/>
              <a:gd name="connsiteX59" fmla="*/ 6891689 w 8460606"/>
              <a:gd name="connsiteY59" fmla="*/ 1645996 h 4514324"/>
              <a:gd name="connsiteX60" fmla="*/ 6910939 w 8460606"/>
              <a:gd name="connsiteY60" fmla="*/ 1674872 h 4514324"/>
              <a:gd name="connsiteX61" fmla="*/ 7016817 w 8460606"/>
              <a:gd name="connsiteY61" fmla="*/ 1886627 h 4514324"/>
              <a:gd name="connsiteX62" fmla="*/ 7267074 w 8460606"/>
              <a:gd name="connsiteY62" fmla="*/ 2098383 h 4514324"/>
              <a:gd name="connsiteX63" fmla="*/ 7748337 w 8460606"/>
              <a:gd name="connsiteY63" fmla="*/ 2031006 h 4514324"/>
              <a:gd name="connsiteX64" fmla="*/ 8075596 w 8460606"/>
              <a:gd name="connsiteY64" fmla="*/ 1915503 h 4514324"/>
              <a:gd name="connsiteX65" fmla="*/ 8229600 w 8460606"/>
              <a:gd name="connsiteY65" fmla="*/ 1838501 h 4514324"/>
              <a:gd name="connsiteX66" fmla="*/ 8460606 w 8460606"/>
              <a:gd name="connsiteY66"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754880 w 8460606"/>
              <a:gd name="connsiteY22" fmla="*/ 2300514 h 4514324"/>
              <a:gd name="connsiteX23" fmla="*/ 4822257 w 8460606"/>
              <a:gd name="connsiteY23" fmla="*/ 2146510 h 4514324"/>
              <a:gd name="connsiteX24" fmla="*/ 4908884 w 8460606"/>
              <a:gd name="connsiteY24" fmla="*/ 1877002 h 4514324"/>
              <a:gd name="connsiteX25" fmla="*/ 4918510 w 8460606"/>
              <a:gd name="connsiteY25" fmla="*/ 1771124 h 4514324"/>
              <a:gd name="connsiteX26" fmla="*/ 4937760 w 8460606"/>
              <a:gd name="connsiteY26" fmla="*/ 1703747 h 4514324"/>
              <a:gd name="connsiteX27" fmla="*/ 4966636 w 8460606"/>
              <a:gd name="connsiteY27" fmla="*/ 1472741 h 4514324"/>
              <a:gd name="connsiteX28" fmla="*/ 5014762 w 8460606"/>
              <a:gd name="connsiteY28" fmla="*/ 1260985 h 4514324"/>
              <a:gd name="connsiteX29" fmla="*/ 5024388 w 8460606"/>
              <a:gd name="connsiteY29" fmla="*/ 1222484 h 4514324"/>
              <a:gd name="connsiteX30" fmla="*/ 5149516 w 8460606"/>
              <a:gd name="connsiteY30" fmla="*/ 924101 h 4514324"/>
              <a:gd name="connsiteX31" fmla="*/ 5274644 w 8460606"/>
              <a:gd name="connsiteY31" fmla="*/ 721971 h 4514324"/>
              <a:gd name="connsiteX32" fmla="*/ 5303520 w 8460606"/>
              <a:gd name="connsiteY32" fmla="*/ 664219 h 4514324"/>
              <a:gd name="connsiteX33" fmla="*/ 5361272 w 8460606"/>
              <a:gd name="connsiteY33" fmla="*/ 635343 h 4514324"/>
              <a:gd name="connsiteX34" fmla="*/ 5505651 w 8460606"/>
              <a:gd name="connsiteY34" fmla="*/ 664219 h 4514324"/>
              <a:gd name="connsiteX35" fmla="*/ 5582653 w 8460606"/>
              <a:gd name="connsiteY35" fmla="*/ 856724 h 4514324"/>
              <a:gd name="connsiteX36" fmla="*/ 5611529 w 8460606"/>
              <a:gd name="connsiteY36" fmla="*/ 924101 h 4514324"/>
              <a:gd name="connsiteX37" fmla="*/ 5640404 w 8460606"/>
              <a:gd name="connsiteY37" fmla="*/ 1010729 h 4514324"/>
              <a:gd name="connsiteX38" fmla="*/ 5717406 w 8460606"/>
              <a:gd name="connsiteY38" fmla="*/ 1155107 h 4514324"/>
              <a:gd name="connsiteX39" fmla="*/ 5775158 w 8460606"/>
              <a:gd name="connsiteY39" fmla="*/ 1434240 h 4514324"/>
              <a:gd name="connsiteX40" fmla="*/ 5909912 w 8460606"/>
              <a:gd name="connsiteY40" fmla="*/ 1414990 h 4514324"/>
              <a:gd name="connsiteX41" fmla="*/ 5977289 w 8460606"/>
              <a:gd name="connsiteY41" fmla="*/ 1126232 h 4514324"/>
              <a:gd name="connsiteX42" fmla="*/ 6006164 w 8460606"/>
              <a:gd name="connsiteY42" fmla="*/ 972227 h 4514324"/>
              <a:gd name="connsiteX43" fmla="*/ 6035040 w 8460606"/>
              <a:gd name="connsiteY43" fmla="*/ 702720 h 4514324"/>
              <a:gd name="connsiteX44" fmla="*/ 6054291 w 8460606"/>
              <a:gd name="connsiteY44" fmla="*/ 635343 h 4514324"/>
              <a:gd name="connsiteX45" fmla="*/ 6073541 w 8460606"/>
              <a:gd name="connsiteY45" fmla="*/ 577592 h 4514324"/>
              <a:gd name="connsiteX46" fmla="*/ 6179419 w 8460606"/>
              <a:gd name="connsiteY46" fmla="*/ 211832 h 4514324"/>
              <a:gd name="connsiteX47" fmla="*/ 6330627 w 8460606"/>
              <a:gd name="connsiteY47" fmla="*/ 2279 h 4514324"/>
              <a:gd name="connsiteX48" fmla="*/ 6477802 w 8460606"/>
              <a:gd name="connsiteY48" fmla="*/ 105954 h 4514324"/>
              <a:gd name="connsiteX49" fmla="*/ 6516303 w 8460606"/>
              <a:gd name="connsiteY49" fmla="*/ 192581 h 4514324"/>
              <a:gd name="connsiteX50" fmla="*/ 6593305 w 8460606"/>
              <a:gd name="connsiteY50" fmla="*/ 423587 h 4514324"/>
              <a:gd name="connsiteX51" fmla="*/ 6602931 w 8460606"/>
              <a:gd name="connsiteY51" fmla="*/ 452463 h 4514324"/>
              <a:gd name="connsiteX52" fmla="*/ 6737684 w 8460606"/>
              <a:gd name="connsiteY52" fmla="*/ 644969 h 4514324"/>
              <a:gd name="connsiteX53" fmla="*/ 6805061 w 8460606"/>
              <a:gd name="connsiteY53" fmla="*/ 827849 h 4514324"/>
              <a:gd name="connsiteX54" fmla="*/ 6853188 w 8460606"/>
              <a:gd name="connsiteY54" fmla="*/ 1010729 h 4514324"/>
              <a:gd name="connsiteX55" fmla="*/ 6862813 w 8460606"/>
              <a:gd name="connsiteY55" fmla="*/ 1068480 h 4514324"/>
              <a:gd name="connsiteX56" fmla="*/ 6872438 w 8460606"/>
              <a:gd name="connsiteY56" fmla="*/ 1549743 h 4514324"/>
              <a:gd name="connsiteX57" fmla="*/ 6882063 w 8460606"/>
              <a:gd name="connsiteY57" fmla="*/ 1578619 h 4514324"/>
              <a:gd name="connsiteX58" fmla="*/ 6891689 w 8460606"/>
              <a:gd name="connsiteY58" fmla="*/ 1645996 h 4514324"/>
              <a:gd name="connsiteX59" fmla="*/ 6910939 w 8460606"/>
              <a:gd name="connsiteY59" fmla="*/ 1674872 h 4514324"/>
              <a:gd name="connsiteX60" fmla="*/ 7016817 w 8460606"/>
              <a:gd name="connsiteY60" fmla="*/ 1886627 h 4514324"/>
              <a:gd name="connsiteX61" fmla="*/ 7267074 w 8460606"/>
              <a:gd name="connsiteY61" fmla="*/ 2098383 h 4514324"/>
              <a:gd name="connsiteX62" fmla="*/ 7748337 w 8460606"/>
              <a:gd name="connsiteY62" fmla="*/ 2031006 h 4514324"/>
              <a:gd name="connsiteX63" fmla="*/ 8075596 w 8460606"/>
              <a:gd name="connsiteY63" fmla="*/ 1915503 h 4514324"/>
              <a:gd name="connsiteX64" fmla="*/ 8229600 w 8460606"/>
              <a:gd name="connsiteY64" fmla="*/ 1838501 h 4514324"/>
              <a:gd name="connsiteX65" fmla="*/ 8460606 w 8460606"/>
              <a:gd name="connsiteY65"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822257 w 8460606"/>
              <a:gd name="connsiteY22" fmla="*/ 2146510 h 4514324"/>
              <a:gd name="connsiteX23" fmla="*/ 4908884 w 8460606"/>
              <a:gd name="connsiteY23" fmla="*/ 1877002 h 4514324"/>
              <a:gd name="connsiteX24" fmla="*/ 4918510 w 8460606"/>
              <a:gd name="connsiteY24" fmla="*/ 1771124 h 4514324"/>
              <a:gd name="connsiteX25" fmla="*/ 4937760 w 8460606"/>
              <a:gd name="connsiteY25" fmla="*/ 1703747 h 4514324"/>
              <a:gd name="connsiteX26" fmla="*/ 4966636 w 8460606"/>
              <a:gd name="connsiteY26" fmla="*/ 1472741 h 4514324"/>
              <a:gd name="connsiteX27" fmla="*/ 5014762 w 8460606"/>
              <a:gd name="connsiteY27" fmla="*/ 1260985 h 4514324"/>
              <a:gd name="connsiteX28" fmla="*/ 5024388 w 8460606"/>
              <a:gd name="connsiteY28" fmla="*/ 1222484 h 4514324"/>
              <a:gd name="connsiteX29" fmla="*/ 5149516 w 8460606"/>
              <a:gd name="connsiteY29" fmla="*/ 924101 h 4514324"/>
              <a:gd name="connsiteX30" fmla="*/ 5274644 w 8460606"/>
              <a:gd name="connsiteY30" fmla="*/ 721971 h 4514324"/>
              <a:gd name="connsiteX31" fmla="*/ 5303520 w 8460606"/>
              <a:gd name="connsiteY31" fmla="*/ 664219 h 4514324"/>
              <a:gd name="connsiteX32" fmla="*/ 5361272 w 8460606"/>
              <a:gd name="connsiteY32" fmla="*/ 635343 h 4514324"/>
              <a:gd name="connsiteX33" fmla="*/ 5505651 w 8460606"/>
              <a:gd name="connsiteY33" fmla="*/ 664219 h 4514324"/>
              <a:gd name="connsiteX34" fmla="*/ 5582653 w 8460606"/>
              <a:gd name="connsiteY34" fmla="*/ 856724 h 4514324"/>
              <a:gd name="connsiteX35" fmla="*/ 5611529 w 8460606"/>
              <a:gd name="connsiteY35" fmla="*/ 924101 h 4514324"/>
              <a:gd name="connsiteX36" fmla="*/ 5640404 w 8460606"/>
              <a:gd name="connsiteY36" fmla="*/ 1010729 h 4514324"/>
              <a:gd name="connsiteX37" fmla="*/ 5717406 w 8460606"/>
              <a:gd name="connsiteY37" fmla="*/ 1155107 h 4514324"/>
              <a:gd name="connsiteX38" fmla="*/ 5775158 w 8460606"/>
              <a:gd name="connsiteY38" fmla="*/ 1434240 h 4514324"/>
              <a:gd name="connsiteX39" fmla="*/ 5909912 w 8460606"/>
              <a:gd name="connsiteY39" fmla="*/ 1414990 h 4514324"/>
              <a:gd name="connsiteX40" fmla="*/ 5977289 w 8460606"/>
              <a:gd name="connsiteY40" fmla="*/ 1126232 h 4514324"/>
              <a:gd name="connsiteX41" fmla="*/ 6006164 w 8460606"/>
              <a:gd name="connsiteY41" fmla="*/ 972227 h 4514324"/>
              <a:gd name="connsiteX42" fmla="*/ 6035040 w 8460606"/>
              <a:gd name="connsiteY42" fmla="*/ 702720 h 4514324"/>
              <a:gd name="connsiteX43" fmla="*/ 6054291 w 8460606"/>
              <a:gd name="connsiteY43" fmla="*/ 635343 h 4514324"/>
              <a:gd name="connsiteX44" fmla="*/ 6073541 w 8460606"/>
              <a:gd name="connsiteY44" fmla="*/ 577592 h 4514324"/>
              <a:gd name="connsiteX45" fmla="*/ 6179419 w 8460606"/>
              <a:gd name="connsiteY45" fmla="*/ 211832 h 4514324"/>
              <a:gd name="connsiteX46" fmla="*/ 6330627 w 8460606"/>
              <a:gd name="connsiteY46" fmla="*/ 2279 h 4514324"/>
              <a:gd name="connsiteX47" fmla="*/ 6477802 w 8460606"/>
              <a:gd name="connsiteY47" fmla="*/ 105954 h 4514324"/>
              <a:gd name="connsiteX48" fmla="*/ 6516303 w 8460606"/>
              <a:gd name="connsiteY48" fmla="*/ 192581 h 4514324"/>
              <a:gd name="connsiteX49" fmla="*/ 6593305 w 8460606"/>
              <a:gd name="connsiteY49" fmla="*/ 423587 h 4514324"/>
              <a:gd name="connsiteX50" fmla="*/ 6602931 w 8460606"/>
              <a:gd name="connsiteY50" fmla="*/ 452463 h 4514324"/>
              <a:gd name="connsiteX51" fmla="*/ 6737684 w 8460606"/>
              <a:gd name="connsiteY51" fmla="*/ 644969 h 4514324"/>
              <a:gd name="connsiteX52" fmla="*/ 6805061 w 8460606"/>
              <a:gd name="connsiteY52" fmla="*/ 827849 h 4514324"/>
              <a:gd name="connsiteX53" fmla="*/ 6853188 w 8460606"/>
              <a:gd name="connsiteY53" fmla="*/ 1010729 h 4514324"/>
              <a:gd name="connsiteX54" fmla="*/ 6862813 w 8460606"/>
              <a:gd name="connsiteY54" fmla="*/ 1068480 h 4514324"/>
              <a:gd name="connsiteX55" fmla="*/ 6872438 w 8460606"/>
              <a:gd name="connsiteY55" fmla="*/ 1549743 h 4514324"/>
              <a:gd name="connsiteX56" fmla="*/ 6882063 w 8460606"/>
              <a:gd name="connsiteY56" fmla="*/ 1578619 h 4514324"/>
              <a:gd name="connsiteX57" fmla="*/ 6891689 w 8460606"/>
              <a:gd name="connsiteY57" fmla="*/ 1645996 h 4514324"/>
              <a:gd name="connsiteX58" fmla="*/ 6910939 w 8460606"/>
              <a:gd name="connsiteY58" fmla="*/ 1674872 h 4514324"/>
              <a:gd name="connsiteX59" fmla="*/ 7016817 w 8460606"/>
              <a:gd name="connsiteY59" fmla="*/ 1886627 h 4514324"/>
              <a:gd name="connsiteX60" fmla="*/ 7267074 w 8460606"/>
              <a:gd name="connsiteY60" fmla="*/ 2098383 h 4514324"/>
              <a:gd name="connsiteX61" fmla="*/ 7748337 w 8460606"/>
              <a:gd name="connsiteY61" fmla="*/ 2031006 h 4514324"/>
              <a:gd name="connsiteX62" fmla="*/ 8075596 w 8460606"/>
              <a:gd name="connsiteY62" fmla="*/ 1915503 h 4514324"/>
              <a:gd name="connsiteX63" fmla="*/ 8229600 w 8460606"/>
              <a:gd name="connsiteY63" fmla="*/ 1838501 h 4514324"/>
              <a:gd name="connsiteX64" fmla="*/ 8460606 w 8460606"/>
              <a:gd name="connsiteY64"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822257 w 8460606"/>
              <a:gd name="connsiteY22" fmla="*/ 2146510 h 4514324"/>
              <a:gd name="connsiteX23" fmla="*/ 4908884 w 8460606"/>
              <a:gd name="connsiteY23" fmla="*/ 1877002 h 4514324"/>
              <a:gd name="connsiteX24" fmla="*/ 4937760 w 8460606"/>
              <a:gd name="connsiteY24" fmla="*/ 1703747 h 4514324"/>
              <a:gd name="connsiteX25" fmla="*/ 4966636 w 8460606"/>
              <a:gd name="connsiteY25" fmla="*/ 1472741 h 4514324"/>
              <a:gd name="connsiteX26" fmla="*/ 5014762 w 8460606"/>
              <a:gd name="connsiteY26" fmla="*/ 1260985 h 4514324"/>
              <a:gd name="connsiteX27" fmla="*/ 5024388 w 8460606"/>
              <a:gd name="connsiteY27" fmla="*/ 1222484 h 4514324"/>
              <a:gd name="connsiteX28" fmla="*/ 5149516 w 8460606"/>
              <a:gd name="connsiteY28" fmla="*/ 924101 h 4514324"/>
              <a:gd name="connsiteX29" fmla="*/ 5274644 w 8460606"/>
              <a:gd name="connsiteY29" fmla="*/ 721971 h 4514324"/>
              <a:gd name="connsiteX30" fmla="*/ 5303520 w 8460606"/>
              <a:gd name="connsiteY30" fmla="*/ 664219 h 4514324"/>
              <a:gd name="connsiteX31" fmla="*/ 5361272 w 8460606"/>
              <a:gd name="connsiteY31" fmla="*/ 635343 h 4514324"/>
              <a:gd name="connsiteX32" fmla="*/ 5505651 w 8460606"/>
              <a:gd name="connsiteY32" fmla="*/ 664219 h 4514324"/>
              <a:gd name="connsiteX33" fmla="*/ 5582653 w 8460606"/>
              <a:gd name="connsiteY33" fmla="*/ 856724 h 4514324"/>
              <a:gd name="connsiteX34" fmla="*/ 5611529 w 8460606"/>
              <a:gd name="connsiteY34" fmla="*/ 924101 h 4514324"/>
              <a:gd name="connsiteX35" fmla="*/ 5640404 w 8460606"/>
              <a:gd name="connsiteY35" fmla="*/ 1010729 h 4514324"/>
              <a:gd name="connsiteX36" fmla="*/ 5717406 w 8460606"/>
              <a:gd name="connsiteY36" fmla="*/ 1155107 h 4514324"/>
              <a:gd name="connsiteX37" fmla="*/ 5775158 w 8460606"/>
              <a:gd name="connsiteY37" fmla="*/ 1434240 h 4514324"/>
              <a:gd name="connsiteX38" fmla="*/ 5909912 w 8460606"/>
              <a:gd name="connsiteY38" fmla="*/ 1414990 h 4514324"/>
              <a:gd name="connsiteX39" fmla="*/ 5977289 w 8460606"/>
              <a:gd name="connsiteY39" fmla="*/ 1126232 h 4514324"/>
              <a:gd name="connsiteX40" fmla="*/ 6006164 w 8460606"/>
              <a:gd name="connsiteY40" fmla="*/ 972227 h 4514324"/>
              <a:gd name="connsiteX41" fmla="*/ 6035040 w 8460606"/>
              <a:gd name="connsiteY41" fmla="*/ 702720 h 4514324"/>
              <a:gd name="connsiteX42" fmla="*/ 6054291 w 8460606"/>
              <a:gd name="connsiteY42" fmla="*/ 635343 h 4514324"/>
              <a:gd name="connsiteX43" fmla="*/ 6073541 w 8460606"/>
              <a:gd name="connsiteY43" fmla="*/ 577592 h 4514324"/>
              <a:gd name="connsiteX44" fmla="*/ 6179419 w 8460606"/>
              <a:gd name="connsiteY44" fmla="*/ 211832 h 4514324"/>
              <a:gd name="connsiteX45" fmla="*/ 6330627 w 8460606"/>
              <a:gd name="connsiteY45" fmla="*/ 2279 h 4514324"/>
              <a:gd name="connsiteX46" fmla="*/ 6477802 w 8460606"/>
              <a:gd name="connsiteY46" fmla="*/ 105954 h 4514324"/>
              <a:gd name="connsiteX47" fmla="*/ 6516303 w 8460606"/>
              <a:gd name="connsiteY47" fmla="*/ 192581 h 4514324"/>
              <a:gd name="connsiteX48" fmla="*/ 6593305 w 8460606"/>
              <a:gd name="connsiteY48" fmla="*/ 423587 h 4514324"/>
              <a:gd name="connsiteX49" fmla="*/ 6602931 w 8460606"/>
              <a:gd name="connsiteY49" fmla="*/ 452463 h 4514324"/>
              <a:gd name="connsiteX50" fmla="*/ 6737684 w 8460606"/>
              <a:gd name="connsiteY50" fmla="*/ 644969 h 4514324"/>
              <a:gd name="connsiteX51" fmla="*/ 6805061 w 8460606"/>
              <a:gd name="connsiteY51" fmla="*/ 827849 h 4514324"/>
              <a:gd name="connsiteX52" fmla="*/ 6853188 w 8460606"/>
              <a:gd name="connsiteY52" fmla="*/ 1010729 h 4514324"/>
              <a:gd name="connsiteX53" fmla="*/ 6862813 w 8460606"/>
              <a:gd name="connsiteY53" fmla="*/ 1068480 h 4514324"/>
              <a:gd name="connsiteX54" fmla="*/ 6872438 w 8460606"/>
              <a:gd name="connsiteY54" fmla="*/ 1549743 h 4514324"/>
              <a:gd name="connsiteX55" fmla="*/ 6882063 w 8460606"/>
              <a:gd name="connsiteY55" fmla="*/ 1578619 h 4514324"/>
              <a:gd name="connsiteX56" fmla="*/ 6891689 w 8460606"/>
              <a:gd name="connsiteY56" fmla="*/ 1645996 h 4514324"/>
              <a:gd name="connsiteX57" fmla="*/ 6910939 w 8460606"/>
              <a:gd name="connsiteY57" fmla="*/ 1674872 h 4514324"/>
              <a:gd name="connsiteX58" fmla="*/ 7016817 w 8460606"/>
              <a:gd name="connsiteY58" fmla="*/ 1886627 h 4514324"/>
              <a:gd name="connsiteX59" fmla="*/ 7267074 w 8460606"/>
              <a:gd name="connsiteY59" fmla="*/ 2098383 h 4514324"/>
              <a:gd name="connsiteX60" fmla="*/ 7748337 w 8460606"/>
              <a:gd name="connsiteY60" fmla="*/ 2031006 h 4514324"/>
              <a:gd name="connsiteX61" fmla="*/ 8075596 w 8460606"/>
              <a:gd name="connsiteY61" fmla="*/ 1915503 h 4514324"/>
              <a:gd name="connsiteX62" fmla="*/ 8229600 w 8460606"/>
              <a:gd name="connsiteY62" fmla="*/ 1838501 h 4514324"/>
              <a:gd name="connsiteX63" fmla="*/ 8460606 w 8460606"/>
              <a:gd name="connsiteY63"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822257 w 8460606"/>
              <a:gd name="connsiteY22" fmla="*/ 2146510 h 4514324"/>
              <a:gd name="connsiteX23" fmla="*/ 4908884 w 8460606"/>
              <a:gd name="connsiteY23" fmla="*/ 1877002 h 4514324"/>
              <a:gd name="connsiteX24" fmla="*/ 4937760 w 8460606"/>
              <a:gd name="connsiteY24" fmla="*/ 1703747 h 4514324"/>
              <a:gd name="connsiteX25" fmla="*/ 4966636 w 8460606"/>
              <a:gd name="connsiteY25" fmla="*/ 1472741 h 4514324"/>
              <a:gd name="connsiteX26" fmla="*/ 5024388 w 8460606"/>
              <a:gd name="connsiteY26" fmla="*/ 1222484 h 4514324"/>
              <a:gd name="connsiteX27" fmla="*/ 5149516 w 8460606"/>
              <a:gd name="connsiteY27" fmla="*/ 924101 h 4514324"/>
              <a:gd name="connsiteX28" fmla="*/ 5274644 w 8460606"/>
              <a:gd name="connsiteY28" fmla="*/ 721971 h 4514324"/>
              <a:gd name="connsiteX29" fmla="*/ 5303520 w 8460606"/>
              <a:gd name="connsiteY29" fmla="*/ 664219 h 4514324"/>
              <a:gd name="connsiteX30" fmla="*/ 5361272 w 8460606"/>
              <a:gd name="connsiteY30" fmla="*/ 635343 h 4514324"/>
              <a:gd name="connsiteX31" fmla="*/ 5505651 w 8460606"/>
              <a:gd name="connsiteY31" fmla="*/ 664219 h 4514324"/>
              <a:gd name="connsiteX32" fmla="*/ 5582653 w 8460606"/>
              <a:gd name="connsiteY32" fmla="*/ 856724 h 4514324"/>
              <a:gd name="connsiteX33" fmla="*/ 5611529 w 8460606"/>
              <a:gd name="connsiteY33" fmla="*/ 924101 h 4514324"/>
              <a:gd name="connsiteX34" fmla="*/ 5640404 w 8460606"/>
              <a:gd name="connsiteY34" fmla="*/ 1010729 h 4514324"/>
              <a:gd name="connsiteX35" fmla="*/ 5717406 w 8460606"/>
              <a:gd name="connsiteY35" fmla="*/ 1155107 h 4514324"/>
              <a:gd name="connsiteX36" fmla="*/ 5775158 w 8460606"/>
              <a:gd name="connsiteY36" fmla="*/ 1434240 h 4514324"/>
              <a:gd name="connsiteX37" fmla="*/ 5909912 w 8460606"/>
              <a:gd name="connsiteY37" fmla="*/ 1414990 h 4514324"/>
              <a:gd name="connsiteX38" fmla="*/ 5977289 w 8460606"/>
              <a:gd name="connsiteY38" fmla="*/ 1126232 h 4514324"/>
              <a:gd name="connsiteX39" fmla="*/ 6006164 w 8460606"/>
              <a:gd name="connsiteY39" fmla="*/ 972227 h 4514324"/>
              <a:gd name="connsiteX40" fmla="*/ 6035040 w 8460606"/>
              <a:gd name="connsiteY40" fmla="*/ 702720 h 4514324"/>
              <a:gd name="connsiteX41" fmla="*/ 6054291 w 8460606"/>
              <a:gd name="connsiteY41" fmla="*/ 635343 h 4514324"/>
              <a:gd name="connsiteX42" fmla="*/ 6073541 w 8460606"/>
              <a:gd name="connsiteY42" fmla="*/ 577592 h 4514324"/>
              <a:gd name="connsiteX43" fmla="*/ 6179419 w 8460606"/>
              <a:gd name="connsiteY43" fmla="*/ 211832 h 4514324"/>
              <a:gd name="connsiteX44" fmla="*/ 6330627 w 8460606"/>
              <a:gd name="connsiteY44" fmla="*/ 2279 h 4514324"/>
              <a:gd name="connsiteX45" fmla="*/ 6477802 w 8460606"/>
              <a:gd name="connsiteY45" fmla="*/ 105954 h 4514324"/>
              <a:gd name="connsiteX46" fmla="*/ 6516303 w 8460606"/>
              <a:gd name="connsiteY46" fmla="*/ 192581 h 4514324"/>
              <a:gd name="connsiteX47" fmla="*/ 6593305 w 8460606"/>
              <a:gd name="connsiteY47" fmla="*/ 423587 h 4514324"/>
              <a:gd name="connsiteX48" fmla="*/ 6602931 w 8460606"/>
              <a:gd name="connsiteY48" fmla="*/ 452463 h 4514324"/>
              <a:gd name="connsiteX49" fmla="*/ 6737684 w 8460606"/>
              <a:gd name="connsiteY49" fmla="*/ 644969 h 4514324"/>
              <a:gd name="connsiteX50" fmla="*/ 6805061 w 8460606"/>
              <a:gd name="connsiteY50" fmla="*/ 827849 h 4514324"/>
              <a:gd name="connsiteX51" fmla="*/ 6853188 w 8460606"/>
              <a:gd name="connsiteY51" fmla="*/ 1010729 h 4514324"/>
              <a:gd name="connsiteX52" fmla="*/ 6862813 w 8460606"/>
              <a:gd name="connsiteY52" fmla="*/ 1068480 h 4514324"/>
              <a:gd name="connsiteX53" fmla="*/ 6872438 w 8460606"/>
              <a:gd name="connsiteY53" fmla="*/ 1549743 h 4514324"/>
              <a:gd name="connsiteX54" fmla="*/ 6882063 w 8460606"/>
              <a:gd name="connsiteY54" fmla="*/ 1578619 h 4514324"/>
              <a:gd name="connsiteX55" fmla="*/ 6891689 w 8460606"/>
              <a:gd name="connsiteY55" fmla="*/ 1645996 h 4514324"/>
              <a:gd name="connsiteX56" fmla="*/ 6910939 w 8460606"/>
              <a:gd name="connsiteY56" fmla="*/ 1674872 h 4514324"/>
              <a:gd name="connsiteX57" fmla="*/ 7016817 w 8460606"/>
              <a:gd name="connsiteY57" fmla="*/ 1886627 h 4514324"/>
              <a:gd name="connsiteX58" fmla="*/ 7267074 w 8460606"/>
              <a:gd name="connsiteY58" fmla="*/ 2098383 h 4514324"/>
              <a:gd name="connsiteX59" fmla="*/ 7748337 w 8460606"/>
              <a:gd name="connsiteY59" fmla="*/ 2031006 h 4514324"/>
              <a:gd name="connsiteX60" fmla="*/ 8075596 w 8460606"/>
              <a:gd name="connsiteY60" fmla="*/ 1915503 h 4514324"/>
              <a:gd name="connsiteX61" fmla="*/ 8229600 w 8460606"/>
              <a:gd name="connsiteY61" fmla="*/ 1838501 h 4514324"/>
              <a:gd name="connsiteX62" fmla="*/ 8460606 w 8460606"/>
              <a:gd name="connsiteY62"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822257 w 8460606"/>
              <a:gd name="connsiteY22" fmla="*/ 2146510 h 4514324"/>
              <a:gd name="connsiteX23" fmla="*/ 4908884 w 8460606"/>
              <a:gd name="connsiteY23" fmla="*/ 1877002 h 4514324"/>
              <a:gd name="connsiteX24" fmla="*/ 4937760 w 8460606"/>
              <a:gd name="connsiteY24" fmla="*/ 1703747 h 4514324"/>
              <a:gd name="connsiteX25" fmla="*/ 4966636 w 8460606"/>
              <a:gd name="connsiteY25" fmla="*/ 1472741 h 4514324"/>
              <a:gd name="connsiteX26" fmla="*/ 5024388 w 8460606"/>
              <a:gd name="connsiteY26" fmla="*/ 1222484 h 4514324"/>
              <a:gd name="connsiteX27" fmla="*/ 5149516 w 8460606"/>
              <a:gd name="connsiteY27" fmla="*/ 924101 h 4514324"/>
              <a:gd name="connsiteX28" fmla="*/ 5274644 w 8460606"/>
              <a:gd name="connsiteY28" fmla="*/ 721971 h 4514324"/>
              <a:gd name="connsiteX29" fmla="*/ 5361272 w 8460606"/>
              <a:gd name="connsiteY29" fmla="*/ 635343 h 4514324"/>
              <a:gd name="connsiteX30" fmla="*/ 5505651 w 8460606"/>
              <a:gd name="connsiteY30" fmla="*/ 664219 h 4514324"/>
              <a:gd name="connsiteX31" fmla="*/ 5582653 w 8460606"/>
              <a:gd name="connsiteY31" fmla="*/ 856724 h 4514324"/>
              <a:gd name="connsiteX32" fmla="*/ 5611529 w 8460606"/>
              <a:gd name="connsiteY32" fmla="*/ 924101 h 4514324"/>
              <a:gd name="connsiteX33" fmla="*/ 5640404 w 8460606"/>
              <a:gd name="connsiteY33" fmla="*/ 1010729 h 4514324"/>
              <a:gd name="connsiteX34" fmla="*/ 5717406 w 8460606"/>
              <a:gd name="connsiteY34" fmla="*/ 1155107 h 4514324"/>
              <a:gd name="connsiteX35" fmla="*/ 5775158 w 8460606"/>
              <a:gd name="connsiteY35" fmla="*/ 1434240 h 4514324"/>
              <a:gd name="connsiteX36" fmla="*/ 5909912 w 8460606"/>
              <a:gd name="connsiteY36" fmla="*/ 1414990 h 4514324"/>
              <a:gd name="connsiteX37" fmla="*/ 5977289 w 8460606"/>
              <a:gd name="connsiteY37" fmla="*/ 1126232 h 4514324"/>
              <a:gd name="connsiteX38" fmla="*/ 6006164 w 8460606"/>
              <a:gd name="connsiteY38" fmla="*/ 972227 h 4514324"/>
              <a:gd name="connsiteX39" fmla="*/ 6035040 w 8460606"/>
              <a:gd name="connsiteY39" fmla="*/ 702720 h 4514324"/>
              <a:gd name="connsiteX40" fmla="*/ 6054291 w 8460606"/>
              <a:gd name="connsiteY40" fmla="*/ 635343 h 4514324"/>
              <a:gd name="connsiteX41" fmla="*/ 6073541 w 8460606"/>
              <a:gd name="connsiteY41" fmla="*/ 577592 h 4514324"/>
              <a:gd name="connsiteX42" fmla="*/ 6179419 w 8460606"/>
              <a:gd name="connsiteY42" fmla="*/ 211832 h 4514324"/>
              <a:gd name="connsiteX43" fmla="*/ 6330627 w 8460606"/>
              <a:gd name="connsiteY43" fmla="*/ 2279 h 4514324"/>
              <a:gd name="connsiteX44" fmla="*/ 6477802 w 8460606"/>
              <a:gd name="connsiteY44" fmla="*/ 105954 h 4514324"/>
              <a:gd name="connsiteX45" fmla="*/ 6516303 w 8460606"/>
              <a:gd name="connsiteY45" fmla="*/ 192581 h 4514324"/>
              <a:gd name="connsiteX46" fmla="*/ 6593305 w 8460606"/>
              <a:gd name="connsiteY46" fmla="*/ 423587 h 4514324"/>
              <a:gd name="connsiteX47" fmla="*/ 6602931 w 8460606"/>
              <a:gd name="connsiteY47" fmla="*/ 452463 h 4514324"/>
              <a:gd name="connsiteX48" fmla="*/ 6737684 w 8460606"/>
              <a:gd name="connsiteY48" fmla="*/ 644969 h 4514324"/>
              <a:gd name="connsiteX49" fmla="*/ 6805061 w 8460606"/>
              <a:gd name="connsiteY49" fmla="*/ 827849 h 4514324"/>
              <a:gd name="connsiteX50" fmla="*/ 6853188 w 8460606"/>
              <a:gd name="connsiteY50" fmla="*/ 1010729 h 4514324"/>
              <a:gd name="connsiteX51" fmla="*/ 6862813 w 8460606"/>
              <a:gd name="connsiteY51" fmla="*/ 1068480 h 4514324"/>
              <a:gd name="connsiteX52" fmla="*/ 6872438 w 8460606"/>
              <a:gd name="connsiteY52" fmla="*/ 1549743 h 4514324"/>
              <a:gd name="connsiteX53" fmla="*/ 6882063 w 8460606"/>
              <a:gd name="connsiteY53" fmla="*/ 1578619 h 4514324"/>
              <a:gd name="connsiteX54" fmla="*/ 6891689 w 8460606"/>
              <a:gd name="connsiteY54" fmla="*/ 1645996 h 4514324"/>
              <a:gd name="connsiteX55" fmla="*/ 6910939 w 8460606"/>
              <a:gd name="connsiteY55" fmla="*/ 1674872 h 4514324"/>
              <a:gd name="connsiteX56" fmla="*/ 7016817 w 8460606"/>
              <a:gd name="connsiteY56" fmla="*/ 1886627 h 4514324"/>
              <a:gd name="connsiteX57" fmla="*/ 7267074 w 8460606"/>
              <a:gd name="connsiteY57" fmla="*/ 2098383 h 4514324"/>
              <a:gd name="connsiteX58" fmla="*/ 7748337 w 8460606"/>
              <a:gd name="connsiteY58" fmla="*/ 2031006 h 4514324"/>
              <a:gd name="connsiteX59" fmla="*/ 8075596 w 8460606"/>
              <a:gd name="connsiteY59" fmla="*/ 1915503 h 4514324"/>
              <a:gd name="connsiteX60" fmla="*/ 8229600 w 8460606"/>
              <a:gd name="connsiteY60" fmla="*/ 1838501 h 4514324"/>
              <a:gd name="connsiteX61" fmla="*/ 8460606 w 8460606"/>
              <a:gd name="connsiteY61"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822257 w 8460606"/>
              <a:gd name="connsiteY22" fmla="*/ 2146510 h 4514324"/>
              <a:gd name="connsiteX23" fmla="*/ 4908884 w 8460606"/>
              <a:gd name="connsiteY23" fmla="*/ 1877002 h 4514324"/>
              <a:gd name="connsiteX24" fmla="*/ 4937760 w 8460606"/>
              <a:gd name="connsiteY24" fmla="*/ 1703747 h 4514324"/>
              <a:gd name="connsiteX25" fmla="*/ 4966636 w 8460606"/>
              <a:gd name="connsiteY25" fmla="*/ 1472741 h 4514324"/>
              <a:gd name="connsiteX26" fmla="*/ 5024388 w 8460606"/>
              <a:gd name="connsiteY26" fmla="*/ 1222484 h 4514324"/>
              <a:gd name="connsiteX27" fmla="*/ 5149516 w 8460606"/>
              <a:gd name="connsiteY27" fmla="*/ 924101 h 4514324"/>
              <a:gd name="connsiteX28" fmla="*/ 5274644 w 8460606"/>
              <a:gd name="connsiteY28" fmla="*/ 721971 h 4514324"/>
              <a:gd name="connsiteX29" fmla="*/ 5361272 w 8460606"/>
              <a:gd name="connsiteY29" fmla="*/ 635343 h 4514324"/>
              <a:gd name="connsiteX30" fmla="*/ 5505651 w 8460606"/>
              <a:gd name="connsiteY30" fmla="*/ 664219 h 4514324"/>
              <a:gd name="connsiteX31" fmla="*/ 5582653 w 8460606"/>
              <a:gd name="connsiteY31" fmla="*/ 856724 h 4514324"/>
              <a:gd name="connsiteX32" fmla="*/ 5611529 w 8460606"/>
              <a:gd name="connsiteY32" fmla="*/ 924101 h 4514324"/>
              <a:gd name="connsiteX33" fmla="*/ 5717406 w 8460606"/>
              <a:gd name="connsiteY33" fmla="*/ 1155107 h 4514324"/>
              <a:gd name="connsiteX34" fmla="*/ 5775158 w 8460606"/>
              <a:gd name="connsiteY34" fmla="*/ 1434240 h 4514324"/>
              <a:gd name="connsiteX35" fmla="*/ 5909912 w 8460606"/>
              <a:gd name="connsiteY35" fmla="*/ 1414990 h 4514324"/>
              <a:gd name="connsiteX36" fmla="*/ 5977289 w 8460606"/>
              <a:gd name="connsiteY36" fmla="*/ 1126232 h 4514324"/>
              <a:gd name="connsiteX37" fmla="*/ 6006164 w 8460606"/>
              <a:gd name="connsiteY37" fmla="*/ 972227 h 4514324"/>
              <a:gd name="connsiteX38" fmla="*/ 6035040 w 8460606"/>
              <a:gd name="connsiteY38" fmla="*/ 702720 h 4514324"/>
              <a:gd name="connsiteX39" fmla="*/ 6054291 w 8460606"/>
              <a:gd name="connsiteY39" fmla="*/ 635343 h 4514324"/>
              <a:gd name="connsiteX40" fmla="*/ 6073541 w 8460606"/>
              <a:gd name="connsiteY40" fmla="*/ 577592 h 4514324"/>
              <a:gd name="connsiteX41" fmla="*/ 6179419 w 8460606"/>
              <a:gd name="connsiteY41" fmla="*/ 211832 h 4514324"/>
              <a:gd name="connsiteX42" fmla="*/ 6330627 w 8460606"/>
              <a:gd name="connsiteY42" fmla="*/ 2279 h 4514324"/>
              <a:gd name="connsiteX43" fmla="*/ 6477802 w 8460606"/>
              <a:gd name="connsiteY43" fmla="*/ 105954 h 4514324"/>
              <a:gd name="connsiteX44" fmla="*/ 6516303 w 8460606"/>
              <a:gd name="connsiteY44" fmla="*/ 192581 h 4514324"/>
              <a:gd name="connsiteX45" fmla="*/ 6593305 w 8460606"/>
              <a:gd name="connsiteY45" fmla="*/ 423587 h 4514324"/>
              <a:gd name="connsiteX46" fmla="*/ 6602931 w 8460606"/>
              <a:gd name="connsiteY46" fmla="*/ 452463 h 4514324"/>
              <a:gd name="connsiteX47" fmla="*/ 6737684 w 8460606"/>
              <a:gd name="connsiteY47" fmla="*/ 644969 h 4514324"/>
              <a:gd name="connsiteX48" fmla="*/ 6805061 w 8460606"/>
              <a:gd name="connsiteY48" fmla="*/ 827849 h 4514324"/>
              <a:gd name="connsiteX49" fmla="*/ 6853188 w 8460606"/>
              <a:gd name="connsiteY49" fmla="*/ 1010729 h 4514324"/>
              <a:gd name="connsiteX50" fmla="*/ 6862813 w 8460606"/>
              <a:gd name="connsiteY50" fmla="*/ 1068480 h 4514324"/>
              <a:gd name="connsiteX51" fmla="*/ 6872438 w 8460606"/>
              <a:gd name="connsiteY51" fmla="*/ 1549743 h 4514324"/>
              <a:gd name="connsiteX52" fmla="*/ 6882063 w 8460606"/>
              <a:gd name="connsiteY52" fmla="*/ 1578619 h 4514324"/>
              <a:gd name="connsiteX53" fmla="*/ 6891689 w 8460606"/>
              <a:gd name="connsiteY53" fmla="*/ 1645996 h 4514324"/>
              <a:gd name="connsiteX54" fmla="*/ 6910939 w 8460606"/>
              <a:gd name="connsiteY54" fmla="*/ 1674872 h 4514324"/>
              <a:gd name="connsiteX55" fmla="*/ 7016817 w 8460606"/>
              <a:gd name="connsiteY55" fmla="*/ 1886627 h 4514324"/>
              <a:gd name="connsiteX56" fmla="*/ 7267074 w 8460606"/>
              <a:gd name="connsiteY56" fmla="*/ 2098383 h 4514324"/>
              <a:gd name="connsiteX57" fmla="*/ 7748337 w 8460606"/>
              <a:gd name="connsiteY57" fmla="*/ 2031006 h 4514324"/>
              <a:gd name="connsiteX58" fmla="*/ 8075596 w 8460606"/>
              <a:gd name="connsiteY58" fmla="*/ 1915503 h 4514324"/>
              <a:gd name="connsiteX59" fmla="*/ 8229600 w 8460606"/>
              <a:gd name="connsiteY59" fmla="*/ 1838501 h 4514324"/>
              <a:gd name="connsiteX60" fmla="*/ 8460606 w 8460606"/>
              <a:gd name="connsiteY60"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822257 w 8460606"/>
              <a:gd name="connsiteY22" fmla="*/ 2146510 h 4514324"/>
              <a:gd name="connsiteX23" fmla="*/ 4908884 w 8460606"/>
              <a:gd name="connsiteY23" fmla="*/ 1877002 h 4514324"/>
              <a:gd name="connsiteX24" fmla="*/ 4937760 w 8460606"/>
              <a:gd name="connsiteY24" fmla="*/ 1703747 h 4514324"/>
              <a:gd name="connsiteX25" fmla="*/ 4966636 w 8460606"/>
              <a:gd name="connsiteY25" fmla="*/ 1472741 h 4514324"/>
              <a:gd name="connsiteX26" fmla="*/ 5024388 w 8460606"/>
              <a:gd name="connsiteY26" fmla="*/ 1222484 h 4514324"/>
              <a:gd name="connsiteX27" fmla="*/ 5149516 w 8460606"/>
              <a:gd name="connsiteY27" fmla="*/ 924101 h 4514324"/>
              <a:gd name="connsiteX28" fmla="*/ 5274644 w 8460606"/>
              <a:gd name="connsiteY28" fmla="*/ 721971 h 4514324"/>
              <a:gd name="connsiteX29" fmla="*/ 5361272 w 8460606"/>
              <a:gd name="connsiteY29" fmla="*/ 635343 h 4514324"/>
              <a:gd name="connsiteX30" fmla="*/ 5505651 w 8460606"/>
              <a:gd name="connsiteY30" fmla="*/ 664219 h 4514324"/>
              <a:gd name="connsiteX31" fmla="*/ 5582653 w 8460606"/>
              <a:gd name="connsiteY31" fmla="*/ 856724 h 4514324"/>
              <a:gd name="connsiteX32" fmla="*/ 5717406 w 8460606"/>
              <a:gd name="connsiteY32" fmla="*/ 1155107 h 4514324"/>
              <a:gd name="connsiteX33" fmla="*/ 5775158 w 8460606"/>
              <a:gd name="connsiteY33" fmla="*/ 1434240 h 4514324"/>
              <a:gd name="connsiteX34" fmla="*/ 5909912 w 8460606"/>
              <a:gd name="connsiteY34" fmla="*/ 1414990 h 4514324"/>
              <a:gd name="connsiteX35" fmla="*/ 5977289 w 8460606"/>
              <a:gd name="connsiteY35" fmla="*/ 1126232 h 4514324"/>
              <a:gd name="connsiteX36" fmla="*/ 6006164 w 8460606"/>
              <a:gd name="connsiteY36" fmla="*/ 972227 h 4514324"/>
              <a:gd name="connsiteX37" fmla="*/ 6035040 w 8460606"/>
              <a:gd name="connsiteY37" fmla="*/ 702720 h 4514324"/>
              <a:gd name="connsiteX38" fmla="*/ 6054291 w 8460606"/>
              <a:gd name="connsiteY38" fmla="*/ 635343 h 4514324"/>
              <a:gd name="connsiteX39" fmla="*/ 6073541 w 8460606"/>
              <a:gd name="connsiteY39" fmla="*/ 577592 h 4514324"/>
              <a:gd name="connsiteX40" fmla="*/ 6179419 w 8460606"/>
              <a:gd name="connsiteY40" fmla="*/ 211832 h 4514324"/>
              <a:gd name="connsiteX41" fmla="*/ 6330627 w 8460606"/>
              <a:gd name="connsiteY41" fmla="*/ 2279 h 4514324"/>
              <a:gd name="connsiteX42" fmla="*/ 6477802 w 8460606"/>
              <a:gd name="connsiteY42" fmla="*/ 105954 h 4514324"/>
              <a:gd name="connsiteX43" fmla="*/ 6516303 w 8460606"/>
              <a:gd name="connsiteY43" fmla="*/ 192581 h 4514324"/>
              <a:gd name="connsiteX44" fmla="*/ 6593305 w 8460606"/>
              <a:gd name="connsiteY44" fmla="*/ 423587 h 4514324"/>
              <a:gd name="connsiteX45" fmla="*/ 6602931 w 8460606"/>
              <a:gd name="connsiteY45" fmla="*/ 452463 h 4514324"/>
              <a:gd name="connsiteX46" fmla="*/ 6737684 w 8460606"/>
              <a:gd name="connsiteY46" fmla="*/ 644969 h 4514324"/>
              <a:gd name="connsiteX47" fmla="*/ 6805061 w 8460606"/>
              <a:gd name="connsiteY47" fmla="*/ 827849 h 4514324"/>
              <a:gd name="connsiteX48" fmla="*/ 6853188 w 8460606"/>
              <a:gd name="connsiteY48" fmla="*/ 1010729 h 4514324"/>
              <a:gd name="connsiteX49" fmla="*/ 6862813 w 8460606"/>
              <a:gd name="connsiteY49" fmla="*/ 1068480 h 4514324"/>
              <a:gd name="connsiteX50" fmla="*/ 6872438 w 8460606"/>
              <a:gd name="connsiteY50" fmla="*/ 1549743 h 4514324"/>
              <a:gd name="connsiteX51" fmla="*/ 6882063 w 8460606"/>
              <a:gd name="connsiteY51" fmla="*/ 1578619 h 4514324"/>
              <a:gd name="connsiteX52" fmla="*/ 6891689 w 8460606"/>
              <a:gd name="connsiteY52" fmla="*/ 1645996 h 4514324"/>
              <a:gd name="connsiteX53" fmla="*/ 6910939 w 8460606"/>
              <a:gd name="connsiteY53" fmla="*/ 1674872 h 4514324"/>
              <a:gd name="connsiteX54" fmla="*/ 7016817 w 8460606"/>
              <a:gd name="connsiteY54" fmla="*/ 1886627 h 4514324"/>
              <a:gd name="connsiteX55" fmla="*/ 7267074 w 8460606"/>
              <a:gd name="connsiteY55" fmla="*/ 2098383 h 4514324"/>
              <a:gd name="connsiteX56" fmla="*/ 7748337 w 8460606"/>
              <a:gd name="connsiteY56" fmla="*/ 2031006 h 4514324"/>
              <a:gd name="connsiteX57" fmla="*/ 8075596 w 8460606"/>
              <a:gd name="connsiteY57" fmla="*/ 1915503 h 4514324"/>
              <a:gd name="connsiteX58" fmla="*/ 8229600 w 8460606"/>
              <a:gd name="connsiteY58" fmla="*/ 1838501 h 4514324"/>
              <a:gd name="connsiteX59" fmla="*/ 8460606 w 8460606"/>
              <a:gd name="connsiteY59"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822257 w 8460606"/>
              <a:gd name="connsiteY22" fmla="*/ 2146510 h 4514324"/>
              <a:gd name="connsiteX23" fmla="*/ 4908884 w 8460606"/>
              <a:gd name="connsiteY23" fmla="*/ 1877002 h 4514324"/>
              <a:gd name="connsiteX24" fmla="*/ 4937760 w 8460606"/>
              <a:gd name="connsiteY24" fmla="*/ 1703747 h 4514324"/>
              <a:gd name="connsiteX25" fmla="*/ 4966636 w 8460606"/>
              <a:gd name="connsiteY25" fmla="*/ 1472741 h 4514324"/>
              <a:gd name="connsiteX26" fmla="*/ 5024388 w 8460606"/>
              <a:gd name="connsiteY26" fmla="*/ 1222484 h 4514324"/>
              <a:gd name="connsiteX27" fmla="*/ 5149516 w 8460606"/>
              <a:gd name="connsiteY27" fmla="*/ 924101 h 4514324"/>
              <a:gd name="connsiteX28" fmla="*/ 5274644 w 8460606"/>
              <a:gd name="connsiteY28" fmla="*/ 721971 h 4514324"/>
              <a:gd name="connsiteX29" fmla="*/ 5361272 w 8460606"/>
              <a:gd name="connsiteY29" fmla="*/ 635343 h 4514324"/>
              <a:gd name="connsiteX30" fmla="*/ 5505651 w 8460606"/>
              <a:gd name="connsiteY30" fmla="*/ 664219 h 4514324"/>
              <a:gd name="connsiteX31" fmla="*/ 5582653 w 8460606"/>
              <a:gd name="connsiteY31" fmla="*/ 856724 h 4514324"/>
              <a:gd name="connsiteX32" fmla="*/ 5717406 w 8460606"/>
              <a:gd name="connsiteY32" fmla="*/ 1155107 h 4514324"/>
              <a:gd name="connsiteX33" fmla="*/ 5909912 w 8460606"/>
              <a:gd name="connsiteY33" fmla="*/ 1414990 h 4514324"/>
              <a:gd name="connsiteX34" fmla="*/ 5977289 w 8460606"/>
              <a:gd name="connsiteY34" fmla="*/ 1126232 h 4514324"/>
              <a:gd name="connsiteX35" fmla="*/ 6006164 w 8460606"/>
              <a:gd name="connsiteY35" fmla="*/ 972227 h 4514324"/>
              <a:gd name="connsiteX36" fmla="*/ 6035040 w 8460606"/>
              <a:gd name="connsiteY36" fmla="*/ 702720 h 4514324"/>
              <a:gd name="connsiteX37" fmla="*/ 6054291 w 8460606"/>
              <a:gd name="connsiteY37" fmla="*/ 635343 h 4514324"/>
              <a:gd name="connsiteX38" fmla="*/ 6073541 w 8460606"/>
              <a:gd name="connsiteY38" fmla="*/ 577592 h 4514324"/>
              <a:gd name="connsiteX39" fmla="*/ 6179419 w 8460606"/>
              <a:gd name="connsiteY39" fmla="*/ 211832 h 4514324"/>
              <a:gd name="connsiteX40" fmla="*/ 6330627 w 8460606"/>
              <a:gd name="connsiteY40" fmla="*/ 2279 h 4514324"/>
              <a:gd name="connsiteX41" fmla="*/ 6477802 w 8460606"/>
              <a:gd name="connsiteY41" fmla="*/ 105954 h 4514324"/>
              <a:gd name="connsiteX42" fmla="*/ 6516303 w 8460606"/>
              <a:gd name="connsiteY42" fmla="*/ 192581 h 4514324"/>
              <a:gd name="connsiteX43" fmla="*/ 6593305 w 8460606"/>
              <a:gd name="connsiteY43" fmla="*/ 423587 h 4514324"/>
              <a:gd name="connsiteX44" fmla="*/ 6602931 w 8460606"/>
              <a:gd name="connsiteY44" fmla="*/ 452463 h 4514324"/>
              <a:gd name="connsiteX45" fmla="*/ 6737684 w 8460606"/>
              <a:gd name="connsiteY45" fmla="*/ 644969 h 4514324"/>
              <a:gd name="connsiteX46" fmla="*/ 6805061 w 8460606"/>
              <a:gd name="connsiteY46" fmla="*/ 827849 h 4514324"/>
              <a:gd name="connsiteX47" fmla="*/ 6853188 w 8460606"/>
              <a:gd name="connsiteY47" fmla="*/ 1010729 h 4514324"/>
              <a:gd name="connsiteX48" fmla="*/ 6862813 w 8460606"/>
              <a:gd name="connsiteY48" fmla="*/ 1068480 h 4514324"/>
              <a:gd name="connsiteX49" fmla="*/ 6872438 w 8460606"/>
              <a:gd name="connsiteY49" fmla="*/ 1549743 h 4514324"/>
              <a:gd name="connsiteX50" fmla="*/ 6882063 w 8460606"/>
              <a:gd name="connsiteY50" fmla="*/ 1578619 h 4514324"/>
              <a:gd name="connsiteX51" fmla="*/ 6891689 w 8460606"/>
              <a:gd name="connsiteY51" fmla="*/ 1645996 h 4514324"/>
              <a:gd name="connsiteX52" fmla="*/ 6910939 w 8460606"/>
              <a:gd name="connsiteY52" fmla="*/ 1674872 h 4514324"/>
              <a:gd name="connsiteX53" fmla="*/ 7016817 w 8460606"/>
              <a:gd name="connsiteY53" fmla="*/ 1886627 h 4514324"/>
              <a:gd name="connsiteX54" fmla="*/ 7267074 w 8460606"/>
              <a:gd name="connsiteY54" fmla="*/ 2098383 h 4514324"/>
              <a:gd name="connsiteX55" fmla="*/ 7748337 w 8460606"/>
              <a:gd name="connsiteY55" fmla="*/ 2031006 h 4514324"/>
              <a:gd name="connsiteX56" fmla="*/ 8075596 w 8460606"/>
              <a:gd name="connsiteY56" fmla="*/ 1915503 h 4514324"/>
              <a:gd name="connsiteX57" fmla="*/ 8229600 w 8460606"/>
              <a:gd name="connsiteY57" fmla="*/ 1838501 h 4514324"/>
              <a:gd name="connsiteX58" fmla="*/ 8460606 w 8460606"/>
              <a:gd name="connsiteY58"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822257 w 8460606"/>
              <a:gd name="connsiteY22" fmla="*/ 2146510 h 4514324"/>
              <a:gd name="connsiteX23" fmla="*/ 4908884 w 8460606"/>
              <a:gd name="connsiteY23" fmla="*/ 1877002 h 4514324"/>
              <a:gd name="connsiteX24" fmla="*/ 4937760 w 8460606"/>
              <a:gd name="connsiteY24" fmla="*/ 1703747 h 4514324"/>
              <a:gd name="connsiteX25" fmla="*/ 4966636 w 8460606"/>
              <a:gd name="connsiteY25" fmla="*/ 1472741 h 4514324"/>
              <a:gd name="connsiteX26" fmla="*/ 5024388 w 8460606"/>
              <a:gd name="connsiteY26" fmla="*/ 1222484 h 4514324"/>
              <a:gd name="connsiteX27" fmla="*/ 5149516 w 8460606"/>
              <a:gd name="connsiteY27" fmla="*/ 924101 h 4514324"/>
              <a:gd name="connsiteX28" fmla="*/ 5274644 w 8460606"/>
              <a:gd name="connsiteY28" fmla="*/ 721971 h 4514324"/>
              <a:gd name="connsiteX29" fmla="*/ 5361272 w 8460606"/>
              <a:gd name="connsiteY29" fmla="*/ 635343 h 4514324"/>
              <a:gd name="connsiteX30" fmla="*/ 5505651 w 8460606"/>
              <a:gd name="connsiteY30" fmla="*/ 664219 h 4514324"/>
              <a:gd name="connsiteX31" fmla="*/ 5582653 w 8460606"/>
              <a:gd name="connsiteY31" fmla="*/ 856724 h 4514324"/>
              <a:gd name="connsiteX32" fmla="*/ 5717406 w 8460606"/>
              <a:gd name="connsiteY32" fmla="*/ 1155107 h 4514324"/>
              <a:gd name="connsiteX33" fmla="*/ 5864705 w 8460606"/>
              <a:gd name="connsiteY33" fmla="*/ 1318636 h 4514324"/>
              <a:gd name="connsiteX34" fmla="*/ 5977289 w 8460606"/>
              <a:gd name="connsiteY34" fmla="*/ 1126232 h 4514324"/>
              <a:gd name="connsiteX35" fmla="*/ 6006164 w 8460606"/>
              <a:gd name="connsiteY35" fmla="*/ 972227 h 4514324"/>
              <a:gd name="connsiteX36" fmla="*/ 6035040 w 8460606"/>
              <a:gd name="connsiteY36" fmla="*/ 702720 h 4514324"/>
              <a:gd name="connsiteX37" fmla="*/ 6054291 w 8460606"/>
              <a:gd name="connsiteY37" fmla="*/ 635343 h 4514324"/>
              <a:gd name="connsiteX38" fmla="*/ 6073541 w 8460606"/>
              <a:gd name="connsiteY38" fmla="*/ 577592 h 4514324"/>
              <a:gd name="connsiteX39" fmla="*/ 6179419 w 8460606"/>
              <a:gd name="connsiteY39" fmla="*/ 211832 h 4514324"/>
              <a:gd name="connsiteX40" fmla="*/ 6330627 w 8460606"/>
              <a:gd name="connsiteY40" fmla="*/ 2279 h 4514324"/>
              <a:gd name="connsiteX41" fmla="*/ 6477802 w 8460606"/>
              <a:gd name="connsiteY41" fmla="*/ 105954 h 4514324"/>
              <a:gd name="connsiteX42" fmla="*/ 6516303 w 8460606"/>
              <a:gd name="connsiteY42" fmla="*/ 192581 h 4514324"/>
              <a:gd name="connsiteX43" fmla="*/ 6593305 w 8460606"/>
              <a:gd name="connsiteY43" fmla="*/ 423587 h 4514324"/>
              <a:gd name="connsiteX44" fmla="*/ 6602931 w 8460606"/>
              <a:gd name="connsiteY44" fmla="*/ 452463 h 4514324"/>
              <a:gd name="connsiteX45" fmla="*/ 6737684 w 8460606"/>
              <a:gd name="connsiteY45" fmla="*/ 644969 h 4514324"/>
              <a:gd name="connsiteX46" fmla="*/ 6805061 w 8460606"/>
              <a:gd name="connsiteY46" fmla="*/ 827849 h 4514324"/>
              <a:gd name="connsiteX47" fmla="*/ 6853188 w 8460606"/>
              <a:gd name="connsiteY47" fmla="*/ 1010729 h 4514324"/>
              <a:gd name="connsiteX48" fmla="*/ 6862813 w 8460606"/>
              <a:gd name="connsiteY48" fmla="*/ 1068480 h 4514324"/>
              <a:gd name="connsiteX49" fmla="*/ 6872438 w 8460606"/>
              <a:gd name="connsiteY49" fmla="*/ 1549743 h 4514324"/>
              <a:gd name="connsiteX50" fmla="*/ 6882063 w 8460606"/>
              <a:gd name="connsiteY50" fmla="*/ 1578619 h 4514324"/>
              <a:gd name="connsiteX51" fmla="*/ 6891689 w 8460606"/>
              <a:gd name="connsiteY51" fmla="*/ 1645996 h 4514324"/>
              <a:gd name="connsiteX52" fmla="*/ 6910939 w 8460606"/>
              <a:gd name="connsiteY52" fmla="*/ 1674872 h 4514324"/>
              <a:gd name="connsiteX53" fmla="*/ 7016817 w 8460606"/>
              <a:gd name="connsiteY53" fmla="*/ 1886627 h 4514324"/>
              <a:gd name="connsiteX54" fmla="*/ 7267074 w 8460606"/>
              <a:gd name="connsiteY54" fmla="*/ 2098383 h 4514324"/>
              <a:gd name="connsiteX55" fmla="*/ 7748337 w 8460606"/>
              <a:gd name="connsiteY55" fmla="*/ 2031006 h 4514324"/>
              <a:gd name="connsiteX56" fmla="*/ 8075596 w 8460606"/>
              <a:gd name="connsiteY56" fmla="*/ 1915503 h 4514324"/>
              <a:gd name="connsiteX57" fmla="*/ 8229600 w 8460606"/>
              <a:gd name="connsiteY57" fmla="*/ 1838501 h 4514324"/>
              <a:gd name="connsiteX58" fmla="*/ 8460606 w 8460606"/>
              <a:gd name="connsiteY58"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822257 w 8460606"/>
              <a:gd name="connsiteY22" fmla="*/ 2146510 h 4514324"/>
              <a:gd name="connsiteX23" fmla="*/ 4908884 w 8460606"/>
              <a:gd name="connsiteY23" fmla="*/ 1877002 h 4514324"/>
              <a:gd name="connsiteX24" fmla="*/ 4937760 w 8460606"/>
              <a:gd name="connsiteY24" fmla="*/ 1703747 h 4514324"/>
              <a:gd name="connsiteX25" fmla="*/ 4966636 w 8460606"/>
              <a:gd name="connsiteY25" fmla="*/ 1472741 h 4514324"/>
              <a:gd name="connsiteX26" fmla="*/ 5024388 w 8460606"/>
              <a:gd name="connsiteY26" fmla="*/ 1222484 h 4514324"/>
              <a:gd name="connsiteX27" fmla="*/ 5149516 w 8460606"/>
              <a:gd name="connsiteY27" fmla="*/ 924101 h 4514324"/>
              <a:gd name="connsiteX28" fmla="*/ 5274644 w 8460606"/>
              <a:gd name="connsiteY28" fmla="*/ 721971 h 4514324"/>
              <a:gd name="connsiteX29" fmla="*/ 5361272 w 8460606"/>
              <a:gd name="connsiteY29" fmla="*/ 635343 h 4514324"/>
              <a:gd name="connsiteX30" fmla="*/ 5505651 w 8460606"/>
              <a:gd name="connsiteY30" fmla="*/ 664219 h 4514324"/>
              <a:gd name="connsiteX31" fmla="*/ 5582653 w 8460606"/>
              <a:gd name="connsiteY31" fmla="*/ 856724 h 4514324"/>
              <a:gd name="connsiteX32" fmla="*/ 5717406 w 8460606"/>
              <a:gd name="connsiteY32" fmla="*/ 1155107 h 4514324"/>
              <a:gd name="connsiteX33" fmla="*/ 5864705 w 8460606"/>
              <a:gd name="connsiteY33" fmla="*/ 1318636 h 4514324"/>
              <a:gd name="connsiteX34" fmla="*/ 5977289 w 8460606"/>
              <a:gd name="connsiteY34" fmla="*/ 1126232 h 4514324"/>
              <a:gd name="connsiteX35" fmla="*/ 6006164 w 8460606"/>
              <a:gd name="connsiteY35" fmla="*/ 972227 h 4514324"/>
              <a:gd name="connsiteX36" fmla="*/ 6035040 w 8460606"/>
              <a:gd name="connsiteY36" fmla="*/ 702720 h 4514324"/>
              <a:gd name="connsiteX37" fmla="*/ 6073541 w 8460606"/>
              <a:gd name="connsiteY37" fmla="*/ 577592 h 4514324"/>
              <a:gd name="connsiteX38" fmla="*/ 6179419 w 8460606"/>
              <a:gd name="connsiteY38" fmla="*/ 211832 h 4514324"/>
              <a:gd name="connsiteX39" fmla="*/ 6330627 w 8460606"/>
              <a:gd name="connsiteY39" fmla="*/ 2279 h 4514324"/>
              <a:gd name="connsiteX40" fmla="*/ 6477802 w 8460606"/>
              <a:gd name="connsiteY40" fmla="*/ 105954 h 4514324"/>
              <a:gd name="connsiteX41" fmla="*/ 6516303 w 8460606"/>
              <a:gd name="connsiteY41" fmla="*/ 192581 h 4514324"/>
              <a:gd name="connsiteX42" fmla="*/ 6593305 w 8460606"/>
              <a:gd name="connsiteY42" fmla="*/ 423587 h 4514324"/>
              <a:gd name="connsiteX43" fmla="*/ 6602931 w 8460606"/>
              <a:gd name="connsiteY43" fmla="*/ 452463 h 4514324"/>
              <a:gd name="connsiteX44" fmla="*/ 6737684 w 8460606"/>
              <a:gd name="connsiteY44" fmla="*/ 644969 h 4514324"/>
              <a:gd name="connsiteX45" fmla="*/ 6805061 w 8460606"/>
              <a:gd name="connsiteY45" fmla="*/ 827849 h 4514324"/>
              <a:gd name="connsiteX46" fmla="*/ 6853188 w 8460606"/>
              <a:gd name="connsiteY46" fmla="*/ 1010729 h 4514324"/>
              <a:gd name="connsiteX47" fmla="*/ 6862813 w 8460606"/>
              <a:gd name="connsiteY47" fmla="*/ 1068480 h 4514324"/>
              <a:gd name="connsiteX48" fmla="*/ 6872438 w 8460606"/>
              <a:gd name="connsiteY48" fmla="*/ 1549743 h 4514324"/>
              <a:gd name="connsiteX49" fmla="*/ 6882063 w 8460606"/>
              <a:gd name="connsiteY49" fmla="*/ 1578619 h 4514324"/>
              <a:gd name="connsiteX50" fmla="*/ 6891689 w 8460606"/>
              <a:gd name="connsiteY50" fmla="*/ 1645996 h 4514324"/>
              <a:gd name="connsiteX51" fmla="*/ 6910939 w 8460606"/>
              <a:gd name="connsiteY51" fmla="*/ 1674872 h 4514324"/>
              <a:gd name="connsiteX52" fmla="*/ 7016817 w 8460606"/>
              <a:gd name="connsiteY52" fmla="*/ 1886627 h 4514324"/>
              <a:gd name="connsiteX53" fmla="*/ 7267074 w 8460606"/>
              <a:gd name="connsiteY53" fmla="*/ 2098383 h 4514324"/>
              <a:gd name="connsiteX54" fmla="*/ 7748337 w 8460606"/>
              <a:gd name="connsiteY54" fmla="*/ 2031006 h 4514324"/>
              <a:gd name="connsiteX55" fmla="*/ 8075596 w 8460606"/>
              <a:gd name="connsiteY55" fmla="*/ 1915503 h 4514324"/>
              <a:gd name="connsiteX56" fmla="*/ 8229600 w 8460606"/>
              <a:gd name="connsiteY56" fmla="*/ 1838501 h 4514324"/>
              <a:gd name="connsiteX57" fmla="*/ 8460606 w 8460606"/>
              <a:gd name="connsiteY57"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822257 w 8460606"/>
              <a:gd name="connsiteY22" fmla="*/ 2146510 h 4514324"/>
              <a:gd name="connsiteX23" fmla="*/ 4908884 w 8460606"/>
              <a:gd name="connsiteY23" fmla="*/ 1877002 h 4514324"/>
              <a:gd name="connsiteX24" fmla="*/ 4937760 w 8460606"/>
              <a:gd name="connsiteY24" fmla="*/ 1703747 h 4514324"/>
              <a:gd name="connsiteX25" fmla="*/ 4966636 w 8460606"/>
              <a:gd name="connsiteY25" fmla="*/ 1472741 h 4514324"/>
              <a:gd name="connsiteX26" fmla="*/ 5024388 w 8460606"/>
              <a:gd name="connsiteY26" fmla="*/ 1222484 h 4514324"/>
              <a:gd name="connsiteX27" fmla="*/ 5149516 w 8460606"/>
              <a:gd name="connsiteY27" fmla="*/ 924101 h 4514324"/>
              <a:gd name="connsiteX28" fmla="*/ 5274644 w 8460606"/>
              <a:gd name="connsiteY28" fmla="*/ 721971 h 4514324"/>
              <a:gd name="connsiteX29" fmla="*/ 5361272 w 8460606"/>
              <a:gd name="connsiteY29" fmla="*/ 635343 h 4514324"/>
              <a:gd name="connsiteX30" fmla="*/ 5505651 w 8460606"/>
              <a:gd name="connsiteY30" fmla="*/ 664219 h 4514324"/>
              <a:gd name="connsiteX31" fmla="*/ 5582653 w 8460606"/>
              <a:gd name="connsiteY31" fmla="*/ 856724 h 4514324"/>
              <a:gd name="connsiteX32" fmla="*/ 5717406 w 8460606"/>
              <a:gd name="connsiteY32" fmla="*/ 1155107 h 4514324"/>
              <a:gd name="connsiteX33" fmla="*/ 5864705 w 8460606"/>
              <a:gd name="connsiteY33" fmla="*/ 1318636 h 4514324"/>
              <a:gd name="connsiteX34" fmla="*/ 5977289 w 8460606"/>
              <a:gd name="connsiteY34" fmla="*/ 1126232 h 4514324"/>
              <a:gd name="connsiteX35" fmla="*/ 6006164 w 8460606"/>
              <a:gd name="connsiteY35" fmla="*/ 972227 h 4514324"/>
              <a:gd name="connsiteX36" fmla="*/ 6035040 w 8460606"/>
              <a:gd name="connsiteY36" fmla="*/ 702720 h 4514324"/>
              <a:gd name="connsiteX37" fmla="*/ 6073541 w 8460606"/>
              <a:gd name="connsiteY37" fmla="*/ 577592 h 4514324"/>
              <a:gd name="connsiteX38" fmla="*/ 6179419 w 8460606"/>
              <a:gd name="connsiteY38" fmla="*/ 211832 h 4514324"/>
              <a:gd name="connsiteX39" fmla="*/ 6330627 w 8460606"/>
              <a:gd name="connsiteY39" fmla="*/ 2279 h 4514324"/>
              <a:gd name="connsiteX40" fmla="*/ 6477802 w 8460606"/>
              <a:gd name="connsiteY40" fmla="*/ 105954 h 4514324"/>
              <a:gd name="connsiteX41" fmla="*/ 6516303 w 8460606"/>
              <a:gd name="connsiteY41" fmla="*/ 192581 h 4514324"/>
              <a:gd name="connsiteX42" fmla="*/ 6593305 w 8460606"/>
              <a:gd name="connsiteY42" fmla="*/ 423587 h 4514324"/>
              <a:gd name="connsiteX43" fmla="*/ 6737684 w 8460606"/>
              <a:gd name="connsiteY43" fmla="*/ 644969 h 4514324"/>
              <a:gd name="connsiteX44" fmla="*/ 6805061 w 8460606"/>
              <a:gd name="connsiteY44" fmla="*/ 827849 h 4514324"/>
              <a:gd name="connsiteX45" fmla="*/ 6853188 w 8460606"/>
              <a:gd name="connsiteY45" fmla="*/ 1010729 h 4514324"/>
              <a:gd name="connsiteX46" fmla="*/ 6862813 w 8460606"/>
              <a:gd name="connsiteY46" fmla="*/ 1068480 h 4514324"/>
              <a:gd name="connsiteX47" fmla="*/ 6872438 w 8460606"/>
              <a:gd name="connsiteY47" fmla="*/ 1549743 h 4514324"/>
              <a:gd name="connsiteX48" fmla="*/ 6882063 w 8460606"/>
              <a:gd name="connsiteY48" fmla="*/ 1578619 h 4514324"/>
              <a:gd name="connsiteX49" fmla="*/ 6891689 w 8460606"/>
              <a:gd name="connsiteY49" fmla="*/ 1645996 h 4514324"/>
              <a:gd name="connsiteX50" fmla="*/ 6910939 w 8460606"/>
              <a:gd name="connsiteY50" fmla="*/ 1674872 h 4514324"/>
              <a:gd name="connsiteX51" fmla="*/ 7016817 w 8460606"/>
              <a:gd name="connsiteY51" fmla="*/ 1886627 h 4514324"/>
              <a:gd name="connsiteX52" fmla="*/ 7267074 w 8460606"/>
              <a:gd name="connsiteY52" fmla="*/ 2098383 h 4514324"/>
              <a:gd name="connsiteX53" fmla="*/ 7748337 w 8460606"/>
              <a:gd name="connsiteY53" fmla="*/ 2031006 h 4514324"/>
              <a:gd name="connsiteX54" fmla="*/ 8075596 w 8460606"/>
              <a:gd name="connsiteY54" fmla="*/ 1915503 h 4514324"/>
              <a:gd name="connsiteX55" fmla="*/ 8229600 w 8460606"/>
              <a:gd name="connsiteY55" fmla="*/ 1838501 h 4514324"/>
              <a:gd name="connsiteX56" fmla="*/ 8460606 w 8460606"/>
              <a:gd name="connsiteY56" fmla="*/ 1674872 h 4514324"/>
              <a:gd name="connsiteX0" fmla="*/ 0 w 8460606"/>
              <a:gd name="connsiteY0" fmla="*/ 4514324 h 4514324"/>
              <a:gd name="connsiteX1" fmla="*/ 48126 w 8460606"/>
              <a:gd name="connsiteY1" fmla="*/ 4504699 h 4514324"/>
              <a:gd name="connsiteX2" fmla="*/ 77002 w 8460606"/>
              <a:gd name="connsiteY2" fmla="*/ 4485449 h 4514324"/>
              <a:gd name="connsiteX3" fmla="*/ 346510 w 8460606"/>
              <a:gd name="connsiteY3" fmla="*/ 4408446 h 4514324"/>
              <a:gd name="connsiteX4" fmla="*/ 712270 w 8460606"/>
              <a:gd name="connsiteY4" fmla="*/ 4273693 h 4514324"/>
              <a:gd name="connsiteX5" fmla="*/ 1232034 w 8460606"/>
              <a:gd name="connsiteY5" fmla="*/ 3927183 h 4514324"/>
              <a:gd name="connsiteX6" fmla="*/ 1588169 w 8460606"/>
              <a:gd name="connsiteY6" fmla="*/ 3638425 h 4514324"/>
              <a:gd name="connsiteX7" fmla="*/ 1867301 w 8460606"/>
              <a:gd name="connsiteY7" fmla="*/ 3359293 h 4514324"/>
              <a:gd name="connsiteX8" fmla="*/ 2088682 w 8460606"/>
              <a:gd name="connsiteY8" fmla="*/ 3109036 h 4514324"/>
              <a:gd name="connsiteX9" fmla="*/ 2233061 w 8460606"/>
              <a:gd name="connsiteY9" fmla="*/ 2781777 h 4514324"/>
              <a:gd name="connsiteX10" fmla="*/ 2261937 w 8460606"/>
              <a:gd name="connsiteY10" fmla="*/ 2570021 h 4514324"/>
              <a:gd name="connsiteX11" fmla="*/ 2406316 w 8460606"/>
              <a:gd name="connsiteY11" fmla="*/ 2358265 h 4514324"/>
              <a:gd name="connsiteX12" fmla="*/ 2704699 w 8460606"/>
              <a:gd name="connsiteY12" fmla="*/ 2223512 h 4514324"/>
              <a:gd name="connsiteX13" fmla="*/ 2791326 w 8460606"/>
              <a:gd name="connsiteY13" fmla="*/ 2262013 h 4514324"/>
              <a:gd name="connsiteX14" fmla="*/ 2954956 w 8460606"/>
              <a:gd name="connsiteY14" fmla="*/ 2464143 h 4514324"/>
              <a:gd name="connsiteX15" fmla="*/ 3041583 w 8460606"/>
              <a:gd name="connsiteY15" fmla="*/ 2666274 h 4514324"/>
              <a:gd name="connsiteX16" fmla="*/ 3260168 w 8460606"/>
              <a:gd name="connsiteY16" fmla="*/ 2914944 h 4514324"/>
              <a:gd name="connsiteX17" fmla="*/ 3445844 w 8460606"/>
              <a:gd name="connsiteY17" fmla="*/ 3099411 h 4514324"/>
              <a:gd name="connsiteX18" fmla="*/ 3638350 w 8460606"/>
              <a:gd name="connsiteY18" fmla="*/ 3186038 h 4514324"/>
              <a:gd name="connsiteX19" fmla="*/ 4100362 w 8460606"/>
              <a:gd name="connsiteY19" fmla="*/ 3137912 h 4514324"/>
              <a:gd name="connsiteX20" fmla="*/ 4437246 w 8460606"/>
              <a:gd name="connsiteY20" fmla="*/ 2849154 h 4514324"/>
              <a:gd name="connsiteX21" fmla="*/ 4687503 w 8460606"/>
              <a:gd name="connsiteY21" fmla="*/ 2473769 h 4514324"/>
              <a:gd name="connsiteX22" fmla="*/ 4822257 w 8460606"/>
              <a:gd name="connsiteY22" fmla="*/ 2146510 h 4514324"/>
              <a:gd name="connsiteX23" fmla="*/ 4908884 w 8460606"/>
              <a:gd name="connsiteY23" fmla="*/ 1877002 h 4514324"/>
              <a:gd name="connsiteX24" fmla="*/ 4937760 w 8460606"/>
              <a:gd name="connsiteY24" fmla="*/ 1703747 h 4514324"/>
              <a:gd name="connsiteX25" fmla="*/ 4966636 w 8460606"/>
              <a:gd name="connsiteY25" fmla="*/ 1472741 h 4514324"/>
              <a:gd name="connsiteX26" fmla="*/ 5024388 w 8460606"/>
              <a:gd name="connsiteY26" fmla="*/ 1222484 h 4514324"/>
              <a:gd name="connsiteX27" fmla="*/ 5149516 w 8460606"/>
              <a:gd name="connsiteY27" fmla="*/ 924101 h 4514324"/>
              <a:gd name="connsiteX28" fmla="*/ 5274644 w 8460606"/>
              <a:gd name="connsiteY28" fmla="*/ 721971 h 4514324"/>
              <a:gd name="connsiteX29" fmla="*/ 5361272 w 8460606"/>
              <a:gd name="connsiteY29" fmla="*/ 635343 h 4514324"/>
              <a:gd name="connsiteX30" fmla="*/ 5505651 w 8460606"/>
              <a:gd name="connsiteY30" fmla="*/ 664219 h 4514324"/>
              <a:gd name="connsiteX31" fmla="*/ 5582653 w 8460606"/>
              <a:gd name="connsiteY31" fmla="*/ 856724 h 4514324"/>
              <a:gd name="connsiteX32" fmla="*/ 5717406 w 8460606"/>
              <a:gd name="connsiteY32" fmla="*/ 1155107 h 4514324"/>
              <a:gd name="connsiteX33" fmla="*/ 5864705 w 8460606"/>
              <a:gd name="connsiteY33" fmla="*/ 1318636 h 4514324"/>
              <a:gd name="connsiteX34" fmla="*/ 5977289 w 8460606"/>
              <a:gd name="connsiteY34" fmla="*/ 1126232 h 4514324"/>
              <a:gd name="connsiteX35" fmla="*/ 6006164 w 8460606"/>
              <a:gd name="connsiteY35" fmla="*/ 972227 h 4514324"/>
              <a:gd name="connsiteX36" fmla="*/ 6035040 w 8460606"/>
              <a:gd name="connsiteY36" fmla="*/ 702720 h 4514324"/>
              <a:gd name="connsiteX37" fmla="*/ 6073541 w 8460606"/>
              <a:gd name="connsiteY37" fmla="*/ 577592 h 4514324"/>
              <a:gd name="connsiteX38" fmla="*/ 6179419 w 8460606"/>
              <a:gd name="connsiteY38" fmla="*/ 211832 h 4514324"/>
              <a:gd name="connsiteX39" fmla="*/ 6330627 w 8460606"/>
              <a:gd name="connsiteY39" fmla="*/ 2279 h 4514324"/>
              <a:gd name="connsiteX40" fmla="*/ 6477802 w 8460606"/>
              <a:gd name="connsiteY40" fmla="*/ 105954 h 4514324"/>
              <a:gd name="connsiteX41" fmla="*/ 6516303 w 8460606"/>
              <a:gd name="connsiteY41" fmla="*/ 192581 h 4514324"/>
              <a:gd name="connsiteX42" fmla="*/ 6737684 w 8460606"/>
              <a:gd name="connsiteY42" fmla="*/ 644969 h 4514324"/>
              <a:gd name="connsiteX43" fmla="*/ 6805061 w 8460606"/>
              <a:gd name="connsiteY43" fmla="*/ 827849 h 4514324"/>
              <a:gd name="connsiteX44" fmla="*/ 6853188 w 8460606"/>
              <a:gd name="connsiteY44" fmla="*/ 1010729 h 4514324"/>
              <a:gd name="connsiteX45" fmla="*/ 6862813 w 8460606"/>
              <a:gd name="connsiteY45" fmla="*/ 1068480 h 4514324"/>
              <a:gd name="connsiteX46" fmla="*/ 6872438 w 8460606"/>
              <a:gd name="connsiteY46" fmla="*/ 1549743 h 4514324"/>
              <a:gd name="connsiteX47" fmla="*/ 6882063 w 8460606"/>
              <a:gd name="connsiteY47" fmla="*/ 1578619 h 4514324"/>
              <a:gd name="connsiteX48" fmla="*/ 6891689 w 8460606"/>
              <a:gd name="connsiteY48" fmla="*/ 1645996 h 4514324"/>
              <a:gd name="connsiteX49" fmla="*/ 6910939 w 8460606"/>
              <a:gd name="connsiteY49" fmla="*/ 1674872 h 4514324"/>
              <a:gd name="connsiteX50" fmla="*/ 7016817 w 8460606"/>
              <a:gd name="connsiteY50" fmla="*/ 1886627 h 4514324"/>
              <a:gd name="connsiteX51" fmla="*/ 7267074 w 8460606"/>
              <a:gd name="connsiteY51" fmla="*/ 2098383 h 4514324"/>
              <a:gd name="connsiteX52" fmla="*/ 7748337 w 8460606"/>
              <a:gd name="connsiteY52" fmla="*/ 2031006 h 4514324"/>
              <a:gd name="connsiteX53" fmla="*/ 8075596 w 8460606"/>
              <a:gd name="connsiteY53" fmla="*/ 1915503 h 4514324"/>
              <a:gd name="connsiteX54" fmla="*/ 8229600 w 8460606"/>
              <a:gd name="connsiteY54" fmla="*/ 1838501 h 4514324"/>
              <a:gd name="connsiteX55" fmla="*/ 8460606 w 8460606"/>
              <a:gd name="connsiteY55" fmla="*/ 1674872 h 4514324"/>
              <a:gd name="connsiteX0" fmla="*/ 0 w 8460606"/>
              <a:gd name="connsiteY0" fmla="*/ 4514877 h 4514877"/>
              <a:gd name="connsiteX1" fmla="*/ 48126 w 8460606"/>
              <a:gd name="connsiteY1" fmla="*/ 4505252 h 4514877"/>
              <a:gd name="connsiteX2" fmla="*/ 77002 w 8460606"/>
              <a:gd name="connsiteY2" fmla="*/ 4486002 h 4514877"/>
              <a:gd name="connsiteX3" fmla="*/ 346510 w 8460606"/>
              <a:gd name="connsiteY3" fmla="*/ 4408999 h 4514877"/>
              <a:gd name="connsiteX4" fmla="*/ 712270 w 8460606"/>
              <a:gd name="connsiteY4" fmla="*/ 4274246 h 4514877"/>
              <a:gd name="connsiteX5" fmla="*/ 1232034 w 8460606"/>
              <a:gd name="connsiteY5" fmla="*/ 3927736 h 4514877"/>
              <a:gd name="connsiteX6" fmla="*/ 1588169 w 8460606"/>
              <a:gd name="connsiteY6" fmla="*/ 3638978 h 4514877"/>
              <a:gd name="connsiteX7" fmla="*/ 1867301 w 8460606"/>
              <a:gd name="connsiteY7" fmla="*/ 3359846 h 4514877"/>
              <a:gd name="connsiteX8" fmla="*/ 2088682 w 8460606"/>
              <a:gd name="connsiteY8" fmla="*/ 3109589 h 4514877"/>
              <a:gd name="connsiteX9" fmla="*/ 2233061 w 8460606"/>
              <a:gd name="connsiteY9" fmla="*/ 2782330 h 4514877"/>
              <a:gd name="connsiteX10" fmla="*/ 2261937 w 8460606"/>
              <a:gd name="connsiteY10" fmla="*/ 2570574 h 4514877"/>
              <a:gd name="connsiteX11" fmla="*/ 2406316 w 8460606"/>
              <a:gd name="connsiteY11" fmla="*/ 2358818 h 4514877"/>
              <a:gd name="connsiteX12" fmla="*/ 2704699 w 8460606"/>
              <a:gd name="connsiteY12" fmla="*/ 2224065 h 4514877"/>
              <a:gd name="connsiteX13" fmla="*/ 2791326 w 8460606"/>
              <a:gd name="connsiteY13" fmla="*/ 2262566 h 4514877"/>
              <a:gd name="connsiteX14" fmla="*/ 2954956 w 8460606"/>
              <a:gd name="connsiteY14" fmla="*/ 2464696 h 4514877"/>
              <a:gd name="connsiteX15" fmla="*/ 3041583 w 8460606"/>
              <a:gd name="connsiteY15" fmla="*/ 2666827 h 4514877"/>
              <a:gd name="connsiteX16" fmla="*/ 3260168 w 8460606"/>
              <a:gd name="connsiteY16" fmla="*/ 2915497 h 4514877"/>
              <a:gd name="connsiteX17" fmla="*/ 3445844 w 8460606"/>
              <a:gd name="connsiteY17" fmla="*/ 3099964 h 4514877"/>
              <a:gd name="connsiteX18" fmla="*/ 3638350 w 8460606"/>
              <a:gd name="connsiteY18" fmla="*/ 3186591 h 4514877"/>
              <a:gd name="connsiteX19" fmla="*/ 4100362 w 8460606"/>
              <a:gd name="connsiteY19" fmla="*/ 3138465 h 4514877"/>
              <a:gd name="connsiteX20" fmla="*/ 4437246 w 8460606"/>
              <a:gd name="connsiteY20" fmla="*/ 2849707 h 4514877"/>
              <a:gd name="connsiteX21" fmla="*/ 4687503 w 8460606"/>
              <a:gd name="connsiteY21" fmla="*/ 2474322 h 4514877"/>
              <a:gd name="connsiteX22" fmla="*/ 4822257 w 8460606"/>
              <a:gd name="connsiteY22" fmla="*/ 2147063 h 4514877"/>
              <a:gd name="connsiteX23" fmla="*/ 4908884 w 8460606"/>
              <a:gd name="connsiteY23" fmla="*/ 1877555 h 4514877"/>
              <a:gd name="connsiteX24" fmla="*/ 4937760 w 8460606"/>
              <a:gd name="connsiteY24" fmla="*/ 1704300 h 4514877"/>
              <a:gd name="connsiteX25" fmla="*/ 4966636 w 8460606"/>
              <a:gd name="connsiteY25" fmla="*/ 1473294 h 4514877"/>
              <a:gd name="connsiteX26" fmla="*/ 5024388 w 8460606"/>
              <a:gd name="connsiteY26" fmla="*/ 1223037 h 4514877"/>
              <a:gd name="connsiteX27" fmla="*/ 5149516 w 8460606"/>
              <a:gd name="connsiteY27" fmla="*/ 924654 h 4514877"/>
              <a:gd name="connsiteX28" fmla="*/ 5274644 w 8460606"/>
              <a:gd name="connsiteY28" fmla="*/ 722524 h 4514877"/>
              <a:gd name="connsiteX29" fmla="*/ 5361272 w 8460606"/>
              <a:gd name="connsiteY29" fmla="*/ 635896 h 4514877"/>
              <a:gd name="connsiteX30" fmla="*/ 5505651 w 8460606"/>
              <a:gd name="connsiteY30" fmla="*/ 664772 h 4514877"/>
              <a:gd name="connsiteX31" fmla="*/ 5582653 w 8460606"/>
              <a:gd name="connsiteY31" fmla="*/ 857277 h 4514877"/>
              <a:gd name="connsiteX32" fmla="*/ 5717406 w 8460606"/>
              <a:gd name="connsiteY32" fmla="*/ 1155660 h 4514877"/>
              <a:gd name="connsiteX33" fmla="*/ 5864705 w 8460606"/>
              <a:gd name="connsiteY33" fmla="*/ 1319189 h 4514877"/>
              <a:gd name="connsiteX34" fmla="*/ 5977289 w 8460606"/>
              <a:gd name="connsiteY34" fmla="*/ 1126785 h 4514877"/>
              <a:gd name="connsiteX35" fmla="*/ 6006164 w 8460606"/>
              <a:gd name="connsiteY35" fmla="*/ 972780 h 4514877"/>
              <a:gd name="connsiteX36" fmla="*/ 6035040 w 8460606"/>
              <a:gd name="connsiteY36" fmla="*/ 703273 h 4514877"/>
              <a:gd name="connsiteX37" fmla="*/ 6073541 w 8460606"/>
              <a:gd name="connsiteY37" fmla="*/ 578145 h 4514877"/>
              <a:gd name="connsiteX38" fmla="*/ 6179419 w 8460606"/>
              <a:gd name="connsiteY38" fmla="*/ 212385 h 4514877"/>
              <a:gd name="connsiteX39" fmla="*/ 6330627 w 8460606"/>
              <a:gd name="connsiteY39" fmla="*/ 2832 h 4514877"/>
              <a:gd name="connsiteX40" fmla="*/ 6477802 w 8460606"/>
              <a:gd name="connsiteY40" fmla="*/ 106507 h 4514877"/>
              <a:gd name="connsiteX41" fmla="*/ 6601068 w 8460606"/>
              <a:gd name="connsiteY41" fmla="*/ 319915 h 4514877"/>
              <a:gd name="connsiteX42" fmla="*/ 6737684 w 8460606"/>
              <a:gd name="connsiteY42" fmla="*/ 645522 h 4514877"/>
              <a:gd name="connsiteX43" fmla="*/ 6805061 w 8460606"/>
              <a:gd name="connsiteY43" fmla="*/ 828402 h 4514877"/>
              <a:gd name="connsiteX44" fmla="*/ 6853188 w 8460606"/>
              <a:gd name="connsiteY44" fmla="*/ 1011282 h 4514877"/>
              <a:gd name="connsiteX45" fmla="*/ 6862813 w 8460606"/>
              <a:gd name="connsiteY45" fmla="*/ 1069033 h 4514877"/>
              <a:gd name="connsiteX46" fmla="*/ 6872438 w 8460606"/>
              <a:gd name="connsiteY46" fmla="*/ 1550296 h 4514877"/>
              <a:gd name="connsiteX47" fmla="*/ 6882063 w 8460606"/>
              <a:gd name="connsiteY47" fmla="*/ 1579172 h 4514877"/>
              <a:gd name="connsiteX48" fmla="*/ 6891689 w 8460606"/>
              <a:gd name="connsiteY48" fmla="*/ 1646549 h 4514877"/>
              <a:gd name="connsiteX49" fmla="*/ 6910939 w 8460606"/>
              <a:gd name="connsiteY49" fmla="*/ 1675425 h 4514877"/>
              <a:gd name="connsiteX50" fmla="*/ 7016817 w 8460606"/>
              <a:gd name="connsiteY50" fmla="*/ 1887180 h 4514877"/>
              <a:gd name="connsiteX51" fmla="*/ 7267074 w 8460606"/>
              <a:gd name="connsiteY51" fmla="*/ 2098936 h 4514877"/>
              <a:gd name="connsiteX52" fmla="*/ 7748337 w 8460606"/>
              <a:gd name="connsiteY52" fmla="*/ 2031559 h 4514877"/>
              <a:gd name="connsiteX53" fmla="*/ 8075596 w 8460606"/>
              <a:gd name="connsiteY53" fmla="*/ 1916056 h 4514877"/>
              <a:gd name="connsiteX54" fmla="*/ 8229600 w 8460606"/>
              <a:gd name="connsiteY54" fmla="*/ 1839054 h 4514877"/>
              <a:gd name="connsiteX55" fmla="*/ 8460606 w 8460606"/>
              <a:gd name="connsiteY55" fmla="*/ 1675425 h 4514877"/>
              <a:gd name="connsiteX0" fmla="*/ 0 w 8460606"/>
              <a:gd name="connsiteY0" fmla="*/ 4514877 h 4514877"/>
              <a:gd name="connsiteX1" fmla="*/ 48126 w 8460606"/>
              <a:gd name="connsiteY1" fmla="*/ 4505252 h 4514877"/>
              <a:gd name="connsiteX2" fmla="*/ 77002 w 8460606"/>
              <a:gd name="connsiteY2" fmla="*/ 4486002 h 4514877"/>
              <a:gd name="connsiteX3" fmla="*/ 346510 w 8460606"/>
              <a:gd name="connsiteY3" fmla="*/ 4408999 h 4514877"/>
              <a:gd name="connsiteX4" fmla="*/ 712270 w 8460606"/>
              <a:gd name="connsiteY4" fmla="*/ 4274246 h 4514877"/>
              <a:gd name="connsiteX5" fmla="*/ 1232034 w 8460606"/>
              <a:gd name="connsiteY5" fmla="*/ 3927736 h 4514877"/>
              <a:gd name="connsiteX6" fmla="*/ 1588169 w 8460606"/>
              <a:gd name="connsiteY6" fmla="*/ 3638978 h 4514877"/>
              <a:gd name="connsiteX7" fmla="*/ 1867301 w 8460606"/>
              <a:gd name="connsiteY7" fmla="*/ 3359846 h 4514877"/>
              <a:gd name="connsiteX8" fmla="*/ 2088682 w 8460606"/>
              <a:gd name="connsiteY8" fmla="*/ 3109589 h 4514877"/>
              <a:gd name="connsiteX9" fmla="*/ 2233061 w 8460606"/>
              <a:gd name="connsiteY9" fmla="*/ 2782330 h 4514877"/>
              <a:gd name="connsiteX10" fmla="*/ 2261937 w 8460606"/>
              <a:gd name="connsiteY10" fmla="*/ 2570574 h 4514877"/>
              <a:gd name="connsiteX11" fmla="*/ 2406316 w 8460606"/>
              <a:gd name="connsiteY11" fmla="*/ 2358818 h 4514877"/>
              <a:gd name="connsiteX12" fmla="*/ 2704699 w 8460606"/>
              <a:gd name="connsiteY12" fmla="*/ 2224065 h 4514877"/>
              <a:gd name="connsiteX13" fmla="*/ 2791326 w 8460606"/>
              <a:gd name="connsiteY13" fmla="*/ 2262566 h 4514877"/>
              <a:gd name="connsiteX14" fmla="*/ 2954956 w 8460606"/>
              <a:gd name="connsiteY14" fmla="*/ 2464696 h 4514877"/>
              <a:gd name="connsiteX15" fmla="*/ 3041583 w 8460606"/>
              <a:gd name="connsiteY15" fmla="*/ 2666827 h 4514877"/>
              <a:gd name="connsiteX16" fmla="*/ 3260168 w 8460606"/>
              <a:gd name="connsiteY16" fmla="*/ 2915497 h 4514877"/>
              <a:gd name="connsiteX17" fmla="*/ 3445844 w 8460606"/>
              <a:gd name="connsiteY17" fmla="*/ 3099964 h 4514877"/>
              <a:gd name="connsiteX18" fmla="*/ 3638350 w 8460606"/>
              <a:gd name="connsiteY18" fmla="*/ 3186591 h 4514877"/>
              <a:gd name="connsiteX19" fmla="*/ 4100362 w 8460606"/>
              <a:gd name="connsiteY19" fmla="*/ 3138465 h 4514877"/>
              <a:gd name="connsiteX20" fmla="*/ 4437246 w 8460606"/>
              <a:gd name="connsiteY20" fmla="*/ 2849707 h 4514877"/>
              <a:gd name="connsiteX21" fmla="*/ 4687503 w 8460606"/>
              <a:gd name="connsiteY21" fmla="*/ 2474322 h 4514877"/>
              <a:gd name="connsiteX22" fmla="*/ 4822257 w 8460606"/>
              <a:gd name="connsiteY22" fmla="*/ 2147063 h 4514877"/>
              <a:gd name="connsiteX23" fmla="*/ 4908884 w 8460606"/>
              <a:gd name="connsiteY23" fmla="*/ 1877555 h 4514877"/>
              <a:gd name="connsiteX24" fmla="*/ 4937760 w 8460606"/>
              <a:gd name="connsiteY24" fmla="*/ 1704300 h 4514877"/>
              <a:gd name="connsiteX25" fmla="*/ 4966636 w 8460606"/>
              <a:gd name="connsiteY25" fmla="*/ 1473294 h 4514877"/>
              <a:gd name="connsiteX26" fmla="*/ 5024388 w 8460606"/>
              <a:gd name="connsiteY26" fmla="*/ 1223037 h 4514877"/>
              <a:gd name="connsiteX27" fmla="*/ 5149516 w 8460606"/>
              <a:gd name="connsiteY27" fmla="*/ 924654 h 4514877"/>
              <a:gd name="connsiteX28" fmla="*/ 5274644 w 8460606"/>
              <a:gd name="connsiteY28" fmla="*/ 722524 h 4514877"/>
              <a:gd name="connsiteX29" fmla="*/ 5361272 w 8460606"/>
              <a:gd name="connsiteY29" fmla="*/ 635896 h 4514877"/>
              <a:gd name="connsiteX30" fmla="*/ 5505651 w 8460606"/>
              <a:gd name="connsiteY30" fmla="*/ 664772 h 4514877"/>
              <a:gd name="connsiteX31" fmla="*/ 5582653 w 8460606"/>
              <a:gd name="connsiteY31" fmla="*/ 857277 h 4514877"/>
              <a:gd name="connsiteX32" fmla="*/ 5717406 w 8460606"/>
              <a:gd name="connsiteY32" fmla="*/ 1155660 h 4514877"/>
              <a:gd name="connsiteX33" fmla="*/ 5864705 w 8460606"/>
              <a:gd name="connsiteY33" fmla="*/ 1319189 h 4514877"/>
              <a:gd name="connsiteX34" fmla="*/ 5977289 w 8460606"/>
              <a:gd name="connsiteY34" fmla="*/ 1126785 h 4514877"/>
              <a:gd name="connsiteX35" fmla="*/ 6006164 w 8460606"/>
              <a:gd name="connsiteY35" fmla="*/ 972780 h 4514877"/>
              <a:gd name="connsiteX36" fmla="*/ 6035040 w 8460606"/>
              <a:gd name="connsiteY36" fmla="*/ 703273 h 4514877"/>
              <a:gd name="connsiteX37" fmla="*/ 6073541 w 8460606"/>
              <a:gd name="connsiteY37" fmla="*/ 578145 h 4514877"/>
              <a:gd name="connsiteX38" fmla="*/ 6179419 w 8460606"/>
              <a:gd name="connsiteY38" fmla="*/ 212385 h 4514877"/>
              <a:gd name="connsiteX39" fmla="*/ 6330627 w 8460606"/>
              <a:gd name="connsiteY39" fmla="*/ 2832 h 4514877"/>
              <a:gd name="connsiteX40" fmla="*/ 6477802 w 8460606"/>
              <a:gd name="connsiteY40" fmla="*/ 106507 h 4514877"/>
              <a:gd name="connsiteX41" fmla="*/ 6601068 w 8460606"/>
              <a:gd name="connsiteY41" fmla="*/ 319915 h 4514877"/>
              <a:gd name="connsiteX42" fmla="*/ 6737684 w 8460606"/>
              <a:gd name="connsiteY42" fmla="*/ 645522 h 4514877"/>
              <a:gd name="connsiteX43" fmla="*/ 6805061 w 8460606"/>
              <a:gd name="connsiteY43" fmla="*/ 828402 h 4514877"/>
              <a:gd name="connsiteX44" fmla="*/ 6853188 w 8460606"/>
              <a:gd name="connsiteY44" fmla="*/ 1011282 h 4514877"/>
              <a:gd name="connsiteX45" fmla="*/ 6872438 w 8460606"/>
              <a:gd name="connsiteY45" fmla="*/ 1550296 h 4514877"/>
              <a:gd name="connsiteX46" fmla="*/ 6882063 w 8460606"/>
              <a:gd name="connsiteY46" fmla="*/ 1579172 h 4514877"/>
              <a:gd name="connsiteX47" fmla="*/ 6891689 w 8460606"/>
              <a:gd name="connsiteY47" fmla="*/ 1646549 h 4514877"/>
              <a:gd name="connsiteX48" fmla="*/ 6910939 w 8460606"/>
              <a:gd name="connsiteY48" fmla="*/ 1675425 h 4514877"/>
              <a:gd name="connsiteX49" fmla="*/ 7016817 w 8460606"/>
              <a:gd name="connsiteY49" fmla="*/ 1887180 h 4514877"/>
              <a:gd name="connsiteX50" fmla="*/ 7267074 w 8460606"/>
              <a:gd name="connsiteY50" fmla="*/ 2098936 h 4514877"/>
              <a:gd name="connsiteX51" fmla="*/ 7748337 w 8460606"/>
              <a:gd name="connsiteY51" fmla="*/ 2031559 h 4514877"/>
              <a:gd name="connsiteX52" fmla="*/ 8075596 w 8460606"/>
              <a:gd name="connsiteY52" fmla="*/ 1916056 h 4514877"/>
              <a:gd name="connsiteX53" fmla="*/ 8229600 w 8460606"/>
              <a:gd name="connsiteY53" fmla="*/ 1839054 h 4514877"/>
              <a:gd name="connsiteX54" fmla="*/ 8460606 w 8460606"/>
              <a:gd name="connsiteY54" fmla="*/ 1675425 h 4514877"/>
              <a:gd name="connsiteX0" fmla="*/ 0 w 8460606"/>
              <a:gd name="connsiteY0" fmla="*/ 4514877 h 4514877"/>
              <a:gd name="connsiteX1" fmla="*/ 48126 w 8460606"/>
              <a:gd name="connsiteY1" fmla="*/ 4505252 h 4514877"/>
              <a:gd name="connsiteX2" fmla="*/ 77002 w 8460606"/>
              <a:gd name="connsiteY2" fmla="*/ 4486002 h 4514877"/>
              <a:gd name="connsiteX3" fmla="*/ 346510 w 8460606"/>
              <a:gd name="connsiteY3" fmla="*/ 4408999 h 4514877"/>
              <a:gd name="connsiteX4" fmla="*/ 712270 w 8460606"/>
              <a:gd name="connsiteY4" fmla="*/ 4274246 h 4514877"/>
              <a:gd name="connsiteX5" fmla="*/ 1232034 w 8460606"/>
              <a:gd name="connsiteY5" fmla="*/ 3927736 h 4514877"/>
              <a:gd name="connsiteX6" fmla="*/ 1588169 w 8460606"/>
              <a:gd name="connsiteY6" fmla="*/ 3638978 h 4514877"/>
              <a:gd name="connsiteX7" fmla="*/ 1867301 w 8460606"/>
              <a:gd name="connsiteY7" fmla="*/ 3359846 h 4514877"/>
              <a:gd name="connsiteX8" fmla="*/ 2088682 w 8460606"/>
              <a:gd name="connsiteY8" fmla="*/ 3109589 h 4514877"/>
              <a:gd name="connsiteX9" fmla="*/ 2233061 w 8460606"/>
              <a:gd name="connsiteY9" fmla="*/ 2782330 h 4514877"/>
              <a:gd name="connsiteX10" fmla="*/ 2261937 w 8460606"/>
              <a:gd name="connsiteY10" fmla="*/ 2570574 h 4514877"/>
              <a:gd name="connsiteX11" fmla="*/ 2406316 w 8460606"/>
              <a:gd name="connsiteY11" fmla="*/ 2358818 h 4514877"/>
              <a:gd name="connsiteX12" fmla="*/ 2704699 w 8460606"/>
              <a:gd name="connsiteY12" fmla="*/ 2224065 h 4514877"/>
              <a:gd name="connsiteX13" fmla="*/ 2791326 w 8460606"/>
              <a:gd name="connsiteY13" fmla="*/ 2262566 h 4514877"/>
              <a:gd name="connsiteX14" fmla="*/ 2954956 w 8460606"/>
              <a:gd name="connsiteY14" fmla="*/ 2464696 h 4514877"/>
              <a:gd name="connsiteX15" fmla="*/ 3041583 w 8460606"/>
              <a:gd name="connsiteY15" fmla="*/ 2666827 h 4514877"/>
              <a:gd name="connsiteX16" fmla="*/ 3260168 w 8460606"/>
              <a:gd name="connsiteY16" fmla="*/ 2915497 h 4514877"/>
              <a:gd name="connsiteX17" fmla="*/ 3445844 w 8460606"/>
              <a:gd name="connsiteY17" fmla="*/ 3099964 h 4514877"/>
              <a:gd name="connsiteX18" fmla="*/ 3638350 w 8460606"/>
              <a:gd name="connsiteY18" fmla="*/ 3186591 h 4514877"/>
              <a:gd name="connsiteX19" fmla="*/ 4100362 w 8460606"/>
              <a:gd name="connsiteY19" fmla="*/ 3138465 h 4514877"/>
              <a:gd name="connsiteX20" fmla="*/ 4437246 w 8460606"/>
              <a:gd name="connsiteY20" fmla="*/ 2849707 h 4514877"/>
              <a:gd name="connsiteX21" fmla="*/ 4687503 w 8460606"/>
              <a:gd name="connsiteY21" fmla="*/ 2474322 h 4514877"/>
              <a:gd name="connsiteX22" fmla="*/ 4822257 w 8460606"/>
              <a:gd name="connsiteY22" fmla="*/ 2147063 h 4514877"/>
              <a:gd name="connsiteX23" fmla="*/ 4908884 w 8460606"/>
              <a:gd name="connsiteY23" fmla="*/ 1877555 h 4514877"/>
              <a:gd name="connsiteX24" fmla="*/ 4937760 w 8460606"/>
              <a:gd name="connsiteY24" fmla="*/ 1704300 h 4514877"/>
              <a:gd name="connsiteX25" fmla="*/ 4966636 w 8460606"/>
              <a:gd name="connsiteY25" fmla="*/ 1473294 h 4514877"/>
              <a:gd name="connsiteX26" fmla="*/ 5024388 w 8460606"/>
              <a:gd name="connsiteY26" fmla="*/ 1223037 h 4514877"/>
              <a:gd name="connsiteX27" fmla="*/ 5149516 w 8460606"/>
              <a:gd name="connsiteY27" fmla="*/ 924654 h 4514877"/>
              <a:gd name="connsiteX28" fmla="*/ 5274644 w 8460606"/>
              <a:gd name="connsiteY28" fmla="*/ 722524 h 4514877"/>
              <a:gd name="connsiteX29" fmla="*/ 5361272 w 8460606"/>
              <a:gd name="connsiteY29" fmla="*/ 635896 h 4514877"/>
              <a:gd name="connsiteX30" fmla="*/ 5505651 w 8460606"/>
              <a:gd name="connsiteY30" fmla="*/ 664772 h 4514877"/>
              <a:gd name="connsiteX31" fmla="*/ 5582653 w 8460606"/>
              <a:gd name="connsiteY31" fmla="*/ 857277 h 4514877"/>
              <a:gd name="connsiteX32" fmla="*/ 5717406 w 8460606"/>
              <a:gd name="connsiteY32" fmla="*/ 1155660 h 4514877"/>
              <a:gd name="connsiteX33" fmla="*/ 5864705 w 8460606"/>
              <a:gd name="connsiteY33" fmla="*/ 1319189 h 4514877"/>
              <a:gd name="connsiteX34" fmla="*/ 5977289 w 8460606"/>
              <a:gd name="connsiteY34" fmla="*/ 1126785 h 4514877"/>
              <a:gd name="connsiteX35" fmla="*/ 6006164 w 8460606"/>
              <a:gd name="connsiteY35" fmla="*/ 972780 h 4514877"/>
              <a:gd name="connsiteX36" fmla="*/ 6035040 w 8460606"/>
              <a:gd name="connsiteY36" fmla="*/ 703273 h 4514877"/>
              <a:gd name="connsiteX37" fmla="*/ 6073541 w 8460606"/>
              <a:gd name="connsiteY37" fmla="*/ 578145 h 4514877"/>
              <a:gd name="connsiteX38" fmla="*/ 6179419 w 8460606"/>
              <a:gd name="connsiteY38" fmla="*/ 212385 h 4514877"/>
              <a:gd name="connsiteX39" fmla="*/ 6330627 w 8460606"/>
              <a:gd name="connsiteY39" fmla="*/ 2832 h 4514877"/>
              <a:gd name="connsiteX40" fmla="*/ 6477802 w 8460606"/>
              <a:gd name="connsiteY40" fmla="*/ 106507 h 4514877"/>
              <a:gd name="connsiteX41" fmla="*/ 6601068 w 8460606"/>
              <a:gd name="connsiteY41" fmla="*/ 319915 h 4514877"/>
              <a:gd name="connsiteX42" fmla="*/ 6737684 w 8460606"/>
              <a:gd name="connsiteY42" fmla="*/ 645522 h 4514877"/>
              <a:gd name="connsiteX43" fmla="*/ 6805061 w 8460606"/>
              <a:gd name="connsiteY43" fmla="*/ 828402 h 4514877"/>
              <a:gd name="connsiteX44" fmla="*/ 6853188 w 8460606"/>
              <a:gd name="connsiteY44" fmla="*/ 1011282 h 4514877"/>
              <a:gd name="connsiteX45" fmla="*/ 6872438 w 8460606"/>
              <a:gd name="connsiteY45" fmla="*/ 1550296 h 4514877"/>
              <a:gd name="connsiteX46" fmla="*/ 6891689 w 8460606"/>
              <a:gd name="connsiteY46" fmla="*/ 1646549 h 4514877"/>
              <a:gd name="connsiteX47" fmla="*/ 6910939 w 8460606"/>
              <a:gd name="connsiteY47" fmla="*/ 1675425 h 4514877"/>
              <a:gd name="connsiteX48" fmla="*/ 7016817 w 8460606"/>
              <a:gd name="connsiteY48" fmla="*/ 1887180 h 4514877"/>
              <a:gd name="connsiteX49" fmla="*/ 7267074 w 8460606"/>
              <a:gd name="connsiteY49" fmla="*/ 2098936 h 4514877"/>
              <a:gd name="connsiteX50" fmla="*/ 7748337 w 8460606"/>
              <a:gd name="connsiteY50" fmla="*/ 2031559 h 4514877"/>
              <a:gd name="connsiteX51" fmla="*/ 8075596 w 8460606"/>
              <a:gd name="connsiteY51" fmla="*/ 1916056 h 4514877"/>
              <a:gd name="connsiteX52" fmla="*/ 8229600 w 8460606"/>
              <a:gd name="connsiteY52" fmla="*/ 1839054 h 4514877"/>
              <a:gd name="connsiteX53" fmla="*/ 8460606 w 8460606"/>
              <a:gd name="connsiteY53" fmla="*/ 1675425 h 4514877"/>
              <a:gd name="connsiteX0" fmla="*/ 0 w 8460606"/>
              <a:gd name="connsiteY0" fmla="*/ 4514877 h 4514877"/>
              <a:gd name="connsiteX1" fmla="*/ 48126 w 8460606"/>
              <a:gd name="connsiteY1" fmla="*/ 4505252 h 4514877"/>
              <a:gd name="connsiteX2" fmla="*/ 77002 w 8460606"/>
              <a:gd name="connsiteY2" fmla="*/ 4486002 h 4514877"/>
              <a:gd name="connsiteX3" fmla="*/ 346510 w 8460606"/>
              <a:gd name="connsiteY3" fmla="*/ 4408999 h 4514877"/>
              <a:gd name="connsiteX4" fmla="*/ 712270 w 8460606"/>
              <a:gd name="connsiteY4" fmla="*/ 4274246 h 4514877"/>
              <a:gd name="connsiteX5" fmla="*/ 1232034 w 8460606"/>
              <a:gd name="connsiteY5" fmla="*/ 3927736 h 4514877"/>
              <a:gd name="connsiteX6" fmla="*/ 1588169 w 8460606"/>
              <a:gd name="connsiteY6" fmla="*/ 3638978 h 4514877"/>
              <a:gd name="connsiteX7" fmla="*/ 1867301 w 8460606"/>
              <a:gd name="connsiteY7" fmla="*/ 3359846 h 4514877"/>
              <a:gd name="connsiteX8" fmla="*/ 2088682 w 8460606"/>
              <a:gd name="connsiteY8" fmla="*/ 3109589 h 4514877"/>
              <a:gd name="connsiteX9" fmla="*/ 2233061 w 8460606"/>
              <a:gd name="connsiteY9" fmla="*/ 2782330 h 4514877"/>
              <a:gd name="connsiteX10" fmla="*/ 2261937 w 8460606"/>
              <a:gd name="connsiteY10" fmla="*/ 2570574 h 4514877"/>
              <a:gd name="connsiteX11" fmla="*/ 2406316 w 8460606"/>
              <a:gd name="connsiteY11" fmla="*/ 2358818 h 4514877"/>
              <a:gd name="connsiteX12" fmla="*/ 2704699 w 8460606"/>
              <a:gd name="connsiteY12" fmla="*/ 2224065 h 4514877"/>
              <a:gd name="connsiteX13" fmla="*/ 2791326 w 8460606"/>
              <a:gd name="connsiteY13" fmla="*/ 2262566 h 4514877"/>
              <a:gd name="connsiteX14" fmla="*/ 2954956 w 8460606"/>
              <a:gd name="connsiteY14" fmla="*/ 2464696 h 4514877"/>
              <a:gd name="connsiteX15" fmla="*/ 3041583 w 8460606"/>
              <a:gd name="connsiteY15" fmla="*/ 2666827 h 4514877"/>
              <a:gd name="connsiteX16" fmla="*/ 3260168 w 8460606"/>
              <a:gd name="connsiteY16" fmla="*/ 2915497 h 4514877"/>
              <a:gd name="connsiteX17" fmla="*/ 3445844 w 8460606"/>
              <a:gd name="connsiteY17" fmla="*/ 3099964 h 4514877"/>
              <a:gd name="connsiteX18" fmla="*/ 3638350 w 8460606"/>
              <a:gd name="connsiteY18" fmla="*/ 3186591 h 4514877"/>
              <a:gd name="connsiteX19" fmla="*/ 4100362 w 8460606"/>
              <a:gd name="connsiteY19" fmla="*/ 3138465 h 4514877"/>
              <a:gd name="connsiteX20" fmla="*/ 4437246 w 8460606"/>
              <a:gd name="connsiteY20" fmla="*/ 2849707 h 4514877"/>
              <a:gd name="connsiteX21" fmla="*/ 4687503 w 8460606"/>
              <a:gd name="connsiteY21" fmla="*/ 2474322 h 4514877"/>
              <a:gd name="connsiteX22" fmla="*/ 4822257 w 8460606"/>
              <a:gd name="connsiteY22" fmla="*/ 2147063 h 4514877"/>
              <a:gd name="connsiteX23" fmla="*/ 4908884 w 8460606"/>
              <a:gd name="connsiteY23" fmla="*/ 1877555 h 4514877"/>
              <a:gd name="connsiteX24" fmla="*/ 4937760 w 8460606"/>
              <a:gd name="connsiteY24" fmla="*/ 1704300 h 4514877"/>
              <a:gd name="connsiteX25" fmla="*/ 4966636 w 8460606"/>
              <a:gd name="connsiteY25" fmla="*/ 1473294 h 4514877"/>
              <a:gd name="connsiteX26" fmla="*/ 5024388 w 8460606"/>
              <a:gd name="connsiteY26" fmla="*/ 1223037 h 4514877"/>
              <a:gd name="connsiteX27" fmla="*/ 5149516 w 8460606"/>
              <a:gd name="connsiteY27" fmla="*/ 924654 h 4514877"/>
              <a:gd name="connsiteX28" fmla="*/ 5274644 w 8460606"/>
              <a:gd name="connsiteY28" fmla="*/ 722524 h 4514877"/>
              <a:gd name="connsiteX29" fmla="*/ 5361272 w 8460606"/>
              <a:gd name="connsiteY29" fmla="*/ 635896 h 4514877"/>
              <a:gd name="connsiteX30" fmla="*/ 5505651 w 8460606"/>
              <a:gd name="connsiteY30" fmla="*/ 664772 h 4514877"/>
              <a:gd name="connsiteX31" fmla="*/ 5582653 w 8460606"/>
              <a:gd name="connsiteY31" fmla="*/ 857277 h 4514877"/>
              <a:gd name="connsiteX32" fmla="*/ 5717406 w 8460606"/>
              <a:gd name="connsiteY32" fmla="*/ 1155660 h 4514877"/>
              <a:gd name="connsiteX33" fmla="*/ 5864705 w 8460606"/>
              <a:gd name="connsiteY33" fmla="*/ 1319189 h 4514877"/>
              <a:gd name="connsiteX34" fmla="*/ 5977289 w 8460606"/>
              <a:gd name="connsiteY34" fmla="*/ 1126785 h 4514877"/>
              <a:gd name="connsiteX35" fmla="*/ 6006164 w 8460606"/>
              <a:gd name="connsiteY35" fmla="*/ 972780 h 4514877"/>
              <a:gd name="connsiteX36" fmla="*/ 6035040 w 8460606"/>
              <a:gd name="connsiteY36" fmla="*/ 703273 h 4514877"/>
              <a:gd name="connsiteX37" fmla="*/ 6073541 w 8460606"/>
              <a:gd name="connsiteY37" fmla="*/ 578145 h 4514877"/>
              <a:gd name="connsiteX38" fmla="*/ 6179419 w 8460606"/>
              <a:gd name="connsiteY38" fmla="*/ 212385 h 4514877"/>
              <a:gd name="connsiteX39" fmla="*/ 6330627 w 8460606"/>
              <a:gd name="connsiteY39" fmla="*/ 2832 h 4514877"/>
              <a:gd name="connsiteX40" fmla="*/ 6477802 w 8460606"/>
              <a:gd name="connsiteY40" fmla="*/ 106507 h 4514877"/>
              <a:gd name="connsiteX41" fmla="*/ 6601068 w 8460606"/>
              <a:gd name="connsiteY41" fmla="*/ 319915 h 4514877"/>
              <a:gd name="connsiteX42" fmla="*/ 6737684 w 8460606"/>
              <a:gd name="connsiteY42" fmla="*/ 645522 h 4514877"/>
              <a:gd name="connsiteX43" fmla="*/ 6805061 w 8460606"/>
              <a:gd name="connsiteY43" fmla="*/ 828402 h 4514877"/>
              <a:gd name="connsiteX44" fmla="*/ 6853188 w 8460606"/>
              <a:gd name="connsiteY44" fmla="*/ 1011282 h 4514877"/>
              <a:gd name="connsiteX45" fmla="*/ 6872438 w 8460606"/>
              <a:gd name="connsiteY45" fmla="*/ 1550296 h 4514877"/>
              <a:gd name="connsiteX46" fmla="*/ 6891689 w 8460606"/>
              <a:gd name="connsiteY46" fmla="*/ 1646549 h 4514877"/>
              <a:gd name="connsiteX47" fmla="*/ 7016817 w 8460606"/>
              <a:gd name="connsiteY47" fmla="*/ 1887180 h 4514877"/>
              <a:gd name="connsiteX48" fmla="*/ 7267074 w 8460606"/>
              <a:gd name="connsiteY48" fmla="*/ 2098936 h 4514877"/>
              <a:gd name="connsiteX49" fmla="*/ 7748337 w 8460606"/>
              <a:gd name="connsiteY49" fmla="*/ 2031559 h 4514877"/>
              <a:gd name="connsiteX50" fmla="*/ 8075596 w 8460606"/>
              <a:gd name="connsiteY50" fmla="*/ 1916056 h 4514877"/>
              <a:gd name="connsiteX51" fmla="*/ 8229600 w 8460606"/>
              <a:gd name="connsiteY51" fmla="*/ 1839054 h 4514877"/>
              <a:gd name="connsiteX52" fmla="*/ 8460606 w 8460606"/>
              <a:gd name="connsiteY52" fmla="*/ 1675425 h 4514877"/>
              <a:gd name="connsiteX0" fmla="*/ 0 w 8460606"/>
              <a:gd name="connsiteY0" fmla="*/ 4514877 h 4514877"/>
              <a:gd name="connsiteX1" fmla="*/ 48126 w 8460606"/>
              <a:gd name="connsiteY1" fmla="*/ 4505252 h 4514877"/>
              <a:gd name="connsiteX2" fmla="*/ 77002 w 8460606"/>
              <a:gd name="connsiteY2" fmla="*/ 4486002 h 4514877"/>
              <a:gd name="connsiteX3" fmla="*/ 346510 w 8460606"/>
              <a:gd name="connsiteY3" fmla="*/ 4408999 h 4514877"/>
              <a:gd name="connsiteX4" fmla="*/ 712270 w 8460606"/>
              <a:gd name="connsiteY4" fmla="*/ 4274246 h 4514877"/>
              <a:gd name="connsiteX5" fmla="*/ 1232034 w 8460606"/>
              <a:gd name="connsiteY5" fmla="*/ 3927736 h 4514877"/>
              <a:gd name="connsiteX6" fmla="*/ 1588169 w 8460606"/>
              <a:gd name="connsiteY6" fmla="*/ 3638978 h 4514877"/>
              <a:gd name="connsiteX7" fmla="*/ 1867301 w 8460606"/>
              <a:gd name="connsiteY7" fmla="*/ 3359846 h 4514877"/>
              <a:gd name="connsiteX8" fmla="*/ 2088682 w 8460606"/>
              <a:gd name="connsiteY8" fmla="*/ 3109589 h 4514877"/>
              <a:gd name="connsiteX9" fmla="*/ 2233061 w 8460606"/>
              <a:gd name="connsiteY9" fmla="*/ 2782330 h 4514877"/>
              <a:gd name="connsiteX10" fmla="*/ 2261937 w 8460606"/>
              <a:gd name="connsiteY10" fmla="*/ 2570574 h 4514877"/>
              <a:gd name="connsiteX11" fmla="*/ 2406316 w 8460606"/>
              <a:gd name="connsiteY11" fmla="*/ 2358818 h 4514877"/>
              <a:gd name="connsiteX12" fmla="*/ 2704699 w 8460606"/>
              <a:gd name="connsiteY12" fmla="*/ 2224065 h 4514877"/>
              <a:gd name="connsiteX13" fmla="*/ 2791326 w 8460606"/>
              <a:gd name="connsiteY13" fmla="*/ 2262566 h 4514877"/>
              <a:gd name="connsiteX14" fmla="*/ 2954956 w 8460606"/>
              <a:gd name="connsiteY14" fmla="*/ 2464696 h 4514877"/>
              <a:gd name="connsiteX15" fmla="*/ 3041583 w 8460606"/>
              <a:gd name="connsiteY15" fmla="*/ 2666827 h 4514877"/>
              <a:gd name="connsiteX16" fmla="*/ 3260168 w 8460606"/>
              <a:gd name="connsiteY16" fmla="*/ 2915497 h 4514877"/>
              <a:gd name="connsiteX17" fmla="*/ 3445844 w 8460606"/>
              <a:gd name="connsiteY17" fmla="*/ 3099964 h 4514877"/>
              <a:gd name="connsiteX18" fmla="*/ 3638350 w 8460606"/>
              <a:gd name="connsiteY18" fmla="*/ 3186591 h 4514877"/>
              <a:gd name="connsiteX19" fmla="*/ 4100362 w 8460606"/>
              <a:gd name="connsiteY19" fmla="*/ 3138465 h 4514877"/>
              <a:gd name="connsiteX20" fmla="*/ 4437246 w 8460606"/>
              <a:gd name="connsiteY20" fmla="*/ 2849707 h 4514877"/>
              <a:gd name="connsiteX21" fmla="*/ 4687503 w 8460606"/>
              <a:gd name="connsiteY21" fmla="*/ 2474322 h 4514877"/>
              <a:gd name="connsiteX22" fmla="*/ 4822257 w 8460606"/>
              <a:gd name="connsiteY22" fmla="*/ 2147063 h 4514877"/>
              <a:gd name="connsiteX23" fmla="*/ 4908884 w 8460606"/>
              <a:gd name="connsiteY23" fmla="*/ 1877555 h 4514877"/>
              <a:gd name="connsiteX24" fmla="*/ 4937760 w 8460606"/>
              <a:gd name="connsiteY24" fmla="*/ 1704300 h 4514877"/>
              <a:gd name="connsiteX25" fmla="*/ 4966636 w 8460606"/>
              <a:gd name="connsiteY25" fmla="*/ 1473294 h 4514877"/>
              <a:gd name="connsiteX26" fmla="*/ 5024388 w 8460606"/>
              <a:gd name="connsiteY26" fmla="*/ 1223037 h 4514877"/>
              <a:gd name="connsiteX27" fmla="*/ 5149516 w 8460606"/>
              <a:gd name="connsiteY27" fmla="*/ 924654 h 4514877"/>
              <a:gd name="connsiteX28" fmla="*/ 5274644 w 8460606"/>
              <a:gd name="connsiteY28" fmla="*/ 722524 h 4514877"/>
              <a:gd name="connsiteX29" fmla="*/ 5361272 w 8460606"/>
              <a:gd name="connsiteY29" fmla="*/ 635896 h 4514877"/>
              <a:gd name="connsiteX30" fmla="*/ 5505651 w 8460606"/>
              <a:gd name="connsiteY30" fmla="*/ 664772 h 4514877"/>
              <a:gd name="connsiteX31" fmla="*/ 5582653 w 8460606"/>
              <a:gd name="connsiteY31" fmla="*/ 857277 h 4514877"/>
              <a:gd name="connsiteX32" fmla="*/ 5717406 w 8460606"/>
              <a:gd name="connsiteY32" fmla="*/ 1155660 h 4514877"/>
              <a:gd name="connsiteX33" fmla="*/ 5864705 w 8460606"/>
              <a:gd name="connsiteY33" fmla="*/ 1319189 h 4514877"/>
              <a:gd name="connsiteX34" fmla="*/ 5977289 w 8460606"/>
              <a:gd name="connsiteY34" fmla="*/ 1126785 h 4514877"/>
              <a:gd name="connsiteX35" fmla="*/ 6006164 w 8460606"/>
              <a:gd name="connsiteY35" fmla="*/ 972780 h 4514877"/>
              <a:gd name="connsiteX36" fmla="*/ 6035040 w 8460606"/>
              <a:gd name="connsiteY36" fmla="*/ 703273 h 4514877"/>
              <a:gd name="connsiteX37" fmla="*/ 6073541 w 8460606"/>
              <a:gd name="connsiteY37" fmla="*/ 578145 h 4514877"/>
              <a:gd name="connsiteX38" fmla="*/ 6179419 w 8460606"/>
              <a:gd name="connsiteY38" fmla="*/ 212385 h 4514877"/>
              <a:gd name="connsiteX39" fmla="*/ 6330627 w 8460606"/>
              <a:gd name="connsiteY39" fmla="*/ 2832 h 4514877"/>
              <a:gd name="connsiteX40" fmla="*/ 6477802 w 8460606"/>
              <a:gd name="connsiteY40" fmla="*/ 106507 h 4514877"/>
              <a:gd name="connsiteX41" fmla="*/ 6601068 w 8460606"/>
              <a:gd name="connsiteY41" fmla="*/ 319915 h 4514877"/>
              <a:gd name="connsiteX42" fmla="*/ 6737684 w 8460606"/>
              <a:gd name="connsiteY42" fmla="*/ 645522 h 4514877"/>
              <a:gd name="connsiteX43" fmla="*/ 6805061 w 8460606"/>
              <a:gd name="connsiteY43" fmla="*/ 828402 h 4514877"/>
              <a:gd name="connsiteX44" fmla="*/ 6853188 w 8460606"/>
              <a:gd name="connsiteY44" fmla="*/ 1011282 h 4514877"/>
              <a:gd name="connsiteX45" fmla="*/ 6891689 w 8460606"/>
              <a:gd name="connsiteY45" fmla="*/ 1646549 h 4514877"/>
              <a:gd name="connsiteX46" fmla="*/ 7016817 w 8460606"/>
              <a:gd name="connsiteY46" fmla="*/ 1887180 h 4514877"/>
              <a:gd name="connsiteX47" fmla="*/ 7267074 w 8460606"/>
              <a:gd name="connsiteY47" fmla="*/ 2098936 h 4514877"/>
              <a:gd name="connsiteX48" fmla="*/ 7748337 w 8460606"/>
              <a:gd name="connsiteY48" fmla="*/ 2031559 h 4514877"/>
              <a:gd name="connsiteX49" fmla="*/ 8075596 w 8460606"/>
              <a:gd name="connsiteY49" fmla="*/ 1916056 h 4514877"/>
              <a:gd name="connsiteX50" fmla="*/ 8229600 w 8460606"/>
              <a:gd name="connsiteY50" fmla="*/ 1839054 h 4514877"/>
              <a:gd name="connsiteX51" fmla="*/ 8460606 w 8460606"/>
              <a:gd name="connsiteY51" fmla="*/ 1675425 h 4514877"/>
              <a:gd name="connsiteX0" fmla="*/ 0 w 8460606"/>
              <a:gd name="connsiteY0" fmla="*/ 4514877 h 4514877"/>
              <a:gd name="connsiteX1" fmla="*/ 48126 w 8460606"/>
              <a:gd name="connsiteY1" fmla="*/ 4505252 h 4514877"/>
              <a:gd name="connsiteX2" fmla="*/ 77002 w 8460606"/>
              <a:gd name="connsiteY2" fmla="*/ 4486002 h 4514877"/>
              <a:gd name="connsiteX3" fmla="*/ 346510 w 8460606"/>
              <a:gd name="connsiteY3" fmla="*/ 4408999 h 4514877"/>
              <a:gd name="connsiteX4" fmla="*/ 712270 w 8460606"/>
              <a:gd name="connsiteY4" fmla="*/ 4274246 h 4514877"/>
              <a:gd name="connsiteX5" fmla="*/ 1232034 w 8460606"/>
              <a:gd name="connsiteY5" fmla="*/ 3927736 h 4514877"/>
              <a:gd name="connsiteX6" fmla="*/ 1588169 w 8460606"/>
              <a:gd name="connsiteY6" fmla="*/ 3638978 h 4514877"/>
              <a:gd name="connsiteX7" fmla="*/ 1867301 w 8460606"/>
              <a:gd name="connsiteY7" fmla="*/ 3359846 h 4514877"/>
              <a:gd name="connsiteX8" fmla="*/ 2088682 w 8460606"/>
              <a:gd name="connsiteY8" fmla="*/ 3109589 h 4514877"/>
              <a:gd name="connsiteX9" fmla="*/ 2233061 w 8460606"/>
              <a:gd name="connsiteY9" fmla="*/ 2782330 h 4514877"/>
              <a:gd name="connsiteX10" fmla="*/ 2261937 w 8460606"/>
              <a:gd name="connsiteY10" fmla="*/ 2570574 h 4514877"/>
              <a:gd name="connsiteX11" fmla="*/ 2406316 w 8460606"/>
              <a:gd name="connsiteY11" fmla="*/ 2358818 h 4514877"/>
              <a:gd name="connsiteX12" fmla="*/ 2704699 w 8460606"/>
              <a:gd name="connsiteY12" fmla="*/ 2224065 h 4514877"/>
              <a:gd name="connsiteX13" fmla="*/ 2791326 w 8460606"/>
              <a:gd name="connsiteY13" fmla="*/ 2262566 h 4514877"/>
              <a:gd name="connsiteX14" fmla="*/ 2954956 w 8460606"/>
              <a:gd name="connsiteY14" fmla="*/ 2464696 h 4514877"/>
              <a:gd name="connsiteX15" fmla="*/ 3041583 w 8460606"/>
              <a:gd name="connsiteY15" fmla="*/ 2666827 h 4514877"/>
              <a:gd name="connsiteX16" fmla="*/ 3260168 w 8460606"/>
              <a:gd name="connsiteY16" fmla="*/ 2915497 h 4514877"/>
              <a:gd name="connsiteX17" fmla="*/ 3445844 w 8460606"/>
              <a:gd name="connsiteY17" fmla="*/ 3099964 h 4514877"/>
              <a:gd name="connsiteX18" fmla="*/ 3638350 w 8460606"/>
              <a:gd name="connsiteY18" fmla="*/ 3186591 h 4514877"/>
              <a:gd name="connsiteX19" fmla="*/ 4100362 w 8460606"/>
              <a:gd name="connsiteY19" fmla="*/ 3138465 h 4514877"/>
              <a:gd name="connsiteX20" fmla="*/ 4437246 w 8460606"/>
              <a:gd name="connsiteY20" fmla="*/ 2849707 h 4514877"/>
              <a:gd name="connsiteX21" fmla="*/ 4687503 w 8460606"/>
              <a:gd name="connsiteY21" fmla="*/ 2474322 h 4514877"/>
              <a:gd name="connsiteX22" fmla="*/ 4822257 w 8460606"/>
              <a:gd name="connsiteY22" fmla="*/ 2147063 h 4514877"/>
              <a:gd name="connsiteX23" fmla="*/ 4908884 w 8460606"/>
              <a:gd name="connsiteY23" fmla="*/ 1877555 h 4514877"/>
              <a:gd name="connsiteX24" fmla="*/ 4937760 w 8460606"/>
              <a:gd name="connsiteY24" fmla="*/ 1704300 h 4514877"/>
              <a:gd name="connsiteX25" fmla="*/ 4966636 w 8460606"/>
              <a:gd name="connsiteY25" fmla="*/ 1473294 h 4514877"/>
              <a:gd name="connsiteX26" fmla="*/ 5024388 w 8460606"/>
              <a:gd name="connsiteY26" fmla="*/ 1223037 h 4514877"/>
              <a:gd name="connsiteX27" fmla="*/ 5149516 w 8460606"/>
              <a:gd name="connsiteY27" fmla="*/ 924654 h 4514877"/>
              <a:gd name="connsiteX28" fmla="*/ 5274644 w 8460606"/>
              <a:gd name="connsiteY28" fmla="*/ 722524 h 4514877"/>
              <a:gd name="connsiteX29" fmla="*/ 5361272 w 8460606"/>
              <a:gd name="connsiteY29" fmla="*/ 635896 h 4514877"/>
              <a:gd name="connsiteX30" fmla="*/ 5505651 w 8460606"/>
              <a:gd name="connsiteY30" fmla="*/ 664772 h 4514877"/>
              <a:gd name="connsiteX31" fmla="*/ 5582653 w 8460606"/>
              <a:gd name="connsiteY31" fmla="*/ 857277 h 4514877"/>
              <a:gd name="connsiteX32" fmla="*/ 5717406 w 8460606"/>
              <a:gd name="connsiteY32" fmla="*/ 1155660 h 4514877"/>
              <a:gd name="connsiteX33" fmla="*/ 5864705 w 8460606"/>
              <a:gd name="connsiteY33" fmla="*/ 1319189 h 4514877"/>
              <a:gd name="connsiteX34" fmla="*/ 5977289 w 8460606"/>
              <a:gd name="connsiteY34" fmla="*/ 1126785 h 4514877"/>
              <a:gd name="connsiteX35" fmla="*/ 6006164 w 8460606"/>
              <a:gd name="connsiteY35" fmla="*/ 972780 h 4514877"/>
              <a:gd name="connsiteX36" fmla="*/ 6035040 w 8460606"/>
              <a:gd name="connsiteY36" fmla="*/ 703273 h 4514877"/>
              <a:gd name="connsiteX37" fmla="*/ 6073541 w 8460606"/>
              <a:gd name="connsiteY37" fmla="*/ 578145 h 4514877"/>
              <a:gd name="connsiteX38" fmla="*/ 6179419 w 8460606"/>
              <a:gd name="connsiteY38" fmla="*/ 212385 h 4514877"/>
              <a:gd name="connsiteX39" fmla="*/ 6330627 w 8460606"/>
              <a:gd name="connsiteY39" fmla="*/ 2832 h 4514877"/>
              <a:gd name="connsiteX40" fmla="*/ 6477802 w 8460606"/>
              <a:gd name="connsiteY40" fmla="*/ 106507 h 4514877"/>
              <a:gd name="connsiteX41" fmla="*/ 6601068 w 8460606"/>
              <a:gd name="connsiteY41" fmla="*/ 319915 h 4514877"/>
              <a:gd name="connsiteX42" fmla="*/ 6737684 w 8460606"/>
              <a:gd name="connsiteY42" fmla="*/ 645522 h 4514877"/>
              <a:gd name="connsiteX43" fmla="*/ 6805061 w 8460606"/>
              <a:gd name="connsiteY43" fmla="*/ 828402 h 4514877"/>
              <a:gd name="connsiteX44" fmla="*/ 6853188 w 8460606"/>
              <a:gd name="connsiteY44" fmla="*/ 1011282 h 4514877"/>
              <a:gd name="connsiteX45" fmla="*/ 6891689 w 8460606"/>
              <a:gd name="connsiteY45" fmla="*/ 1646549 h 4514877"/>
              <a:gd name="connsiteX46" fmla="*/ 7016817 w 8460606"/>
              <a:gd name="connsiteY46" fmla="*/ 1887180 h 4514877"/>
              <a:gd name="connsiteX47" fmla="*/ 7748337 w 8460606"/>
              <a:gd name="connsiteY47" fmla="*/ 2031559 h 4514877"/>
              <a:gd name="connsiteX48" fmla="*/ 8075596 w 8460606"/>
              <a:gd name="connsiteY48" fmla="*/ 1916056 h 4514877"/>
              <a:gd name="connsiteX49" fmla="*/ 8229600 w 8460606"/>
              <a:gd name="connsiteY49" fmla="*/ 1839054 h 4514877"/>
              <a:gd name="connsiteX50" fmla="*/ 8460606 w 8460606"/>
              <a:gd name="connsiteY50" fmla="*/ 1675425 h 4514877"/>
              <a:gd name="connsiteX0" fmla="*/ 0 w 8460606"/>
              <a:gd name="connsiteY0" fmla="*/ 4514877 h 4514877"/>
              <a:gd name="connsiteX1" fmla="*/ 48126 w 8460606"/>
              <a:gd name="connsiteY1" fmla="*/ 4505252 h 4514877"/>
              <a:gd name="connsiteX2" fmla="*/ 77002 w 8460606"/>
              <a:gd name="connsiteY2" fmla="*/ 4486002 h 4514877"/>
              <a:gd name="connsiteX3" fmla="*/ 346510 w 8460606"/>
              <a:gd name="connsiteY3" fmla="*/ 4408999 h 4514877"/>
              <a:gd name="connsiteX4" fmla="*/ 712270 w 8460606"/>
              <a:gd name="connsiteY4" fmla="*/ 4274246 h 4514877"/>
              <a:gd name="connsiteX5" fmla="*/ 1232034 w 8460606"/>
              <a:gd name="connsiteY5" fmla="*/ 3927736 h 4514877"/>
              <a:gd name="connsiteX6" fmla="*/ 1588169 w 8460606"/>
              <a:gd name="connsiteY6" fmla="*/ 3638978 h 4514877"/>
              <a:gd name="connsiteX7" fmla="*/ 1867301 w 8460606"/>
              <a:gd name="connsiteY7" fmla="*/ 3359846 h 4514877"/>
              <a:gd name="connsiteX8" fmla="*/ 2088682 w 8460606"/>
              <a:gd name="connsiteY8" fmla="*/ 3109589 h 4514877"/>
              <a:gd name="connsiteX9" fmla="*/ 2233061 w 8460606"/>
              <a:gd name="connsiteY9" fmla="*/ 2782330 h 4514877"/>
              <a:gd name="connsiteX10" fmla="*/ 2261937 w 8460606"/>
              <a:gd name="connsiteY10" fmla="*/ 2570574 h 4514877"/>
              <a:gd name="connsiteX11" fmla="*/ 2406316 w 8460606"/>
              <a:gd name="connsiteY11" fmla="*/ 2358818 h 4514877"/>
              <a:gd name="connsiteX12" fmla="*/ 2704699 w 8460606"/>
              <a:gd name="connsiteY12" fmla="*/ 2224065 h 4514877"/>
              <a:gd name="connsiteX13" fmla="*/ 2791326 w 8460606"/>
              <a:gd name="connsiteY13" fmla="*/ 2262566 h 4514877"/>
              <a:gd name="connsiteX14" fmla="*/ 2954956 w 8460606"/>
              <a:gd name="connsiteY14" fmla="*/ 2464696 h 4514877"/>
              <a:gd name="connsiteX15" fmla="*/ 3041583 w 8460606"/>
              <a:gd name="connsiteY15" fmla="*/ 2666827 h 4514877"/>
              <a:gd name="connsiteX16" fmla="*/ 3260168 w 8460606"/>
              <a:gd name="connsiteY16" fmla="*/ 2915497 h 4514877"/>
              <a:gd name="connsiteX17" fmla="*/ 3445844 w 8460606"/>
              <a:gd name="connsiteY17" fmla="*/ 3099964 h 4514877"/>
              <a:gd name="connsiteX18" fmla="*/ 3638350 w 8460606"/>
              <a:gd name="connsiteY18" fmla="*/ 3186591 h 4514877"/>
              <a:gd name="connsiteX19" fmla="*/ 4100362 w 8460606"/>
              <a:gd name="connsiteY19" fmla="*/ 3138465 h 4514877"/>
              <a:gd name="connsiteX20" fmla="*/ 4437246 w 8460606"/>
              <a:gd name="connsiteY20" fmla="*/ 2849707 h 4514877"/>
              <a:gd name="connsiteX21" fmla="*/ 4687503 w 8460606"/>
              <a:gd name="connsiteY21" fmla="*/ 2474322 h 4514877"/>
              <a:gd name="connsiteX22" fmla="*/ 4822257 w 8460606"/>
              <a:gd name="connsiteY22" fmla="*/ 2147063 h 4514877"/>
              <a:gd name="connsiteX23" fmla="*/ 4908884 w 8460606"/>
              <a:gd name="connsiteY23" fmla="*/ 1877555 h 4514877"/>
              <a:gd name="connsiteX24" fmla="*/ 4937760 w 8460606"/>
              <a:gd name="connsiteY24" fmla="*/ 1704300 h 4514877"/>
              <a:gd name="connsiteX25" fmla="*/ 4966636 w 8460606"/>
              <a:gd name="connsiteY25" fmla="*/ 1473294 h 4514877"/>
              <a:gd name="connsiteX26" fmla="*/ 5024388 w 8460606"/>
              <a:gd name="connsiteY26" fmla="*/ 1223037 h 4514877"/>
              <a:gd name="connsiteX27" fmla="*/ 5149516 w 8460606"/>
              <a:gd name="connsiteY27" fmla="*/ 924654 h 4514877"/>
              <a:gd name="connsiteX28" fmla="*/ 5274644 w 8460606"/>
              <a:gd name="connsiteY28" fmla="*/ 722524 h 4514877"/>
              <a:gd name="connsiteX29" fmla="*/ 5361272 w 8460606"/>
              <a:gd name="connsiteY29" fmla="*/ 635896 h 4514877"/>
              <a:gd name="connsiteX30" fmla="*/ 5505651 w 8460606"/>
              <a:gd name="connsiteY30" fmla="*/ 664772 h 4514877"/>
              <a:gd name="connsiteX31" fmla="*/ 5582653 w 8460606"/>
              <a:gd name="connsiteY31" fmla="*/ 857277 h 4514877"/>
              <a:gd name="connsiteX32" fmla="*/ 5717406 w 8460606"/>
              <a:gd name="connsiteY32" fmla="*/ 1155660 h 4514877"/>
              <a:gd name="connsiteX33" fmla="*/ 5864705 w 8460606"/>
              <a:gd name="connsiteY33" fmla="*/ 1319189 h 4514877"/>
              <a:gd name="connsiteX34" fmla="*/ 5977289 w 8460606"/>
              <a:gd name="connsiteY34" fmla="*/ 1126785 h 4514877"/>
              <a:gd name="connsiteX35" fmla="*/ 6006164 w 8460606"/>
              <a:gd name="connsiteY35" fmla="*/ 972780 h 4514877"/>
              <a:gd name="connsiteX36" fmla="*/ 6035040 w 8460606"/>
              <a:gd name="connsiteY36" fmla="*/ 703273 h 4514877"/>
              <a:gd name="connsiteX37" fmla="*/ 6073541 w 8460606"/>
              <a:gd name="connsiteY37" fmla="*/ 578145 h 4514877"/>
              <a:gd name="connsiteX38" fmla="*/ 6179419 w 8460606"/>
              <a:gd name="connsiteY38" fmla="*/ 212385 h 4514877"/>
              <a:gd name="connsiteX39" fmla="*/ 6330627 w 8460606"/>
              <a:gd name="connsiteY39" fmla="*/ 2832 h 4514877"/>
              <a:gd name="connsiteX40" fmla="*/ 6477802 w 8460606"/>
              <a:gd name="connsiteY40" fmla="*/ 106507 h 4514877"/>
              <a:gd name="connsiteX41" fmla="*/ 6601068 w 8460606"/>
              <a:gd name="connsiteY41" fmla="*/ 319915 h 4514877"/>
              <a:gd name="connsiteX42" fmla="*/ 6737684 w 8460606"/>
              <a:gd name="connsiteY42" fmla="*/ 645522 h 4514877"/>
              <a:gd name="connsiteX43" fmla="*/ 6805061 w 8460606"/>
              <a:gd name="connsiteY43" fmla="*/ 828402 h 4514877"/>
              <a:gd name="connsiteX44" fmla="*/ 6853188 w 8460606"/>
              <a:gd name="connsiteY44" fmla="*/ 1011282 h 4514877"/>
              <a:gd name="connsiteX45" fmla="*/ 6891689 w 8460606"/>
              <a:gd name="connsiteY45" fmla="*/ 1646549 h 4514877"/>
              <a:gd name="connsiteX46" fmla="*/ 7016817 w 8460606"/>
              <a:gd name="connsiteY46" fmla="*/ 1887180 h 4514877"/>
              <a:gd name="connsiteX47" fmla="*/ 7454488 w 8460606"/>
              <a:gd name="connsiteY47" fmla="*/ 2051844 h 4514877"/>
              <a:gd name="connsiteX48" fmla="*/ 8075596 w 8460606"/>
              <a:gd name="connsiteY48" fmla="*/ 1916056 h 4514877"/>
              <a:gd name="connsiteX49" fmla="*/ 8229600 w 8460606"/>
              <a:gd name="connsiteY49" fmla="*/ 1839054 h 4514877"/>
              <a:gd name="connsiteX50" fmla="*/ 8460606 w 8460606"/>
              <a:gd name="connsiteY50" fmla="*/ 1675425 h 4514877"/>
              <a:gd name="connsiteX0" fmla="*/ 0 w 8460606"/>
              <a:gd name="connsiteY0" fmla="*/ 4514877 h 4514877"/>
              <a:gd name="connsiteX1" fmla="*/ 48126 w 8460606"/>
              <a:gd name="connsiteY1" fmla="*/ 4505252 h 4514877"/>
              <a:gd name="connsiteX2" fmla="*/ 77002 w 8460606"/>
              <a:gd name="connsiteY2" fmla="*/ 4486002 h 4514877"/>
              <a:gd name="connsiteX3" fmla="*/ 346510 w 8460606"/>
              <a:gd name="connsiteY3" fmla="*/ 4408999 h 4514877"/>
              <a:gd name="connsiteX4" fmla="*/ 712270 w 8460606"/>
              <a:gd name="connsiteY4" fmla="*/ 4274246 h 4514877"/>
              <a:gd name="connsiteX5" fmla="*/ 1232034 w 8460606"/>
              <a:gd name="connsiteY5" fmla="*/ 3927736 h 4514877"/>
              <a:gd name="connsiteX6" fmla="*/ 1588169 w 8460606"/>
              <a:gd name="connsiteY6" fmla="*/ 3638978 h 4514877"/>
              <a:gd name="connsiteX7" fmla="*/ 1867301 w 8460606"/>
              <a:gd name="connsiteY7" fmla="*/ 3359846 h 4514877"/>
              <a:gd name="connsiteX8" fmla="*/ 2088682 w 8460606"/>
              <a:gd name="connsiteY8" fmla="*/ 3109589 h 4514877"/>
              <a:gd name="connsiteX9" fmla="*/ 2233061 w 8460606"/>
              <a:gd name="connsiteY9" fmla="*/ 2782330 h 4514877"/>
              <a:gd name="connsiteX10" fmla="*/ 2261937 w 8460606"/>
              <a:gd name="connsiteY10" fmla="*/ 2570574 h 4514877"/>
              <a:gd name="connsiteX11" fmla="*/ 2406316 w 8460606"/>
              <a:gd name="connsiteY11" fmla="*/ 2358818 h 4514877"/>
              <a:gd name="connsiteX12" fmla="*/ 2704699 w 8460606"/>
              <a:gd name="connsiteY12" fmla="*/ 2224065 h 4514877"/>
              <a:gd name="connsiteX13" fmla="*/ 2791326 w 8460606"/>
              <a:gd name="connsiteY13" fmla="*/ 2262566 h 4514877"/>
              <a:gd name="connsiteX14" fmla="*/ 2954956 w 8460606"/>
              <a:gd name="connsiteY14" fmla="*/ 2464696 h 4514877"/>
              <a:gd name="connsiteX15" fmla="*/ 3041583 w 8460606"/>
              <a:gd name="connsiteY15" fmla="*/ 2666827 h 4514877"/>
              <a:gd name="connsiteX16" fmla="*/ 3260168 w 8460606"/>
              <a:gd name="connsiteY16" fmla="*/ 2915497 h 4514877"/>
              <a:gd name="connsiteX17" fmla="*/ 3445844 w 8460606"/>
              <a:gd name="connsiteY17" fmla="*/ 3099964 h 4514877"/>
              <a:gd name="connsiteX18" fmla="*/ 3638350 w 8460606"/>
              <a:gd name="connsiteY18" fmla="*/ 3186591 h 4514877"/>
              <a:gd name="connsiteX19" fmla="*/ 4100362 w 8460606"/>
              <a:gd name="connsiteY19" fmla="*/ 3138465 h 4514877"/>
              <a:gd name="connsiteX20" fmla="*/ 4437246 w 8460606"/>
              <a:gd name="connsiteY20" fmla="*/ 2849707 h 4514877"/>
              <a:gd name="connsiteX21" fmla="*/ 4687503 w 8460606"/>
              <a:gd name="connsiteY21" fmla="*/ 2474322 h 4514877"/>
              <a:gd name="connsiteX22" fmla="*/ 4822257 w 8460606"/>
              <a:gd name="connsiteY22" fmla="*/ 2147063 h 4514877"/>
              <a:gd name="connsiteX23" fmla="*/ 4908884 w 8460606"/>
              <a:gd name="connsiteY23" fmla="*/ 1877555 h 4514877"/>
              <a:gd name="connsiteX24" fmla="*/ 4937760 w 8460606"/>
              <a:gd name="connsiteY24" fmla="*/ 1704300 h 4514877"/>
              <a:gd name="connsiteX25" fmla="*/ 4966636 w 8460606"/>
              <a:gd name="connsiteY25" fmla="*/ 1473294 h 4514877"/>
              <a:gd name="connsiteX26" fmla="*/ 5024388 w 8460606"/>
              <a:gd name="connsiteY26" fmla="*/ 1223037 h 4514877"/>
              <a:gd name="connsiteX27" fmla="*/ 5149516 w 8460606"/>
              <a:gd name="connsiteY27" fmla="*/ 924654 h 4514877"/>
              <a:gd name="connsiteX28" fmla="*/ 5274644 w 8460606"/>
              <a:gd name="connsiteY28" fmla="*/ 722524 h 4514877"/>
              <a:gd name="connsiteX29" fmla="*/ 5361272 w 8460606"/>
              <a:gd name="connsiteY29" fmla="*/ 635896 h 4514877"/>
              <a:gd name="connsiteX30" fmla="*/ 5505651 w 8460606"/>
              <a:gd name="connsiteY30" fmla="*/ 664772 h 4514877"/>
              <a:gd name="connsiteX31" fmla="*/ 5582653 w 8460606"/>
              <a:gd name="connsiteY31" fmla="*/ 857277 h 4514877"/>
              <a:gd name="connsiteX32" fmla="*/ 5717406 w 8460606"/>
              <a:gd name="connsiteY32" fmla="*/ 1155660 h 4514877"/>
              <a:gd name="connsiteX33" fmla="*/ 5864705 w 8460606"/>
              <a:gd name="connsiteY33" fmla="*/ 1319189 h 4514877"/>
              <a:gd name="connsiteX34" fmla="*/ 5977289 w 8460606"/>
              <a:gd name="connsiteY34" fmla="*/ 1126785 h 4514877"/>
              <a:gd name="connsiteX35" fmla="*/ 6006164 w 8460606"/>
              <a:gd name="connsiteY35" fmla="*/ 972780 h 4514877"/>
              <a:gd name="connsiteX36" fmla="*/ 6035040 w 8460606"/>
              <a:gd name="connsiteY36" fmla="*/ 703273 h 4514877"/>
              <a:gd name="connsiteX37" fmla="*/ 6073541 w 8460606"/>
              <a:gd name="connsiteY37" fmla="*/ 578145 h 4514877"/>
              <a:gd name="connsiteX38" fmla="*/ 6179419 w 8460606"/>
              <a:gd name="connsiteY38" fmla="*/ 212385 h 4514877"/>
              <a:gd name="connsiteX39" fmla="*/ 6330627 w 8460606"/>
              <a:gd name="connsiteY39" fmla="*/ 2832 h 4514877"/>
              <a:gd name="connsiteX40" fmla="*/ 6477802 w 8460606"/>
              <a:gd name="connsiteY40" fmla="*/ 106507 h 4514877"/>
              <a:gd name="connsiteX41" fmla="*/ 6601068 w 8460606"/>
              <a:gd name="connsiteY41" fmla="*/ 319915 h 4514877"/>
              <a:gd name="connsiteX42" fmla="*/ 6737684 w 8460606"/>
              <a:gd name="connsiteY42" fmla="*/ 645522 h 4514877"/>
              <a:gd name="connsiteX43" fmla="*/ 6805061 w 8460606"/>
              <a:gd name="connsiteY43" fmla="*/ 828402 h 4514877"/>
              <a:gd name="connsiteX44" fmla="*/ 6853188 w 8460606"/>
              <a:gd name="connsiteY44" fmla="*/ 1011282 h 4514877"/>
              <a:gd name="connsiteX45" fmla="*/ 6891689 w 8460606"/>
              <a:gd name="connsiteY45" fmla="*/ 1646549 h 4514877"/>
              <a:gd name="connsiteX46" fmla="*/ 7084629 w 8460606"/>
              <a:gd name="connsiteY46" fmla="*/ 1978463 h 4514877"/>
              <a:gd name="connsiteX47" fmla="*/ 7454488 w 8460606"/>
              <a:gd name="connsiteY47" fmla="*/ 2051844 h 4514877"/>
              <a:gd name="connsiteX48" fmla="*/ 8075596 w 8460606"/>
              <a:gd name="connsiteY48" fmla="*/ 1916056 h 4514877"/>
              <a:gd name="connsiteX49" fmla="*/ 8229600 w 8460606"/>
              <a:gd name="connsiteY49" fmla="*/ 1839054 h 4514877"/>
              <a:gd name="connsiteX50" fmla="*/ 8460606 w 8460606"/>
              <a:gd name="connsiteY50" fmla="*/ 1675425 h 4514877"/>
              <a:gd name="connsiteX0" fmla="*/ 0 w 8460606"/>
              <a:gd name="connsiteY0" fmla="*/ 4514877 h 4514877"/>
              <a:gd name="connsiteX1" fmla="*/ 48126 w 8460606"/>
              <a:gd name="connsiteY1" fmla="*/ 4505252 h 4514877"/>
              <a:gd name="connsiteX2" fmla="*/ 77002 w 8460606"/>
              <a:gd name="connsiteY2" fmla="*/ 4486002 h 4514877"/>
              <a:gd name="connsiteX3" fmla="*/ 346510 w 8460606"/>
              <a:gd name="connsiteY3" fmla="*/ 4408999 h 4514877"/>
              <a:gd name="connsiteX4" fmla="*/ 712270 w 8460606"/>
              <a:gd name="connsiteY4" fmla="*/ 4274246 h 4514877"/>
              <a:gd name="connsiteX5" fmla="*/ 1232034 w 8460606"/>
              <a:gd name="connsiteY5" fmla="*/ 3927736 h 4514877"/>
              <a:gd name="connsiteX6" fmla="*/ 1588169 w 8460606"/>
              <a:gd name="connsiteY6" fmla="*/ 3638978 h 4514877"/>
              <a:gd name="connsiteX7" fmla="*/ 1867301 w 8460606"/>
              <a:gd name="connsiteY7" fmla="*/ 3359846 h 4514877"/>
              <a:gd name="connsiteX8" fmla="*/ 2088682 w 8460606"/>
              <a:gd name="connsiteY8" fmla="*/ 3109589 h 4514877"/>
              <a:gd name="connsiteX9" fmla="*/ 2233061 w 8460606"/>
              <a:gd name="connsiteY9" fmla="*/ 2782330 h 4514877"/>
              <a:gd name="connsiteX10" fmla="*/ 2261937 w 8460606"/>
              <a:gd name="connsiteY10" fmla="*/ 2570574 h 4514877"/>
              <a:gd name="connsiteX11" fmla="*/ 2406316 w 8460606"/>
              <a:gd name="connsiteY11" fmla="*/ 2358818 h 4514877"/>
              <a:gd name="connsiteX12" fmla="*/ 2704699 w 8460606"/>
              <a:gd name="connsiteY12" fmla="*/ 2224065 h 4514877"/>
              <a:gd name="connsiteX13" fmla="*/ 2791326 w 8460606"/>
              <a:gd name="connsiteY13" fmla="*/ 2262566 h 4514877"/>
              <a:gd name="connsiteX14" fmla="*/ 2954956 w 8460606"/>
              <a:gd name="connsiteY14" fmla="*/ 2464696 h 4514877"/>
              <a:gd name="connsiteX15" fmla="*/ 3041583 w 8460606"/>
              <a:gd name="connsiteY15" fmla="*/ 2666827 h 4514877"/>
              <a:gd name="connsiteX16" fmla="*/ 3260168 w 8460606"/>
              <a:gd name="connsiteY16" fmla="*/ 2915497 h 4514877"/>
              <a:gd name="connsiteX17" fmla="*/ 3445844 w 8460606"/>
              <a:gd name="connsiteY17" fmla="*/ 3099964 h 4514877"/>
              <a:gd name="connsiteX18" fmla="*/ 3638350 w 8460606"/>
              <a:gd name="connsiteY18" fmla="*/ 3186591 h 4514877"/>
              <a:gd name="connsiteX19" fmla="*/ 4100362 w 8460606"/>
              <a:gd name="connsiteY19" fmla="*/ 3138465 h 4514877"/>
              <a:gd name="connsiteX20" fmla="*/ 4437246 w 8460606"/>
              <a:gd name="connsiteY20" fmla="*/ 2849707 h 4514877"/>
              <a:gd name="connsiteX21" fmla="*/ 4687503 w 8460606"/>
              <a:gd name="connsiteY21" fmla="*/ 2474322 h 4514877"/>
              <a:gd name="connsiteX22" fmla="*/ 4822257 w 8460606"/>
              <a:gd name="connsiteY22" fmla="*/ 2147063 h 4514877"/>
              <a:gd name="connsiteX23" fmla="*/ 4908884 w 8460606"/>
              <a:gd name="connsiteY23" fmla="*/ 1877555 h 4514877"/>
              <a:gd name="connsiteX24" fmla="*/ 4937760 w 8460606"/>
              <a:gd name="connsiteY24" fmla="*/ 1704300 h 4514877"/>
              <a:gd name="connsiteX25" fmla="*/ 4966636 w 8460606"/>
              <a:gd name="connsiteY25" fmla="*/ 1473294 h 4514877"/>
              <a:gd name="connsiteX26" fmla="*/ 5024388 w 8460606"/>
              <a:gd name="connsiteY26" fmla="*/ 1223037 h 4514877"/>
              <a:gd name="connsiteX27" fmla="*/ 5149516 w 8460606"/>
              <a:gd name="connsiteY27" fmla="*/ 924654 h 4514877"/>
              <a:gd name="connsiteX28" fmla="*/ 5274644 w 8460606"/>
              <a:gd name="connsiteY28" fmla="*/ 722524 h 4514877"/>
              <a:gd name="connsiteX29" fmla="*/ 5361272 w 8460606"/>
              <a:gd name="connsiteY29" fmla="*/ 635896 h 4514877"/>
              <a:gd name="connsiteX30" fmla="*/ 5505651 w 8460606"/>
              <a:gd name="connsiteY30" fmla="*/ 664772 h 4514877"/>
              <a:gd name="connsiteX31" fmla="*/ 5582653 w 8460606"/>
              <a:gd name="connsiteY31" fmla="*/ 857277 h 4514877"/>
              <a:gd name="connsiteX32" fmla="*/ 5717406 w 8460606"/>
              <a:gd name="connsiteY32" fmla="*/ 1155660 h 4514877"/>
              <a:gd name="connsiteX33" fmla="*/ 5864705 w 8460606"/>
              <a:gd name="connsiteY33" fmla="*/ 1319189 h 4514877"/>
              <a:gd name="connsiteX34" fmla="*/ 5977289 w 8460606"/>
              <a:gd name="connsiteY34" fmla="*/ 1126785 h 4514877"/>
              <a:gd name="connsiteX35" fmla="*/ 6006164 w 8460606"/>
              <a:gd name="connsiteY35" fmla="*/ 972780 h 4514877"/>
              <a:gd name="connsiteX36" fmla="*/ 6035040 w 8460606"/>
              <a:gd name="connsiteY36" fmla="*/ 703273 h 4514877"/>
              <a:gd name="connsiteX37" fmla="*/ 6073541 w 8460606"/>
              <a:gd name="connsiteY37" fmla="*/ 578145 h 4514877"/>
              <a:gd name="connsiteX38" fmla="*/ 6179419 w 8460606"/>
              <a:gd name="connsiteY38" fmla="*/ 212385 h 4514877"/>
              <a:gd name="connsiteX39" fmla="*/ 6330627 w 8460606"/>
              <a:gd name="connsiteY39" fmla="*/ 2832 h 4514877"/>
              <a:gd name="connsiteX40" fmla="*/ 6477802 w 8460606"/>
              <a:gd name="connsiteY40" fmla="*/ 106507 h 4514877"/>
              <a:gd name="connsiteX41" fmla="*/ 6601068 w 8460606"/>
              <a:gd name="connsiteY41" fmla="*/ 319915 h 4514877"/>
              <a:gd name="connsiteX42" fmla="*/ 6737684 w 8460606"/>
              <a:gd name="connsiteY42" fmla="*/ 645522 h 4514877"/>
              <a:gd name="connsiteX43" fmla="*/ 6805061 w 8460606"/>
              <a:gd name="connsiteY43" fmla="*/ 828402 h 4514877"/>
              <a:gd name="connsiteX44" fmla="*/ 6853188 w 8460606"/>
              <a:gd name="connsiteY44" fmla="*/ 1011282 h 4514877"/>
              <a:gd name="connsiteX45" fmla="*/ 6891689 w 8460606"/>
              <a:gd name="connsiteY45" fmla="*/ 1646549 h 4514877"/>
              <a:gd name="connsiteX46" fmla="*/ 7084629 w 8460606"/>
              <a:gd name="connsiteY46" fmla="*/ 1978463 h 4514877"/>
              <a:gd name="connsiteX47" fmla="*/ 7454488 w 8460606"/>
              <a:gd name="connsiteY47" fmla="*/ 2051844 h 4514877"/>
              <a:gd name="connsiteX48" fmla="*/ 7872163 w 8460606"/>
              <a:gd name="connsiteY48" fmla="*/ 2002267 h 4514877"/>
              <a:gd name="connsiteX49" fmla="*/ 8229600 w 8460606"/>
              <a:gd name="connsiteY49" fmla="*/ 1839054 h 4514877"/>
              <a:gd name="connsiteX50" fmla="*/ 8460606 w 8460606"/>
              <a:gd name="connsiteY50" fmla="*/ 1675425 h 4514877"/>
              <a:gd name="connsiteX0" fmla="*/ 0 w 8460606"/>
              <a:gd name="connsiteY0" fmla="*/ 4514877 h 4514877"/>
              <a:gd name="connsiteX1" fmla="*/ 48126 w 8460606"/>
              <a:gd name="connsiteY1" fmla="*/ 4505252 h 4514877"/>
              <a:gd name="connsiteX2" fmla="*/ 77002 w 8460606"/>
              <a:gd name="connsiteY2" fmla="*/ 4486002 h 4514877"/>
              <a:gd name="connsiteX3" fmla="*/ 346510 w 8460606"/>
              <a:gd name="connsiteY3" fmla="*/ 4408999 h 4514877"/>
              <a:gd name="connsiteX4" fmla="*/ 712270 w 8460606"/>
              <a:gd name="connsiteY4" fmla="*/ 4274246 h 4514877"/>
              <a:gd name="connsiteX5" fmla="*/ 1232034 w 8460606"/>
              <a:gd name="connsiteY5" fmla="*/ 3927736 h 4514877"/>
              <a:gd name="connsiteX6" fmla="*/ 1588169 w 8460606"/>
              <a:gd name="connsiteY6" fmla="*/ 3638978 h 4514877"/>
              <a:gd name="connsiteX7" fmla="*/ 1867301 w 8460606"/>
              <a:gd name="connsiteY7" fmla="*/ 3359846 h 4514877"/>
              <a:gd name="connsiteX8" fmla="*/ 2088682 w 8460606"/>
              <a:gd name="connsiteY8" fmla="*/ 3109589 h 4514877"/>
              <a:gd name="connsiteX9" fmla="*/ 2233061 w 8460606"/>
              <a:gd name="connsiteY9" fmla="*/ 2782330 h 4514877"/>
              <a:gd name="connsiteX10" fmla="*/ 2261937 w 8460606"/>
              <a:gd name="connsiteY10" fmla="*/ 2570574 h 4514877"/>
              <a:gd name="connsiteX11" fmla="*/ 2406316 w 8460606"/>
              <a:gd name="connsiteY11" fmla="*/ 2358818 h 4514877"/>
              <a:gd name="connsiteX12" fmla="*/ 2704699 w 8460606"/>
              <a:gd name="connsiteY12" fmla="*/ 2224065 h 4514877"/>
              <a:gd name="connsiteX13" fmla="*/ 2791326 w 8460606"/>
              <a:gd name="connsiteY13" fmla="*/ 2262566 h 4514877"/>
              <a:gd name="connsiteX14" fmla="*/ 2954956 w 8460606"/>
              <a:gd name="connsiteY14" fmla="*/ 2464696 h 4514877"/>
              <a:gd name="connsiteX15" fmla="*/ 3041583 w 8460606"/>
              <a:gd name="connsiteY15" fmla="*/ 2666827 h 4514877"/>
              <a:gd name="connsiteX16" fmla="*/ 3260168 w 8460606"/>
              <a:gd name="connsiteY16" fmla="*/ 2915497 h 4514877"/>
              <a:gd name="connsiteX17" fmla="*/ 3445844 w 8460606"/>
              <a:gd name="connsiteY17" fmla="*/ 3099964 h 4514877"/>
              <a:gd name="connsiteX18" fmla="*/ 3638350 w 8460606"/>
              <a:gd name="connsiteY18" fmla="*/ 3186591 h 4514877"/>
              <a:gd name="connsiteX19" fmla="*/ 4100362 w 8460606"/>
              <a:gd name="connsiteY19" fmla="*/ 3138465 h 4514877"/>
              <a:gd name="connsiteX20" fmla="*/ 4437246 w 8460606"/>
              <a:gd name="connsiteY20" fmla="*/ 2849707 h 4514877"/>
              <a:gd name="connsiteX21" fmla="*/ 4687503 w 8460606"/>
              <a:gd name="connsiteY21" fmla="*/ 2474322 h 4514877"/>
              <a:gd name="connsiteX22" fmla="*/ 4822257 w 8460606"/>
              <a:gd name="connsiteY22" fmla="*/ 2147063 h 4514877"/>
              <a:gd name="connsiteX23" fmla="*/ 4908884 w 8460606"/>
              <a:gd name="connsiteY23" fmla="*/ 1877555 h 4514877"/>
              <a:gd name="connsiteX24" fmla="*/ 4937760 w 8460606"/>
              <a:gd name="connsiteY24" fmla="*/ 1704300 h 4514877"/>
              <a:gd name="connsiteX25" fmla="*/ 4966636 w 8460606"/>
              <a:gd name="connsiteY25" fmla="*/ 1473294 h 4514877"/>
              <a:gd name="connsiteX26" fmla="*/ 5024388 w 8460606"/>
              <a:gd name="connsiteY26" fmla="*/ 1223037 h 4514877"/>
              <a:gd name="connsiteX27" fmla="*/ 5149516 w 8460606"/>
              <a:gd name="connsiteY27" fmla="*/ 924654 h 4514877"/>
              <a:gd name="connsiteX28" fmla="*/ 5274644 w 8460606"/>
              <a:gd name="connsiteY28" fmla="*/ 722524 h 4514877"/>
              <a:gd name="connsiteX29" fmla="*/ 5361272 w 8460606"/>
              <a:gd name="connsiteY29" fmla="*/ 635896 h 4514877"/>
              <a:gd name="connsiteX30" fmla="*/ 5505651 w 8460606"/>
              <a:gd name="connsiteY30" fmla="*/ 664772 h 4514877"/>
              <a:gd name="connsiteX31" fmla="*/ 5582653 w 8460606"/>
              <a:gd name="connsiteY31" fmla="*/ 857277 h 4514877"/>
              <a:gd name="connsiteX32" fmla="*/ 5717406 w 8460606"/>
              <a:gd name="connsiteY32" fmla="*/ 1155660 h 4514877"/>
              <a:gd name="connsiteX33" fmla="*/ 5864705 w 8460606"/>
              <a:gd name="connsiteY33" fmla="*/ 1319189 h 4514877"/>
              <a:gd name="connsiteX34" fmla="*/ 5977289 w 8460606"/>
              <a:gd name="connsiteY34" fmla="*/ 1126785 h 4514877"/>
              <a:gd name="connsiteX35" fmla="*/ 6006164 w 8460606"/>
              <a:gd name="connsiteY35" fmla="*/ 972780 h 4514877"/>
              <a:gd name="connsiteX36" fmla="*/ 6035040 w 8460606"/>
              <a:gd name="connsiteY36" fmla="*/ 703273 h 4514877"/>
              <a:gd name="connsiteX37" fmla="*/ 6073541 w 8460606"/>
              <a:gd name="connsiteY37" fmla="*/ 578145 h 4514877"/>
              <a:gd name="connsiteX38" fmla="*/ 6179419 w 8460606"/>
              <a:gd name="connsiteY38" fmla="*/ 212385 h 4514877"/>
              <a:gd name="connsiteX39" fmla="*/ 6330627 w 8460606"/>
              <a:gd name="connsiteY39" fmla="*/ 2832 h 4514877"/>
              <a:gd name="connsiteX40" fmla="*/ 6477802 w 8460606"/>
              <a:gd name="connsiteY40" fmla="*/ 106507 h 4514877"/>
              <a:gd name="connsiteX41" fmla="*/ 6601068 w 8460606"/>
              <a:gd name="connsiteY41" fmla="*/ 319915 h 4514877"/>
              <a:gd name="connsiteX42" fmla="*/ 6737684 w 8460606"/>
              <a:gd name="connsiteY42" fmla="*/ 645522 h 4514877"/>
              <a:gd name="connsiteX43" fmla="*/ 6805061 w 8460606"/>
              <a:gd name="connsiteY43" fmla="*/ 828402 h 4514877"/>
              <a:gd name="connsiteX44" fmla="*/ 6853188 w 8460606"/>
              <a:gd name="connsiteY44" fmla="*/ 1011282 h 4514877"/>
              <a:gd name="connsiteX45" fmla="*/ 6891689 w 8460606"/>
              <a:gd name="connsiteY45" fmla="*/ 1646549 h 4514877"/>
              <a:gd name="connsiteX46" fmla="*/ 7084629 w 8460606"/>
              <a:gd name="connsiteY46" fmla="*/ 1978463 h 4514877"/>
              <a:gd name="connsiteX47" fmla="*/ 7403630 w 8460606"/>
              <a:gd name="connsiteY47" fmla="*/ 2067058 h 4514877"/>
              <a:gd name="connsiteX48" fmla="*/ 7872163 w 8460606"/>
              <a:gd name="connsiteY48" fmla="*/ 2002267 h 4514877"/>
              <a:gd name="connsiteX49" fmla="*/ 8229600 w 8460606"/>
              <a:gd name="connsiteY49" fmla="*/ 1839054 h 4514877"/>
              <a:gd name="connsiteX50" fmla="*/ 8460606 w 8460606"/>
              <a:gd name="connsiteY50" fmla="*/ 1675425 h 4514877"/>
              <a:gd name="connsiteX0" fmla="*/ 0 w 8460606"/>
              <a:gd name="connsiteY0" fmla="*/ 4514877 h 4514877"/>
              <a:gd name="connsiteX1" fmla="*/ 48126 w 8460606"/>
              <a:gd name="connsiteY1" fmla="*/ 4505252 h 4514877"/>
              <a:gd name="connsiteX2" fmla="*/ 77002 w 8460606"/>
              <a:gd name="connsiteY2" fmla="*/ 4486002 h 4514877"/>
              <a:gd name="connsiteX3" fmla="*/ 346510 w 8460606"/>
              <a:gd name="connsiteY3" fmla="*/ 4408999 h 4514877"/>
              <a:gd name="connsiteX4" fmla="*/ 712270 w 8460606"/>
              <a:gd name="connsiteY4" fmla="*/ 4274246 h 4514877"/>
              <a:gd name="connsiteX5" fmla="*/ 1232034 w 8460606"/>
              <a:gd name="connsiteY5" fmla="*/ 3927736 h 4514877"/>
              <a:gd name="connsiteX6" fmla="*/ 1588169 w 8460606"/>
              <a:gd name="connsiteY6" fmla="*/ 3638978 h 4514877"/>
              <a:gd name="connsiteX7" fmla="*/ 1867301 w 8460606"/>
              <a:gd name="connsiteY7" fmla="*/ 3359846 h 4514877"/>
              <a:gd name="connsiteX8" fmla="*/ 2088682 w 8460606"/>
              <a:gd name="connsiteY8" fmla="*/ 3109589 h 4514877"/>
              <a:gd name="connsiteX9" fmla="*/ 2233061 w 8460606"/>
              <a:gd name="connsiteY9" fmla="*/ 2782330 h 4514877"/>
              <a:gd name="connsiteX10" fmla="*/ 2261937 w 8460606"/>
              <a:gd name="connsiteY10" fmla="*/ 2570574 h 4514877"/>
              <a:gd name="connsiteX11" fmla="*/ 2406316 w 8460606"/>
              <a:gd name="connsiteY11" fmla="*/ 2358818 h 4514877"/>
              <a:gd name="connsiteX12" fmla="*/ 2580379 w 8460606"/>
              <a:gd name="connsiteY12" fmla="*/ 2274778 h 4514877"/>
              <a:gd name="connsiteX13" fmla="*/ 2791326 w 8460606"/>
              <a:gd name="connsiteY13" fmla="*/ 2262566 h 4514877"/>
              <a:gd name="connsiteX14" fmla="*/ 2954956 w 8460606"/>
              <a:gd name="connsiteY14" fmla="*/ 2464696 h 4514877"/>
              <a:gd name="connsiteX15" fmla="*/ 3041583 w 8460606"/>
              <a:gd name="connsiteY15" fmla="*/ 2666827 h 4514877"/>
              <a:gd name="connsiteX16" fmla="*/ 3260168 w 8460606"/>
              <a:gd name="connsiteY16" fmla="*/ 2915497 h 4514877"/>
              <a:gd name="connsiteX17" fmla="*/ 3445844 w 8460606"/>
              <a:gd name="connsiteY17" fmla="*/ 3099964 h 4514877"/>
              <a:gd name="connsiteX18" fmla="*/ 3638350 w 8460606"/>
              <a:gd name="connsiteY18" fmla="*/ 3186591 h 4514877"/>
              <a:gd name="connsiteX19" fmla="*/ 4100362 w 8460606"/>
              <a:gd name="connsiteY19" fmla="*/ 3138465 h 4514877"/>
              <a:gd name="connsiteX20" fmla="*/ 4437246 w 8460606"/>
              <a:gd name="connsiteY20" fmla="*/ 2849707 h 4514877"/>
              <a:gd name="connsiteX21" fmla="*/ 4687503 w 8460606"/>
              <a:gd name="connsiteY21" fmla="*/ 2474322 h 4514877"/>
              <a:gd name="connsiteX22" fmla="*/ 4822257 w 8460606"/>
              <a:gd name="connsiteY22" fmla="*/ 2147063 h 4514877"/>
              <a:gd name="connsiteX23" fmla="*/ 4908884 w 8460606"/>
              <a:gd name="connsiteY23" fmla="*/ 1877555 h 4514877"/>
              <a:gd name="connsiteX24" fmla="*/ 4937760 w 8460606"/>
              <a:gd name="connsiteY24" fmla="*/ 1704300 h 4514877"/>
              <a:gd name="connsiteX25" fmla="*/ 4966636 w 8460606"/>
              <a:gd name="connsiteY25" fmla="*/ 1473294 h 4514877"/>
              <a:gd name="connsiteX26" fmla="*/ 5024388 w 8460606"/>
              <a:gd name="connsiteY26" fmla="*/ 1223037 h 4514877"/>
              <a:gd name="connsiteX27" fmla="*/ 5149516 w 8460606"/>
              <a:gd name="connsiteY27" fmla="*/ 924654 h 4514877"/>
              <a:gd name="connsiteX28" fmla="*/ 5274644 w 8460606"/>
              <a:gd name="connsiteY28" fmla="*/ 722524 h 4514877"/>
              <a:gd name="connsiteX29" fmla="*/ 5361272 w 8460606"/>
              <a:gd name="connsiteY29" fmla="*/ 635896 h 4514877"/>
              <a:gd name="connsiteX30" fmla="*/ 5505651 w 8460606"/>
              <a:gd name="connsiteY30" fmla="*/ 664772 h 4514877"/>
              <a:gd name="connsiteX31" fmla="*/ 5582653 w 8460606"/>
              <a:gd name="connsiteY31" fmla="*/ 857277 h 4514877"/>
              <a:gd name="connsiteX32" fmla="*/ 5717406 w 8460606"/>
              <a:gd name="connsiteY32" fmla="*/ 1155660 h 4514877"/>
              <a:gd name="connsiteX33" fmla="*/ 5864705 w 8460606"/>
              <a:gd name="connsiteY33" fmla="*/ 1319189 h 4514877"/>
              <a:gd name="connsiteX34" fmla="*/ 5977289 w 8460606"/>
              <a:gd name="connsiteY34" fmla="*/ 1126785 h 4514877"/>
              <a:gd name="connsiteX35" fmla="*/ 6006164 w 8460606"/>
              <a:gd name="connsiteY35" fmla="*/ 972780 h 4514877"/>
              <a:gd name="connsiteX36" fmla="*/ 6035040 w 8460606"/>
              <a:gd name="connsiteY36" fmla="*/ 703273 h 4514877"/>
              <a:gd name="connsiteX37" fmla="*/ 6073541 w 8460606"/>
              <a:gd name="connsiteY37" fmla="*/ 578145 h 4514877"/>
              <a:gd name="connsiteX38" fmla="*/ 6179419 w 8460606"/>
              <a:gd name="connsiteY38" fmla="*/ 212385 h 4514877"/>
              <a:gd name="connsiteX39" fmla="*/ 6330627 w 8460606"/>
              <a:gd name="connsiteY39" fmla="*/ 2832 h 4514877"/>
              <a:gd name="connsiteX40" fmla="*/ 6477802 w 8460606"/>
              <a:gd name="connsiteY40" fmla="*/ 106507 h 4514877"/>
              <a:gd name="connsiteX41" fmla="*/ 6601068 w 8460606"/>
              <a:gd name="connsiteY41" fmla="*/ 319915 h 4514877"/>
              <a:gd name="connsiteX42" fmla="*/ 6737684 w 8460606"/>
              <a:gd name="connsiteY42" fmla="*/ 645522 h 4514877"/>
              <a:gd name="connsiteX43" fmla="*/ 6805061 w 8460606"/>
              <a:gd name="connsiteY43" fmla="*/ 828402 h 4514877"/>
              <a:gd name="connsiteX44" fmla="*/ 6853188 w 8460606"/>
              <a:gd name="connsiteY44" fmla="*/ 1011282 h 4514877"/>
              <a:gd name="connsiteX45" fmla="*/ 6891689 w 8460606"/>
              <a:gd name="connsiteY45" fmla="*/ 1646549 h 4514877"/>
              <a:gd name="connsiteX46" fmla="*/ 7084629 w 8460606"/>
              <a:gd name="connsiteY46" fmla="*/ 1978463 h 4514877"/>
              <a:gd name="connsiteX47" fmla="*/ 7403630 w 8460606"/>
              <a:gd name="connsiteY47" fmla="*/ 2067058 h 4514877"/>
              <a:gd name="connsiteX48" fmla="*/ 7872163 w 8460606"/>
              <a:gd name="connsiteY48" fmla="*/ 2002267 h 4514877"/>
              <a:gd name="connsiteX49" fmla="*/ 8229600 w 8460606"/>
              <a:gd name="connsiteY49" fmla="*/ 1839054 h 4514877"/>
              <a:gd name="connsiteX50" fmla="*/ 8460606 w 8460606"/>
              <a:gd name="connsiteY50" fmla="*/ 1675425 h 4514877"/>
              <a:gd name="connsiteX0" fmla="*/ 0 w 8460606"/>
              <a:gd name="connsiteY0" fmla="*/ 4514877 h 4515494"/>
              <a:gd name="connsiteX1" fmla="*/ 48126 w 8460606"/>
              <a:gd name="connsiteY1" fmla="*/ 4505252 h 4515494"/>
              <a:gd name="connsiteX2" fmla="*/ 346510 w 8460606"/>
              <a:gd name="connsiteY2" fmla="*/ 4408999 h 4515494"/>
              <a:gd name="connsiteX3" fmla="*/ 712270 w 8460606"/>
              <a:gd name="connsiteY3" fmla="*/ 4274246 h 4515494"/>
              <a:gd name="connsiteX4" fmla="*/ 1232034 w 8460606"/>
              <a:gd name="connsiteY4" fmla="*/ 3927736 h 4515494"/>
              <a:gd name="connsiteX5" fmla="*/ 1588169 w 8460606"/>
              <a:gd name="connsiteY5" fmla="*/ 3638978 h 4515494"/>
              <a:gd name="connsiteX6" fmla="*/ 1867301 w 8460606"/>
              <a:gd name="connsiteY6" fmla="*/ 3359846 h 4515494"/>
              <a:gd name="connsiteX7" fmla="*/ 2088682 w 8460606"/>
              <a:gd name="connsiteY7" fmla="*/ 3109589 h 4515494"/>
              <a:gd name="connsiteX8" fmla="*/ 2233061 w 8460606"/>
              <a:gd name="connsiteY8" fmla="*/ 2782330 h 4515494"/>
              <a:gd name="connsiteX9" fmla="*/ 2261937 w 8460606"/>
              <a:gd name="connsiteY9" fmla="*/ 2570574 h 4515494"/>
              <a:gd name="connsiteX10" fmla="*/ 2406316 w 8460606"/>
              <a:gd name="connsiteY10" fmla="*/ 2358818 h 4515494"/>
              <a:gd name="connsiteX11" fmla="*/ 2580379 w 8460606"/>
              <a:gd name="connsiteY11" fmla="*/ 2274778 h 4515494"/>
              <a:gd name="connsiteX12" fmla="*/ 2791326 w 8460606"/>
              <a:gd name="connsiteY12" fmla="*/ 2262566 h 4515494"/>
              <a:gd name="connsiteX13" fmla="*/ 2954956 w 8460606"/>
              <a:gd name="connsiteY13" fmla="*/ 2464696 h 4515494"/>
              <a:gd name="connsiteX14" fmla="*/ 3041583 w 8460606"/>
              <a:gd name="connsiteY14" fmla="*/ 2666827 h 4515494"/>
              <a:gd name="connsiteX15" fmla="*/ 3260168 w 8460606"/>
              <a:gd name="connsiteY15" fmla="*/ 2915497 h 4515494"/>
              <a:gd name="connsiteX16" fmla="*/ 3445844 w 8460606"/>
              <a:gd name="connsiteY16" fmla="*/ 3099964 h 4515494"/>
              <a:gd name="connsiteX17" fmla="*/ 3638350 w 8460606"/>
              <a:gd name="connsiteY17" fmla="*/ 3186591 h 4515494"/>
              <a:gd name="connsiteX18" fmla="*/ 4100362 w 8460606"/>
              <a:gd name="connsiteY18" fmla="*/ 3138465 h 4515494"/>
              <a:gd name="connsiteX19" fmla="*/ 4437246 w 8460606"/>
              <a:gd name="connsiteY19" fmla="*/ 2849707 h 4515494"/>
              <a:gd name="connsiteX20" fmla="*/ 4687503 w 8460606"/>
              <a:gd name="connsiteY20" fmla="*/ 2474322 h 4515494"/>
              <a:gd name="connsiteX21" fmla="*/ 4822257 w 8460606"/>
              <a:gd name="connsiteY21" fmla="*/ 2147063 h 4515494"/>
              <a:gd name="connsiteX22" fmla="*/ 4908884 w 8460606"/>
              <a:gd name="connsiteY22" fmla="*/ 1877555 h 4515494"/>
              <a:gd name="connsiteX23" fmla="*/ 4937760 w 8460606"/>
              <a:gd name="connsiteY23" fmla="*/ 1704300 h 4515494"/>
              <a:gd name="connsiteX24" fmla="*/ 4966636 w 8460606"/>
              <a:gd name="connsiteY24" fmla="*/ 1473294 h 4515494"/>
              <a:gd name="connsiteX25" fmla="*/ 5024388 w 8460606"/>
              <a:gd name="connsiteY25" fmla="*/ 1223037 h 4515494"/>
              <a:gd name="connsiteX26" fmla="*/ 5149516 w 8460606"/>
              <a:gd name="connsiteY26" fmla="*/ 924654 h 4515494"/>
              <a:gd name="connsiteX27" fmla="*/ 5274644 w 8460606"/>
              <a:gd name="connsiteY27" fmla="*/ 722524 h 4515494"/>
              <a:gd name="connsiteX28" fmla="*/ 5361272 w 8460606"/>
              <a:gd name="connsiteY28" fmla="*/ 635896 h 4515494"/>
              <a:gd name="connsiteX29" fmla="*/ 5505651 w 8460606"/>
              <a:gd name="connsiteY29" fmla="*/ 664772 h 4515494"/>
              <a:gd name="connsiteX30" fmla="*/ 5582653 w 8460606"/>
              <a:gd name="connsiteY30" fmla="*/ 857277 h 4515494"/>
              <a:gd name="connsiteX31" fmla="*/ 5717406 w 8460606"/>
              <a:gd name="connsiteY31" fmla="*/ 1155660 h 4515494"/>
              <a:gd name="connsiteX32" fmla="*/ 5864705 w 8460606"/>
              <a:gd name="connsiteY32" fmla="*/ 1319189 h 4515494"/>
              <a:gd name="connsiteX33" fmla="*/ 5977289 w 8460606"/>
              <a:gd name="connsiteY33" fmla="*/ 1126785 h 4515494"/>
              <a:gd name="connsiteX34" fmla="*/ 6006164 w 8460606"/>
              <a:gd name="connsiteY34" fmla="*/ 972780 h 4515494"/>
              <a:gd name="connsiteX35" fmla="*/ 6035040 w 8460606"/>
              <a:gd name="connsiteY35" fmla="*/ 703273 h 4515494"/>
              <a:gd name="connsiteX36" fmla="*/ 6073541 w 8460606"/>
              <a:gd name="connsiteY36" fmla="*/ 578145 h 4515494"/>
              <a:gd name="connsiteX37" fmla="*/ 6179419 w 8460606"/>
              <a:gd name="connsiteY37" fmla="*/ 212385 h 4515494"/>
              <a:gd name="connsiteX38" fmla="*/ 6330627 w 8460606"/>
              <a:gd name="connsiteY38" fmla="*/ 2832 h 4515494"/>
              <a:gd name="connsiteX39" fmla="*/ 6477802 w 8460606"/>
              <a:gd name="connsiteY39" fmla="*/ 106507 h 4515494"/>
              <a:gd name="connsiteX40" fmla="*/ 6601068 w 8460606"/>
              <a:gd name="connsiteY40" fmla="*/ 319915 h 4515494"/>
              <a:gd name="connsiteX41" fmla="*/ 6737684 w 8460606"/>
              <a:gd name="connsiteY41" fmla="*/ 645522 h 4515494"/>
              <a:gd name="connsiteX42" fmla="*/ 6805061 w 8460606"/>
              <a:gd name="connsiteY42" fmla="*/ 828402 h 4515494"/>
              <a:gd name="connsiteX43" fmla="*/ 6853188 w 8460606"/>
              <a:gd name="connsiteY43" fmla="*/ 1011282 h 4515494"/>
              <a:gd name="connsiteX44" fmla="*/ 6891689 w 8460606"/>
              <a:gd name="connsiteY44" fmla="*/ 1646549 h 4515494"/>
              <a:gd name="connsiteX45" fmla="*/ 7084629 w 8460606"/>
              <a:gd name="connsiteY45" fmla="*/ 1978463 h 4515494"/>
              <a:gd name="connsiteX46" fmla="*/ 7403630 w 8460606"/>
              <a:gd name="connsiteY46" fmla="*/ 2067058 h 4515494"/>
              <a:gd name="connsiteX47" fmla="*/ 7872163 w 8460606"/>
              <a:gd name="connsiteY47" fmla="*/ 2002267 h 4515494"/>
              <a:gd name="connsiteX48" fmla="*/ 8229600 w 8460606"/>
              <a:gd name="connsiteY48" fmla="*/ 1839054 h 4515494"/>
              <a:gd name="connsiteX49" fmla="*/ 8460606 w 8460606"/>
              <a:gd name="connsiteY49" fmla="*/ 1675425 h 4515494"/>
              <a:gd name="connsiteX0" fmla="*/ 0 w 8412480"/>
              <a:gd name="connsiteY0" fmla="*/ 4505252 h 4505252"/>
              <a:gd name="connsiteX1" fmla="*/ 298384 w 8412480"/>
              <a:gd name="connsiteY1" fmla="*/ 4408999 h 4505252"/>
              <a:gd name="connsiteX2" fmla="*/ 664144 w 8412480"/>
              <a:gd name="connsiteY2" fmla="*/ 4274246 h 4505252"/>
              <a:gd name="connsiteX3" fmla="*/ 1183908 w 8412480"/>
              <a:gd name="connsiteY3" fmla="*/ 3927736 h 4505252"/>
              <a:gd name="connsiteX4" fmla="*/ 1540043 w 8412480"/>
              <a:gd name="connsiteY4" fmla="*/ 3638978 h 4505252"/>
              <a:gd name="connsiteX5" fmla="*/ 1819175 w 8412480"/>
              <a:gd name="connsiteY5" fmla="*/ 3359846 h 4505252"/>
              <a:gd name="connsiteX6" fmla="*/ 2040556 w 8412480"/>
              <a:gd name="connsiteY6" fmla="*/ 3109589 h 4505252"/>
              <a:gd name="connsiteX7" fmla="*/ 2184935 w 8412480"/>
              <a:gd name="connsiteY7" fmla="*/ 2782330 h 4505252"/>
              <a:gd name="connsiteX8" fmla="*/ 2213811 w 8412480"/>
              <a:gd name="connsiteY8" fmla="*/ 2570574 h 4505252"/>
              <a:gd name="connsiteX9" fmla="*/ 2358190 w 8412480"/>
              <a:gd name="connsiteY9" fmla="*/ 2358818 h 4505252"/>
              <a:gd name="connsiteX10" fmla="*/ 2532253 w 8412480"/>
              <a:gd name="connsiteY10" fmla="*/ 2274778 h 4505252"/>
              <a:gd name="connsiteX11" fmla="*/ 2743200 w 8412480"/>
              <a:gd name="connsiteY11" fmla="*/ 2262566 h 4505252"/>
              <a:gd name="connsiteX12" fmla="*/ 2906830 w 8412480"/>
              <a:gd name="connsiteY12" fmla="*/ 2464696 h 4505252"/>
              <a:gd name="connsiteX13" fmla="*/ 2993457 w 8412480"/>
              <a:gd name="connsiteY13" fmla="*/ 2666827 h 4505252"/>
              <a:gd name="connsiteX14" fmla="*/ 3212042 w 8412480"/>
              <a:gd name="connsiteY14" fmla="*/ 2915497 h 4505252"/>
              <a:gd name="connsiteX15" fmla="*/ 3397718 w 8412480"/>
              <a:gd name="connsiteY15" fmla="*/ 3099964 h 4505252"/>
              <a:gd name="connsiteX16" fmla="*/ 3590224 w 8412480"/>
              <a:gd name="connsiteY16" fmla="*/ 3186591 h 4505252"/>
              <a:gd name="connsiteX17" fmla="*/ 4052236 w 8412480"/>
              <a:gd name="connsiteY17" fmla="*/ 3138465 h 4505252"/>
              <a:gd name="connsiteX18" fmla="*/ 4389120 w 8412480"/>
              <a:gd name="connsiteY18" fmla="*/ 2849707 h 4505252"/>
              <a:gd name="connsiteX19" fmla="*/ 4639377 w 8412480"/>
              <a:gd name="connsiteY19" fmla="*/ 2474322 h 4505252"/>
              <a:gd name="connsiteX20" fmla="*/ 4774131 w 8412480"/>
              <a:gd name="connsiteY20" fmla="*/ 2147063 h 4505252"/>
              <a:gd name="connsiteX21" fmla="*/ 4860758 w 8412480"/>
              <a:gd name="connsiteY21" fmla="*/ 1877555 h 4505252"/>
              <a:gd name="connsiteX22" fmla="*/ 4889634 w 8412480"/>
              <a:gd name="connsiteY22" fmla="*/ 1704300 h 4505252"/>
              <a:gd name="connsiteX23" fmla="*/ 4918510 w 8412480"/>
              <a:gd name="connsiteY23" fmla="*/ 1473294 h 4505252"/>
              <a:gd name="connsiteX24" fmla="*/ 4976262 w 8412480"/>
              <a:gd name="connsiteY24" fmla="*/ 1223037 h 4505252"/>
              <a:gd name="connsiteX25" fmla="*/ 5101390 w 8412480"/>
              <a:gd name="connsiteY25" fmla="*/ 924654 h 4505252"/>
              <a:gd name="connsiteX26" fmla="*/ 5226518 w 8412480"/>
              <a:gd name="connsiteY26" fmla="*/ 722524 h 4505252"/>
              <a:gd name="connsiteX27" fmla="*/ 5313146 w 8412480"/>
              <a:gd name="connsiteY27" fmla="*/ 635896 h 4505252"/>
              <a:gd name="connsiteX28" fmla="*/ 5457525 w 8412480"/>
              <a:gd name="connsiteY28" fmla="*/ 664772 h 4505252"/>
              <a:gd name="connsiteX29" fmla="*/ 5534527 w 8412480"/>
              <a:gd name="connsiteY29" fmla="*/ 857277 h 4505252"/>
              <a:gd name="connsiteX30" fmla="*/ 5669280 w 8412480"/>
              <a:gd name="connsiteY30" fmla="*/ 1155660 h 4505252"/>
              <a:gd name="connsiteX31" fmla="*/ 5816579 w 8412480"/>
              <a:gd name="connsiteY31" fmla="*/ 1319189 h 4505252"/>
              <a:gd name="connsiteX32" fmla="*/ 5929163 w 8412480"/>
              <a:gd name="connsiteY32" fmla="*/ 1126785 h 4505252"/>
              <a:gd name="connsiteX33" fmla="*/ 5958038 w 8412480"/>
              <a:gd name="connsiteY33" fmla="*/ 972780 h 4505252"/>
              <a:gd name="connsiteX34" fmla="*/ 5986914 w 8412480"/>
              <a:gd name="connsiteY34" fmla="*/ 703273 h 4505252"/>
              <a:gd name="connsiteX35" fmla="*/ 6025415 w 8412480"/>
              <a:gd name="connsiteY35" fmla="*/ 578145 h 4505252"/>
              <a:gd name="connsiteX36" fmla="*/ 6131293 w 8412480"/>
              <a:gd name="connsiteY36" fmla="*/ 212385 h 4505252"/>
              <a:gd name="connsiteX37" fmla="*/ 6282501 w 8412480"/>
              <a:gd name="connsiteY37" fmla="*/ 2832 h 4505252"/>
              <a:gd name="connsiteX38" fmla="*/ 6429676 w 8412480"/>
              <a:gd name="connsiteY38" fmla="*/ 106507 h 4505252"/>
              <a:gd name="connsiteX39" fmla="*/ 6552942 w 8412480"/>
              <a:gd name="connsiteY39" fmla="*/ 319915 h 4505252"/>
              <a:gd name="connsiteX40" fmla="*/ 6689558 w 8412480"/>
              <a:gd name="connsiteY40" fmla="*/ 645522 h 4505252"/>
              <a:gd name="connsiteX41" fmla="*/ 6756935 w 8412480"/>
              <a:gd name="connsiteY41" fmla="*/ 828402 h 4505252"/>
              <a:gd name="connsiteX42" fmla="*/ 6805062 w 8412480"/>
              <a:gd name="connsiteY42" fmla="*/ 1011282 h 4505252"/>
              <a:gd name="connsiteX43" fmla="*/ 6843563 w 8412480"/>
              <a:gd name="connsiteY43" fmla="*/ 1646549 h 4505252"/>
              <a:gd name="connsiteX44" fmla="*/ 7036503 w 8412480"/>
              <a:gd name="connsiteY44" fmla="*/ 1978463 h 4505252"/>
              <a:gd name="connsiteX45" fmla="*/ 7355504 w 8412480"/>
              <a:gd name="connsiteY45" fmla="*/ 2067058 h 4505252"/>
              <a:gd name="connsiteX46" fmla="*/ 7824037 w 8412480"/>
              <a:gd name="connsiteY46" fmla="*/ 2002267 h 4505252"/>
              <a:gd name="connsiteX47" fmla="*/ 8181474 w 8412480"/>
              <a:gd name="connsiteY47" fmla="*/ 1839054 h 4505252"/>
              <a:gd name="connsiteX48" fmla="*/ 8412480 w 8412480"/>
              <a:gd name="connsiteY48" fmla="*/ 1675425 h 450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412480" h="4505252">
                <a:moveTo>
                  <a:pt x="0" y="4505252"/>
                </a:moveTo>
                <a:cubicBezTo>
                  <a:pt x="57752" y="4487606"/>
                  <a:pt x="187693" y="4447500"/>
                  <a:pt x="298384" y="4408999"/>
                </a:cubicBezTo>
                <a:cubicBezTo>
                  <a:pt x="409075" y="4370498"/>
                  <a:pt x="593559" y="4301517"/>
                  <a:pt x="664144" y="4274246"/>
                </a:cubicBezTo>
                <a:cubicBezTo>
                  <a:pt x="811731" y="4194036"/>
                  <a:pt x="1037925" y="4033614"/>
                  <a:pt x="1183908" y="3927736"/>
                </a:cubicBezTo>
                <a:cubicBezTo>
                  <a:pt x="1329891" y="3821858"/>
                  <a:pt x="1434165" y="3733626"/>
                  <a:pt x="1540043" y="3638978"/>
                </a:cubicBezTo>
                <a:cubicBezTo>
                  <a:pt x="1645921" y="3544330"/>
                  <a:pt x="1735756" y="3448077"/>
                  <a:pt x="1819175" y="3359846"/>
                </a:cubicBezTo>
                <a:cubicBezTo>
                  <a:pt x="1902594" y="3271615"/>
                  <a:pt x="1979596" y="3205842"/>
                  <a:pt x="2040556" y="3109589"/>
                </a:cubicBezTo>
                <a:cubicBezTo>
                  <a:pt x="2101516" y="3013336"/>
                  <a:pt x="2156059" y="2872166"/>
                  <a:pt x="2184935" y="2782330"/>
                </a:cubicBezTo>
                <a:cubicBezTo>
                  <a:pt x="2213811" y="2692494"/>
                  <a:pt x="2184935" y="2641159"/>
                  <a:pt x="2213811" y="2570574"/>
                </a:cubicBezTo>
                <a:cubicBezTo>
                  <a:pt x="2242687" y="2499989"/>
                  <a:pt x="2305116" y="2408117"/>
                  <a:pt x="2358190" y="2358818"/>
                </a:cubicBezTo>
                <a:cubicBezTo>
                  <a:pt x="2411264" y="2309519"/>
                  <a:pt x="2468085" y="2290820"/>
                  <a:pt x="2532253" y="2274778"/>
                </a:cubicBezTo>
                <a:cubicBezTo>
                  <a:pt x="2596421" y="2258736"/>
                  <a:pt x="2680771" y="2230913"/>
                  <a:pt x="2743200" y="2262566"/>
                </a:cubicBezTo>
                <a:cubicBezTo>
                  <a:pt x="2805629" y="2294219"/>
                  <a:pt x="2865121" y="2397319"/>
                  <a:pt x="2906830" y="2464696"/>
                </a:cubicBezTo>
                <a:cubicBezTo>
                  <a:pt x="2948539" y="2532073"/>
                  <a:pt x="2975811" y="2623513"/>
                  <a:pt x="2993457" y="2666827"/>
                </a:cubicBezTo>
                <a:lnTo>
                  <a:pt x="3212042" y="2915497"/>
                </a:lnTo>
                <a:cubicBezTo>
                  <a:pt x="3273934" y="2976986"/>
                  <a:pt x="3334688" y="3054782"/>
                  <a:pt x="3397718" y="3099964"/>
                </a:cubicBezTo>
                <a:cubicBezTo>
                  <a:pt x="3460748" y="3145146"/>
                  <a:pt x="3481138" y="3180174"/>
                  <a:pt x="3590224" y="3186591"/>
                </a:cubicBezTo>
                <a:cubicBezTo>
                  <a:pt x="3699310" y="3193008"/>
                  <a:pt x="3919087" y="3194612"/>
                  <a:pt x="4052236" y="3138465"/>
                </a:cubicBezTo>
                <a:cubicBezTo>
                  <a:pt x="4185385" y="3082318"/>
                  <a:pt x="4291263" y="2960397"/>
                  <a:pt x="4389120" y="2849707"/>
                </a:cubicBezTo>
                <a:cubicBezTo>
                  <a:pt x="4486977" y="2739017"/>
                  <a:pt x="4575209" y="2591429"/>
                  <a:pt x="4639377" y="2474322"/>
                </a:cubicBezTo>
                <a:cubicBezTo>
                  <a:pt x="4703546" y="2357215"/>
                  <a:pt x="4737234" y="2246524"/>
                  <a:pt x="4774131" y="2147063"/>
                </a:cubicBezTo>
                <a:cubicBezTo>
                  <a:pt x="4811028" y="2047602"/>
                  <a:pt x="4844716" y="1940119"/>
                  <a:pt x="4860758" y="1877555"/>
                </a:cubicBezTo>
                <a:cubicBezTo>
                  <a:pt x="4880009" y="1803761"/>
                  <a:pt x="4880009" y="1771677"/>
                  <a:pt x="4889634" y="1704300"/>
                </a:cubicBezTo>
                <a:cubicBezTo>
                  <a:pt x="4899259" y="1636923"/>
                  <a:pt x="4904072" y="1553505"/>
                  <a:pt x="4918510" y="1473294"/>
                </a:cubicBezTo>
                <a:cubicBezTo>
                  <a:pt x="4932948" y="1393084"/>
                  <a:pt x="4945782" y="1314477"/>
                  <a:pt x="4976262" y="1223037"/>
                </a:cubicBezTo>
                <a:cubicBezTo>
                  <a:pt x="5006742" y="1131597"/>
                  <a:pt x="5059681" y="1008073"/>
                  <a:pt x="5101390" y="924654"/>
                </a:cubicBezTo>
                <a:cubicBezTo>
                  <a:pt x="5143099" y="841235"/>
                  <a:pt x="5191225" y="770650"/>
                  <a:pt x="5226518" y="722524"/>
                </a:cubicBezTo>
                <a:cubicBezTo>
                  <a:pt x="5261811" y="674398"/>
                  <a:pt x="5274645" y="645521"/>
                  <a:pt x="5313146" y="635896"/>
                </a:cubicBezTo>
                <a:cubicBezTo>
                  <a:pt x="5351647" y="626271"/>
                  <a:pt x="5420628" y="627875"/>
                  <a:pt x="5457525" y="664772"/>
                </a:cubicBezTo>
                <a:cubicBezTo>
                  <a:pt x="5494422" y="701669"/>
                  <a:pt x="5520089" y="820380"/>
                  <a:pt x="5534527" y="857277"/>
                </a:cubicBezTo>
                <a:cubicBezTo>
                  <a:pt x="5569820" y="939092"/>
                  <a:pt x="5614737" y="1062616"/>
                  <a:pt x="5669280" y="1155660"/>
                </a:cubicBezTo>
                <a:cubicBezTo>
                  <a:pt x="5723823" y="1248704"/>
                  <a:pt x="5773265" y="1324002"/>
                  <a:pt x="5816579" y="1319189"/>
                </a:cubicBezTo>
                <a:cubicBezTo>
                  <a:pt x="5859893" y="1314377"/>
                  <a:pt x="5905587" y="1184520"/>
                  <a:pt x="5929163" y="1126785"/>
                </a:cubicBezTo>
                <a:cubicBezTo>
                  <a:pt x="5952739" y="1069050"/>
                  <a:pt x="5948413" y="1043365"/>
                  <a:pt x="5958038" y="972780"/>
                </a:cubicBezTo>
                <a:cubicBezTo>
                  <a:pt x="5964009" y="853366"/>
                  <a:pt x="5975685" y="769046"/>
                  <a:pt x="5986914" y="703273"/>
                </a:cubicBezTo>
                <a:cubicBezTo>
                  <a:pt x="5998144" y="637501"/>
                  <a:pt x="6001352" y="659960"/>
                  <a:pt x="6025415" y="578145"/>
                </a:cubicBezTo>
                <a:cubicBezTo>
                  <a:pt x="6049478" y="496330"/>
                  <a:pt x="6088445" y="308270"/>
                  <a:pt x="6131293" y="212385"/>
                </a:cubicBezTo>
                <a:cubicBezTo>
                  <a:pt x="6174141" y="116500"/>
                  <a:pt x="6232771" y="20478"/>
                  <a:pt x="6282501" y="2832"/>
                </a:cubicBezTo>
                <a:cubicBezTo>
                  <a:pt x="6332231" y="-14814"/>
                  <a:pt x="6384603" y="53660"/>
                  <a:pt x="6429676" y="106507"/>
                </a:cubicBezTo>
                <a:cubicBezTo>
                  <a:pt x="6474750" y="159354"/>
                  <a:pt x="6522436" y="274155"/>
                  <a:pt x="6552942" y="319915"/>
                </a:cubicBezTo>
                <a:cubicBezTo>
                  <a:pt x="6596256" y="409751"/>
                  <a:pt x="6655559" y="560774"/>
                  <a:pt x="6689558" y="645522"/>
                </a:cubicBezTo>
                <a:cubicBezTo>
                  <a:pt x="6723557" y="730270"/>
                  <a:pt x="6742497" y="785088"/>
                  <a:pt x="6756935" y="828402"/>
                </a:cubicBezTo>
                <a:cubicBezTo>
                  <a:pt x="6772977" y="889362"/>
                  <a:pt x="6790624" y="874924"/>
                  <a:pt x="6805062" y="1011282"/>
                </a:cubicBezTo>
                <a:cubicBezTo>
                  <a:pt x="6819500" y="1147640"/>
                  <a:pt x="6804990" y="1485352"/>
                  <a:pt x="6843563" y="1646549"/>
                </a:cubicBezTo>
                <a:cubicBezTo>
                  <a:pt x="6882136" y="1807746"/>
                  <a:pt x="6973939" y="1903065"/>
                  <a:pt x="7036503" y="1978463"/>
                </a:cubicBezTo>
                <a:lnTo>
                  <a:pt x="7355504" y="2067058"/>
                </a:lnTo>
                <a:cubicBezTo>
                  <a:pt x="7485445" y="2033370"/>
                  <a:pt x="7686375" y="2040268"/>
                  <a:pt x="7824037" y="2002267"/>
                </a:cubicBezTo>
                <a:cubicBezTo>
                  <a:pt x="7961699" y="1964266"/>
                  <a:pt x="8133348" y="1866325"/>
                  <a:pt x="8181474" y="1839054"/>
                </a:cubicBezTo>
                <a:lnTo>
                  <a:pt x="8412480" y="1675425"/>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rgbClr val="FF0000"/>
              </a:solidFill>
            </a:endParaRPr>
          </a:p>
        </p:txBody>
      </p:sp>
      <p:sp>
        <p:nvSpPr>
          <p:cNvPr id="45" name="Explosion 1 44"/>
          <p:cNvSpPr/>
          <p:nvPr/>
        </p:nvSpPr>
        <p:spPr>
          <a:xfrm>
            <a:off x="4007770" y="3597020"/>
            <a:ext cx="625513" cy="480053"/>
          </a:xfrm>
          <a:prstGeom prst="irregularSeal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Explosion 1 43"/>
          <p:cNvSpPr/>
          <p:nvPr/>
        </p:nvSpPr>
        <p:spPr>
          <a:xfrm>
            <a:off x="6610762" y="2891016"/>
            <a:ext cx="755313" cy="437637"/>
          </a:xfrm>
          <a:prstGeom prst="irregularSeal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Explosion 1 42"/>
          <p:cNvSpPr/>
          <p:nvPr/>
        </p:nvSpPr>
        <p:spPr>
          <a:xfrm>
            <a:off x="7031814" y="1655635"/>
            <a:ext cx="694425" cy="432048"/>
          </a:xfrm>
          <a:prstGeom prst="irregularSeal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143001" y="162715"/>
            <a:ext cx="9905998" cy="1478570"/>
          </a:xfrm>
        </p:spPr>
        <p:txBody>
          <a:bodyPr/>
          <a:lstStyle/>
          <a:p>
            <a:r>
              <a:rPr lang="en-GB" sz="4267" dirty="0"/>
              <a:t>Your Journey Map – </a:t>
            </a:r>
            <a:r>
              <a:rPr lang="en-GB" sz="4000" dirty="0"/>
              <a:t>a new perspective</a:t>
            </a:r>
            <a:endParaRPr lang="en-GB" sz="4267" dirty="0"/>
          </a:p>
        </p:txBody>
      </p:sp>
      <p:sp>
        <p:nvSpPr>
          <p:cNvPr id="19" name="Explosion 1 18"/>
          <p:cNvSpPr/>
          <p:nvPr/>
        </p:nvSpPr>
        <p:spPr>
          <a:xfrm>
            <a:off x="4935936" y="4693784"/>
            <a:ext cx="755313" cy="437637"/>
          </a:xfrm>
          <a:prstGeom prst="irregularSeal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xplosion 1 20"/>
          <p:cNvSpPr/>
          <p:nvPr/>
        </p:nvSpPr>
        <p:spPr>
          <a:xfrm>
            <a:off x="6162833" y="2248348"/>
            <a:ext cx="694425" cy="432048"/>
          </a:xfrm>
          <a:prstGeom prst="irregularSeal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BB50EF81-676C-5AEC-45D8-B4E80062A1BA}"/>
              </a:ext>
            </a:extLst>
          </p:cNvPr>
          <p:cNvSpPr/>
          <p:nvPr/>
        </p:nvSpPr>
        <p:spPr>
          <a:xfrm>
            <a:off x="2302329" y="3363686"/>
            <a:ext cx="5845628" cy="1436914"/>
          </a:xfrm>
          <a:custGeom>
            <a:avLst/>
            <a:gdLst>
              <a:gd name="connsiteX0" fmla="*/ 0 w 5845628"/>
              <a:gd name="connsiteY0" fmla="*/ 163285 h 1436914"/>
              <a:gd name="connsiteX1" fmla="*/ 114300 w 5845628"/>
              <a:gd name="connsiteY1" fmla="*/ 228600 h 1436914"/>
              <a:gd name="connsiteX2" fmla="*/ 163285 w 5845628"/>
              <a:gd name="connsiteY2" fmla="*/ 244928 h 1436914"/>
              <a:gd name="connsiteX3" fmla="*/ 636814 w 5845628"/>
              <a:gd name="connsiteY3" fmla="*/ 293914 h 1436914"/>
              <a:gd name="connsiteX4" fmla="*/ 767442 w 5845628"/>
              <a:gd name="connsiteY4" fmla="*/ 342900 h 1436914"/>
              <a:gd name="connsiteX5" fmla="*/ 816428 w 5845628"/>
              <a:gd name="connsiteY5" fmla="*/ 359228 h 1436914"/>
              <a:gd name="connsiteX6" fmla="*/ 881742 w 5845628"/>
              <a:gd name="connsiteY6" fmla="*/ 391885 h 1436914"/>
              <a:gd name="connsiteX7" fmla="*/ 963385 w 5845628"/>
              <a:gd name="connsiteY7" fmla="*/ 408214 h 1436914"/>
              <a:gd name="connsiteX8" fmla="*/ 1012371 w 5845628"/>
              <a:gd name="connsiteY8" fmla="*/ 440871 h 1436914"/>
              <a:gd name="connsiteX9" fmla="*/ 1126671 w 5845628"/>
              <a:gd name="connsiteY9" fmla="*/ 473528 h 1436914"/>
              <a:gd name="connsiteX10" fmla="*/ 1600200 w 5845628"/>
              <a:gd name="connsiteY10" fmla="*/ 571500 h 1436914"/>
              <a:gd name="connsiteX11" fmla="*/ 1665514 w 5845628"/>
              <a:gd name="connsiteY11" fmla="*/ 620485 h 1436914"/>
              <a:gd name="connsiteX12" fmla="*/ 1714500 w 5845628"/>
              <a:gd name="connsiteY12" fmla="*/ 669471 h 1436914"/>
              <a:gd name="connsiteX13" fmla="*/ 1812471 w 5845628"/>
              <a:gd name="connsiteY13" fmla="*/ 718457 h 1436914"/>
              <a:gd name="connsiteX14" fmla="*/ 2269671 w 5845628"/>
              <a:gd name="connsiteY14" fmla="*/ 702128 h 1436914"/>
              <a:gd name="connsiteX15" fmla="*/ 2367642 w 5845628"/>
              <a:gd name="connsiteY15" fmla="*/ 669471 h 1436914"/>
              <a:gd name="connsiteX16" fmla="*/ 2449285 w 5845628"/>
              <a:gd name="connsiteY16" fmla="*/ 604157 h 1436914"/>
              <a:gd name="connsiteX17" fmla="*/ 2530928 w 5845628"/>
              <a:gd name="connsiteY17" fmla="*/ 555171 h 1436914"/>
              <a:gd name="connsiteX18" fmla="*/ 2596242 w 5845628"/>
              <a:gd name="connsiteY18" fmla="*/ 538843 h 1436914"/>
              <a:gd name="connsiteX19" fmla="*/ 2792185 w 5845628"/>
              <a:gd name="connsiteY19" fmla="*/ 555171 h 1436914"/>
              <a:gd name="connsiteX20" fmla="*/ 2824842 w 5845628"/>
              <a:gd name="connsiteY20" fmla="*/ 653143 h 1436914"/>
              <a:gd name="connsiteX21" fmla="*/ 2873828 w 5845628"/>
              <a:gd name="connsiteY21" fmla="*/ 734785 h 1436914"/>
              <a:gd name="connsiteX22" fmla="*/ 2906485 w 5845628"/>
              <a:gd name="connsiteY22" fmla="*/ 800100 h 1436914"/>
              <a:gd name="connsiteX23" fmla="*/ 3053442 w 5845628"/>
              <a:gd name="connsiteY23" fmla="*/ 1028700 h 1436914"/>
              <a:gd name="connsiteX24" fmla="*/ 3118757 w 5845628"/>
              <a:gd name="connsiteY24" fmla="*/ 1159328 h 1436914"/>
              <a:gd name="connsiteX25" fmla="*/ 3200400 w 5845628"/>
              <a:gd name="connsiteY25" fmla="*/ 1240971 h 1436914"/>
              <a:gd name="connsiteX26" fmla="*/ 3216728 w 5845628"/>
              <a:gd name="connsiteY26" fmla="*/ 1306285 h 1436914"/>
              <a:gd name="connsiteX27" fmla="*/ 3298371 w 5845628"/>
              <a:gd name="connsiteY27" fmla="*/ 1420585 h 1436914"/>
              <a:gd name="connsiteX28" fmla="*/ 3347357 w 5845628"/>
              <a:gd name="connsiteY28" fmla="*/ 1436914 h 1436914"/>
              <a:gd name="connsiteX29" fmla="*/ 3510642 w 5845628"/>
              <a:gd name="connsiteY29" fmla="*/ 1404257 h 1436914"/>
              <a:gd name="connsiteX30" fmla="*/ 3722914 w 5845628"/>
              <a:gd name="connsiteY30" fmla="*/ 1224643 h 1436914"/>
              <a:gd name="connsiteX31" fmla="*/ 3771900 w 5845628"/>
              <a:gd name="connsiteY31" fmla="*/ 1175657 h 1436914"/>
              <a:gd name="connsiteX32" fmla="*/ 3820885 w 5845628"/>
              <a:gd name="connsiteY32" fmla="*/ 1143000 h 1436914"/>
              <a:gd name="connsiteX33" fmla="*/ 3951514 w 5845628"/>
              <a:gd name="connsiteY33" fmla="*/ 1012371 h 1436914"/>
              <a:gd name="connsiteX34" fmla="*/ 4000500 w 5845628"/>
              <a:gd name="connsiteY34" fmla="*/ 898071 h 1436914"/>
              <a:gd name="connsiteX35" fmla="*/ 4016828 w 5845628"/>
              <a:gd name="connsiteY35" fmla="*/ 832757 h 1436914"/>
              <a:gd name="connsiteX36" fmla="*/ 4033157 w 5845628"/>
              <a:gd name="connsiteY36" fmla="*/ 653143 h 1436914"/>
              <a:gd name="connsiteX37" fmla="*/ 4098471 w 5845628"/>
              <a:gd name="connsiteY37" fmla="*/ 489857 h 1436914"/>
              <a:gd name="connsiteX38" fmla="*/ 4114800 w 5845628"/>
              <a:gd name="connsiteY38" fmla="*/ 440871 h 1436914"/>
              <a:gd name="connsiteX39" fmla="*/ 4147457 w 5845628"/>
              <a:gd name="connsiteY39" fmla="*/ 375557 h 1436914"/>
              <a:gd name="connsiteX40" fmla="*/ 4163785 w 5845628"/>
              <a:gd name="connsiteY40" fmla="*/ 326571 h 1436914"/>
              <a:gd name="connsiteX41" fmla="*/ 4278085 w 5845628"/>
              <a:gd name="connsiteY41" fmla="*/ 179614 h 1436914"/>
              <a:gd name="connsiteX42" fmla="*/ 4408714 w 5845628"/>
              <a:gd name="connsiteY42" fmla="*/ 114300 h 1436914"/>
              <a:gd name="connsiteX43" fmla="*/ 4523014 w 5845628"/>
              <a:gd name="connsiteY43" fmla="*/ 32657 h 1436914"/>
              <a:gd name="connsiteX44" fmla="*/ 4572000 w 5845628"/>
              <a:gd name="connsiteY44" fmla="*/ 0 h 1436914"/>
              <a:gd name="connsiteX45" fmla="*/ 4767942 w 5845628"/>
              <a:gd name="connsiteY45" fmla="*/ 65314 h 1436914"/>
              <a:gd name="connsiteX46" fmla="*/ 4784271 w 5845628"/>
              <a:gd name="connsiteY46" fmla="*/ 114300 h 1436914"/>
              <a:gd name="connsiteX47" fmla="*/ 4849585 w 5845628"/>
              <a:gd name="connsiteY47" fmla="*/ 277585 h 1436914"/>
              <a:gd name="connsiteX48" fmla="*/ 4898571 w 5845628"/>
              <a:gd name="connsiteY48" fmla="*/ 457200 h 1436914"/>
              <a:gd name="connsiteX49" fmla="*/ 4914900 w 5845628"/>
              <a:gd name="connsiteY49" fmla="*/ 538843 h 1436914"/>
              <a:gd name="connsiteX50" fmla="*/ 4963885 w 5845628"/>
              <a:gd name="connsiteY50" fmla="*/ 620485 h 1436914"/>
              <a:gd name="connsiteX51" fmla="*/ 4980214 w 5845628"/>
              <a:gd name="connsiteY51" fmla="*/ 718457 h 1436914"/>
              <a:gd name="connsiteX52" fmla="*/ 5061857 w 5845628"/>
              <a:gd name="connsiteY52" fmla="*/ 914400 h 1436914"/>
              <a:gd name="connsiteX53" fmla="*/ 5110842 w 5845628"/>
              <a:gd name="connsiteY53" fmla="*/ 1061357 h 1436914"/>
              <a:gd name="connsiteX54" fmla="*/ 5159828 w 5845628"/>
              <a:gd name="connsiteY54" fmla="*/ 1175657 h 1436914"/>
              <a:gd name="connsiteX55" fmla="*/ 5208814 w 5845628"/>
              <a:gd name="connsiteY55" fmla="*/ 1224643 h 1436914"/>
              <a:gd name="connsiteX56" fmla="*/ 5290457 w 5845628"/>
              <a:gd name="connsiteY56" fmla="*/ 1322614 h 1436914"/>
              <a:gd name="connsiteX57" fmla="*/ 5355771 w 5845628"/>
              <a:gd name="connsiteY57" fmla="*/ 1355271 h 1436914"/>
              <a:gd name="connsiteX58" fmla="*/ 5845628 w 5845628"/>
              <a:gd name="connsiteY58" fmla="*/ 1322614 h 143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845628" h="1436914">
                <a:moveTo>
                  <a:pt x="0" y="163285"/>
                </a:moveTo>
                <a:cubicBezTo>
                  <a:pt x="299227" y="282980"/>
                  <a:pt x="-45859" y="132506"/>
                  <a:pt x="114300" y="228600"/>
                </a:cubicBezTo>
                <a:cubicBezTo>
                  <a:pt x="129059" y="237455"/>
                  <a:pt x="146680" y="240399"/>
                  <a:pt x="163285" y="244928"/>
                </a:cubicBezTo>
                <a:cubicBezTo>
                  <a:pt x="380532" y="304176"/>
                  <a:pt x="311278" y="278412"/>
                  <a:pt x="636814" y="293914"/>
                </a:cubicBezTo>
                <a:cubicBezTo>
                  <a:pt x="748020" y="330983"/>
                  <a:pt x="611216" y="284316"/>
                  <a:pt x="767442" y="342900"/>
                </a:cubicBezTo>
                <a:cubicBezTo>
                  <a:pt x="783558" y="348943"/>
                  <a:pt x="800608" y="352448"/>
                  <a:pt x="816428" y="359228"/>
                </a:cubicBezTo>
                <a:cubicBezTo>
                  <a:pt x="838801" y="368816"/>
                  <a:pt x="858650" y="384188"/>
                  <a:pt x="881742" y="391885"/>
                </a:cubicBezTo>
                <a:cubicBezTo>
                  <a:pt x="908071" y="400661"/>
                  <a:pt x="936171" y="402771"/>
                  <a:pt x="963385" y="408214"/>
                </a:cubicBezTo>
                <a:cubicBezTo>
                  <a:pt x="979714" y="419100"/>
                  <a:pt x="994333" y="433140"/>
                  <a:pt x="1012371" y="440871"/>
                </a:cubicBezTo>
                <a:cubicBezTo>
                  <a:pt x="1230575" y="534387"/>
                  <a:pt x="951940" y="394105"/>
                  <a:pt x="1126671" y="473528"/>
                </a:cubicBezTo>
                <a:cubicBezTo>
                  <a:pt x="1389516" y="593003"/>
                  <a:pt x="1139214" y="527597"/>
                  <a:pt x="1600200" y="571500"/>
                </a:cubicBezTo>
                <a:cubicBezTo>
                  <a:pt x="1621971" y="587828"/>
                  <a:pt x="1644852" y="602774"/>
                  <a:pt x="1665514" y="620485"/>
                </a:cubicBezTo>
                <a:cubicBezTo>
                  <a:pt x="1683047" y="635513"/>
                  <a:pt x="1695286" y="656662"/>
                  <a:pt x="1714500" y="669471"/>
                </a:cubicBezTo>
                <a:cubicBezTo>
                  <a:pt x="1744880" y="689724"/>
                  <a:pt x="1779814" y="702128"/>
                  <a:pt x="1812471" y="718457"/>
                </a:cubicBezTo>
                <a:cubicBezTo>
                  <a:pt x="1964871" y="713014"/>
                  <a:pt x="2117764" y="715532"/>
                  <a:pt x="2269671" y="702128"/>
                </a:cubicBezTo>
                <a:cubicBezTo>
                  <a:pt x="2303961" y="699102"/>
                  <a:pt x="2367642" y="669471"/>
                  <a:pt x="2367642" y="669471"/>
                </a:cubicBezTo>
                <a:cubicBezTo>
                  <a:pt x="2408790" y="628325"/>
                  <a:pt x="2394358" y="638487"/>
                  <a:pt x="2449285" y="604157"/>
                </a:cubicBezTo>
                <a:cubicBezTo>
                  <a:pt x="2476198" y="587336"/>
                  <a:pt x="2501926" y="568061"/>
                  <a:pt x="2530928" y="555171"/>
                </a:cubicBezTo>
                <a:cubicBezTo>
                  <a:pt x="2551435" y="546057"/>
                  <a:pt x="2574471" y="544286"/>
                  <a:pt x="2596242" y="538843"/>
                </a:cubicBezTo>
                <a:cubicBezTo>
                  <a:pt x="2661556" y="544286"/>
                  <a:pt x="2733564" y="525860"/>
                  <a:pt x="2792185" y="555171"/>
                </a:cubicBezTo>
                <a:cubicBezTo>
                  <a:pt x="2822975" y="570566"/>
                  <a:pt x="2807131" y="623625"/>
                  <a:pt x="2824842" y="653143"/>
                </a:cubicBezTo>
                <a:cubicBezTo>
                  <a:pt x="2841171" y="680357"/>
                  <a:pt x="2858415" y="707042"/>
                  <a:pt x="2873828" y="734785"/>
                </a:cubicBezTo>
                <a:cubicBezTo>
                  <a:pt x="2885649" y="756063"/>
                  <a:pt x="2893584" y="779459"/>
                  <a:pt x="2906485" y="800100"/>
                </a:cubicBezTo>
                <a:cubicBezTo>
                  <a:pt x="3011606" y="968294"/>
                  <a:pt x="2899369" y="720558"/>
                  <a:pt x="3053442" y="1028700"/>
                </a:cubicBezTo>
                <a:cubicBezTo>
                  <a:pt x="3075214" y="1072243"/>
                  <a:pt x="3084333" y="1124904"/>
                  <a:pt x="3118757" y="1159328"/>
                </a:cubicBezTo>
                <a:lnTo>
                  <a:pt x="3200400" y="1240971"/>
                </a:lnTo>
                <a:cubicBezTo>
                  <a:pt x="3205843" y="1262742"/>
                  <a:pt x="3208848" y="1285272"/>
                  <a:pt x="3216728" y="1306285"/>
                </a:cubicBezTo>
                <a:cubicBezTo>
                  <a:pt x="3233755" y="1351691"/>
                  <a:pt x="3256798" y="1392870"/>
                  <a:pt x="3298371" y="1420585"/>
                </a:cubicBezTo>
                <a:cubicBezTo>
                  <a:pt x="3312692" y="1430132"/>
                  <a:pt x="3331028" y="1431471"/>
                  <a:pt x="3347357" y="1436914"/>
                </a:cubicBezTo>
                <a:cubicBezTo>
                  <a:pt x="3401785" y="1426028"/>
                  <a:pt x="3458670" y="1423746"/>
                  <a:pt x="3510642" y="1404257"/>
                </a:cubicBezTo>
                <a:cubicBezTo>
                  <a:pt x="3586806" y="1375696"/>
                  <a:pt x="3672346" y="1275211"/>
                  <a:pt x="3722914" y="1224643"/>
                </a:cubicBezTo>
                <a:cubicBezTo>
                  <a:pt x="3739243" y="1208314"/>
                  <a:pt x="3752686" y="1188466"/>
                  <a:pt x="3771900" y="1175657"/>
                </a:cubicBezTo>
                <a:cubicBezTo>
                  <a:pt x="3788228" y="1164771"/>
                  <a:pt x="3807009" y="1156877"/>
                  <a:pt x="3820885" y="1143000"/>
                </a:cubicBezTo>
                <a:cubicBezTo>
                  <a:pt x="4007266" y="956617"/>
                  <a:pt x="3699448" y="1214022"/>
                  <a:pt x="3951514" y="1012371"/>
                </a:cubicBezTo>
                <a:cubicBezTo>
                  <a:pt x="3998390" y="824861"/>
                  <a:pt x="3932842" y="1055939"/>
                  <a:pt x="4000500" y="898071"/>
                </a:cubicBezTo>
                <a:cubicBezTo>
                  <a:pt x="4009340" y="877444"/>
                  <a:pt x="4011385" y="854528"/>
                  <a:pt x="4016828" y="832757"/>
                </a:cubicBezTo>
                <a:cubicBezTo>
                  <a:pt x="4022271" y="772886"/>
                  <a:pt x="4022709" y="712346"/>
                  <a:pt x="4033157" y="653143"/>
                </a:cubicBezTo>
                <a:cubicBezTo>
                  <a:pt x="4048024" y="568898"/>
                  <a:pt x="4068441" y="559926"/>
                  <a:pt x="4098471" y="489857"/>
                </a:cubicBezTo>
                <a:cubicBezTo>
                  <a:pt x="4105251" y="474037"/>
                  <a:pt x="4108020" y="456691"/>
                  <a:pt x="4114800" y="440871"/>
                </a:cubicBezTo>
                <a:cubicBezTo>
                  <a:pt x="4124388" y="418498"/>
                  <a:pt x="4137869" y="397930"/>
                  <a:pt x="4147457" y="375557"/>
                </a:cubicBezTo>
                <a:cubicBezTo>
                  <a:pt x="4154237" y="359737"/>
                  <a:pt x="4156088" y="341966"/>
                  <a:pt x="4163785" y="326571"/>
                </a:cubicBezTo>
                <a:cubicBezTo>
                  <a:pt x="4194484" y="265172"/>
                  <a:pt x="4223438" y="222117"/>
                  <a:pt x="4278085" y="179614"/>
                </a:cubicBezTo>
                <a:cubicBezTo>
                  <a:pt x="4335928" y="134625"/>
                  <a:pt x="4350531" y="133694"/>
                  <a:pt x="4408714" y="114300"/>
                </a:cubicBezTo>
                <a:cubicBezTo>
                  <a:pt x="4524159" y="37337"/>
                  <a:pt x="4381240" y="133925"/>
                  <a:pt x="4523014" y="32657"/>
                </a:cubicBezTo>
                <a:cubicBezTo>
                  <a:pt x="4538983" y="21250"/>
                  <a:pt x="4555671" y="10886"/>
                  <a:pt x="4572000" y="0"/>
                </a:cubicBezTo>
                <a:cubicBezTo>
                  <a:pt x="4637314" y="21771"/>
                  <a:pt x="4707324" y="32674"/>
                  <a:pt x="4767942" y="65314"/>
                </a:cubicBezTo>
                <a:cubicBezTo>
                  <a:pt x="4783097" y="73474"/>
                  <a:pt x="4778092" y="98235"/>
                  <a:pt x="4784271" y="114300"/>
                </a:cubicBezTo>
                <a:cubicBezTo>
                  <a:pt x="4805315" y="169014"/>
                  <a:pt x="4838088" y="220102"/>
                  <a:pt x="4849585" y="277585"/>
                </a:cubicBezTo>
                <a:cubicBezTo>
                  <a:pt x="4889368" y="476495"/>
                  <a:pt x="4836420" y="229315"/>
                  <a:pt x="4898571" y="457200"/>
                </a:cubicBezTo>
                <a:cubicBezTo>
                  <a:pt x="4905873" y="483975"/>
                  <a:pt x="4904593" y="513075"/>
                  <a:pt x="4914900" y="538843"/>
                </a:cubicBezTo>
                <a:cubicBezTo>
                  <a:pt x="4926687" y="568310"/>
                  <a:pt x="4947557" y="593271"/>
                  <a:pt x="4963885" y="620485"/>
                </a:cubicBezTo>
                <a:cubicBezTo>
                  <a:pt x="4969328" y="653142"/>
                  <a:pt x="4969744" y="687048"/>
                  <a:pt x="4980214" y="718457"/>
                </a:cubicBezTo>
                <a:cubicBezTo>
                  <a:pt x="5002589" y="785583"/>
                  <a:pt x="5044696" y="845755"/>
                  <a:pt x="5061857" y="914400"/>
                </a:cubicBezTo>
                <a:cubicBezTo>
                  <a:pt x="5089216" y="1023839"/>
                  <a:pt x="5064728" y="938386"/>
                  <a:pt x="5110842" y="1061357"/>
                </a:cubicBezTo>
                <a:cubicBezTo>
                  <a:pt x="5127673" y="1106241"/>
                  <a:pt x="5129649" y="1133406"/>
                  <a:pt x="5159828" y="1175657"/>
                </a:cubicBezTo>
                <a:cubicBezTo>
                  <a:pt x="5173250" y="1194448"/>
                  <a:pt x="5194031" y="1206903"/>
                  <a:pt x="5208814" y="1224643"/>
                </a:cubicBezTo>
                <a:cubicBezTo>
                  <a:pt x="5250937" y="1275191"/>
                  <a:pt x="5231528" y="1280522"/>
                  <a:pt x="5290457" y="1322614"/>
                </a:cubicBezTo>
                <a:cubicBezTo>
                  <a:pt x="5310264" y="1336762"/>
                  <a:pt x="5334000" y="1344385"/>
                  <a:pt x="5355771" y="1355271"/>
                </a:cubicBezTo>
                <a:lnTo>
                  <a:pt x="5845628" y="1322614"/>
                </a:lnTo>
              </a:path>
            </a:pathLst>
          </a:cu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892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ought Bubble: Cloud 2">
            <a:extLst>
              <a:ext uri="{FF2B5EF4-FFF2-40B4-BE49-F238E27FC236}">
                <a16:creationId xmlns:a16="http://schemas.microsoft.com/office/drawing/2014/main" id="{03248C60-D708-B47E-04CB-CAF7AD30C3BB}"/>
              </a:ext>
            </a:extLst>
          </p:cNvPr>
          <p:cNvSpPr/>
          <p:nvPr/>
        </p:nvSpPr>
        <p:spPr>
          <a:xfrm>
            <a:off x="7940843" y="192505"/>
            <a:ext cx="3433010" cy="2582779"/>
          </a:xfrm>
          <a:prstGeom prst="cloudCallout">
            <a:avLst>
              <a:gd name="adj1" fmla="val -85022"/>
              <a:gd name="adj2" fmla="val 76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How did I get out of the times when I wasn’t successful – what did I do? </a:t>
            </a:r>
          </a:p>
        </p:txBody>
      </p:sp>
      <p:sp>
        <p:nvSpPr>
          <p:cNvPr id="4" name="Thought Bubble: Cloud 3">
            <a:extLst>
              <a:ext uri="{FF2B5EF4-FFF2-40B4-BE49-F238E27FC236}">
                <a16:creationId xmlns:a16="http://schemas.microsoft.com/office/drawing/2014/main" id="{F8D018A4-ECE4-825E-665D-64A5946A941F}"/>
              </a:ext>
            </a:extLst>
          </p:cNvPr>
          <p:cNvSpPr/>
          <p:nvPr/>
        </p:nvSpPr>
        <p:spPr>
          <a:xfrm>
            <a:off x="7940843" y="4128975"/>
            <a:ext cx="3433010" cy="2582779"/>
          </a:xfrm>
          <a:prstGeom prst="cloudCallout">
            <a:avLst>
              <a:gd name="adj1" fmla="val -82686"/>
              <a:gd name="adj2" fmla="val -3501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Have I learnt skills and had experiences which aren’t on my CV? </a:t>
            </a:r>
          </a:p>
        </p:txBody>
      </p:sp>
      <p:sp>
        <p:nvSpPr>
          <p:cNvPr id="5" name="Thought Bubble: Cloud 4">
            <a:extLst>
              <a:ext uri="{FF2B5EF4-FFF2-40B4-BE49-F238E27FC236}">
                <a16:creationId xmlns:a16="http://schemas.microsoft.com/office/drawing/2014/main" id="{B842CAA5-84F2-98C2-00BF-15BD9E9D4F62}"/>
              </a:ext>
            </a:extLst>
          </p:cNvPr>
          <p:cNvSpPr/>
          <p:nvPr/>
        </p:nvSpPr>
        <p:spPr>
          <a:xfrm flipH="1">
            <a:off x="481265" y="605590"/>
            <a:ext cx="3433010" cy="2582779"/>
          </a:xfrm>
          <a:prstGeom prst="cloudCallout">
            <a:avLst>
              <a:gd name="adj1" fmla="val -85022"/>
              <a:gd name="adj2" fmla="val 76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What was going on in my work life when I was “successful”?</a:t>
            </a:r>
          </a:p>
        </p:txBody>
      </p:sp>
      <p:pic>
        <p:nvPicPr>
          <p:cNvPr id="6" name="Picture 5">
            <a:extLst>
              <a:ext uri="{FF2B5EF4-FFF2-40B4-BE49-F238E27FC236}">
                <a16:creationId xmlns:a16="http://schemas.microsoft.com/office/drawing/2014/main" id="{D656F9FC-323F-840D-6D50-8CE4C27C1135}"/>
              </a:ext>
            </a:extLst>
          </p:cNvPr>
          <p:cNvPicPr>
            <a:picLocks noChangeAspect="1"/>
          </p:cNvPicPr>
          <p:nvPr/>
        </p:nvPicPr>
        <p:blipFill>
          <a:blip r:embed="rId2"/>
          <a:stretch>
            <a:fillRect/>
          </a:stretch>
        </p:blipFill>
        <p:spPr>
          <a:xfrm>
            <a:off x="4663170" y="3579674"/>
            <a:ext cx="1587568" cy="1098602"/>
          </a:xfrm>
          <a:prstGeom prst="rect">
            <a:avLst/>
          </a:prstGeom>
          <a:ln w="76200">
            <a:solidFill>
              <a:schemeClr val="accent6">
                <a:lumMod val="50000"/>
              </a:schemeClr>
            </a:solidFill>
          </a:ln>
        </p:spPr>
      </p:pic>
    </p:spTree>
    <p:extLst>
      <p:ext uri="{BB962C8B-B14F-4D97-AF65-F5344CB8AC3E}">
        <p14:creationId xmlns:p14="http://schemas.microsoft.com/office/powerpoint/2010/main" val="294788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p:cNvCxnSpPr/>
          <p:nvPr/>
        </p:nvCxnSpPr>
        <p:spPr>
          <a:xfrm flipV="1">
            <a:off x="10049577" y="3310759"/>
            <a:ext cx="2105645" cy="1841104"/>
          </a:xfrm>
          <a:prstGeom prst="straightConnector1">
            <a:avLst/>
          </a:prstGeom>
          <a:ln w="1778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stretch>
            <a:fillRect/>
          </a:stretch>
        </p:blipFill>
        <p:spPr>
          <a:xfrm>
            <a:off x="171380" y="4943253"/>
            <a:ext cx="1587568" cy="1098602"/>
          </a:xfrm>
          <a:prstGeom prst="rect">
            <a:avLst/>
          </a:prstGeom>
          <a:ln w="76200">
            <a:solidFill>
              <a:schemeClr val="accent6">
                <a:lumMod val="50000"/>
              </a:schemeClr>
            </a:solidFill>
          </a:ln>
        </p:spPr>
      </p:pic>
      <p:pic>
        <p:nvPicPr>
          <p:cNvPr id="5" name="Picture 4"/>
          <p:cNvPicPr>
            <a:picLocks noChangeAspect="1"/>
          </p:cNvPicPr>
          <p:nvPr/>
        </p:nvPicPr>
        <p:blipFill>
          <a:blip r:embed="rId4"/>
          <a:stretch>
            <a:fillRect/>
          </a:stretch>
        </p:blipFill>
        <p:spPr>
          <a:xfrm>
            <a:off x="1758948" y="4246428"/>
            <a:ext cx="1574688" cy="1073481"/>
          </a:xfrm>
          <a:prstGeom prst="rect">
            <a:avLst/>
          </a:prstGeom>
          <a:ln w="76200">
            <a:solidFill>
              <a:schemeClr val="accent6">
                <a:lumMod val="50000"/>
              </a:schemeClr>
            </a:solidFill>
          </a:ln>
        </p:spPr>
      </p:pic>
      <p:pic>
        <p:nvPicPr>
          <p:cNvPr id="6" name="Picture 5"/>
          <p:cNvPicPr>
            <a:picLocks noChangeAspect="1"/>
          </p:cNvPicPr>
          <p:nvPr/>
        </p:nvPicPr>
        <p:blipFill>
          <a:blip r:embed="rId5"/>
          <a:stretch>
            <a:fillRect/>
          </a:stretch>
        </p:blipFill>
        <p:spPr>
          <a:xfrm>
            <a:off x="3420825" y="1733323"/>
            <a:ext cx="1184857" cy="1040399"/>
          </a:xfrm>
          <a:prstGeom prst="rect">
            <a:avLst/>
          </a:prstGeom>
          <a:ln w="76200">
            <a:solidFill>
              <a:schemeClr val="accent6">
                <a:lumMod val="50000"/>
              </a:schemeClr>
            </a:solidFill>
          </a:ln>
        </p:spPr>
      </p:pic>
      <p:pic>
        <p:nvPicPr>
          <p:cNvPr id="7" name="Picture 6"/>
          <p:cNvPicPr>
            <a:picLocks noChangeAspect="1"/>
          </p:cNvPicPr>
          <p:nvPr/>
        </p:nvPicPr>
        <p:blipFill>
          <a:blip r:embed="rId6"/>
          <a:stretch>
            <a:fillRect/>
          </a:stretch>
        </p:blipFill>
        <p:spPr>
          <a:xfrm>
            <a:off x="4773229" y="2064512"/>
            <a:ext cx="1281306" cy="1911457"/>
          </a:xfrm>
          <a:prstGeom prst="rect">
            <a:avLst/>
          </a:prstGeom>
          <a:ln w="76200">
            <a:solidFill>
              <a:schemeClr val="accent6">
                <a:lumMod val="50000"/>
              </a:schemeClr>
            </a:solidFill>
          </a:ln>
        </p:spPr>
      </p:pic>
      <p:pic>
        <p:nvPicPr>
          <p:cNvPr id="8" name="Picture 7"/>
          <p:cNvPicPr>
            <a:picLocks noChangeAspect="1"/>
          </p:cNvPicPr>
          <p:nvPr/>
        </p:nvPicPr>
        <p:blipFill>
          <a:blip r:embed="rId7"/>
          <a:stretch>
            <a:fillRect/>
          </a:stretch>
        </p:blipFill>
        <p:spPr>
          <a:xfrm>
            <a:off x="6222082" y="2698138"/>
            <a:ext cx="1414971" cy="1913839"/>
          </a:xfrm>
          <a:prstGeom prst="rect">
            <a:avLst/>
          </a:prstGeom>
          <a:ln w="76200">
            <a:solidFill>
              <a:schemeClr val="accent6">
                <a:lumMod val="50000"/>
              </a:schemeClr>
            </a:solidFill>
          </a:ln>
        </p:spPr>
      </p:pic>
      <p:pic>
        <p:nvPicPr>
          <p:cNvPr id="11" name="Picture 10"/>
          <p:cNvPicPr>
            <a:picLocks noChangeAspect="1"/>
          </p:cNvPicPr>
          <p:nvPr/>
        </p:nvPicPr>
        <p:blipFill>
          <a:blip r:embed="rId8"/>
          <a:stretch>
            <a:fillRect/>
          </a:stretch>
        </p:blipFill>
        <p:spPr>
          <a:xfrm>
            <a:off x="9765789" y="4974643"/>
            <a:ext cx="2326292" cy="1677238"/>
          </a:xfrm>
          <a:prstGeom prst="rect">
            <a:avLst/>
          </a:prstGeom>
          <a:ln w="76200">
            <a:solidFill>
              <a:schemeClr val="accent6">
                <a:lumMod val="50000"/>
              </a:schemeClr>
            </a:solidFill>
          </a:ln>
        </p:spPr>
      </p:pic>
      <p:cxnSp>
        <p:nvCxnSpPr>
          <p:cNvPr id="3" name="Curved Connector 2"/>
          <p:cNvCxnSpPr/>
          <p:nvPr/>
        </p:nvCxnSpPr>
        <p:spPr>
          <a:xfrm rot="5400000" flipH="1" flipV="1">
            <a:off x="436727" y="2163814"/>
            <a:ext cx="2878741" cy="2680138"/>
          </a:xfrm>
          <a:prstGeom prst="curvedConnector3">
            <a:avLst/>
          </a:prstGeom>
          <a:ln w="1778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3878317" y="1072055"/>
            <a:ext cx="4177862" cy="1828800"/>
          </a:xfrm>
          <a:custGeom>
            <a:avLst/>
            <a:gdLst>
              <a:gd name="connsiteX0" fmla="*/ 0 w 4177862"/>
              <a:gd name="connsiteY0" fmla="*/ 504497 h 1828800"/>
              <a:gd name="connsiteX1" fmla="*/ 78828 w 4177862"/>
              <a:gd name="connsiteY1" fmla="*/ 472966 h 1828800"/>
              <a:gd name="connsiteX2" fmla="*/ 110359 w 4177862"/>
              <a:gd name="connsiteY2" fmla="*/ 425669 h 1828800"/>
              <a:gd name="connsiteX3" fmla="*/ 204952 w 4177862"/>
              <a:gd name="connsiteY3" fmla="*/ 362607 h 1828800"/>
              <a:gd name="connsiteX4" fmla="*/ 299545 w 4177862"/>
              <a:gd name="connsiteY4" fmla="*/ 315311 h 1828800"/>
              <a:gd name="connsiteX5" fmla="*/ 394138 w 4177862"/>
              <a:gd name="connsiteY5" fmla="*/ 268014 h 1828800"/>
              <a:gd name="connsiteX6" fmla="*/ 441435 w 4177862"/>
              <a:gd name="connsiteY6" fmla="*/ 236483 h 1828800"/>
              <a:gd name="connsiteX7" fmla="*/ 536028 w 4177862"/>
              <a:gd name="connsiteY7" fmla="*/ 204952 h 1828800"/>
              <a:gd name="connsiteX8" fmla="*/ 583324 w 4177862"/>
              <a:gd name="connsiteY8" fmla="*/ 189186 h 1828800"/>
              <a:gd name="connsiteX9" fmla="*/ 725214 w 4177862"/>
              <a:gd name="connsiteY9" fmla="*/ 141890 h 1828800"/>
              <a:gd name="connsiteX10" fmla="*/ 819807 w 4177862"/>
              <a:gd name="connsiteY10" fmla="*/ 110359 h 1828800"/>
              <a:gd name="connsiteX11" fmla="*/ 945931 w 4177862"/>
              <a:gd name="connsiteY11" fmla="*/ 78828 h 1828800"/>
              <a:gd name="connsiteX12" fmla="*/ 1119352 w 4177862"/>
              <a:gd name="connsiteY12" fmla="*/ 31531 h 1828800"/>
              <a:gd name="connsiteX13" fmla="*/ 1198180 w 4177862"/>
              <a:gd name="connsiteY13" fmla="*/ 15766 h 1828800"/>
              <a:gd name="connsiteX14" fmla="*/ 1403131 w 4177862"/>
              <a:gd name="connsiteY14" fmla="*/ 0 h 1828800"/>
              <a:gd name="connsiteX15" fmla="*/ 1939159 w 4177862"/>
              <a:gd name="connsiteY15" fmla="*/ 31531 h 1828800"/>
              <a:gd name="connsiteX16" fmla="*/ 2159876 w 4177862"/>
              <a:gd name="connsiteY16" fmla="*/ 63062 h 1828800"/>
              <a:gd name="connsiteX17" fmla="*/ 2207173 w 4177862"/>
              <a:gd name="connsiteY17" fmla="*/ 78828 h 1828800"/>
              <a:gd name="connsiteX18" fmla="*/ 2270235 w 4177862"/>
              <a:gd name="connsiteY18" fmla="*/ 94593 h 1828800"/>
              <a:gd name="connsiteX19" fmla="*/ 2317531 w 4177862"/>
              <a:gd name="connsiteY19" fmla="*/ 110359 h 1828800"/>
              <a:gd name="connsiteX20" fmla="*/ 2538249 w 4177862"/>
              <a:gd name="connsiteY20" fmla="*/ 173421 h 1828800"/>
              <a:gd name="connsiteX21" fmla="*/ 2601311 w 4177862"/>
              <a:gd name="connsiteY21" fmla="*/ 204952 h 1828800"/>
              <a:gd name="connsiteX22" fmla="*/ 2711669 w 4177862"/>
              <a:gd name="connsiteY22" fmla="*/ 236483 h 1828800"/>
              <a:gd name="connsiteX23" fmla="*/ 2837793 w 4177862"/>
              <a:gd name="connsiteY23" fmla="*/ 283779 h 1828800"/>
              <a:gd name="connsiteX24" fmla="*/ 2916621 w 4177862"/>
              <a:gd name="connsiteY24" fmla="*/ 331076 h 1828800"/>
              <a:gd name="connsiteX25" fmla="*/ 2963917 w 4177862"/>
              <a:gd name="connsiteY25" fmla="*/ 362607 h 1828800"/>
              <a:gd name="connsiteX26" fmla="*/ 3058511 w 4177862"/>
              <a:gd name="connsiteY26" fmla="*/ 394138 h 1828800"/>
              <a:gd name="connsiteX27" fmla="*/ 3105807 w 4177862"/>
              <a:gd name="connsiteY27" fmla="*/ 425669 h 1828800"/>
              <a:gd name="connsiteX28" fmla="*/ 3168869 w 4177862"/>
              <a:gd name="connsiteY28" fmla="*/ 472966 h 1828800"/>
              <a:gd name="connsiteX29" fmla="*/ 3231931 w 4177862"/>
              <a:gd name="connsiteY29" fmla="*/ 504497 h 1828800"/>
              <a:gd name="connsiteX30" fmla="*/ 3342290 w 4177862"/>
              <a:gd name="connsiteY30" fmla="*/ 583324 h 1828800"/>
              <a:gd name="connsiteX31" fmla="*/ 3389586 w 4177862"/>
              <a:gd name="connsiteY31" fmla="*/ 646386 h 1828800"/>
              <a:gd name="connsiteX32" fmla="*/ 3531476 w 4177862"/>
              <a:gd name="connsiteY32" fmla="*/ 772511 h 1828800"/>
              <a:gd name="connsiteX33" fmla="*/ 3641835 w 4177862"/>
              <a:gd name="connsiteY33" fmla="*/ 961697 h 1828800"/>
              <a:gd name="connsiteX34" fmla="*/ 3704897 w 4177862"/>
              <a:gd name="connsiteY34" fmla="*/ 1040524 h 1828800"/>
              <a:gd name="connsiteX35" fmla="*/ 3720662 w 4177862"/>
              <a:gd name="connsiteY35" fmla="*/ 1087821 h 1828800"/>
              <a:gd name="connsiteX36" fmla="*/ 3752193 w 4177862"/>
              <a:gd name="connsiteY36" fmla="*/ 1150883 h 1828800"/>
              <a:gd name="connsiteX37" fmla="*/ 3799490 w 4177862"/>
              <a:gd name="connsiteY37" fmla="*/ 1213945 h 1828800"/>
              <a:gd name="connsiteX38" fmla="*/ 3909849 w 4177862"/>
              <a:gd name="connsiteY38" fmla="*/ 1403131 h 1828800"/>
              <a:gd name="connsiteX39" fmla="*/ 3972911 w 4177862"/>
              <a:gd name="connsiteY39" fmla="*/ 1497724 h 1828800"/>
              <a:gd name="connsiteX40" fmla="*/ 4020207 w 4177862"/>
              <a:gd name="connsiteY40" fmla="*/ 1592317 h 1828800"/>
              <a:gd name="connsiteX41" fmla="*/ 4067504 w 4177862"/>
              <a:gd name="connsiteY41" fmla="*/ 1608083 h 1828800"/>
              <a:gd name="connsiteX42" fmla="*/ 4099035 w 4177862"/>
              <a:gd name="connsiteY42" fmla="*/ 1702676 h 1828800"/>
              <a:gd name="connsiteX43" fmla="*/ 4177862 w 4177862"/>
              <a:gd name="connsiteY43"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177862" h="1828800">
                <a:moveTo>
                  <a:pt x="0" y="504497"/>
                </a:moveTo>
                <a:cubicBezTo>
                  <a:pt x="26276" y="493987"/>
                  <a:pt x="55799" y="489415"/>
                  <a:pt x="78828" y="472966"/>
                </a:cubicBezTo>
                <a:cubicBezTo>
                  <a:pt x="94247" y="461953"/>
                  <a:pt x="96099" y="438146"/>
                  <a:pt x="110359" y="425669"/>
                </a:cubicBezTo>
                <a:cubicBezTo>
                  <a:pt x="138878" y="400715"/>
                  <a:pt x="173421" y="383628"/>
                  <a:pt x="204952" y="362607"/>
                </a:cubicBezTo>
                <a:cubicBezTo>
                  <a:pt x="266075" y="321858"/>
                  <a:pt x="234274" y="337067"/>
                  <a:pt x="299545" y="315311"/>
                </a:cubicBezTo>
                <a:cubicBezTo>
                  <a:pt x="363006" y="251847"/>
                  <a:pt x="292444" y="311597"/>
                  <a:pt x="394138" y="268014"/>
                </a:cubicBezTo>
                <a:cubicBezTo>
                  <a:pt x="411554" y="260550"/>
                  <a:pt x="424120" y="244178"/>
                  <a:pt x="441435" y="236483"/>
                </a:cubicBezTo>
                <a:cubicBezTo>
                  <a:pt x="471807" y="222984"/>
                  <a:pt x="504497" y="215462"/>
                  <a:pt x="536028" y="204952"/>
                </a:cubicBezTo>
                <a:lnTo>
                  <a:pt x="583324" y="189186"/>
                </a:lnTo>
                <a:lnTo>
                  <a:pt x="725214" y="141890"/>
                </a:lnTo>
                <a:cubicBezTo>
                  <a:pt x="756745" y="131380"/>
                  <a:pt x="787563" y="118420"/>
                  <a:pt x="819807" y="110359"/>
                </a:cubicBezTo>
                <a:cubicBezTo>
                  <a:pt x="861848" y="99849"/>
                  <a:pt x="904820" y="92532"/>
                  <a:pt x="945931" y="78828"/>
                </a:cubicBezTo>
                <a:cubicBezTo>
                  <a:pt x="1013882" y="56177"/>
                  <a:pt x="1030450" y="49311"/>
                  <a:pt x="1119352" y="31531"/>
                </a:cubicBezTo>
                <a:cubicBezTo>
                  <a:pt x="1145628" y="26276"/>
                  <a:pt x="1171548" y="18725"/>
                  <a:pt x="1198180" y="15766"/>
                </a:cubicBezTo>
                <a:cubicBezTo>
                  <a:pt x="1266280" y="8199"/>
                  <a:pt x="1334814" y="5255"/>
                  <a:pt x="1403131" y="0"/>
                </a:cubicBezTo>
                <a:cubicBezTo>
                  <a:pt x="2060522" y="24349"/>
                  <a:pt x="1637314" y="-6199"/>
                  <a:pt x="1939159" y="31531"/>
                </a:cubicBezTo>
                <a:cubicBezTo>
                  <a:pt x="2037247" y="43792"/>
                  <a:pt x="2074046" y="41604"/>
                  <a:pt x="2159876" y="63062"/>
                </a:cubicBezTo>
                <a:cubicBezTo>
                  <a:pt x="2175998" y="67093"/>
                  <a:pt x="2191194" y="74263"/>
                  <a:pt x="2207173" y="78828"/>
                </a:cubicBezTo>
                <a:cubicBezTo>
                  <a:pt x="2228007" y="84781"/>
                  <a:pt x="2249401" y="88640"/>
                  <a:pt x="2270235" y="94593"/>
                </a:cubicBezTo>
                <a:cubicBezTo>
                  <a:pt x="2286214" y="99158"/>
                  <a:pt x="2301498" y="105986"/>
                  <a:pt x="2317531" y="110359"/>
                </a:cubicBezTo>
                <a:cubicBezTo>
                  <a:pt x="2361981" y="122482"/>
                  <a:pt x="2489916" y="149255"/>
                  <a:pt x="2538249" y="173421"/>
                </a:cubicBezTo>
                <a:cubicBezTo>
                  <a:pt x="2559270" y="183931"/>
                  <a:pt x="2579306" y="196700"/>
                  <a:pt x="2601311" y="204952"/>
                </a:cubicBezTo>
                <a:cubicBezTo>
                  <a:pt x="2707994" y="244958"/>
                  <a:pt x="2622726" y="198364"/>
                  <a:pt x="2711669" y="236483"/>
                </a:cubicBezTo>
                <a:cubicBezTo>
                  <a:pt x="2827082" y="285947"/>
                  <a:pt x="2721533" y="254715"/>
                  <a:pt x="2837793" y="283779"/>
                </a:cubicBezTo>
                <a:cubicBezTo>
                  <a:pt x="2899380" y="345368"/>
                  <a:pt x="2834757" y="290144"/>
                  <a:pt x="2916621" y="331076"/>
                </a:cubicBezTo>
                <a:cubicBezTo>
                  <a:pt x="2933568" y="339550"/>
                  <a:pt x="2946602" y="354912"/>
                  <a:pt x="2963917" y="362607"/>
                </a:cubicBezTo>
                <a:cubicBezTo>
                  <a:pt x="2994289" y="376106"/>
                  <a:pt x="3058511" y="394138"/>
                  <a:pt x="3058511" y="394138"/>
                </a:cubicBezTo>
                <a:cubicBezTo>
                  <a:pt x="3074276" y="404648"/>
                  <a:pt x="3090389" y="414656"/>
                  <a:pt x="3105807" y="425669"/>
                </a:cubicBezTo>
                <a:cubicBezTo>
                  <a:pt x="3127189" y="440942"/>
                  <a:pt x="3146587" y="459040"/>
                  <a:pt x="3168869" y="472966"/>
                </a:cubicBezTo>
                <a:cubicBezTo>
                  <a:pt x="3188798" y="485422"/>
                  <a:pt x="3212807" y="490837"/>
                  <a:pt x="3231931" y="504497"/>
                </a:cubicBezTo>
                <a:cubicBezTo>
                  <a:pt x="3381066" y="611021"/>
                  <a:pt x="3169457" y="496907"/>
                  <a:pt x="3342290" y="583324"/>
                </a:cubicBezTo>
                <a:cubicBezTo>
                  <a:pt x="3358055" y="604345"/>
                  <a:pt x="3371006" y="627806"/>
                  <a:pt x="3389586" y="646386"/>
                </a:cubicBezTo>
                <a:cubicBezTo>
                  <a:pt x="3456233" y="713033"/>
                  <a:pt x="3465265" y="640089"/>
                  <a:pt x="3531476" y="772511"/>
                </a:cubicBezTo>
                <a:cubicBezTo>
                  <a:pt x="3606289" y="922137"/>
                  <a:pt x="3566336" y="861032"/>
                  <a:pt x="3641835" y="961697"/>
                </a:cubicBezTo>
                <a:cubicBezTo>
                  <a:pt x="3681461" y="1080578"/>
                  <a:pt x="3623398" y="938650"/>
                  <a:pt x="3704897" y="1040524"/>
                </a:cubicBezTo>
                <a:cubicBezTo>
                  <a:pt x="3715278" y="1053501"/>
                  <a:pt x="3714116" y="1072546"/>
                  <a:pt x="3720662" y="1087821"/>
                </a:cubicBezTo>
                <a:cubicBezTo>
                  <a:pt x="3729920" y="1109423"/>
                  <a:pt x="3739737" y="1130954"/>
                  <a:pt x="3752193" y="1150883"/>
                </a:cubicBezTo>
                <a:cubicBezTo>
                  <a:pt x="3766119" y="1173165"/>
                  <a:pt x="3786250" y="1191248"/>
                  <a:pt x="3799490" y="1213945"/>
                </a:cubicBezTo>
                <a:cubicBezTo>
                  <a:pt x="3930413" y="1438384"/>
                  <a:pt x="3802983" y="1260644"/>
                  <a:pt x="3909849" y="1403131"/>
                </a:cubicBezTo>
                <a:cubicBezTo>
                  <a:pt x="3947334" y="1515592"/>
                  <a:pt x="3894181" y="1379629"/>
                  <a:pt x="3972911" y="1497724"/>
                </a:cubicBezTo>
                <a:cubicBezTo>
                  <a:pt x="4005553" y="1546687"/>
                  <a:pt x="3967046" y="1549789"/>
                  <a:pt x="4020207" y="1592317"/>
                </a:cubicBezTo>
                <a:cubicBezTo>
                  <a:pt x="4033184" y="1602698"/>
                  <a:pt x="4051738" y="1602828"/>
                  <a:pt x="4067504" y="1608083"/>
                </a:cubicBezTo>
                <a:cubicBezTo>
                  <a:pt x="4078014" y="1639614"/>
                  <a:pt x="4080599" y="1675021"/>
                  <a:pt x="4099035" y="1702676"/>
                </a:cubicBezTo>
                <a:cubicBezTo>
                  <a:pt x="4168615" y="1807046"/>
                  <a:pt x="4145150" y="1763374"/>
                  <a:pt x="4177862" y="1828800"/>
                </a:cubicBezTo>
              </a:path>
            </a:pathLst>
          </a:custGeom>
          <a:ln w="177800">
            <a:solidFill>
              <a:srgbClr val="FFC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solidFill>
            </a:endParaRPr>
          </a:p>
        </p:txBody>
      </p:sp>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80893" y="1644978"/>
            <a:ext cx="897347" cy="897347"/>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7618" y="3206383"/>
            <a:ext cx="897347" cy="897347"/>
          </a:xfrm>
          <a:prstGeom prst="rect">
            <a:avLst/>
          </a:prstGeom>
        </p:spPr>
      </p:pic>
      <p:sp>
        <p:nvSpPr>
          <p:cNvPr id="2" name="TextBox 1"/>
          <p:cNvSpPr txBox="1"/>
          <p:nvPr/>
        </p:nvSpPr>
        <p:spPr>
          <a:xfrm>
            <a:off x="1609859" y="437882"/>
            <a:ext cx="2897747" cy="369332"/>
          </a:xfrm>
          <a:prstGeom prst="rect">
            <a:avLst/>
          </a:prstGeom>
          <a:noFill/>
        </p:spPr>
        <p:txBody>
          <a:bodyPr wrap="square" rtlCol="0">
            <a:spAutoFit/>
          </a:bodyPr>
          <a:lstStyle/>
          <a:p>
            <a:r>
              <a:rPr lang="en-GB" dirty="0"/>
              <a:t>Making Your Own Map</a:t>
            </a:r>
          </a:p>
        </p:txBody>
      </p:sp>
      <p:sp>
        <p:nvSpPr>
          <p:cNvPr id="12" name="Bent Arrow 11"/>
          <p:cNvSpPr/>
          <p:nvPr/>
        </p:nvSpPr>
        <p:spPr>
          <a:xfrm rot="20384580" flipV="1">
            <a:off x="8267206" y="3814162"/>
            <a:ext cx="1158357" cy="2879162"/>
          </a:xfrm>
          <a:prstGeom prst="bentArrow">
            <a:avLst>
              <a:gd name="adj1" fmla="val 13823"/>
              <a:gd name="adj2" fmla="val 23887"/>
              <a:gd name="adj3" fmla="val 39072"/>
              <a:gd name="adj4" fmla="val 43750"/>
            </a:avLst>
          </a:prstGeom>
          <a:solidFill>
            <a:srgbClr val="FFC000"/>
          </a:solidFill>
          <a:ln w="17780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solidFill>
            </a:endParaRPr>
          </a:p>
        </p:txBody>
      </p:sp>
      <p:pic>
        <p:nvPicPr>
          <p:cNvPr id="9" name="Picture 8"/>
          <p:cNvPicPr>
            <a:picLocks noChangeAspect="1"/>
          </p:cNvPicPr>
          <p:nvPr/>
        </p:nvPicPr>
        <p:blipFill>
          <a:blip r:embed="rId10"/>
          <a:stretch>
            <a:fillRect/>
          </a:stretch>
        </p:blipFill>
        <p:spPr>
          <a:xfrm>
            <a:off x="7720994" y="3000774"/>
            <a:ext cx="1170998" cy="1164206"/>
          </a:xfrm>
          <a:prstGeom prst="rect">
            <a:avLst/>
          </a:prstGeom>
          <a:ln w="76200">
            <a:solidFill>
              <a:schemeClr val="accent6">
                <a:lumMod val="50000"/>
              </a:schemeClr>
            </a:solidFill>
          </a:ln>
        </p:spPr>
      </p:pic>
      <p:pic>
        <p:nvPicPr>
          <p:cNvPr id="10" name="Picture 9"/>
          <p:cNvPicPr>
            <a:picLocks noChangeAspect="1"/>
          </p:cNvPicPr>
          <p:nvPr/>
        </p:nvPicPr>
        <p:blipFill>
          <a:blip r:embed="rId11"/>
          <a:stretch>
            <a:fillRect/>
          </a:stretch>
        </p:blipFill>
        <p:spPr>
          <a:xfrm>
            <a:off x="8512557" y="4974643"/>
            <a:ext cx="1126892" cy="1067212"/>
          </a:xfrm>
          <a:prstGeom prst="rect">
            <a:avLst/>
          </a:prstGeom>
          <a:ln w="76200">
            <a:solidFill>
              <a:schemeClr val="accent6">
                <a:lumMod val="50000"/>
              </a:schemeClr>
            </a:solidFill>
          </a:ln>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53451" y="559614"/>
            <a:ext cx="2564226" cy="4277047"/>
          </a:xfrm>
          <a:prstGeom prst="rect">
            <a:avLst/>
          </a:prstGeom>
        </p:spPr>
      </p:pic>
    </p:spTree>
    <p:extLst>
      <p:ext uri="{BB962C8B-B14F-4D97-AF65-F5344CB8AC3E}">
        <p14:creationId xmlns:p14="http://schemas.microsoft.com/office/powerpoint/2010/main" val="1098324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5C561-1D7D-4BA0-8079-C24468FCEA70}"/>
              </a:ext>
            </a:extLst>
          </p:cNvPr>
          <p:cNvSpPr txBox="1"/>
          <p:nvPr/>
        </p:nvSpPr>
        <p:spPr>
          <a:xfrm>
            <a:off x="4872246" y="6292613"/>
            <a:ext cx="2447507" cy="3682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2084469" y="1661870"/>
            <a:ext cx="8023059"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Thank you to Kathryn,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pitchFamily="34" charset="0"/>
                <a:ea typeface="Calibri" panose="020F0502020204030204" pitchFamily="34" charset="0"/>
                <a:cs typeface="Calibri" panose="020F0502020204030204" pitchFamily="34" charset="0"/>
              </a:rPr>
              <a:t>our generous hosts SEFE Marketing and Trading &amp; supporters Microsoft</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plus all of WUN partners for their support to make this event possible. </a:t>
            </a:r>
          </a:p>
        </p:txBody>
      </p:sp>
      <p:pic>
        <p:nvPicPr>
          <p:cNvPr id="14" name="Picture 13" descr="A green and white logo&#10;&#10;Description automatically generated">
            <a:extLst>
              <a:ext uri="{FF2B5EF4-FFF2-40B4-BE49-F238E27FC236}">
                <a16:creationId xmlns:a16="http://schemas.microsoft.com/office/drawing/2014/main" id="{9CF64929-CC4E-610E-11CC-BF5CF9406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4580" y="-27748"/>
            <a:ext cx="2827420" cy="1252520"/>
          </a:xfrm>
          <a:prstGeom prst="rect">
            <a:avLst/>
          </a:prstGeom>
        </p:spPr>
      </p:pic>
      <p:pic>
        <p:nvPicPr>
          <p:cNvPr id="4" name="Picture 3" descr="A green and black logo&#10;&#10;Description automatically generated">
            <a:extLst>
              <a:ext uri="{FF2B5EF4-FFF2-40B4-BE49-F238E27FC236}">
                <a16:creationId xmlns:a16="http://schemas.microsoft.com/office/drawing/2014/main" id="{E945EF84-43DA-6810-67BD-217EE8D726F2}"/>
              </a:ext>
            </a:extLst>
          </p:cNvPr>
          <p:cNvPicPr>
            <a:picLocks noChangeAspect="1"/>
          </p:cNvPicPr>
          <p:nvPr/>
        </p:nvPicPr>
        <p:blipFill>
          <a:blip r:embed="rId4"/>
          <a:stretch>
            <a:fillRect/>
          </a:stretch>
        </p:blipFill>
        <p:spPr>
          <a:xfrm>
            <a:off x="8829040" y="5685104"/>
            <a:ext cx="3362960" cy="1172896"/>
          </a:xfrm>
          <a:prstGeom prst="rect">
            <a:avLst/>
          </a:prstGeom>
        </p:spPr>
      </p:pic>
      <p:pic>
        <p:nvPicPr>
          <p:cNvPr id="6" name="Picture 5">
            <a:extLst>
              <a:ext uri="{FF2B5EF4-FFF2-40B4-BE49-F238E27FC236}">
                <a16:creationId xmlns:a16="http://schemas.microsoft.com/office/drawing/2014/main" id="{FDCB2FF2-95BA-5182-68ED-EC04860866F9}"/>
              </a:ext>
            </a:extLst>
          </p:cNvPr>
          <p:cNvPicPr>
            <a:picLocks noChangeAspect="1"/>
          </p:cNvPicPr>
          <p:nvPr/>
        </p:nvPicPr>
        <p:blipFill>
          <a:blip r:embed="rId5"/>
          <a:stretch>
            <a:fillRect/>
          </a:stretch>
        </p:blipFill>
        <p:spPr>
          <a:xfrm>
            <a:off x="0" y="0"/>
            <a:ext cx="2627604" cy="2206943"/>
          </a:xfrm>
          <a:prstGeom prst="rect">
            <a:avLst/>
          </a:prstGeom>
        </p:spPr>
      </p:pic>
      <p:pic>
        <p:nvPicPr>
          <p:cNvPr id="7" name="Picture 6" descr="A logo on a black background&#10;&#10;Description automatically generated">
            <a:extLst>
              <a:ext uri="{FF2B5EF4-FFF2-40B4-BE49-F238E27FC236}">
                <a16:creationId xmlns:a16="http://schemas.microsoft.com/office/drawing/2014/main" id="{0B8DEA4C-7E19-2D21-AF20-A273D8DF56BD}"/>
              </a:ext>
            </a:extLst>
          </p:cNvPr>
          <p:cNvPicPr>
            <a:picLocks noChangeAspect="1"/>
          </p:cNvPicPr>
          <p:nvPr/>
        </p:nvPicPr>
        <p:blipFill>
          <a:blip r:embed="rId6"/>
          <a:stretch>
            <a:fillRect/>
          </a:stretch>
        </p:blipFill>
        <p:spPr>
          <a:xfrm>
            <a:off x="-570998" y="4831969"/>
            <a:ext cx="6120396" cy="2743206"/>
          </a:xfrm>
          <a:prstGeom prst="rect">
            <a:avLst/>
          </a:prstGeom>
        </p:spPr>
      </p:pic>
    </p:spTree>
    <p:extLst>
      <p:ext uri="{BB962C8B-B14F-4D97-AF65-F5344CB8AC3E}">
        <p14:creationId xmlns:p14="http://schemas.microsoft.com/office/powerpoint/2010/main" val="4059045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92" y="129333"/>
            <a:ext cx="1879813" cy="12557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1644" y="128261"/>
            <a:ext cx="1530179" cy="663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928" y="982455"/>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706" b="20463"/>
          <a:stretch/>
        </p:blipFill>
        <p:spPr bwMode="auto">
          <a:xfrm>
            <a:off x="196146" y="1788943"/>
            <a:ext cx="1863927" cy="72005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3941" y="279700"/>
            <a:ext cx="1807192" cy="109128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61" y="2366033"/>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7791" y="1835085"/>
            <a:ext cx="2531177" cy="61664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0128" y="21719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93209" y="2339329"/>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60163" y="1763247"/>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094" t="1" r="2688" b="8719"/>
          <a:stretch/>
        </p:blipFill>
        <p:spPr bwMode="auto">
          <a:xfrm>
            <a:off x="2191378" y="2473978"/>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3BFB13-B0DC-217B-D15D-E5B066F3023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08583" y="3552760"/>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906759" y="155492"/>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33305" b="28405"/>
          <a:stretch/>
        </p:blipFill>
        <p:spPr bwMode="auto">
          <a:xfrm>
            <a:off x="209282" y="564675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9239" t="13695" b="17306"/>
          <a:stretch/>
        </p:blipFill>
        <p:spPr bwMode="auto">
          <a:xfrm>
            <a:off x="614070" y="4815778"/>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a:extLst>
              <a:ext uri="{FF2B5EF4-FFF2-40B4-BE49-F238E27FC236}">
                <a16:creationId xmlns:a16="http://schemas.microsoft.com/office/drawing/2014/main" id="{A84CF992-F5CC-244A-F724-B1E2DA55977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80103" y="4377037"/>
            <a:ext cx="1598662" cy="1262942"/>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569190" y="5778139"/>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90553" y="1508156"/>
            <a:ext cx="1836629" cy="33618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90553" y="611352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218662" y="2446740"/>
            <a:ext cx="855833" cy="683655"/>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462691" y="5719058"/>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5674" t="28913" r="17196" b="29600"/>
          <a:stretch/>
        </p:blipFill>
        <p:spPr>
          <a:xfrm>
            <a:off x="4985193" y="2816556"/>
            <a:ext cx="1939305" cy="674149"/>
          </a:xfrm>
          <a:prstGeom prst="rect">
            <a:avLst/>
          </a:prstGeom>
        </p:spPr>
      </p:pic>
      <p:pic>
        <p:nvPicPr>
          <p:cNvPr id="6" name="Picture 5" descr="A pink background with white text&#10;&#10;Description automatically generated">
            <a:extLst>
              <a:ext uri="{FF2B5EF4-FFF2-40B4-BE49-F238E27FC236}">
                <a16:creationId xmlns:a16="http://schemas.microsoft.com/office/drawing/2014/main" id="{BB1DBAB2-EC31-797E-6464-B431AB21696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43305" y="2747062"/>
            <a:ext cx="836371" cy="836371"/>
          </a:xfrm>
          <a:prstGeom prst="rect">
            <a:avLst/>
          </a:prstGeom>
        </p:spPr>
      </p:pic>
      <p:pic>
        <p:nvPicPr>
          <p:cNvPr id="7" name="Picture 6" descr="A red and black text&#10;&#10;Description automatically generated">
            <a:extLst>
              <a:ext uri="{FF2B5EF4-FFF2-40B4-BE49-F238E27FC236}">
                <a16:creationId xmlns:a16="http://schemas.microsoft.com/office/drawing/2014/main" id="{E2E9BC95-55B2-F92B-077C-6F9F3B68C6B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686458" y="5512122"/>
            <a:ext cx="1393652" cy="783929"/>
          </a:xfrm>
          <a:prstGeom prst="rect">
            <a:avLst/>
          </a:prstGeom>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601836" y="1005048"/>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215493" y="719269"/>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28">
            <a:extLst>
              <a:ext uri="{28A0092B-C50C-407E-A947-70E740481C1C}">
                <a14:useLocalDpi xmlns:a14="http://schemas.microsoft.com/office/drawing/2010/main" val="0"/>
              </a:ext>
            </a:extLst>
          </a:blip>
          <a:srcRect l="7493" t="19674" b="20887"/>
          <a:stretch/>
        </p:blipFill>
        <p:spPr>
          <a:xfrm>
            <a:off x="2048550" y="3025701"/>
            <a:ext cx="3186079" cy="603919"/>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t="21444" b="15151"/>
          <a:stretch/>
        </p:blipFill>
        <p:spPr bwMode="auto">
          <a:xfrm>
            <a:off x="6772068" y="3775904"/>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755501" y="5611679"/>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711632" y="1232415"/>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408761" y="1395290"/>
            <a:ext cx="2201862" cy="457530"/>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7104" t="18681" r="4673" b="21327"/>
          <a:stretch/>
        </p:blipFill>
        <p:spPr>
          <a:xfrm>
            <a:off x="3223067" y="3529248"/>
            <a:ext cx="1939305" cy="673563"/>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l="5644" t="8734" r="5293" b="10534"/>
          <a:stretch/>
        </p:blipFill>
        <p:spPr>
          <a:xfrm>
            <a:off x="7907102" y="1880430"/>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t="16957" b="18068"/>
          <a:stretch/>
        </p:blipFill>
        <p:spPr bwMode="auto">
          <a:xfrm>
            <a:off x="5388934" y="1605987"/>
            <a:ext cx="1709244" cy="7418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832609" y="3542079"/>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37"/>
          <a:srcRect t="15382" b="27562"/>
          <a:stretch/>
        </p:blipFill>
        <p:spPr>
          <a:xfrm>
            <a:off x="6032858" y="4525127"/>
            <a:ext cx="1605318" cy="551325"/>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38" cstate="print">
            <a:extLst>
              <a:ext uri="{28A0092B-C50C-407E-A947-70E740481C1C}">
                <a14:useLocalDpi xmlns:a14="http://schemas.microsoft.com/office/drawing/2010/main" val="0"/>
              </a:ext>
            </a:extLst>
          </a:blip>
          <a:srcRect t="14038" b="13535"/>
          <a:stretch/>
        </p:blipFill>
        <p:spPr>
          <a:xfrm>
            <a:off x="8980857" y="1092024"/>
            <a:ext cx="1293437" cy="936790"/>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9543531" y="5875545"/>
            <a:ext cx="2524245" cy="695818"/>
          </a:xfrm>
          <a:prstGeom prst="rect">
            <a:avLst/>
          </a:prstGeom>
        </p:spPr>
      </p:pic>
      <p:pic>
        <p:nvPicPr>
          <p:cNvPr id="19" name="Picture 18" descr="A black background with red text&#10;&#10;Description automatically generated">
            <a:extLst>
              <a:ext uri="{FF2B5EF4-FFF2-40B4-BE49-F238E27FC236}">
                <a16:creationId xmlns:a16="http://schemas.microsoft.com/office/drawing/2014/main" id="{11A48E25-F0C5-EF4B-65E1-BF50B79B953A}"/>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6706803" y="5977984"/>
            <a:ext cx="2887264" cy="950210"/>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8803401" y="2841412"/>
            <a:ext cx="1465520" cy="765219"/>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10639760" y="3549348"/>
            <a:ext cx="1428211" cy="9540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7908625" y="2685300"/>
            <a:ext cx="1004761" cy="92856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0210428" y="2634144"/>
            <a:ext cx="1811650" cy="757687"/>
          </a:xfrm>
          <a:prstGeom prst="rect">
            <a:avLst/>
          </a:prstGeom>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406250" y="3719490"/>
            <a:ext cx="2259822" cy="681534"/>
          </a:xfrm>
          <a:prstGeom prst="rect">
            <a:avLst/>
          </a:prstGeom>
        </p:spPr>
      </p:pic>
      <p:pic>
        <p:nvPicPr>
          <p:cNvPr id="23" name="Picture 22" descr="A blue sign with white text&#10;&#10;Description automatically generated">
            <a:extLst>
              <a:ext uri="{FF2B5EF4-FFF2-40B4-BE49-F238E27FC236}">
                <a16:creationId xmlns:a16="http://schemas.microsoft.com/office/drawing/2014/main" id="{A7A0F0E3-040B-FE5E-7E46-204BAA697A54}"/>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7639142" y="4741535"/>
            <a:ext cx="1341715" cy="649277"/>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47">
            <a:extLst>
              <a:ext uri="{28A0092B-C50C-407E-A947-70E740481C1C}">
                <a14:useLocalDpi xmlns:a14="http://schemas.microsoft.com/office/drawing/2010/main" val="0"/>
              </a:ext>
            </a:extLst>
          </a:blip>
          <a:srcRect l="9716" t="23310" r="6764" b="24544"/>
          <a:stretch/>
        </p:blipFill>
        <p:spPr bwMode="auto">
          <a:xfrm>
            <a:off x="2252578" y="5242188"/>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5019377" y="4781259"/>
            <a:ext cx="2542844" cy="1010357"/>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49" cstate="print">
            <a:extLst>
              <a:ext uri="{28A0092B-C50C-407E-A947-70E740481C1C}">
                <a14:useLocalDpi xmlns:a14="http://schemas.microsoft.com/office/drawing/2010/main" val="0"/>
              </a:ext>
            </a:extLst>
          </a:blip>
          <a:srcRect l="10206" t="23557" r="12211" b="19905"/>
          <a:stretch/>
        </p:blipFill>
        <p:spPr bwMode="auto">
          <a:xfrm>
            <a:off x="3286035" y="4372065"/>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50">
            <a:extLst>
              <a:ext uri="{28A0092B-C50C-407E-A947-70E740481C1C}">
                <a14:useLocalDpi xmlns:a14="http://schemas.microsoft.com/office/drawing/2010/main" val="0"/>
              </a:ext>
            </a:extLst>
          </a:blip>
          <a:srcRect l="17890" t="35907" r="21659" b="37179"/>
          <a:stretch/>
        </p:blipFill>
        <p:spPr bwMode="auto">
          <a:xfrm>
            <a:off x="10003" y="4136104"/>
            <a:ext cx="2346213" cy="73471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A7B6D33-16DD-AE24-4C93-256179B88D23}"/>
              </a:ext>
            </a:extLst>
          </p:cNvPr>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10545395" y="4472234"/>
            <a:ext cx="1598662" cy="9729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281744" y="3032351"/>
            <a:ext cx="1488384" cy="419060"/>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7737354" y="830291"/>
            <a:ext cx="1002293" cy="100229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5827466" y="87781"/>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2438934" y="4109833"/>
            <a:ext cx="1573024" cy="730120"/>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7807881" y="5589606"/>
            <a:ext cx="1572838" cy="607115"/>
          </a:xfrm>
          <a:prstGeom prst="rect">
            <a:avLst/>
          </a:prstGeom>
        </p:spPr>
      </p:pic>
    </p:spTree>
    <p:extLst>
      <p:ext uri="{BB962C8B-B14F-4D97-AF65-F5344CB8AC3E}">
        <p14:creationId xmlns:p14="http://schemas.microsoft.com/office/powerpoint/2010/main" val="3363964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5C561-1D7D-4BA0-8079-C24468FCEA70}"/>
              </a:ext>
            </a:extLst>
          </p:cNvPr>
          <p:cNvSpPr txBox="1"/>
          <p:nvPr/>
        </p:nvSpPr>
        <p:spPr>
          <a:xfrm>
            <a:off x="4258554" y="6505077"/>
            <a:ext cx="367489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3072815" y="-32588"/>
            <a:ext cx="63719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Dates for your diary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WUN Events</a:t>
            </a:r>
          </a:p>
        </p:txBody>
      </p:sp>
      <p:sp>
        <p:nvSpPr>
          <p:cNvPr id="13" name="TextBox 12">
            <a:extLst>
              <a:ext uri="{FF2B5EF4-FFF2-40B4-BE49-F238E27FC236}">
                <a16:creationId xmlns:a16="http://schemas.microsoft.com/office/drawing/2014/main" id="{5295D36B-BDCD-9457-6752-BDC7815D804B}"/>
              </a:ext>
            </a:extLst>
          </p:cNvPr>
          <p:cNvSpPr txBox="1"/>
          <p:nvPr/>
        </p:nvSpPr>
        <p:spPr>
          <a:xfrm>
            <a:off x="252311" y="1112554"/>
            <a:ext cx="12285701" cy="58837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onserra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Monserrat"/>
                <a:ea typeface="+mn-ea"/>
                <a:cs typeface="+mn-cs"/>
              </a:rPr>
              <a:t>18th October #IAmRemarkable workshop – Fully booked</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Monserra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Monserrat"/>
                <a:ea typeface="+mn-ea"/>
                <a:cs typeface="+mn-cs"/>
              </a:rPr>
              <a:t>14th November #IAmRemarkable workshop – Just a few places remaining.</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Monserrat"/>
              <a:ea typeface="+mn-ea"/>
              <a:cs typeface="+mn-cs"/>
            </a:endParaRPr>
          </a:p>
          <a:p>
            <a:pPr algn="l"/>
            <a:r>
              <a:rPr kumimoji="0" lang="en-US" sz="2200" b="1" i="0" u="none" strike="noStrike" kern="1200" cap="none" spc="0" normalizeH="0" baseline="0" noProof="0" dirty="0">
                <a:ln>
                  <a:noFill/>
                </a:ln>
                <a:solidFill>
                  <a:prstClr val="white"/>
                </a:solidFill>
                <a:effectLst/>
                <a:uLnTx/>
                <a:uFillTx/>
                <a:latin typeface="Monserrat"/>
                <a:ea typeface="+mn-ea"/>
                <a:cs typeface="+mn-cs"/>
              </a:rPr>
              <a:t>26th November Net Zero 6pm– How we get there: Energy </a:t>
            </a:r>
            <a:r>
              <a:rPr kumimoji="0" lang="en-US" sz="2200" b="0" i="0" u="none" strike="noStrike" kern="1200" cap="none" spc="0" normalizeH="0" baseline="0" noProof="0" dirty="0">
                <a:ln>
                  <a:noFill/>
                </a:ln>
                <a:solidFill>
                  <a:prstClr val="white"/>
                </a:solidFill>
                <a:effectLst/>
                <a:uLnTx/>
                <a:uFillTx/>
                <a:latin typeface="Monserrat"/>
                <a:ea typeface="+mn-ea"/>
                <a:cs typeface="+mn-cs"/>
              </a:rPr>
              <a:t>– CMS, London. </a:t>
            </a:r>
          </a:p>
          <a:p>
            <a:pPr algn="l"/>
            <a:r>
              <a:rPr lang="en-US" sz="2200" dirty="0">
                <a:solidFill>
                  <a:prstClr val="white"/>
                </a:solidFill>
                <a:latin typeface="Monserrat"/>
              </a:rPr>
              <a:t>Panelists: </a:t>
            </a:r>
            <a:r>
              <a:rPr lang="en-GB" sz="2200" i="0" dirty="0">
                <a:solidFill>
                  <a:schemeClr val="bg1"/>
                </a:solidFill>
                <a:effectLst/>
                <a:latin typeface="Monserrat"/>
              </a:rPr>
              <a:t>Cathy McClay National Grid DSO, Alexandra Meagher Octopus Energy Group, </a:t>
            </a:r>
          </a:p>
          <a:p>
            <a:pPr algn="l"/>
            <a:r>
              <a:rPr lang="en-GB" sz="2200" i="0" dirty="0">
                <a:solidFill>
                  <a:schemeClr val="bg1"/>
                </a:solidFill>
                <a:effectLst/>
                <a:latin typeface="Monserrat"/>
              </a:rPr>
              <a:t>Nichola </a:t>
            </a:r>
            <a:r>
              <a:rPr lang="en-GB" sz="2200" i="0" dirty="0" err="1">
                <a:solidFill>
                  <a:schemeClr val="bg1"/>
                </a:solidFill>
                <a:effectLst/>
                <a:latin typeface="Monserrat"/>
              </a:rPr>
              <a:t>Plower</a:t>
            </a:r>
            <a:r>
              <a:rPr lang="en-GB" sz="2200" i="0" dirty="0">
                <a:solidFill>
                  <a:schemeClr val="bg1"/>
                </a:solidFill>
                <a:effectLst/>
                <a:latin typeface="Monserrat"/>
              </a:rPr>
              <a:t>, Baringa &amp; Sarah Elias, AFRY Management Consulting.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highlight>
                <a:srgbClr val="FFFF00"/>
              </a:highlight>
              <a:uLnTx/>
              <a:uFillTx/>
              <a:latin typeface="Monserra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2200" kern="100" dirty="0">
                <a:solidFill>
                  <a:schemeClr val="bg1"/>
                </a:solidFill>
                <a:effectLst/>
                <a:latin typeface="Monserrat"/>
                <a:ea typeface="Aptos" panose="020B0004020202020204" pitchFamily="34" charset="0"/>
                <a:cs typeface="Times New Roman" panose="02020603050405020304" pitchFamily="18" charset="0"/>
              </a:rPr>
              <a:t>The WUN advocates &amp; directors are out &amp; about over the coming months at:</a:t>
            </a:r>
          </a:p>
          <a:p>
            <a:pPr>
              <a:lnSpc>
                <a:spcPct val="107000"/>
              </a:lnSpc>
              <a:spcAft>
                <a:spcPts val="800"/>
              </a:spcAft>
            </a:pPr>
            <a:r>
              <a:rPr lang="en-GB" sz="2200" u="sng" kern="100" dirty="0">
                <a:solidFill>
                  <a:schemeClr val="bg1"/>
                </a:solidFill>
                <a:effectLst/>
                <a:latin typeface="Monserrat"/>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Reuters</a:t>
            </a:r>
            <a:r>
              <a:rPr lang="en-GB" sz="2200" kern="100" dirty="0">
                <a:solidFill>
                  <a:schemeClr val="bg1"/>
                </a:solidFill>
                <a:effectLst/>
                <a:latin typeface="Monserrat"/>
                <a:ea typeface="Aptos" panose="020B0004020202020204" pitchFamily="34" charset="0"/>
                <a:cs typeface="Times New Roman" panose="02020603050405020304" pitchFamily="18" charset="0"/>
              </a:rPr>
              <a:t>,  </a:t>
            </a:r>
            <a:r>
              <a:rPr lang="en-GB" sz="2200" u="sng" kern="100" dirty="0">
                <a:solidFill>
                  <a:schemeClr val="bg1"/>
                </a:solidFill>
                <a:effectLst/>
                <a:latin typeface="Monserrat"/>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MEUC</a:t>
            </a:r>
            <a:r>
              <a:rPr lang="en-GB" sz="2200" kern="100" dirty="0">
                <a:solidFill>
                  <a:schemeClr val="bg1"/>
                </a:solidFill>
                <a:effectLst/>
                <a:latin typeface="Monserrat"/>
                <a:ea typeface="Aptos" panose="020B0004020202020204" pitchFamily="34" charset="0"/>
                <a:cs typeface="Times New Roman" panose="02020603050405020304" pitchFamily="18" charset="0"/>
              </a:rPr>
              <a:t> &amp; </a:t>
            </a:r>
            <a:r>
              <a:rPr lang="en-GB" sz="2200" u="sng" kern="100" dirty="0">
                <a:solidFill>
                  <a:schemeClr val="bg1"/>
                </a:solidFill>
                <a:effectLst/>
                <a:latin typeface="Monserrat"/>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TEC</a:t>
            </a:r>
            <a:r>
              <a:rPr lang="en-GB" sz="2200" kern="100" dirty="0">
                <a:solidFill>
                  <a:schemeClr val="bg1"/>
                </a:solidFill>
                <a:effectLst/>
                <a:latin typeface="Monserrat"/>
                <a:ea typeface="Aptos" panose="020B0004020202020204" pitchFamily="34" charset="0"/>
                <a:cs typeface="Times New Roman" panose="02020603050405020304" pitchFamily="18" charset="0"/>
              </a:rPr>
              <a:t> events too – so please do come &amp; say hello!</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kumimoji="0" lang="en-US" sz="2200" b="1" i="0" u="none" strike="noStrike" kern="1200" cap="none" spc="0" normalizeH="0" baseline="0" noProof="0" dirty="0">
                <a:ln>
                  <a:noFill/>
                </a:ln>
                <a:solidFill>
                  <a:prstClr val="white"/>
                </a:solidFill>
                <a:effectLst/>
                <a:uLnTx/>
                <a:uFillTx/>
                <a:latin typeface="Monserrat"/>
                <a:ea typeface="+mn-ea"/>
                <a:cs typeface="+mn-cs"/>
              </a:rPr>
              <a:t>27th June 2025 </a:t>
            </a:r>
            <a:r>
              <a:rPr kumimoji="0" lang="en-US" sz="2200" b="0" i="0" u="none" strike="noStrike" kern="1200" cap="none" spc="0" normalizeH="0" baseline="0" noProof="0" dirty="0">
                <a:ln>
                  <a:noFill/>
                </a:ln>
                <a:solidFill>
                  <a:prstClr val="white"/>
                </a:solidFill>
                <a:effectLst/>
                <a:uLnTx/>
                <a:uFillTx/>
                <a:latin typeface="Monserrat"/>
                <a:ea typeface="+mn-ea"/>
                <a:cs typeface="+mn-cs"/>
              </a:rPr>
              <a:t>Women In Utilities Awards in association with Utility Week, London.</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Mon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Monserrat"/>
                <a:ea typeface="+mn-ea"/>
                <a:cs typeface="+mn-cs"/>
              </a:rPr>
              <a:t>Free tickets available visit our Events page!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Monserrat"/>
              <a:ea typeface="+mn-ea"/>
              <a:cs typeface="+mn-cs"/>
            </a:endParaRPr>
          </a:p>
        </p:txBody>
      </p:sp>
      <p:pic>
        <p:nvPicPr>
          <p:cNvPr id="6" name="Picture 5" descr="A person in a suit and tie&#10;&#10;Description automatically generated">
            <a:extLst>
              <a:ext uri="{FF2B5EF4-FFF2-40B4-BE49-F238E27FC236}">
                <a16:creationId xmlns:a16="http://schemas.microsoft.com/office/drawing/2014/main" id="{87E03432-B9B4-C611-A223-F32DA2291D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1989" y="0"/>
            <a:ext cx="2280713" cy="1911917"/>
          </a:xfrm>
          <a:prstGeom prst="rect">
            <a:avLst/>
          </a:prstGeom>
        </p:spPr>
      </p:pic>
      <p:pic>
        <p:nvPicPr>
          <p:cNvPr id="4" name="Picture 3" descr="A poster of a person's hands holding a plant&#10;&#10;Description automatically generated">
            <a:extLst>
              <a:ext uri="{FF2B5EF4-FFF2-40B4-BE49-F238E27FC236}">
                <a16:creationId xmlns:a16="http://schemas.microsoft.com/office/drawing/2014/main" id="{FABB4E2C-C55A-62D9-D7AF-32D95D1032CA}"/>
              </a:ext>
            </a:extLst>
          </p:cNvPr>
          <p:cNvPicPr>
            <a:picLocks noChangeAspect="1"/>
          </p:cNvPicPr>
          <p:nvPr/>
        </p:nvPicPr>
        <p:blipFill>
          <a:blip r:embed="rId7"/>
          <a:stretch>
            <a:fillRect/>
          </a:stretch>
        </p:blipFill>
        <p:spPr>
          <a:xfrm>
            <a:off x="10140990" y="4817150"/>
            <a:ext cx="2040849" cy="2040849"/>
          </a:xfrm>
          <a:prstGeom prst="rect">
            <a:avLst/>
          </a:prstGeom>
        </p:spPr>
      </p:pic>
    </p:spTree>
    <p:extLst>
      <p:ext uri="{BB962C8B-B14F-4D97-AF65-F5344CB8AC3E}">
        <p14:creationId xmlns:p14="http://schemas.microsoft.com/office/powerpoint/2010/main" val="3941448204"/>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5C561-1D7D-4BA0-8079-C24468FCEA70}"/>
              </a:ext>
            </a:extLst>
          </p:cNvPr>
          <p:cNvSpPr txBox="1"/>
          <p:nvPr/>
        </p:nvSpPr>
        <p:spPr>
          <a:xfrm>
            <a:off x="4872246" y="6292613"/>
            <a:ext cx="2447507" cy="3682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1463585" y="1459349"/>
            <a:ext cx="9774085" cy="34470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WUN’s NEW Career Development Framework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Introduction to WUN Drive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Our Skills Development Programme for Women </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Picture 13" descr="A green and white logo&#10;&#10;Description automatically generated">
            <a:extLst>
              <a:ext uri="{FF2B5EF4-FFF2-40B4-BE49-F238E27FC236}">
                <a16:creationId xmlns:a16="http://schemas.microsoft.com/office/drawing/2014/main" id="{9CF64929-CC4E-610E-11CC-BF5CF9406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27420" cy="1252520"/>
          </a:xfrm>
          <a:prstGeom prst="rect">
            <a:avLst/>
          </a:prstGeom>
        </p:spPr>
      </p:pic>
      <p:pic>
        <p:nvPicPr>
          <p:cNvPr id="8" name="Picture 7" descr="A road with trees and grass&#10;&#10;Description automatically generated">
            <a:extLst>
              <a:ext uri="{FF2B5EF4-FFF2-40B4-BE49-F238E27FC236}">
                <a16:creationId xmlns:a16="http://schemas.microsoft.com/office/drawing/2014/main" id="{6064BD57-A3E8-58C2-8C81-DF272C20B4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4861" y="4467225"/>
            <a:ext cx="6631532" cy="2390775"/>
          </a:xfrm>
          <a:prstGeom prst="rect">
            <a:avLst/>
          </a:prstGeom>
        </p:spPr>
      </p:pic>
    </p:spTree>
    <p:extLst>
      <p:ext uri="{BB962C8B-B14F-4D97-AF65-F5344CB8AC3E}">
        <p14:creationId xmlns:p14="http://schemas.microsoft.com/office/powerpoint/2010/main" val="1893696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12F0D3-BC71-48CC-95B4-2FBE7F62A245}"/>
              </a:ext>
            </a:extLst>
          </p:cNvPr>
          <p:cNvSpPr txBox="1"/>
          <p:nvPr/>
        </p:nvSpPr>
        <p:spPr>
          <a:xfrm>
            <a:off x="97170" y="139579"/>
            <a:ext cx="12094830" cy="59093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onserrat"/>
                <a:ea typeface="Open Sans" panose="020B0606030504020204" pitchFamily="34" charset="0"/>
                <a:cs typeface="Open Sans" panose="020B0606030504020204" pitchFamily="34" charset="0"/>
              </a:rPr>
              <a:t>What is WUN Drive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rPr>
              <a:t>A skills development programme for women in management roles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rPr>
              <a:t>Designed and delivered by women in utilities, for women in utilities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rPr>
              <a:t>Six virtual three-hour modules, delivered from December 2024 to May 2025</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rPr>
              <a:t>£1,250 (excl VAT) per participant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000" b="1"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rPr>
              <a:t>Why choose us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rPr>
              <a:t>More than just a training course—a comprehensive development journey designed to empower women working in utilities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rPr>
              <a:t>A safe space to really discuss challenges honestly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rPr>
              <a:t>Gain a supportive network of peers to create long lasting relationships across the sector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rPr>
              <a:t>Sector relevant with insight and examples that are rooted in the reality for women in the sector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Monserrat"/>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pic>
        <p:nvPicPr>
          <p:cNvPr id="3" name="Picture 2">
            <a:extLst>
              <a:ext uri="{FF2B5EF4-FFF2-40B4-BE49-F238E27FC236}">
                <a16:creationId xmlns:a16="http://schemas.microsoft.com/office/drawing/2014/main" id="{7FEACD4B-AD01-0FAC-4650-00B1112A836E}"/>
              </a:ext>
            </a:extLst>
          </p:cNvPr>
          <p:cNvPicPr>
            <a:picLocks noChangeAspect="1"/>
          </p:cNvPicPr>
          <p:nvPr/>
        </p:nvPicPr>
        <p:blipFill>
          <a:blip r:embed="rId3"/>
          <a:stretch>
            <a:fillRect/>
          </a:stretch>
        </p:blipFill>
        <p:spPr>
          <a:xfrm>
            <a:off x="9865895" y="0"/>
            <a:ext cx="2326105" cy="1030443"/>
          </a:xfrm>
          <a:prstGeom prst="rect">
            <a:avLst/>
          </a:prstGeom>
        </p:spPr>
      </p:pic>
      <p:pic>
        <p:nvPicPr>
          <p:cNvPr id="10" name="Picture 9">
            <a:extLst>
              <a:ext uri="{FF2B5EF4-FFF2-40B4-BE49-F238E27FC236}">
                <a16:creationId xmlns:a16="http://schemas.microsoft.com/office/drawing/2014/main" id="{6B7041F4-D5D1-57EC-EA61-80F9606A622A}"/>
              </a:ext>
            </a:extLst>
          </p:cNvPr>
          <p:cNvPicPr>
            <a:picLocks noChangeAspect="1"/>
          </p:cNvPicPr>
          <p:nvPr/>
        </p:nvPicPr>
        <p:blipFill>
          <a:blip r:embed="rId4"/>
          <a:stretch>
            <a:fillRect/>
          </a:stretch>
        </p:blipFill>
        <p:spPr>
          <a:xfrm>
            <a:off x="8990770" y="5228942"/>
            <a:ext cx="3201230" cy="1639894"/>
          </a:xfrm>
          <a:prstGeom prst="rect">
            <a:avLst/>
          </a:prstGeom>
        </p:spPr>
      </p:pic>
    </p:spTree>
    <p:extLst>
      <p:ext uri="{BB962C8B-B14F-4D97-AF65-F5344CB8AC3E}">
        <p14:creationId xmlns:p14="http://schemas.microsoft.com/office/powerpoint/2010/main" val="2741393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281944" y="166596"/>
            <a:ext cx="4912726"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Programme Overview </a:t>
            </a: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pic>
        <p:nvPicPr>
          <p:cNvPr id="3" name="Picture 2">
            <a:extLst>
              <a:ext uri="{FF2B5EF4-FFF2-40B4-BE49-F238E27FC236}">
                <a16:creationId xmlns:a16="http://schemas.microsoft.com/office/drawing/2014/main" id="{7FEACD4B-AD01-0FAC-4650-00B1112A836E}"/>
              </a:ext>
            </a:extLst>
          </p:cNvPr>
          <p:cNvPicPr>
            <a:picLocks noChangeAspect="1"/>
          </p:cNvPicPr>
          <p:nvPr/>
        </p:nvPicPr>
        <p:blipFill>
          <a:blip r:embed="rId3"/>
          <a:stretch>
            <a:fillRect/>
          </a:stretch>
        </p:blipFill>
        <p:spPr>
          <a:xfrm>
            <a:off x="9865895" y="5317"/>
            <a:ext cx="2326105" cy="1030443"/>
          </a:xfrm>
          <a:prstGeom prst="rect">
            <a:avLst/>
          </a:prstGeom>
        </p:spPr>
      </p:pic>
      <p:sp>
        <p:nvSpPr>
          <p:cNvPr id="2" name="Rectangle 1">
            <a:extLst>
              <a:ext uri="{FF2B5EF4-FFF2-40B4-BE49-F238E27FC236}">
                <a16:creationId xmlns:a16="http://schemas.microsoft.com/office/drawing/2014/main" id="{B2DC18D8-05E3-DCCD-34DB-5BD1FB5FBFFF}"/>
              </a:ext>
            </a:extLst>
          </p:cNvPr>
          <p:cNvSpPr>
            <a:spLocks noChangeArrowheads="1"/>
          </p:cNvSpPr>
          <p:nvPr/>
        </p:nvSpPr>
        <p:spPr bwMode="auto">
          <a:xfrm>
            <a:off x="412431" y="881120"/>
            <a:ext cx="11719556" cy="597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white"/>
                </a:solidFill>
                <a:effectLst/>
                <a:uLnTx/>
                <a:uFillTx/>
                <a:latin typeface="Montserrat" panose="00000500000000000000" pitchFamily="2" charset="0"/>
                <a:ea typeface="+mn-ea"/>
                <a:cs typeface="Open Sans" panose="020B0606030504020204" pitchFamily="34" charset="0"/>
              </a:rPr>
              <a:t>Module 1: Management Foundations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333333"/>
                </a:solidFill>
                <a:effectLst/>
                <a:uLnTx/>
                <a:uFillTx/>
                <a:latin typeface="Open Sans" panose="020B0606030504020204" pitchFamily="34" charset="0"/>
                <a:ea typeface="+mn-ea"/>
                <a:cs typeface="Open Sans" panose="020B0606030504020204" pitchFamily="34" charset="0"/>
              </a:rPr>
              <a:t>Setting personal objectives, managing the challenges of life as a woman at work, psychological safety and creating an environment where your team feel safe to express ideas, try new things and voice concerns.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333333"/>
              </a:solidFill>
              <a:effectLst/>
              <a:uLnTx/>
              <a:uFillTx/>
              <a:latin typeface="Open Sans" panose="020B0606030504020204" pitchFamily="34" charset="0"/>
              <a:ea typeface="+mn-ea"/>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prstClr val="white"/>
                </a:solidFill>
                <a:effectLst/>
                <a:uLnTx/>
                <a:uFillTx/>
                <a:latin typeface="Montserrat" panose="00000500000000000000" pitchFamily="2" charset="0"/>
                <a:ea typeface="+mn-ea"/>
                <a:cs typeface="Open Sans" panose="020B0606030504020204" pitchFamily="34" charset="0"/>
              </a:rPr>
              <a:t>Module 2: Impactful Conversations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333333"/>
                </a:solidFill>
                <a:effectLst/>
                <a:uLnTx/>
                <a:uFillTx/>
                <a:latin typeface="Open Sans" panose="020B0606030504020204" pitchFamily="34" charset="0"/>
                <a:ea typeface="+mn-ea"/>
                <a:cs typeface="Open Sans" panose="020B0606030504020204" pitchFamily="34" charset="0"/>
              </a:rPr>
              <a:t>Communication and coaching techniques to support growth and development. and techniques for self-reflection and personal development for managers and their teams.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333333"/>
              </a:solidFill>
              <a:effectLst/>
              <a:uLnTx/>
              <a:uFillTx/>
              <a:latin typeface="Open Sans" panose="020B0606030504020204" pitchFamily="34" charset="0"/>
              <a:ea typeface="+mn-ea"/>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prstClr val="white"/>
                </a:solidFill>
                <a:effectLst/>
                <a:uLnTx/>
                <a:uFillTx/>
                <a:latin typeface="Montserrat" panose="00000500000000000000" pitchFamily="2" charset="0"/>
                <a:ea typeface="+mn-ea"/>
                <a:cs typeface="Open Sans" panose="020B0606030504020204" pitchFamily="34" charset="0"/>
              </a:rPr>
              <a:t>Module 3: Speaking Up &amp; Leaning 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333333"/>
                </a:solidFill>
                <a:effectLst/>
                <a:uLnTx/>
                <a:uFillTx/>
                <a:latin typeface="Open Sans" panose="020B0606030504020204" pitchFamily="34" charset="0"/>
                <a:ea typeface="+mn-ea"/>
                <a:cs typeface="Open Sans" panose="020B0606030504020204" pitchFamily="34" charset="0"/>
              </a:rPr>
              <a:t>Strategies to build and maintain confidence in different situations, including presenting yourself assertively, handling difficult conversations, and making decisions with conviction. Imposter syndrome, techniques to overcome it, and developing a strong sense of self-worth and confidence.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333333"/>
              </a:solidFill>
              <a:effectLst/>
              <a:uLnTx/>
              <a:uFillTx/>
              <a:latin typeface="Open Sans" panose="020B0606030504020204" pitchFamily="34" charset="0"/>
              <a:ea typeface="+mn-ea"/>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white"/>
                </a:solidFill>
                <a:effectLst/>
                <a:uLnTx/>
                <a:uFillTx/>
                <a:latin typeface="Montserrat" panose="00000500000000000000" pitchFamily="2" charset="0"/>
                <a:ea typeface="+mn-ea"/>
                <a:cs typeface="Open Sans" panose="020B0606030504020204" pitchFamily="34" charset="0"/>
              </a:rPr>
              <a:t>Module 4: Performance Management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333333"/>
                </a:solidFill>
                <a:effectLst/>
                <a:uLnTx/>
                <a:uFillTx/>
                <a:latin typeface="Open Sans" panose="020B0606030504020204" pitchFamily="34" charset="0"/>
                <a:ea typeface="+mn-ea"/>
                <a:cs typeface="Open Sans" panose="020B0606030504020204" pitchFamily="34" charset="0"/>
              </a:rPr>
              <a:t>Setting expectations, constructive and actionable feedback and conducting performance reviews. Engagement and involvement techniques, and personal reflection.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333333"/>
              </a:solidFill>
              <a:effectLst/>
              <a:uLnTx/>
              <a:uFillTx/>
              <a:latin typeface="Open Sans" panose="020B0606030504020204" pitchFamily="34" charset="0"/>
              <a:ea typeface="+mn-ea"/>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white"/>
                </a:solidFill>
                <a:effectLst/>
                <a:uLnTx/>
                <a:uFillTx/>
                <a:latin typeface="Montserrat" panose="00000500000000000000" pitchFamily="2" charset="0"/>
                <a:ea typeface="+mn-ea"/>
                <a:cs typeface="Open Sans" panose="020B0606030504020204" pitchFamily="34" charset="0"/>
              </a:rPr>
              <a:t>Module 5: Navigating Careers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333333"/>
                </a:solidFill>
                <a:effectLst/>
                <a:uLnTx/>
                <a:uFillTx/>
                <a:latin typeface="Open Sans" panose="020B0606030504020204" pitchFamily="34" charset="0"/>
                <a:ea typeface="+mn-ea"/>
                <a:cs typeface="Open Sans" panose="020B0606030504020204" pitchFamily="34" charset="0"/>
              </a:rPr>
              <a:t>Setting career goals, identify opportunities for growth, creating actionable plans to achieve your aspirations and managing the  life challenges that women face alongside a career.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333333"/>
              </a:solidFill>
              <a:effectLst/>
              <a:uLnTx/>
              <a:uFillTx/>
              <a:latin typeface="Open Sans" panose="020B0606030504020204" pitchFamily="34" charset="0"/>
              <a:ea typeface="+mn-ea"/>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white"/>
                </a:solidFill>
                <a:effectLst/>
                <a:uLnTx/>
                <a:uFillTx/>
                <a:latin typeface="Montserrat" panose="00000500000000000000" pitchFamily="2" charset="0"/>
                <a:ea typeface="+mn-ea"/>
                <a:cs typeface="Open Sans" panose="020B0606030504020204" pitchFamily="34" charset="0"/>
              </a:rPr>
              <a:t>Module 6: Commercial Savviness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333333"/>
                </a:solidFill>
                <a:effectLst/>
                <a:uLnTx/>
                <a:uFillTx/>
                <a:latin typeface="Open Sans" panose="020B0606030504020204" pitchFamily="34" charset="0"/>
                <a:ea typeface="+mn-ea"/>
                <a:cs typeface="Open Sans" panose="020B0606030504020204" pitchFamily="34" charset="0"/>
              </a:rPr>
              <a:t>Bite sized skills to support the climb up the career ladder - influencing, stakeholder engagement, decision making and financial awareness, through the lens of the changing utilities landscape.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1" i="0" u="none" strike="noStrike" kern="1200" cap="none" spc="0" normalizeH="0" baseline="0" noProof="0" dirty="0">
              <a:ln>
                <a:noFill/>
              </a:ln>
              <a:solidFill>
                <a:srgbClr val="54D9AA"/>
              </a:solidFill>
              <a:effectLst/>
              <a:uLnTx/>
              <a:uFillTx/>
              <a:latin typeface="Montserrat" panose="00000500000000000000" pitchFamily="2" charset="0"/>
              <a:ea typeface="+mn-ea"/>
              <a:cs typeface="Open Sans" panose="020B0606030504020204" pitchFamily="34" charset="0"/>
            </a:endParaRPr>
          </a:p>
        </p:txBody>
      </p:sp>
      <p:pic>
        <p:nvPicPr>
          <p:cNvPr id="1026" name="Picture 2">
            <a:extLst>
              <a:ext uri="{FF2B5EF4-FFF2-40B4-BE49-F238E27FC236}">
                <a16:creationId xmlns:a16="http://schemas.microsoft.com/office/drawing/2014/main" id="{0F3F141F-63DE-A089-B1BA-D0C42A8212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975" y="-4962525"/>
            <a:ext cx="812106" cy="46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0036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12F0D3-BC71-48CC-95B4-2FBE7F62A245}"/>
              </a:ext>
            </a:extLst>
          </p:cNvPr>
          <p:cNvSpPr txBox="1"/>
          <p:nvPr/>
        </p:nvSpPr>
        <p:spPr>
          <a:xfrm>
            <a:off x="97170" y="139579"/>
            <a:ext cx="12094830" cy="415498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onserrat"/>
                <a:ea typeface="Open Sans" panose="020B0606030504020204" pitchFamily="34" charset="0"/>
                <a:cs typeface="Open Sans" panose="020B0606030504020204" pitchFamily="34" charset="0"/>
              </a:rPr>
              <a:t>What next?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rPr>
              <a:t>First cohort starts on 4</a:t>
            </a:r>
            <a:r>
              <a:rPr kumimoji="0" lang="en-US" altLang="en-US" sz="2000" b="0" i="0" u="none" strike="noStrike" kern="1200" cap="none" spc="0" normalizeH="0" baseline="30000" noProof="0" dirty="0">
                <a:ln>
                  <a:noFill/>
                </a:ln>
                <a:solidFill>
                  <a:prstClr val="white"/>
                </a:solidFill>
                <a:effectLst/>
                <a:uLnTx/>
                <a:uFillTx/>
                <a:latin typeface="Open Sans" panose="020B0606030504020204" pitchFamily="34" charset="0"/>
                <a:ea typeface="+mn-ea"/>
                <a:cs typeface="Open Sans" panose="020B0606030504020204" pitchFamily="34" charset="0"/>
              </a:rPr>
              <a:t>th</a:t>
            </a:r>
            <a:r>
              <a:rPr kumimoji="0" lang="en-US" alt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rPr>
              <a:t> December 2024</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Registration for our first cohort is live NOW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Sign up or share our website link with your manager or L&amp;D Team !</a:t>
            </a:r>
            <a:endParaRPr kumimoji="0" lang="en-US" sz="2000" b="1" i="1" u="none" strike="noStrike" kern="1200" cap="none" spc="0" normalizeH="0" baseline="0" noProof="0" dirty="0">
              <a:ln>
                <a:noFill/>
              </a:ln>
              <a:solidFill>
                <a:prstClr val="white"/>
              </a:solidFill>
              <a:effectLst/>
              <a:uLnTx/>
              <a:uFillTx/>
              <a:latin typeface="Monserra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rPr>
              <a:t>WUN Thrive </a:t>
            </a:r>
            <a:r>
              <a:rPr kumimoji="0" lang="en-US" alt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rPr>
              <a:t>– our bespoke Leadership Programme will be launched in October for women already in or seeking senior management roles.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Monserrat"/>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pic>
        <p:nvPicPr>
          <p:cNvPr id="3" name="Picture 2">
            <a:extLst>
              <a:ext uri="{FF2B5EF4-FFF2-40B4-BE49-F238E27FC236}">
                <a16:creationId xmlns:a16="http://schemas.microsoft.com/office/drawing/2014/main" id="{7FEACD4B-AD01-0FAC-4650-00B1112A836E}"/>
              </a:ext>
            </a:extLst>
          </p:cNvPr>
          <p:cNvPicPr>
            <a:picLocks noChangeAspect="1"/>
          </p:cNvPicPr>
          <p:nvPr/>
        </p:nvPicPr>
        <p:blipFill>
          <a:blip r:embed="rId3"/>
          <a:stretch>
            <a:fillRect/>
          </a:stretch>
        </p:blipFill>
        <p:spPr>
          <a:xfrm>
            <a:off x="9865895" y="0"/>
            <a:ext cx="2326105" cy="1030443"/>
          </a:xfrm>
          <a:prstGeom prst="rect">
            <a:avLst/>
          </a:prstGeom>
        </p:spPr>
      </p:pic>
      <p:pic>
        <p:nvPicPr>
          <p:cNvPr id="2" name="Picture 1">
            <a:extLst>
              <a:ext uri="{FF2B5EF4-FFF2-40B4-BE49-F238E27FC236}">
                <a16:creationId xmlns:a16="http://schemas.microsoft.com/office/drawing/2014/main" id="{4E987AD1-43D3-F2E4-3A32-79765F7625D0}"/>
              </a:ext>
            </a:extLst>
          </p:cNvPr>
          <p:cNvPicPr>
            <a:picLocks noChangeAspect="1"/>
          </p:cNvPicPr>
          <p:nvPr/>
        </p:nvPicPr>
        <p:blipFill>
          <a:blip r:embed="rId4"/>
          <a:stretch>
            <a:fillRect/>
          </a:stretch>
        </p:blipFill>
        <p:spPr>
          <a:xfrm>
            <a:off x="8990770" y="5218106"/>
            <a:ext cx="3201230" cy="1639894"/>
          </a:xfrm>
          <a:prstGeom prst="rect">
            <a:avLst/>
          </a:prstGeom>
        </p:spPr>
      </p:pic>
    </p:spTree>
    <p:extLst>
      <p:ext uri="{BB962C8B-B14F-4D97-AF65-F5344CB8AC3E}">
        <p14:creationId xmlns:p14="http://schemas.microsoft.com/office/powerpoint/2010/main" val="32062124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12F0D3-BC71-48CC-95B4-2FBE7F62A245}"/>
              </a:ext>
            </a:extLst>
          </p:cNvPr>
          <p:cNvSpPr txBox="1"/>
          <p:nvPr/>
        </p:nvSpPr>
        <p:spPr>
          <a:xfrm>
            <a:off x="224794" y="1123109"/>
            <a:ext cx="12094830"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Monserra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Monserrat"/>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white"/>
                </a:solidFill>
                <a:effectLst/>
                <a:uLnTx/>
                <a:uFillTx/>
                <a:latin typeface="Calibri" panose="020F0502020204030204"/>
                <a:ea typeface="+mn-ea"/>
                <a:cs typeface="+mn-cs"/>
              </a:rPr>
              <a:t>https://thewun.co.uk/</a:t>
            </a:r>
          </a:p>
        </p:txBody>
      </p:sp>
      <p:pic>
        <p:nvPicPr>
          <p:cNvPr id="3" name="Picture 2">
            <a:extLst>
              <a:ext uri="{FF2B5EF4-FFF2-40B4-BE49-F238E27FC236}">
                <a16:creationId xmlns:a16="http://schemas.microsoft.com/office/drawing/2014/main" id="{7FEACD4B-AD01-0FAC-4650-00B1112A836E}"/>
              </a:ext>
            </a:extLst>
          </p:cNvPr>
          <p:cNvPicPr>
            <a:picLocks noChangeAspect="1"/>
          </p:cNvPicPr>
          <p:nvPr/>
        </p:nvPicPr>
        <p:blipFill>
          <a:blip r:embed="rId3"/>
          <a:stretch>
            <a:fillRect/>
          </a:stretch>
        </p:blipFill>
        <p:spPr>
          <a:xfrm>
            <a:off x="9865895" y="0"/>
            <a:ext cx="2326105" cy="1030443"/>
          </a:xfrm>
          <a:prstGeom prst="rect">
            <a:avLst/>
          </a:prstGeom>
        </p:spPr>
      </p:pic>
      <p:pic>
        <p:nvPicPr>
          <p:cNvPr id="1026" name="Picture 2">
            <a:extLst>
              <a:ext uri="{FF2B5EF4-FFF2-40B4-BE49-F238E27FC236}">
                <a16:creationId xmlns:a16="http://schemas.microsoft.com/office/drawing/2014/main" id="{2EEC3428-980F-7989-3116-87058FCFA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7197" y="1123109"/>
            <a:ext cx="4253139" cy="393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9F77518-834A-93F1-0642-937EE1935EEA}"/>
              </a:ext>
            </a:extLst>
          </p:cNvPr>
          <p:cNvPicPr>
            <a:picLocks noChangeAspect="1"/>
          </p:cNvPicPr>
          <p:nvPr/>
        </p:nvPicPr>
        <p:blipFill>
          <a:blip r:embed="rId5"/>
          <a:stretch>
            <a:fillRect/>
          </a:stretch>
        </p:blipFill>
        <p:spPr>
          <a:xfrm>
            <a:off x="0" y="0"/>
            <a:ext cx="2627604" cy="2206943"/>
          </a:xfrm>
          <a:prstGeom prst="rect">
            <a:avLst/>
          </a:prstGeom>
        </p:spPr>
      </p:pic>
      <p:pic>
        <p:nvPicPr>
          <p:cNvPr id="4" name="Picture 3">
            <a:extLst>
              <a:ext uri="{FF2B5EF4-FFF2-40B4-BE49-F238E27FC236}">
                <a16:creationId xmlns:a16="http://schemas.microsoft.com/office/drawing/2014/main" id="{C0A4348E-2A2C-B9BE-BA83-D38D27D5F8F2}"/>
              </a:ext>
            </a:extLst>
          </p:cNvPr>
          <p:cNvPicPr>
            <a:picLocks noChangeAspect="1"/>
          </p:cNvPicPr>
          <p:nvPr/>
        </p:nvPicPr>
        <p:blipFill>
          <a:blip r:embed="rId6"/>
          <a:stretch>
            <a:fillRect/>
          </a:stretch>
        </p:blipFill>
        <p:spPr>
          <a:xfrm>
            <a:off x="8826716" y="5681370"/>
            <a:ext cx="3365284" cy="1176630"/>
          </a:xfrm>
          <a:prstGeom prst="rect">
            <a:avLst/>
          </a:prstGeom>
        </p:spPr>
      </p:pic>
      <p:pic>
        <p:nvPicPr>
          <p:cNvPr id="8" name="Picture 7" descr="A logo on a black background&#10;&#10;Description automatically generated">
            <a:extLst>
              <a:ext uri="{FF2B5EF4-FFF2-40B4-BE49-F238E27FC236}">
                <a16:creationId xmlns:a16="http://schemas.microsoft.com/office/drawing/2014/main" id="{79A66111-9FA6-0CA4-6DF3-F6E51C2303B0}"/>
              </a:ext>
            </a:extLst>
          </p:cNvPr>
          <p:cNvPicPr>
            <a:picLocks noChangeAspect="1"/>
          </p:cNvPicPr>
          <p:nvPr/>
        </p:nvPicPr>
        <p:blipFill>
          <a:blip r:embed="rId7"/>
          <a:stretch>
            <a:fillRect/>
          </a:stretch>
        </p:blipFill>
        <p:spPr>
          <a:xfrm>
            <a:off x="-581158" y="4898082"/>
            <a:ext cx="6120396" cy="2743206"/>
          </a:xfrm>
          <a:prstGeom prst="rect">
            <a:avLst/>
          </a:prstGeom>
        </p:spPr>
      </p:pic>
    </p:spTree>
    <p:extLst>
      <p:ext uri="{BB962C8B-B14F-4D97-AF65-F5344CB8AC3E}">
        <p14:creationId xmlns:p14="http://schemas.microsoft.com/office/powerpoint/2010/main" val="3030268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7D7AA">
            <a:alpha val="93000"/>
          </a:srgb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4B82DF-EB52-4225-B77A-66373AAAA0F7}"/>
              </a:ext>
            </a:extLst>
          </p:cNvPr>
          <p:cNvSpPr txBox="1"/>
          <p:nvPr/>
        </p:nvSpPr>
        <p:spPr>
          <a:xfrm>
            <a:off x="168441" y="190500"/>
            <a:ext cx="118551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#WUN Don’t forget to follow us for the latest news and updates</a:t>
            </a:r>
          </a:p>
        </p:txBody>
      </p:sp>
      <p:pic>
        <p:nvPicPr>
          <p:cNvPr id="6" name="Picture 5">
            <a:extLst>
              <a:ext uri="{FF2B5EF4-FFF2-40B4-BE49-F238E27FC236}">
                <a16:creationId xmlns:a16="http://schemas.microsoft.com/office/drawing/2014/main" id="{706A6C85-2456-48B4-A88C-6B4D9B2FA381}"/>
              </a:ext>
            </a:extLst>
          </p:cNvPr>
          <p:cNvPicPr>
            <a:picLocks noChangeAspect="1"/>
          </p:cNvPicPr>
          <p:nvPr/>
        </p:nvPicPr>
        <p:blipFill>
          <a:blip r:embed="rId3"/>
          <a:stretch>
            <a:fillRect/>
          </a:stretch>
        </p:blipFill>
        <p:spPr>
          <a:xfrm>
            <a:off x="6568264" y="2049613"/>
            <a:ext cx="4827145" cy="3963611"/>
          </a:xfrm>
          <a:prstGeom prst="rect">
            <a:avLst/>
          </a:prstGeom>
          <a:effectLst>
            <a:softEdge rad="50800"/>
          </a:effectLst>
        </p:spPr>
      </p:pic>
      <p:pic>
        <p:nvPicPr>
          <p:cNvPr id="2" name="Picture 1">
            <a:extLst>
              <a:ext uri="{FF2B5EF4-FFF2-40B4-BE49-F238E27FC236}">
                <a16:creationId xmlns:a16="http://schemas.microsoft.com/office/drawing/2014/main" id="{F3C634A0-C75D-4530-92F3-6D213B113B3C}"/>
              </a:ext>
            </a:extLst>
          </p:cNvPr>
          <p:cNvPicPr>
            <a:picLocks noChangeAspect="1"/>
          </p:cNvPicPr>
          <p:nvPr/>
        </p:nvPicPr>
        <p:blipFill rotWithShape="1">
          <a:blip r:embed="rId4">
            <a:alphaModFix amt="81000"/>
          </a:blip>
          <a:srcRect t="8723" b="13828"/>
          <a:stretch/>
        </p:blipFill>
        <p:spPr>
          <a:xfrm>
            <a:off x="1134411" y="2049613"/>
            <a:ext cx="4665198" cy="3963611"/>
          </a:xfrm>
          <a:prstGeom prst="rect">
            <a:avLst/>
          </a:prstGeom>
          <a:effectLst>
            <a:softEdge rad="38100"/>
          </a:effectLst>
        </p:spPr>
      </p:pic>
      <p:sp>
        <p:nvSpPr>
          <p:cNvPr id="8" name="TextBox 7">
            <a:extLst>
              <a:ext uri="{FF2B5EF4-FFF2-40B4-BE49-F238E27FC236}">
                <a16:creationId xmlns:a16="http://schemas.microsoft.com/office/drawing/2014/main" id="{6C60D9A3-0E3A-4407-8F5B-9F9F75D8A8F0}"/>
              </a:ext>
            </a:extLst>
          </p:cNvPr>
          <p:cNvSpPr txBox="1"/>
          <p:nvPr/>
        </p:nvSpPr>
        <p:spPr>
          <a:xfrm>
            <a:off x="4856109" y="6411308"/>
            <a:ext cx="247978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prstClr val="white"/>
                </a:solidFill>
                <a:effectLst/>
                <a:uLnTx/>
                <a:uFillTx/>
                <a:latin typeface="Calibri" panose="020F0502020204030204"/>
                <a:ea typeface="+mn-ea"/>
                <a:cs typeface="+mn-cs"/>
              </a:rPr>
              <a:t>https://thewun.co.uk</a:t>
            </a:r>
          </a:p>
        </p:txBody>
      </p:sp>
      <p:pic>
        <p:nvPicPr>
          <p:cNvPr id="4" name="Picture 3" descr="Icon&#10;&#10;Description automatically generated">
            <a:extLst>
              <a:ext uri="{FF2B5EF4-FFF2-40B4-BE49-F238E27FC236}">
                <a16:creationId xmlns:a16="http://schemas.microsoft.com/office/drawing/2014/main" id="{002B6F09-55F2-5FAA-78F6-8BAC5958C5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93" y="1863771"/>
            <a:ext cx="929817" cy="862369"/>
          </a:xfrm>
          <a:prstGeom prst="rect">
            <a:avLst/>
          </a:prstGeom>
        </p:spPr>
      </p:pic>
      <p:pic>
        <p:nvPicPr>
          <p:cNvPr id="4102" name="Picture 6" descr="Twitter Logo and symbol, meaning, history, PNG, brand">
            <a:extLst>
              <a:ext uri="{FF2B5EF4-FFF2-40B4-BE49-F238E27FC236}">
                <a16:creationId xmlns:a16="http://schemas.microsoft.com/office/drawing/2014/main" id="{5D9A9A2F-9BD6-AD36-8FD8-4A8591786D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537" r="22538" b="5836"/>
          <a:stretch/>
        </p:blipFill>
        <p:spPr bwMode="auto">
          <a:xfrm>
            <a:off x="10465592" y="1900989"/>
            <a:ext cx="929817" cy="894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693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92" y="129333"/>
            <a:ext cx="1879813" cy="12557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1644" y="128261"/>
            <a:ext cx="1530179" cy="663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928" y="982455"/>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706" b="20463"/>
          <a:stretch/>
        </p:blipFill>
        <p:spPr bwMode="auto">
          <a:xfrm>
            <a:off x="196146" y="1788943"/>
            <a:ext cx="1863927" cy="72005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3941" y="279700"/>
            <a:ext cx="1807192" cy="109128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61" y="2366033"/>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7791" y="1835085"/>
            <a:ext cx="2531177" cy="61664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0128" y="21719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93209" y="2339329"/>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60163" y="1763247"/>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094" t="1" r="2688" b="8719"/>
          <a:stretch/>
        </p:blipFill>
        <p:spPr bwMode="auto">
          <a:xfrm>
            <a:off x="2191378" y="2473978"/>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3BFB13-B0DC-217B-D15D-E5B066F3023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08583" y="3552760"/>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906759" y="155492"/>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33305" b="28405"/>
          <a:stretch/>
        </p:blipFill>
        <p:spPr bwMode="auto">
          <a:xfrm>
            <a:off x="209282" y="564675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9239" t="13695" b="17306"/>
          <a:stretch/>
        </p:blipFill>
        <p:spPr bwMode="auto">
          <a:xfrm>
            <a:off x="614070" y="4815778"/>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a:extLst>
              <a:ext uri="{FF2B5EF4-FFF2-40B4-BE49-F238E27FC236}">
                <a16:creationId xmlns:a16="http://schemas.microsoft.com/office/drawing/2014/main" id="{A84CF992-F5CC-244A-F724-B1E2DA55977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80103" y="4377037"/>
            <a:ext cx="1598662" cy="1262942"/>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569190" y="5778139"/>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90553" y="1508156"/>
            <a:ext cx="1836629" cy="33618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90553" y="611352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218662" y="2446740"/>
            <a:ext cx="855833" cy="683655"/>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462691" y="5719058"/>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5674" t="28913" r="17196" b="29600"/>
          <a:stretch/>
        </p:blipFill>
        <p:spPr>
          <a:xfrm>
            <a:off x="4985193" y="2816556"/>
            <a:ext cx="1939305" cy="674149"/>
          </a:xfrm>
          <a:prstGeom prst="rect">
            <a:avLst/>
          </a:prstGeom>
        </p:spPr>
      </p:pic>
      <p:pic>
        <p:nvPicPr>
          <p:cNvPr id="6" name="Picture 5" descr="A pink background with white text&#10;&#10;Description automatically generated">
            <a:extLst>
              <a:ext uri="{FF2B5EF4-FFF2-40B4-BE49-F238E27FC236}">
                <a16:creationId xmlns:a16="http://schemas.microsoft.com/office/drawing/2014/main" id="{BB1DBAB2-EC31-797E-6464-B431AB21696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43305" y="2747062"/>
            <a:ext cx="836371" cy="836371"/>
          </a:xfrm>
          <a:prstGeom prst="rect">
            <a:avLst/>
          </a:prstGeom>
        </p:spPr>
      </p:pic>
      <p:pic>
        <p:nvPicPr>
          <p:cNvPr id="7" name="Picture 6" descr="A red and black text&#10;&#10;Description automatically generated">
            <a:extLst>
              <a:ext uri="{FF2B5EF4-FFF2-40B4-BE49-F238E27FC236}">
                <a16:creationId xmlns:a16="http://schemas.microsoft.com/office/drawing/2014/main" id="{E2E9BC95-55B2-F92B-077C-6F9F3B68C6B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686458" y="5512122"/>
            <a:ext cx="1393652" cy="783929"/>
          </a:xfrm>
          <a:prstGeom prst="rect">
            <a:avLst/>
          </a:prstGeom>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601836" y="1005048"/>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215493" y="719269"/>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28">
            <a:extLst>
              <a:ext uri="{28A0092B-C50C-407E-A947-70E740481C1C}">
                <a14:useLocalDpi xmlns:a14="http://schemas.microsoft.com/office/drawing/2010/main" val="0"/>
              </a:ext>
            </a:extLst>
          </a:blip>
          <a:srcRect l="7493" t="19674" b="20887"/>
          <a:stretch/>
        </p:blipFill>
        <p:spPr>
          <a:xfrm>
            <a:off x="2048550" y="3025701"/>
            <a:ext cx="3186079" cy="603919"/>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t="21444" b="15151"/>
          <a:stretch/>
        </p:blipFill>
        <p:spPr bwMode="auto">
          <a:xfrm>
            <a:off x="6772068" y="3775904"/>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755501" y="5611679"/>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711632" y="1232415"/>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408761" y="1395290"/>
            <a:ext cx="2201862" cy="457530"/>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7104" t="18681" r="4673" b="21327"/>
          <a:stretch/>
        </p:blipFill>
        <p:spPr>
          <a:xfrm>
            <a:off x="3223067" y="3529248"/>
            <a:ext cx="1939305" cy="673563"/>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l="5644" t="8734" r="5293" b="10534"/>
          <a:stretch/>
        </p:blipFill>
        <p:spPr>
          <a:xfrm>
            <a:off x="7907102" y="1880430"/>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t="16957" b="18068"/>
          <a:stretch/>
        </p:blipFill>
        <p:spPr bwMode="auto">
          <a:xfrm>
            <a:off x="5388934" y="1605987"/>
            <a:ext cx="1709244" cy="7418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832609" y="3542079"/>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37"/>
          <a:srcRect t="15382" b="27562"/>
          <a:stretch/>
        </p:blipFill>
        <p:spPr>
          <a:xfrm>
            <a:off x="6032858" y="4525127"/>
            <a:ext cx="1605318" cy="551325"/>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38" cstate="print">
            <a:extLst>
              <a:ext uri="{28A0092B-C50C-407E-A947-70E740481C1C}">
                <a14:useLocalDpi xmlns:a14="http://schemas.microsoft.com/office/drawing/2010/main" val="0"/>
              </a:ext>
            </a:extLst>
          </a:blip>
          <a:srcRect t="14038" b="13535"/>
          <a:stretch/>
        </p:blipFill>
        <p:spPr>
          <a:xfrm>
            <a:off x="8980857" y="1092024"/>
            <a:ext cx="1293437" cy="936790"/>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9543531" y="5875545"/>
            <a:ext cx="2524245" cy="695818"/>
          </a:xfrm>
          <a:prstGeom prst="rect">
            <a:avLst/>
          </a:prstGeom>
        </p:spPr>
      </p:pic>
      <p:pic>
        <p:nvPicPr>
          <p:cNvPr id="19" name="Picture 18" descr="A black background with red text&#10;&#10;Description automatically generated">
            <a:extLst>
              <a:ext uri="{FF2B5EF4-FFF2-40B4-BE49-F238E27FC236}">
                <a16:creationId xmlns:a16="http://schemas.microsoft.com/office/drawing/2014/main" id="{11A48E25-F0C5-EF4B-65E1-BF50B79B953A}"/>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6706803" y="5977984"/>
            <a:ext cx="2887264" cy="950210"/>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8803401" y="2841412"/>
            <a:ext cx="1465520" cy="765219"/>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10639760" y="3549348"/>
            <a:ext cx="1428211" cy="9540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7908625" y="2685300"/>
            <a:ext cx="1004761" cy="92856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0210428" y="2634144"/>
            <a:ext cx="1811650" cy="757687"/>
          </a:xfrm>
          <a:prstGeom prst="rect">
            <a:avLst/>
          </a:prstGeom>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406250" y="3719490"/>
            <a:ext cx="2259822" cy="681534"/>
          </a:xfrm>
          <a:prstGeom prst="rect">
            <a:avLst/>
          </a:prstGeom>
        </p:spPr>
      </p:pic>
      <p:pic>
        <p:nvPicPr>
          <p:cNvPr id="23" name="Picture 22" descr="A blue sign with white text&#10;&#10;Description automatically generated">
            <a:extLst>
              <a:ext uri="{FF2B5EF4-FFF2-40B4-BE49-F238E27FC236}">
                <a16:creationId xmlns:a16="http://schemas.microsoft.com/office/drawing/2014/main" id="{A7A0F0E3-040B-FE5E-7E46-204BAA697A54}"/>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7639142" y="4741535"/>
            <a:ext cx="1341715" cy="649277"/>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47">
            <a:extLst>
              <a:ext uri="{28A0092B-C50C-407E-A947-70E740481C1C}">
                <a14:useLocalDpi xmlns:a14="http://schemas.microsoft.com/office/drawing/2010/main" val="0"/>
              </a:ext>
            </a:extLst>
          </a:blip>
          <a:srcRect l="9716" t="23310" r="6764" b="24544"/>
          <a:stretch/>
        </p:blipFill>
        <p:spPr bwMode="auto">
          <a:xfrm>
            <a:off x="2252578" y="5242188"/>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5019377" y="4781259"/>
            <a:ext cx="2542844" cy="1010357"/>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49" cstate="print">
            <a:extLst>
              <a:ext uri="{28A0092B-C50C-407E-A947-70E740481C1C}">
                <a14:useLocalDpi xmlns:a14="http://schemas.microsoft.com/office/drawing/2010/main" val="0"/>
              </a:ext>
            </a:extLst>
          </a:blip>
          <a:srcRect l="10206" t="23557" r="12211" b="19905"/>
          <a:stretch/>
        </p:blipFill>
        <p:spPr bwMode="auto">
          <a:xfrm>
            <a:off x="3286035" y="4372065"/>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50">
            <a:extLst>
              <a:ext uri="{28A0092B-C50C-407E-A947-70E740481C1C}">
                <a14:useLocalDpi xmlns:a14="http://schemas.microsoft.com/office/drawing/2010/main" val="0"/>
              </a:ext>
            </a:extLst>
          </a:blip>
          <a:srcRect l="17890" t="35907" r="21659" b="37179"/>
          <a:stretch/>
        </p:blipFill>
        <p:spPr bwMode="auto">
          <a:xfrm>
            <a:off x="10003" y="4136104"/>
            <a:ext cx="2346213" cy="73471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A7B6D33-16DD-AE24-4C93-256179B88D23}"/>
              </a:ext>
            </a:extLst>
          </p:cNvPr>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10545395" y="4472234"/>
            <a:ext cx="1598662" cy="9729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281744" y="3032351"/>
            <a:ext cx="1488384" cy="419060"/>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7737354" y="830291"/>
            <a:ext cx="1002293" cy="100229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5827466" y="87781"/>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2438934" y="4109833"/>
            <a:ext cx="1573024" cy="730120"/>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7807881" y="5589606"/>
            <a:ext cx="1572838" cy="607115"/>
          </a:xfrm>
          <a:prstGeom prst="rect">
            <a:avLst/>
          </a:prstGeom>
        </p:spPr>
      </p:pic>
    </p:spTree>
    <p:extLst>
      <p:ext uri="{BB962C8B-B14F-4D97-AF65-F5344CB8AC3E}">
        <p14:creationId xmlns:p14="http://schemas.microsoft.com/office/powerpoint/2010/main" val="2288061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350715B-A7DB-1D82-52F5-12301A4FFB5A}"/>
              </a:ext>
            </a:extLst>
          </p:cNvPr>
          <p:cNvSpPr/>
          <p:nvPr/>
        </p:nvSpPr>
        <p:spPr>
          <a:xfrm>
            <a:off x="553051" y="1493165"/>
            <a:ext cx="1761841" cy="1177890"/>
          </a:xfrm>
          <a:prstGeom prst="rect">
            <a:avLst/>
          </a:prstGeom>
          <a:solidFill>
            <a:srgbClr val="56D6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 name="object 2"/>
          <p:cNvSpPr/>
          <p:nvPr/>
        </p:nvSpPr>
        <p:spPr>
          <a:xfrm>
            <a:off x="6281"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6D6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3" name="object 3"/>
          <p:cNvGrpSpPr/>
          <p:nvPr/>
        </p:nvGrpSpPr>
        <p:grpSpPr>
          <a:xfrm>
            <a:off x="151025" y="0"/>
            <a:ext cx="11850623" cy="5750026"/>
            <a:chOff x="124968" y="0"/>
            <a:chExt cx="11850623" cy="5750026"/>
          </a:xfrm>
        </p:grpSpPr>
        <p:pic>
          <p:nvPicPr>
            <p:cNvPr id="4" name="object 4"/>
            <p:cNvPicPr/>
            <p:nvPr/>
          </p:nvPicPr>
          <p:blipFill>
            <a:blip r:embed="rId3" cstate="print"/>
            <a:stretch>
              <a:fillRect/>
            </a:stretch>
          </p:blipFill>
          <p:spPr>
            <a:xfrm>
              <a:off x="5923788" y="1972030"/>
              <a:ext cx="6051803" cy="3777996"/>
            </a:xfrm>
            <a:prstGeom prst="rect">
              <a:avLst/>
            </a:prstGeom>
          </p:spPr>
        </p:pic>
        <p:sp>
          <p:nvSpPr>
            <p:cNvPr id="5" name="object 5"/>
            <p:cNvSpPr/>
            <p:nvPr/>
          </p:nvSpPr>
          <p:spPr>
            <a:xfrm>
              <a:off x="6172200" y="2197607"/>
              <a:ext cx="5568950" cy="3340735"/>
            </a:xfrm>
            <a:custGeom>
              <a:avLst/>
              <a:gdLst/>
              <a:ahLst/>
              <a:cxnLst/>
              <a:rect l="l" t="t" r="r" b="b"/>
              <a:pathLst>
                <a:path w="5568950" h="3340735">
                  <a:moveTo>
                    <a:pt x="5011928" y="0"/>
                  </a:moveTo>
                  <a:lnTo>
                    <a:pt x="556768" y="0"/>
                  </a:lnTo>
                  <a:lnTo>
                    <a:pt x="508731" y="2043"/>
                  </a:lnTo>
                  <a:lnTo>
                    <a:pt x="461829" y="8064"/>
                  </a:lnTo>
                  <a:lnTo>
                    <a:pt x="416228" y="17893"/>
                  </a:lnTo>
                  <a:lnTo>
                    <a:pt x="372095" y="31364"/>
                  </a:lnTo>
                  <a:lnTo>
                    <a:pt x="329598" y="48310"/>
                  </a:lnTo>
                  <a:lnTo>
                    <a:pt x="288904" y="68564"/>
                  </a:lnTo>
                  <a:lnTo>
                    <a:pt x="250179" y="91957"/>
                  </a:lnTo>
                  <a:lnTo>
                    <a:pt x="213592" y="118324"/>
                  </a:lnTo>
                  <a:lnTo>
                    <a:pt x="179309" y="147497"/>
                  </a:lnTo>
                  <a:lnTo>
                    <a:pt x="147497" y="179309"/>
                  </a:lnTo>
                  <a:lnTo>
                    <a:pt x="118324" y="213592"/>
                  </a:lnTo>
                  <a:lnTo>
                    <a:pt x="91957" y="250179"/>
                  </a:lnTo>
                  <a:lnTo>
                    <a:pt x="68564" y="288904"/>
                  </a:lnTo>
                  <a:lnTo>
                    <a:pt x="48310" y="329598"/>
                  </a:lnTo>
                  <a:lnTo>
                    <a:pt x="31364" y="372095"/>
                  </a:lnTo>
                  <a:lnTo>
                    <a:pt x="17893" y="416228"/>
                  </a:lnTo>
                  <a:lnTo>
                    <a:pt x="8064" y="461829"/>
                  </a:lnTo>
                  <a:lnTo>
                    <a:pt x="2043" y="508731"/>
                  </a:lnTo>
                  <a:lnTo>
                    <a:pt x="0" y="556767"/>
                  </a:lnTo>
                  <a:lnTo>
                    <a:pt x="0" y="2783840"/>
                  </a:lnTo>
                  <a:lnTo>
                    <a:pt x="2043" y="2831876"/>
                  </a:lnTo>
                  <a:lnTo>
                    <a:pt x="8064" y="2878778"/>
                  </a:lnTo>
                  <a:lnTo>
                    <a:pt x="17893" y="2924379"/>
                  </a:lnTo>
                  <a:lnTo>
                    <a:pt x="31364" y="2968512"/>
                  </a:lnTo>
                  <a:lnTo>
                    <a:pt x="48310" y="3011009"/>
                  </a:lnTo>
                  <a:lnTo>
                    <a:pt x="68564" y="3051703"/>
                  </a:lnTo>
                  <a:lnTo>
                    <a:pt x="91957" y="3090428"/>
                  </a:lnTo>
                  <a:lnTo>
                    <a:pt x="118324" y="3127015"/>
                  </a:lnTo>
                  <a:lnTo>
                    <a:pt x="147497" y="3161298"/>
                  </a:lnTo>
                  <a:lnTo>
                    <a:pt x="179309" y="3193110"/>
                  </a:lnTo>
                  <a:lnTo>
                    <a:pt x="213592" y="3222283"/>
                  </a:lnTo>
                  <a:lnTo>
                    <a:pt x="250179" y="3248650"/>
                  </a:lnTo>
                  <a:lnTo>
                    <a:pt x="288904" y="3272043"/>
                  </a:lnTo>
                  <a:lnTo>
                    <a:pt x="329598" y="3292297"/>
                  </a:lnTo>
                  <a:lnTo>
                    <a:pt x="372095" y="3309243"/>
                  </a:lnTo>
                  <a:lnTo>
                    <a:pt x="416228" y="3322714"/>
                  </a:lnTo>
                  <a:lnTo>
                    <a:pt x="461829" y="3332543"/>
                  </a:lnTo>
                  <a:lnTo>
                    <a:pt x="508731" y="3338564"/>
                  </a:lnTo>
                  <a:lnTo>
                    <a:pt x="556768" y="3340607"/>
                  </a:lnTo>
                  <a:lnTo>
                    <a:pt x="5011928" y="3340607"/>
                  </a:lnTo>
                  <a:lnTo>
                    <a:pt x="5059964" y="3338564"/>
                  </a:lnTo>
                  <a:lnTo>
                    <a:pt x="5106866" y="3332543"/>
                  </a:lnTo>
                  <a:lnTo>
                    <a:pt x="5152467" y="3322714"/>
                  </a:lnTo>
                  <a:lnTo>
                    <a:pt x="5196600" y="3309243"/>
                  </a:lnTo>
                  <a:lnTo>
                    <a:pt x="5239097" y="3292297"/>
                  </a:lnTo>
                  <a:lnTo>
                    <a:pt x="5279791" y="3272043"/>
                  </a:lnTo>
                  <a:lnTo>
                    <a:pt x="5318516" y="3248650"/>
                  </a:lnTo>
                  <a:lnTo>
                    <a:pt x="5355103" y="3222283"/>
                  </a:lnTo>
                  <a:lnTo>
                    <a:pt x="5389386" y="3193110"/>
                  </a:lnTo>
                  <a:lnTo>
                    <a:pt x="5421198" y="3161298"/>
                  </a:lnTo>
                  <a:lnTo>
                    <a:pt x="5450371" y="3127015"/>
                  </a:lnTo>
                  <a:lnTo>
                    <a:pt x="5476738" y="3090428"/>
                  </a:lnTo>
                  <a:lnTo>
                    <a:pt x="5500131" y="3051703"/>
                  </a:lnTo>
                  <a:lnTo>
                    <a:pt x="5520385" y="3011009"/>
                  </a:lnTo>
                  <a:lnTo>
                    <a:pt x="5537331" y="2968512"/>
                  </a:lnTo>
                  <a:lnTo>
                    <a:pt x="5550802" y="2924379"/>
                  </a:lnTo>
                  <a:lnTo>
                    <a:pt x="5560631" y="2878778"/>
                  </a:lnTo>
                  <a:lnTo>
                    <a:pt x="5566652" y="2831876"/>
                  </a:lnTo>
                  <a:lnTo>
                    <a:pt x="5568696" y="2783840"/>
                  </a:lnTo>
                  <a:lnTo>
                    <a:pt x="5568696" y="556767"/>
                  </a:lnTo>
                  <a:lnTo>
                    <a:pt x="5566652" y="508731"/>
                  </a:lnTo>
                  <a:lnTo>
                    <a:pt x="5560631" y="461829"/>
                  </a:lnTo>
                  <a:lnTo>
                    <a:pt x="5550802" y="416228"/>
                  </a:lnTo>
                  <a:lnTo>
                    <a:pt x="5537331" y="372095"/>
                  </a:lnTo>
                  <a:lnTo>
                    <a:pt x="5520385" y="329598"/>
                  </a:lnTo>
                  <a:lnTo>
                    <a:pt x="5500131" y="288904"/>
                  </a:lnTo>
                  <a:lnTo>
                    <a:pt x="5476738" y="250179"/>
                  </a:lnTo>
                  <a:lnTo>
                    <a:pt x="5450371" y="213592"/>
                  </a:lnTo>
                  <a:lnTo>
                    <a:pt x="5421198" y="179309"/>
                  </a:lnTo>
                  <a:lnTo>
                    <a:pt x="5389386" y="147497"/>
                  </a:lnTo>
                  <a:lnTo>
                    <a:pt x="5355103" y="118324"/>
                  </a:lnTo>
                  <a:lnTo>
                    <a:pt x="5318516" y="91957"/>
                  </a:lnTo>
                  <a:lnTo>
                    <a:pt x="5279791" y="68564"/>
                  </a:lnTo>
                  <a:lnTo>
                    <a:pt x="5239097" y="48310"/>
                  </a:lnTo>
                  <a:lnTo>
                    <a:pt x="5196600" y="31364"/>
                  </a:lnTo>
                  <a:lnTo>
                    <a:pt x="5152467" y="17893"/>
                  </a:lnTo>
                  <a:lnTo>
                    <a:pt x="5106866" y="8064"/>
                  </a:lnTo>
                  <a:lnTo>
                    <a:pt x="5059964" y="2043"/>
                  </a:lnTo>
                  <a:lnTo>
                    <a:pt x="5011928" y="0"/>
                  </a:lnTo>
                  <a:close/>
                </a:path>
              </a:pathLst>
            </a:custGeom>
            <a:solidFill>
              <a:srgbClr val="53D9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4" cstate="print"/>
            <a:stretch>
              <a:fillRect/>
            </a:stretch>
          </p:blipFill>
          <p:spPr>
            <a:xfrm>
              <a:off x="373379" y="1973529"/>
              <a:ext cx="5777484" cy="3756660"/>
            </a:xfrm>
            <a:prstGeom prst="rect">
              <a:avLst/>
            </a:prstGeom>
          </p:spPr>
        </p:pic>
        <p:sp>
          <p:nvSpPr>
            <p:cNvPr id="7" name="object 7"/>
            <p:cNvSpPr/>
            <p:nvPr/>
          </p:nvSpPr>
          <p:spPr>
            <a:xfrm>
              <a:off x="618744" y="2199132"/>
              <a:ext cx="5300980" cy="3319779"/>
            </a:xfrm>
            <a:custGeom>
              <a:avLst/>
              <a:gdLst/>
              <a:ahLst/>
              <a:cxnLst/>
              <a:rect l="l" t="t" r="r" b="b"/>
              <a:pathLst>
                <a:path w="5300980" h="3319779">
                  <a:moveTo>
                    <a:pt x="4747259" y="0"/>
                  </a:moveTo>
                  <a:lnTo>
                    <a:pt x="553224" y="0"/>
                  </a:lnTo>
                  <a:lnTo>
                    <a:pt x="505490" y="2030"/>
                  </a:lnTo>
                  <a:lnTo>
                    <a:pt x="458883" y="8010"/>
                  </a:lnTo>
                  <a:lnTo>
                    <a:pt x="413570" y="17775"/>
                  </a:lnTo>
                  <a:lnTo>
                    <a:pt x="369717" y="31158"/>
                  </a:lnTo>
                  <a:lnTo>
                    <a:pt x="327489" y="47993"/>
                  </a:lnTo>
                  <a:lnTo>
                    <a:pt x="287053" y="68114"/>
                  </a:lnTo>
                  <a:lnTo>
                    <a:pt x="248575" y="91355"/>
                  </a:lnTo>
                  <a:lnTo>
                    <a:pt x="212221" y="117550"/>
                  </a:lnTo>
                  <a:lnTo>
                    <a:pt x="178157" y="146534"/>
                  </a:lnTo>
                  <a:lnTo>
                    <a:pt x="146549" y="178140"/>
                  </a:lnTo>
                  <a:lnTo>
                    <a:pt x="117563" y="212203"/>
                  </a:lnTo>
                  <a:lnTo>
                    <a:pt x="91365" y="248555"/>
                  </a:lnTo>
                  <a:lnTo>
                    <a:pt x="68122" y="287032"/>
                  </a:lnTo>
                  <a:lnTo>
                    <a:pt x="47999" y="327468"/>
                  </a:lnTo>
                  <a:lnTo>
                    <a:pt x="31162" y="369696"/>
                  </a:lnTo>
                  <a:lnTo>
                    <a:pt x="17777" y="413550"/>
                  </a:lnTo>
                  <a:lnTo>
                    <a:pt x="8011" y="458865"/>
                  </a:lnTo>
                  <a:lnTo>
                    <a:pt x="2030" y="505474"/>
                  </a:lnTo>
                  <a:lnTo>
                    <a:pt x="0" y="553212"/>
                  </a:lnTo>
                  <a:lnTo>
                    <a:pt x="0" y="2766060"/>
                  </a:lnTo>
                  <a:lnTo>
                    <a:pt x="2030" y="2813797"/>
                  </a:lnTo>
                  <a:lnTo>
                    <a:pt x="8011" y="2860406"/>
                  </a:lnTo>
                  <a:lnTo>
                    <a:pt x="17777" y="2905721"/>
                  </a:lnTo>
                  <a:lnTo>
                    <a:pt x="31162" y="2949575"/>
                  </a:lnTo>
                  <a:lnTo>
                    <a:pt x="47999" y="2991803"/>
                  </a:lnTo>
                  <a:lnTo>
                    <a:pt x="68122" y="3032239"/>
                  </a:lnTo>
                  <a:lnTo>
                    <a:pt x="91365" y="3070716"/>
                  </a:lnTo>
                  <a:lnTo>
                    <a:pt x="117563" y="3107068"/>
                  </a:lnTo>
                  <a:lnTo>
                    <a:pt x="146549" y="3141131"/>
                  </a:lnTo>
                  <a:lnTo>
                    <a:pt x="178157" y="3172737"/>
                  </a:lnTo>
                  <a:lnTo>
                    <a:pt x="212221" y="3201721"/>
                  </a:lnTo>
                  <a:lnTo>
                    <a:pt x="248575" y="3227916"/>
                  </a:lnTo>
                  <a:lnTo>
                    <a:pt x="287053" y="3251157"/>
                  </a:lnTo>
                  <a:lnTo>
                    <a:pt x="327489" y="3271278"/>
                  </a:lnTo>
                  <a:lnTo>
                    <a:pt x="369717" y="3288113"/>
                  </a:lnTo>
                  <a:lnTo>
                    <a:pt x="413570" y="3301496"/>
                  </a:lnTo>
                  <a:lnTo>
                    <a:pt x="458883" y="3311261"/>
                  </a:lnTo>
                  <a:lnTo>
                    <a:pt x="505490" y="3317241"/>
                  </a:lnTo>
                  <a:lnTo>
                    <a:pt x="553224" y="3319271"/>
                  </a:lnTo>
                  <a:lnTo>
                    <a:pt x="4747259" y="3319271"/>
                  </a:lnTo>
                  <a:lnTo>
                    <a:pt x="4794997" y="3317241"/>
                  </a:lnTo>
                  <a:lnTo>
                    <a:pt x="4841606" y="3311261"/>
                  </a:lnTo>
                  <a:lnTo>
                    <a:pt x="4886921" y="3301496"/>
                  </a:lnTo>
                  <a:lnTo>
                    <a:pt x="4930775" y="3288113"/>
                  </a:lnTo>
                  <a:lnTo>
                    <a:pt x="4973003" y="3271278"/>
                  </a:lnTo>
                  <a:lnTo>
                    <a:pt x="5013439" y="3251157"/>
                  </a:lnTo>
                  <a:lnTo>
                    <a:pt x="5051916" y="3227916"/>
                  </a:lnTo>
                  <a:lnTo>
                    <a:pt x="5088268" y="3201721"/>
                  </a:lnTo>
                  <a:lnTo>
                    <a:pt x="5122331" y="3172737"/>
                  </a:lnTo>
                  <a:lnTo>
                    <a:pt x="5153937" y="3141131"/>
                  </a:lnTo>
                  <a:lnTo>
                    <a:pt x="5182921" y="3107068"/>
                  </a:lnTo>
                  <a:lnTo>
                    <a:pt x="5209116" y="3070716"/>
                  </a:lnTo>
                  <a:lnTo>
                    <a:pt x="5232357" y="3032239"/>
                  </a:lnTo>
                  <a:lnTo>
                    <a:pt x="5252478" y="2991803"/>
                  </a:lnTo>
                  <a:lnTo>
                    <a:pt x="5269313" y="2949575"/>
                  </a:lnTo>
                  <a:lnTo>
                    <a:pt x="5282696" y="2905721"/>
                  </a:lnTo>
                  <a:lnTo>
                    <a:pt x="5292461" y="2860406"/>
                  </a:lnTo>
                  <a:lnTo>
                    <a:pt x="5298441" y="2813797"/>
                  </a:lnTo>
                  <a:lnTo>
                    <a:pt x="5300472" y="2766060"/>
                  </a:lnTo>
                  <a:lnTo>
                    <a:pt x="5300472" y="553212"/>
                  </a:lnTo>
                  <a:lnTo>
                    <a:pt x="5298441" y="505474"/>
                  </a:lnTo>
                  <a:lnTo>
                    <a:pt x="5292461" y="458865"/>
                  </a:lnTo>
                  <a:lnTo>
                    <a:pt x="5282696" y="413550"/>
                  </a:lnTo>
                  <a:lnTo>
                    <a:pt x="5269313" y="369696"/>
                  </a:lnTo>
                  <a:lnTo>
                    <a:pt x="5252478" y="327468"/>
                  </a:lnTo>
                  <a:lnTo>
                    <a:pt x="5232357" y="287032"/>
                  </a:lnTo>
                  <a:lnTo>
                    <a:pt x="5209116" y="248555"/>
                  </a:lnTo>
                  <a:lnTo>
                    <a:pt x="5182921" y="212203"/>
                  </a:lnTo>
                  <a:lnTo>
                    <a:pt x="5153937" y="178140"/>
                  </a:lnTo>
                  <a:lnTo>
                    <a:pt x="5122331" y="146534"/>
                  </a:lnTo>
                  <a:lnTo>
                    <a:pt x="5088268" y="117550"/>
                  </a:lnTo>
                  <a:lnTo>
                    <a:pt x="5051916" y="91355"/>
                  </a:lnTo>
                  <a:lnTo>
                    <a:pt x="5013439" y="68114"/>
                  </a:lnTo>
                  <a:lnTo>
                    <a:pt x="4973003" y="47993"/>
                  </a:lnTo>
                  <a:lnTo>
                    <a:pt x="4930775" y="31158"/>
                  </a:lnTo>
                  <a:lnTo>
                    <a:pt x="4886921" y="17775"/>
                  </a:lnTo>
                  <a:lnTo>
                    <a:pt x="4841606" y="8010"/>
                  </a:lnTo>
                  <a:lnTo>
                    <a:pt x="4794997" y="2030"/>
                  </a:lnTo>
                  <a:lnTo>
                    <a:pt x="4747259" y="0"/>
                  </a:lnTo>
                  <a:close/>
                </a:path>
              </a:pathLst>
            </a:custGeom>
            <a:solidFill>
              <a:srgbClr val="53D9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pic>
          <p:nvPicPr>
            <p:cNvPr id="8" name="object 8"/>
            <p:cNvPicPr/>
            <p:nvPr/>
          </p:nvPicPr>
          <p:blipFill>
            <a:blip r:embed="rId5" cstate="print"/>
            <a:stretch>
              <a:fillRect/>
            </a:stretch>
          </p:blipFill>
          <p:spPr>
            <a:xfrm>
              <a:off x="124968" y="0"/>
              <a:ext cx="1789176" cy="1255776"/>
            </a:xfrm>
            <a:prstGeom prst="rect">
              <a:avLst/>
            </a:prstGeom>
          </p:spPr>
        </p:pic>
      </p:grpSp>
      <p:sp>
        <p:nvSpPr>
          <p:cNvPr id="9" name="object 9"/>
          <p:cNvSpPr txBox="1"/>
          <p:nvPr/>
        </p:nvSpPr>
        <p:spPr>
          <a:xfrm>
            <a:off x="1801114" y="5843422"/>
            <a:ext cx="8590915" cy="848360"/>
          </a:xfrm>
          <a:prstGeom prst="rect">
            <a:avLst/>
          </a:prstGeom>
        </p:spPr>
        <p:txBody>
          <a:bodyPr vert="horz" wrap="square" lIns="0" tIns="12700" rIns="0" bIns="0" rtlCol="0">
            <a:spAutoFit/>
          </a:bodyPr>
          <a:lstStyle/>
          <a:p>
            <a:pPr marL="692150" marR="41910" lvl="0" indent="-649605"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FFFFFF"/>
                </a:solidFill>
                <a:effectLst/>
                <a:uLnTx/>
                <a:uFillTx/>
                <a:latin typeface="Century Gothic"/>
                <a:cs typeface="Century Gothic"/>
              </a:rPr>
              <a:t>You</a:t>
            </a:r>
            <a:r>
              <a:rPr kumimoji="0" sz="1800" b="0" i="0" u="none" strike="noStrike" kern="0" cap="none" spc="55" normalizeH="0" baseline="0" noProof="0" dirty="0">
                <a:ln>
                  <a:noFill/>
                </a:ln>
                <a:solidFill>
                  <a:srgbClr val="FFFFFF"/>
                </a:solidFill>
                <a:effectLst/>
                <a:uLnTx/>
                <a:uFillTx/>
                <a:latin typeface="Century Gothic"/>
                <a:cs typeface="Century Gothic"/>
              </a:rPr>
              <a:t> </a:t>
            </a:r>
            <a:r>
              <a:rPr kumimoji="0" sz="1800" b="0" i="0" u="none" strike="noStrike" kern="0" cap="none" spc="-65" normalizeH="0" baseline="0" noProof="0" dirty="0">
                <a:ln>
                  <a:noFill/>
                </a:ln>
                <a:solidFill>
                  <a:srgbClr val="FFFFFF"/>
                </a:solidFill>
                <a:effectLst/>
                <a:uLnTx/>
                <a:uFillTx/>
                <a:latin typeface="Century Gothic"/>
                <a:cs typeface="Century Gothic"/>
              </a:rPr>
              <a:t>can</a:t>
            </a:r>
            <a:r>
              <a:rPr kumimoji="0" sz="1800" b="0" i="0" u="none" strike="noStrike" kern="0" cap="none" spc="7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follow</a:t>
            </a:r>
            <a:r>
              <a:rPr kumimoji="0" sz="1800" b="0" i="0" u="none" strike="noStrike" kern="0" cap="none" spc="70" normalizeH="0" baseline="0" noProof="0" dirty="0">
                <a:ln>
                  <a:noFill/>
                </a:ln>
                <a:solidFill>
                  <a:srgbClr val="FFFFFF"/>
                </a:solidFill>
                <a:effectLst/>
                <a:uLnTx/>
                <a:uFillTx/>
                <a:latin typeface="Century Gothic"/>
                <a:cs typeface="Century Gothic"/>
              </a:rPr>
              <a:t> </a:t>
            </a:r>
            <a:r>
              <a:rPr kumimoji="0" sz="1800" b="0" i="0" u="none" strike="noStrike" kern="0" cap="none" spc="75" normalizeH="0" baseline="0" noProof="0" dirty="0">
                <a:ln>
                  <a:noFill/>
                </a:ln>
                <a:solidFill>
                  <a:srgbClr val="FFFFFF"/>
                </a:solidFill>
                <a:effectLst/>
                <a:uLnTx/>
                <a:uFillTx/>
                <a:latin typeface="Century Gothic"/>
                <a:cs typeface="Century Gothic"/>
              </a:rPr>
              <a:t>our</a:t>
            </a:r>
            <a:r>
              <a:rPr kumimoji="0" sz="1800" b="0" i="0" u="none" strike="noStrike" kern="0" cap="none" spc="70" normalizeH="0" baseline="0" noProof="0" dirty="0">
                <a:ln>
                  <a:noFill/>
                </a:ln>
                <a:solidFill>
                  <a:srgbClr val="FFFFFF"/>
                </a:solidFill>
                <a:effectLst/>
                <a:uLnTx/>
                <a:uFillTx/>
                <a:latin typeface="Century Gothic"/>
                <a:cs typeface="Century Gothic"/>
              </a:rPr>
              <a:t> </a:t>
            </a:r>
            <a:r>
              <a:rPr kumimoji="0" sz="1800" b="0" i="0" u="none" strike="noStrike" kern="0" cap="none" spc="-10" normalizeH="0" baseline="0" noProof="0" dirty="0">
                <a:ln>
                  <a:noFill/>
                </a:ln>
                <a:solidFill>
                  <a:srgbClr val="FFFFFF"/>
                </a:solidFill>
                <a:effectLst/>
                <a:uLnTx/>
                <a:uFillTx/>
                <a:latin typeface="Century Gothic"/>
                <a:cs typeface="Century Gothic"/>
              </a:rPr>
              <a:t>podcast</a:t>
            </a:r>
            <a:r>
              <a:rPr kumimoji="0" sz="1800" b="0" i="0" u="none" strike="noStrike" kern="0" cap="none" spc="6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on</a:t>
            </a:r>
            <a:r>
              <a:rPr kumimoji="0" sz="1800" b="0" i="0" u="none" strike="noStrike" kern="0" cap="none" spc="5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Apple</a:t>
            </a:r>
            <a:r>
              <a:rPr kumimoji="0" sz="1800" b="0" i="0" u="none" strike="noStrike" kern="0" cap="none" spc="8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Podcasts,</a:t>
            </a:r>
            <a:r>
              <a:rPr kumimoji="0" sz="1800" b="0" i="0" u="none" strike="noStrike" kern="0" cap="none" spc="5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Spotify,</a:t>
            </a:r>
            <a:r>
              <a:rPr kumimoji="0" sz="1800" b="0" i="0" u="none" strike="noStrike" kern="0" cap="none" spc="8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Amazon</a:t>
            </a:r>
            <a:r>
              <a:rPr kumimoji="0" sz="1800" b="0" i="0" u="none" strike="noStrike" kern="0" cap="none" spc="35" normalizeH="0" baseline="0" noProof="0" dirty="0">
                <a:ln>
                  <a:noFill/>
                </a:ln>
                <a:solidFill>
                  <a:srgbClr val="FFFFFF"/>
                </a:solidFill>
                <a:effectLst/>
                <a:uLnTx/>
                <a:uFillTx/>
                <a:latin typeface="Century Gothic"/>
                <a:cs typeface="Century Gothic"/>
              </a:rPr>
              <a:t> </a:t>
            </a:r>
            <a:r>
              <a:rPr kumimoji="0" sz="1800" b="0" i="0" u="none" strike="noStrike" kern="0" cap="none" spc="60" normalizeH="0" baseline="0" noProof="0" dirty="0">
                <a:ln>
                  <a:noFill/>
                </a:ln>
                <a:solidFill>
                  <a:srgbClr val="FFFFFF"/>
                </a:solidFill>
                <a:effectLst/>
                <a:uLnTx/>
                <a:uFillTx/>
                <a:latin typeface="Century Gothic"/>
                <a:cs typeface="Century Gothic"/>
              </a:rPr>
              <a:t>Music</a:t>
            </a:r>
            <a:r>
              <a:rPr kumimoji="0" sz="1800" b="0" i="0" u="none" strike="noStrike" kern="0" cap="none" spc="75" normalizeH="0" baseline="0" noProof="0" dirty="0">
                <a:ln>
                  <a:noFill/>
                </a:ln>
                <a:solidFill>
                  <a:srgbClr val="FFFFFF"/>
                </a:solidFill>
                <a:effectLst/>
                <a:uLnTx/>
                <a:uFillTx/>
                <a:latin typeface="Century Gothic"/>
                <a:cs typeface="Century Gothic"/>
              </a:rPr>
              <a:t> </a:t>
            </a:r>
            <a:r>
              <a:rPr kumimoji="0" sz="1800" b="0" i="0" u="none" strike="noStrike" kern="0" cap="none" spc="-25" normalizeH="0" baseline="0" noProof="0" dirty="0">
                <a:ln>
                  <a:noFill/>
                </a:ln>
                <a:solidFill>
                  <a:srgbClr val="FFFFFF"/>
                </a:solidFill>
                <a:effectLst/>
                <a:uLnTx/>
                <a:uFillTx/>
                <a:latin typeface="Century Gothic"/>
                <a:cs typeface="Century Gothic"/>
              </a:rPr>
              <a:t>and </a:t>
            </a:r>
            <a:r>
              <a:rPr kumimoji="0" sz="1800" b="0" i="0" u="none" strike="noStrike" kern="0" cap="none" spc="0" normalizeH="0" baseline="0" noProof="0" dirty="0">
                <a:ln>
                  <a:noFill/>
                </a:ln>
                <a:solidFill>
                  <a:srgbClr val="FFFFFF"/>
                </a:solidFill>
                <a:effectLst/>
                <a:uLnTx/>
                <a:uFillTx/>
                <a:latin typeface="Century Gothic"/>
                <a:cs typeface="Century Gothic"/>
              </a:rPr>
              <a:t>wherever</a:t>
            </a:r>
            <a:r>
              <a:rPr kumimoji="0" sz="1800" b="0" i="0" u="none" strike="noStrike" kern="0" cap="none" spc="3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else</a:t>
            </a:r>
            <a:r>
              <a:rPr kumimoji="0" sz="1800" b="0" i="0" u="none" strike="noStrike" kern="0" cap="none" spc="3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you</a:t>
            </a:r>
            <a:r>
              <a:rPr kumimoji="0" sz="1800" b="0" i="0" u="none" strike="noStrike" kern="0" cap="none" spc="4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get</a:t>
            </a:r>
            <a:r>
              <a:rPr kumimoji="0" sz="1800" b="0" i="0" u="none" strike="noStrike" kern="0" cap="none" spc="30" normalizeH="0" baseline="0" noProof="0" dirty="0">
                <a:ln>
                  <a:noFill/>
                </a:ln>
                <a:solidFill>
                  <a:srgbClr val="FFFFFF"/>
                </a:solidFill>
                <a:effectLst/>
                <a:uLnTx/>
                <a:uFillTx/>
                <a:latin typeface="Century Gothic"/>
                <a:cs typeface="Century Gothic"/>
              </a:rPr>
              <a:t> </a:t>
            </a:r>
            <a:r>
              <a:rPr kumimoji="0" sz="1800" b="0" i="0" u="none" strike="noStrike" kern="0" cap="none" spc="55" normalizeH="0" baseline="0" noProof="0" dirty="0">
                <a:ln>
                  <a:noFill/>
                </a:ln>
                <a:solidFill>
                  <a:srgbClr val="FFFFFF"/>
                </a:solidFill>
                <a:effectLst/>
                <a:uLnTx/>
                <a:uFillTx/>
                <a:latin typeface="Century Gothic"/>
                <a:cs typeface="Century Gothic"/>
              </a:rPr>
              <a:t>your</a:t>
            </a:r>
            <a:r>
              <a:rPr kumimoji="0" sz="1800" b="0" i="0" u="none" strike="noStrike" kern="0" cap="none" spc="4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podcasts</a:t>
            </a:r>
            <a:r>
              <a:rPr kumimoji="0" sz="1800" b="0" i="0" u="none" strike="noStrike" kern="0" cap="none" spc="2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a:t>
            </a:r>
            <a:r>
              <a:rPr kumimoji="0" sz="1800" b="0" i="0" u="none" strike="noStrike" kern="0" cap="none" spc="50" normalizeH="0" baseline="0" noProof="0" dirty="0">
                <a:ln>
                  <a:noFill/>
                </a:ln>
                <a:solidFill>
                  <a:srgbClr val="FFFFFF"/>
                </a:solidFill>
                <a:effectLst/>
                <a:uLnTx/>
                <a:uFillTx/>
                <a:latin typeface="Century Gothic"/>
                <a:cs typeface="Century Gothic"/>
              </a:rPr>
              <a:t> </a:t>
            </a:r>
            <a:r>
              <a:rPr kumimoji="0" sz="1800" b="0" i="0" u="none" strike="noStrike" kern="0" cap="none" spc="130" normalizeH="0" baseline="0" noProof="0" dirty="0">
                <a:ln>
                  <a:noFill/>
                </a:ln>
                <a:solidFill>
                  <a:srgbClr val="FFFFFF"/>
                </a:solidFill>
                <a:effectLst/>
                <a:uLnTx/>
                <a:uFillTx/>
                <a:latin typeface="Century Gothic"/>
                <a:cs typeface="Century Gothic"/>
              </a:rPr>
              <a:t>just</a:t>
            </a:r>
            <a:r>
              <a:rPr kumimoji="0" sz="1800" b="0" i="0" u="none" strike="noStrike" kern="0" cap="none" spc="2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search</a:t>
            </a:r>
            <a:r>
              <a:rPr kumimoji="0" sz="1800" b="0" i="0" u="none" strike="noStrike" kern="0" cap="none" spc="25" normalizeH="0" baseline="0" noProof="0" dirty="0">
                <a:ln>
                  <a:noFill/>
                </a:ln>
                <a:solidFill>
                  <a:srgbClr val="FFFFFF"/>
                </a:solidFill>
                <a:effectLst/>
                <a:uLnTx/>
                <a:uFillTx/>
                <a:latin typeface="Century Gothic"/>
                <a:cs typeface="Century Gothic"/>
              </a:rPr>
              <a:t> </a:t>
            </a:r>
            <a:r>
              <a:rPr kumimoji="0" sz="1800" b="0" i="0" u="none" strike="noStrike" kern="0" cap="none" spc="55" normalizeH="0" baseline="0" noProof="0" dirty="0">
                <a:ln>
                  <a:noFill/>
                </a:ln>
                <a:solidFill>
                  <a:srgbClr val="FFFFFF"/>
                </a:solidFill>
                <a:effectLst/>
                <a:uLnTx/>
                <a:uFillTx/>
                <a:latin typeface="Century Gothic"/>
                <a:cs typeface="Century Gothic"/>
              </a:rPr>
              <a:t>“WUN4ALL”.</a:t>
            </a:r>
            <a:endParaRPr kumimoji="0" sz="1800" b="0" i="0" u="none" strike="noStrike" kern="0" cap="none" spc="0" normalizeH="0" baseline="0" noProof="0">
              <a:ln>
                <a:noFill/>
              </a:ln>
              <a:solidFill>
                <a:sysClr val="windowText" lastClr="000000"/>
              </a:solidFill>
              <a:effectLst/>
              <a:uLnTx/>
              <a:uFillTx/>
              <a:latin typeface="Century Gothic"/>
              <a:cs typeface="Century Gothic"/>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50" normalizeH="0" baseline="0" noProof="0" dirty="0">
                <a:ln>
                  <a:noFill/>
                </a:ln>
                <a:solidFill>
                  <a:srgbClr val="FFFFFF"/>
                </a:solidFill>
                <a:effectLst/>
                <a:uLnTx/>
                <a:uFillTx/>
                <a:latin typeface="Century Gothic"/>
                <a:cs typeface="Century Gothic"/>
              </a:rPr>
              <a:t>Or</a:t>
            </a:r>
            <a:r>
              <a:rPr kumimoji="0" sz="1800" b="0" i="0" u="none" strike="noStrike" kern="0" cap="none" spc="25" normalizeH="0" baseline="0" noProof="0" dirty="0">
                <a:ln>
                  <a:noFill/>
                </a:ln>
                <a:solidFill>
                  <a:srgbClr val="FFFFFF"/>
                </a:solidFill>
                <a:effectLst/>
                <a:uLnTx/>
                <a:uFillTx/>
                <a:latin typeface="Century Gothic"/>
                <a:cs typeface="Century Gothic"/>
              </a:rPr>
              <a:t> </a:t>
            </a:r>
            <a:r>
              <a:rPr kumimoji="0" sz="1800" b="0" i="0" u="none" strike="noStrike" kern="0" cap="none" spc="130" normalizeH="0" baseline="0" noProof="0" dirty="0">
                <a:ln>
                  <a:noFill/>
                </a:ln>
                <a:solidFill>
                  <a:srgbClr val="FFFFFF"/>
                </a:solidFill>
                <a:effectLst/>
                <a:uLnTx/>
                <a:uFillTx/>
                <a:latin typeface="Century Gothic"/>
                <a:cs typeface="Century Gothic"/>
              </a:rPr>
              <a:t>just</a:t>
            </a:r>
            <a:r>
              <a:rPr kumimoji="0" sz="1800" b="0" i="0" u="none" strike="noStrike" kern="0" cap="none" spc="1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click</a:t>
            </a:r>
            <a:r>
              <a:rPr kumimoji="0" sz="1800" b="0" i="0" u="none" strike="noStrike" kern="0" cap="none" spc="50" normalizeH="0" baseline="0" noProof="0" dirty="0">
                <a:ln>
                  <a:noFill/>
                </a:ln>
                <a:solidFill>
                  <a:srgbClr val="FFFFFF"/>
                </a:solidFill>
                <a:effectLst/>
                <a:uLnTx/>
                <a:uFillTx/>
                <a:latin typeface="Century Gothic"/>
                <a:cs typeface="Century Gothic"/>
              </a:rPr>
              <a:t> </a:t>
            </a:r>
            <a:r>
              <a:rPr kumimoji="0" sz="1800" b="0" i="0" u="none" strike="noStrike" kern="0" cap="none" spc="85" normalizeH="0" baseline="0" noProof="0" dirty="0">
                <a:ln>
                  <a:noFill/>
                </a:ln>
                <a:solidFill>
                  <a:srgbClr val="FFFFFF"/>
                </a:solidFill>
                <a:effectLst/>
                <a:uLnTx/>
                <a:uFillTx/>
                <a:latin typeface="Century Gothic"/>
                <a:cs typeface="Century Gothic"/>
              </a:rPr>
              <a:t>through</a:t>
            </a:r>
            <a:r>
              <a:rPr kumimoji="0" sz="1800" b="0" i="0" u="none" strike="noStrike" kern="0" cap="none" spc="-15" normalizeH="0" baseline="0" noProof="0" dirty="0">
                <a:ln>
                  <a:noFill/>
                </a:ln>
                <a:solidFill>
                  <a:srgbClr val="FFFFFF"/>
                </a:solidFill>
                <a:effectLst/>
                <a:uLnTx/>
                <a:uFillTx/>
                <a:latin typeface="Century Gothic"/>
                <a:cs typeface="Century Gothic"/>
              </a:rPr>
              <a:t> </a:t>
            </a:r>
            <a:r>
              <a:rPr kumimoji="0" sz="1800" b="0" i="0" u="none" strike="noStrike" kern="0" cap="none" spc="85" normalizeH="0" baseline="0" noProof="0" dirty="0">
                <a:ln>
                  <a:noFill/>
                </a:ln>
                <a:solidFill>
                  <a:srgbClr val="FFFFFF"/>
                </a:solidFill>
                <a:effectLst/>
                <a:uLnTx/>
                <a:uFillTx/>
                <a:latin typeface="Century Gothic"/>
                <a:cs typeface="Century Gothic"/>
              </a:rPr>
              <a:t>from</a:t>
            </a:r>
            <a:r>
              <a:rPr kumimoji="0" sz="1800" b="0" i="0" u="none" strike="noStrike" kern="0" cap="none" spc="20" normalizeH="0" baseline="0" noProof="0" dirty="0">
                <a:ln>
                  <a:noFill/>
                </a:ln>
                <a:solidFill>
                  <a:srgbClr val="FFFFFF"/>
                </a:solidFill>
                <a:effectLst/>
                <a:uLnTx/>
                <a:uFillTx/>
                <a:latin typeface="Century Gothic"/>
                <a:cs typeface="Century Gothic"/>
              </a:rPr>
              <a:t> </a:t>
            </a:r>
            <a:r>
              <a:rPr kumimoji="0" sz="1800" b="0" i="0" u="none" strike="noStrike" kern="0" cap="none" spc="50" normalizeH="0" baseline="0" noProof="0" dirty="0">
                <a:ln>
                  <a:noFill/>
                </a:ln>
                <a:solidFill>
                  <a:srgbClr val="FFFFFF"/>
                </a:solidFill>
                <a:effectLst/>
                <a:uLnTx/>
                <a:uFillTx/>
                <a:latin typeface="Century Gothic"/>
                <a:cs typeface="Century Gothic"/>
              </a:rPr>
              <a:t>the</a:t>
            </a:r>
            <a:r>
              <a:rPr kumimoji="0" sz="1800" b="0" i="0" u="none" strike="noStrike" kern="0" cap="none" spc="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website:</a:t>
            </a:r>
            <a:r>
              <a:rPr kumimoji="0" sz="1800" b="0" i="0" u="none" strike="noStrike" kern="0" cap="none" spc="45" normalizeH="0" baseline="0" noProof="0" dirty="0">
                <a:ln>
                  <a:noFill/>
                </a:ln>
                <a:solidFill>
                  <a:srgbClr val="FFFFFF"/>
                </a:solidFill>
                <a:effectLst/>
                <a:uLnTx/>
                <a:uFillTx/>
                <a:latin typeface="Century Gothic"/>
                <a:cs typeface="Century Gothic"/>
              </a:rPr>
              <a:t> </a:t>
            </a:r>
            <a:r>
              <a:rPr kumimoji="0" sz="1800" b="1" i="0" u="heavy" strike="noStrike" kern="0" cap="none" spc="180" normalizeH="0" baseline="0" noProof="0" dirty="0">
                <a:ln>
                  <a:noFill/>
                </a:ln>
                <a:solidFill>
                  <a:srgbClr val="FFFFFF"/>
                </a:solidFill>
                <a:effectLst/>
                <a:uLnTx/>
                <a:uFill>
                  <a:solidFill>
                    <a:srgbClr val="FFFFFF"/>
                  </a:solidFill>
                </a:uFill>
                <a:latin typeface="Calibri"/>
                <a:cs typeface="Calibri"/>
                <a:hlinkClick r:id="rId6"/>
              </a:rPr>
              <a:t>https://thewun.co.uk/news-blogs/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p:cNvSpPr txBox="1">
            <a:spLocks noGrp="1"/>
          </p:cNvSpPr>
          <p:nvPr>
            <p:ph type="title"/>
          </p:nvPr>
        </p:nvSpPr>
        <p:spPr>
          <a:xfrm>
            <a:off x="3935348" y="333477"/>
            <a:ext cx="4321810" cy="1530350"/>
          </a:xfrm>
          <a:prstGeom prst="rect">
            <a:avLst/>
          </a:prstGeom>
        </p:spPr>
        <p:txBody>
          <a:bodyPr vert="horz" wrap="square" lIns="0" tIns="114300" rIns="0" bIns="0" rtlCol="0">
            <a:spAutoFit/>
          </a:bodyPr>
          <a:lstStyle/>
          <a:p>
            <a:pPr algn="ctr">
              <a:lnSpc>
                <a:spcPct val="100000"/>
              </a:lnSpc>
              <a:spcBef>
                <a:spcPts val="900"/>
              </a:spcBef>
            </a:pPr>
            <a:r>
              <a:rPr lang="en-GB" sz="4000" spc="705" dirty="0">
                <a:latin typeface="Monserrat"/>
              </a:rPr>
              <a:t>WUN</a:t>
            </a:r>
            <a:r>
              <a:rPr lang="en-GB" sz="4000" spc="254" dirty="0">
                <a:latin typeface="Monserrat"/>
              </a:rPr>
              <a:t> </a:t>
            </a:r>
            <a:r>
              <a:rPr lang="en-GB" sz="4000" spc="535" dirty="0">
                <a:latin typeface="Monserrat"/>
              </a:rPr>
              <a:t>Podcasts</a:t>
            </a:r>
            <a:endParaRPr sz="4000" dirty="0">
              <a:latin typeface="Monserrat"/>
            </a:endParaRPr>
          </a:p>
          <a:p>
            <a:pPr marL="12700" marR="5080" algn="ctr">
              <a:lnSpc>
                <a:spcPct val="100000"/>
              </a:lnSpc>
              <a:spcBef>
                <a:spcPts val="484"/>
              </a:spcBef>
            </a:pPr>
            <a:r>
              <a:rPr sz="2400" b="0" spc="145" dirty="0">
                <a:latin typeface="Century Gothic"/>
                <a:cs typeface="Century Gothic"/>
              </a:rPr>
              <a:t>Listen</a:t>
            </a:r>
            <a:r>
              <a:rPr sz="2400" b="0" spc="-20" dirty="0">
                <a:latin typeface="Century Gothic"/>
                <a:cs typeface="Century Gothic"/>
              </a:rPr>
              <a:t> </a:t>
            </a:r>
            <a:r>
              <a:rPr sz="2400" b="0" dirty="0">
                <a:latin typeface="Century Gothic"/>
                <a:cs typeface="Century Gothic"/>
              </a:rPr>
              <a:t>to</a:t>
            </a:r>
            <a:r>
              <a:rPr sz="2400" b="0" spc="-15" dirty="0">
                <a:latin typeface="Century Gothic"/>
                <a:cs typeface="Century Gothic"/>
              </a:rPr>
              <a:t> </a:t>
            </a:r>
            <a:r>
              <a:rPr sz="2400" b="0" spc="95" dirty="0">
                <a:latin typeface="Century Gothic"/>
                <a:cs typeface="Century Gothic"/>
              </a:rPr>
              <a:t>our</a:t>
            </a:r>
            <a:r>
              <a:rPr sz="2400" b="0" spc="-25" dirty="0">
                <a:latin typeface="Century Gothic"/>
                <a:cs typeface="Century Gothic"/>
              </a:rPr>
              <a:t> </a:t>
            </a:r>
            <a:r>
              <a:rPr sz="2400" b="0" spc="60" dirty="0">
                <a:latin typeface="Century Gothic"/>
                <a:cs typeface="Century Gothic"/>
              </a:rPr>
              <a:t>latest</a:t>
            </a:r>
            <a:r>
              <a:rPr sz="2400" b="0" spc="5" dirty="0">
                <a:latin typeface="Century Gothic"/>
                <a:cs typeface="Century Gothic"/>
              </a:rPr>
              <a:t> </a:t>
            </a:r>
            <a:r>
              <a:rPr sz="2400" b="0" spc="-10" dirty="0">
                <a:latin typeface="Century Gothic"/>
                <a:cs typeface="Century Gothic"/>
              </a:rPr>
              <a:t>podcasts </a:t>
            </a:r>
            <a:r>
              <a:rPr sz="2400" b="0" dirty="0">
                <a:latin typeface="Century Gothic"/>
                <a:cs typeface="Century Gothic"/>
              </a:rPr>
              <a:t>More </a:t>
            </a:r>
            <a:r>
              <a:rPr sz="2400" b="0" spc="55" dirty="0">
                <a:latin typeface="Century Gothic"/>
                <a:cs typeface="Century Gothic"/>
              </a:rPr>
              <a:t>coming</a:t>
            </a:r>
            <a:r>
              <a:rPr sz="2400" b="0" spc="-5" dirty="0">
                <a:latin typeface="Century Gothic"/>
                <a:cs typeface="Century Gothic"/>
              </a:rPr>
              <a:t> </a:t>
            </a:r>
            <a:r>
              <a:rPr sz="2400" b="0" spc="55" dirty="0">
                <a:latin typeface="Century Gothic"/>
                <a:cs typeface="Century Gothic"/>
              </a:rPr>
              <a:t>soon</a:t>
            </a:r>
            <a:r>
              <a:rPr sz="2400" b="0" spc="-10" dirty="0">
                <a:latin typeface="Century Gothic"/>
                <a:cs typeface="Century Gothic"/>
              </a:rPr>
              <a:t> </a:t>
            </a:r>
            <a:r>
              <a:rPr sz="2400" b="0" spc="-50" dirty="0">
                <a:latin typeface="Century Gothic"/>
                <a:cs typeface="Century Gothic"/>
              </a:rPr>
              <a:t>!</a:t>
            </a:r>
            <a:endParaRPr sz="2400" dirty="0">
              <a:latin typeface="Century Gothic"/>
              <a:cs typeface="Century Gothic"/>
            </a:endParaRPr>
          </a:p>
        </p:txBody>
      </p:sp>
      <p:sp>
        <p:nvSpPr>
          <p:cNvPr id="15" name="TextBox 14">
            <a:extLst>
              <a:ext uri="{FF2B5EF4-FFF2-40B4-BE49-F238E27FC236}">
                <a16:creationId xmlns:a16="http://schemas.microsoft.com/office/drawing/2014/main" id="{CEF95439-75ED-CA84-5299-A3D4A6113F88}"/>
              </a:ext>
            </a:extLst>
          </p:cNvPr>
          <p:cNvSpPr txBox="1"/>
          <p:nvPr/>
        </p:nvSpPr>
        <p:spPr>
          <a:xfrm>
            <a:off x="6483927" y="2615153"/>
            <a:ext cx="4834136" cy="1815882"/>
          </a:xfrm>
          <a:prstGeom prst="rect">
            <a:avLst/>
          </a:prstGeom>
          <a:noFill/>
        </p:spPr>
        <p:txBody>
          <a:bodyPr wrap="square">
            <a:spAutoFit/>
          </a:bodyPr>
          <a:lstStyle/>
          <a:p>
            <a:pPr marL="0" marR="0" lvl="0" indent="0" algn="l" defTabSz="914400" eaLnBrk="1" fontAlgn="base"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Open Sans" panose="020B0606030504020204" pitchFamily="34" charset="0"/>
              </a:rPr>
              <a:t>Energy Markets with Lillian Philip talking to Kip Quiney, Senior Manager at EDF Energy</a:t>
            </a:r>
          </a:p>
          <a:p>
            <a:pPr marL="0" marR="0" lvl="0" indent="0" algn="l" defTabSz="914400" eaLnBrk="1" fontAlgn="base"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Open Sans" panose="020B0606030504020204" pitchFamily="34" charset="0"/>
            </a:endParaRPr>
          </a:p>
          <a:p>
            <a:pPr marL="0" marR="0" lvl="0" indent="0" algn="l" defTabSz="914400" eaLnBrk="1" fontAlgn="base"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Open Sans" panose="020B0606030504020204" pitchFamily="34" charset="0"/>
              </a:rPr>
              <a:t>In this episode WUN advocate Lillian Philip talks to Kip Quiney, Senior Manager at EDF Energy, discussing the UK commodity markets and how movements here change the prices on our energy bills.</a:t>
            </a:r>
          </a:p>
          <a:p>
            <a:pPr marL="0" marR="0" lvl="0" indent="0" algn="l" defTabSz="914400" eaLnBrk="1" fontAlgn="base"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Open Sans" panose="020B0606030504020204" pitchFamily="34" charset="0"/>
            </a:endParaRPr>
          </a:p>
        </p:txBody>
      </p:sp>
      <p:pic>
        <p:nvPicPr>
          <p:cNvPr id="21" name="Picture 20" descr="A person wearing glasses and smiling&#10;&#10;Description automatically generated">
            <a:extLst>
              <a:ext uri="{FF2B5EF4-FFF2-40B4-BE49-F238E27FC236}">
                <a16:creationId xmlns:a16="http://schemas.microsoft.com/office/drawing/2014/main" id="{E81B6720-6D77-C8B3-1E8E-6A55460AC834}"/>
              </a:ext>
            </a:extLst>
          </p:cNvPr>
          <p:cNvPicPr>
            <a:picLocks noChangeAspect="1"/>
          </p:cNvPicPr>
          <p:nvPr/>
        </p:nvPicPr>
        <p:blipFill>
          <a:blip r:embed="rId7" cstate="print">
            <a:extLst>
              <a:ext uri="{28A0092B-C50C-407E-A947-70E740481C1C}">
                <a14:useLocalDpi xmlns:a14="http://schemas.microsoft.com/office/drawing/2010/main" val="0"/>
              </a:ext>
            </a:extLst>
          </a:blip>
          <a:srcRect r="7287" b="18007"/>
          <a:stretch/>
        </p:blipFill>
        <p:spPr>
          <a:xfrm>
            <a:off x="10292480" y="1362012"/>
            <a:ext cx="1254719" cy="1220036"/>
          </a:xfrm>
          <a:prstGeom prst="rect">
            <a:avLst/>
          </a:prstGeom>
          <a:ln>
            <a:noFill/>
          </a:ln>
          <a:effectLst>
            <a:softEdge rad="112500"/>
          </a:effectLst>
        </p:spPr>
      </p:pic>
      <p:sp>
        <p:nvSpPr>
          <p:cNvPr id="16" name="TextBox 15">
            <a:extLst>
              <a:ext uri="{FF2B5EF4-FFF2-40B4-BE49-F238E27FC236}">
                <a16:creationId xmlns:a16="http://schemas.microsoft.com/office/drawing/2014/main" id="{0D154764-039E-50B5-7550-72E42B9EA684}"/>
              </a:ext>
            </a:extLst>
          </p:cNvPr>
          <p:cNvSpPr txBox="1"/>
          <p:nvPr/>
        </p:nvSpPr>
        <p:spPr>
          <a:xfrm>
            <a:off x="907737" y="2626625"/>
            <a:ext cx="5020771" cy="3170099"/>
          </a:xfrm>
          <a:prstGeom prst="rect">
            <a:avLst/>
          </a:prstGeom>
          <a:noFill/>
        </p:spPr>
        <p:txBody>
          <a:bodyPr wrap="square">
            <a:spAutoFit/>
          </a:bodyPr>
          <a:lstStyle/>
          <a:p>
            <a:pPr marL="0" marR="0" lvl="0" indent="0" algn="l" defTabSz="914400" eaLnBrk="1" fontAlgn="base"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Open Sans" panose="020B0606030504020204" pitchFamily="34" charset="0"/>
              </a:rPr>
              <a:t>Behind the Scenes with E.ON Winner at Women in Utilities Awards for Best Employer – Becky Percy, Diversity &amp; Inclusion Lead talking with WUN Advocate, Holly Beeston.</a:t>
            </a:r>
          </a:p>
          <a:p>
            <a:pPr marL="0" marR="0" lvl="0" indent="0" algn="l" defTabSz="914400" eaLnBrk="1" fontAlgn="base"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eaLnBrk="1" fontAlgn="base"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Becky has worked in the industry for over 20 years, with  experience in internal communication, engagement, digital, agency management, diverse talent development, and culture change. Over the last three years, as D&amp;I lead, created and delivered an insight-based strategy to improve engagement and experiences that put colleague voice and lived experiences at its heart.</a:t>
            </a:r>
          </a:p>
          <a:p>
            <a:pPr marL="0" marR="0" lvl="0" indent="0" algn="l" defTabSz="914400" eaLnBrk="1" fontAlgn="base"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Open Sans" panose="020B0606030504020204" pitchFamily="34" charset="0"/>
            </a:endParaRPr>
          </a:p>
          <a:p>
            <a:pPr marL="0" marR="0" lvl="0" indent="0" algn="l" defTabSz="914400" eaLnBrk="1" fontAlgn="base"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Open Sans" panose="020B0606030504020204" pitchFamily="34" charset="0"/>
            </a:endParaRPr>
          </a:p>
        </p:txBody>
      </p:sp>
      <p:pic>
        <p:nvPicPr>
          <p:cNvPr id="12" name="Picture 11" descr="A group of women posing for a photo&#10;&#10;Description automatically generated">
            <a:extLst>
              <a:ext uri="{FF2B5EF4-FFF2-40B4-BE49-F238E27FC236}">
                <a16:creationId xmlns:a16="http://schemas.microsoft.com/office/drawing/2014/main" id="{AE237A54-8C2A-C7AF-5133-D4A3675B4A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575" y="1292920"/>
            <a:ext cx="1983349" cy="1322233"/>
          </a:xfrm>
          <a:prstGeom prst="rect">
            <a:avLst/>
          </a:prstGeom>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4865152" y="1974553"/>
            <a:ext cx="6753102" cy="34778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Montserrat "/>
                <a:ea typeface="+mn-ea"/>
                <a:cs typeface="+mn-cs"/>
              </a:rPr>
              <a:t>New WUN Mentoring now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Montserrat "/>
                <a:ea typeface="+mn-ea"/>
                <a:cs typeface="+mn-cs"/>
              </a:rPr>
              <a:t>WUN offers mentoring to women at any stage of their career in the utilities sector.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ontserrat "/>
                <a:ea typeface="+mn-ea"/>
                <a:cs typeface="+mn-cs"/>
              </a:rPr>
              <a:t>We are hugely privileged to have over 100 fantastic experienced mentors within the WUN mentoring programme.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Montserrat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ontserrat "/>
                <a:ea typeface="+mn-ea"/>
                <a:cs typeface="+mn-cs"/>
              </a:rPr>
              <a:t>With growing numbers of Mentors and Mentees we are delighted with the community and support fostered within the mentoring programme.</a:t>
            </a:r>
          </a:p>
        </p:txBody>
      </p:sp>
      <p:sp>
        <p:nvSpPr>
          <p:cNvPr id="2" name="TextBox 1">
            <a:extLst>
              <a:ext uri="{FF2B5EF4-FFF2-40B4-BE49-F238E27FC236}">
                <a16:creationId xmlns:a16="http://schemas.microsoft.com/office/drawing/2014/main" id="{2377A8C3-91C3-44ED-8009-638A4B72FEBA}"/>
              </a:ext>
            </a:extLst>
          </p:cNvPr>
          <p:cNvSpPr txBox="1"/>
          <p:nvPr/>
        </p:nvSpPr>
        <p:spPr>
          <a:xfrm>
            <a:off x="1941694" y="5863897"/>
            <a:ext cx="79243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Montserrat "/>
                <a:ea typeface="+mn-ea"/>
                <a:cs typeface="Calibri"/>
              </a:rPr>
              <a:t>If you are interested in becoming a Mentor or Mentee, please visit our website: </a:t>
            </a:r>
            <a:r>
              <a:rPr kumimoji="0" lang="en-GB" sz="2000" b="1" i="0" u="none" strike="noStrike" kern="1200" cap="none" spc="0" normalizeH="0" baseline="0" noProof="0">
                <a:ln>
                  <a:noFill/>
                </a:ln>
                <a:solidFill>
                  <a:prstClr val="white"/>
                </a:solidFill>
                <a:effectLst/>
                <a:uLnTx/>
                <a:uFillTx/>
                <a:latin typeface="Montserrat "/>
                <a:ea typeface="+mn-ea"/>
                <a:cs typeface="Calibri"/>
              </a:rPr>
              <a:t>https://wun.onpld.com </a:t>
            </a:r>
          </a:p>
        </p:txBody>
      </p:sp>
      <p:sp>
        <p:nvSpPr>
          <p:cNvPr id="17" name="TextBox 16">
            <a:extLst>
              <a:ext uri="{FF2B5EF4-FFF2-40B4-BE49-F238E27FC236}">
                <a16:creationId xmlns:a16="http://schemas.microsoft.com/office/drawing/2014/main" id="{E09D29B4-36D2-4587-B42C-7D35666F6EDD}"/>
              </a:ext>
            </a:extLst>
          </p:cNvPr>
          <p:cNvSpPr txBox="1"/>
          <p:nvPr/>
        </p:nvSpPr>
        <p:spPr>
          <a:xfrm>
            <a:off x="3186421" y="199159"/>
            <a:ext cx="754013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Montserrat "/>
                <a:ea typeface="+mn-ea"/>
                <a:cs typeface="+mn-cs"/>
              </a:rPr>
              <a:t>Join the free WUN Mentoring Programme</a:t>
            </a:r>
            <a:endParaRPr kumimoji="0" lang="en-GB" sz="3200" b="1"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21" name="Picture 20" descr="Logo&#10;&#10;Description automatically generated">
            <a:extLst>
              <a:ext uri="{FF2B5EF4-FFF2-40B4-BE49-F238E27FC236}">
                <a16:creationId xmlns:a16="http://schemas.microsoft.com/office/drawing/2014/main" id="{35B5CBE5-CC3E-4C28-BAB8-92E183641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51" y="-235102"/>
            <a:ext cx="1790125" cy="1500658"/>
          </a:xfrm>
          <a:prstGeom prst="rect">
            <a:avLst/>
          </a:prstGeom>
        </p:spPr>
      </p:pic>
      <p:pic>
        <p:nvPicPr>
          <p:cNvPr id="5" name="Picture 4" descr="A group of women talking&#10;&#10;Description automatically generated with low confidence">
            <a:extLst>
              <a:ext uri="{FF2B5EF4-FFF2-40B4-BE49-F238E27FC236}">
                <a16:creationId xmlns:a16="http://schemas.microsoft.com/office/drawing/2014/main" id="{8FB78FFF-C4B1-3872-2388-6BC708205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73" y="1414713"/>
            <a:ext cx="4223084" cy="4223084"/>
          </a:xfrm>
          <a:prstGeom prst="rect">
            <a:avLst/>
          </a:prstGeom>
        </p:spPr>
      </p:pic>
    </p:spTree>
    <p:extLst>
      <p:ext uri="{BB962C8B-B14F-4D97-AF65-F5344CB8AC3E}">
        <p14:creationId xmlns:p14="http://schemas.microsoft.com/office/powerpoint/2010/main" val="3961161567"/>
      </p:ext>
    </p:extLst>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wall, person, indoor&#10;&#10;Description automatically generated">
            <a:extLst>
              <a:ext uri="{FF2B5EF4-FFF2-40B4-BE49-F238E27FC236}">
                <a16:creationId xmlns:a16="http://schemas.microsoft.com/office/drawing/2014/main" id="{FED6D4FD-3CC6-4009-8D4A-406BD1B90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Logo&#10;&#10;Description automatically generated">
            <a:extLst>
              <a:ext uri="{FF2B5EF4-FFF2-40B4-BE49-F238E27FC236}">
                <a16:creationId xmlns:a16="http://schemas.microsoft.com/office/drawing/2014/main" id="{24DD7689-8D33-4D68-B195-D91598ECF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2789" y="5087505"/>
            <a:ext cx="2603351" cy="2182384"/>
          </a:xfrm>
          <a:prstGeom prst="rect">
            <a:avLst/>
          </a:prstGeom>
        </p:spPr>
      </p:pic>
      <p:sp>
        <p:nvSpPr>
          <p:cNvPr id="6" name="TextBox 5">
            <a:extLst>
              <a:ext uri="{FF2B5EF4-FFF2-40B4-BE49-F238E27FC236}">
                <a16:creationId xmlns:a16="http://schemas.microsoft.com/office/drawing/2014/main" id="{7DE4E0A4-AD2C-4934-A084-6D3B5A6F8541}"/>
              </a:ext>
            </a:extLst>
          </p:cNvPr>
          <p:cNvSpPr txBox="1"/>
          <p:nvPr/>
        </p:nvSpPr>
        <p:spPr>
          <a:xfrm>
            <a:off x="1459454" y="1624608"/>
            <a:ext cx="9273092"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Don’t forget to join the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to receive the next  WUN newsletter </a:t>
            </a:r>
          </a:p>
        </p:txBody>
      </p:sp>
      <p:sp>
        <p:nvSpPr>
          <p:cNvPr id="7" name="TextBox 6">
            <a:extLst>
              <a:ext uri="{FF2B5EF4-FFF2-40B4-BE49-F238E27FC236}">
                <a16:creationId xmlns:a16="http://schemas.microsoft.com/office/drawing/2014/main" id="{D1293841-DE3F-4A7A-8FD4-EDF069A54AB2}"/>
              </a:ext>
            </a:extLst>
          </p:cNvPr>
          <p:cNvSpPr txBox="1"/>
          <p:nvPr/>
        </p:nvSpPr>
        <p:spPr>
          <a:xfrm>
            <a:off x="3627891" y="5655477"/>
            <a:ext cx="49362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a:ln>
                  <a:noFill/>
                </a:ln>
                <a:solidFill>
                  <a:prstClr val="white"/>
                </a:solidFill>
                <a:effectLst/>
                <a:uLnTx/>
                <a:uFillTx/>
                <a:latin typeface="Calibri" panose="020F0502020204030204"/>
                <a:ea typeface="+mn-ea"/>
                <a:cs typeface="+mn-cs"/>
              </a:rPr>
              <a:t>https://thewun.co.uk/join-wun</a:t>
            </a: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832958165"/>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359013" y="260078"/>
            <a:ext cx="8474038" cy="13234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Today’s Speaker Kathryn Bishop, CBE.</a:t>
            </a:r>
            <a:endPar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 </a:t>
            </a:r>
          </a:p>
        </p:txBody>
      </p:sp>
      <p:sp>
        <p:nvSpPr>
          <p:cNvPr id="5" name="TextBox 4">
            <a:extLst>
              <a:ext uri="{FF2B5EF4-FFF2-40B4-BE49-F238E27FC236}">
                <a16:creationId xmlns:a16="http://schemas.microsoft.com/office/drawing/2014/main" id="{2E12F0D3-BC71-48CC-95B4-2FBE7F62A245}"/>
              </a:ext>
            </a:extLst>
          </p:cNvPr>
          <p:cNvSpPr txBox="1"/>
          <p:nvPr/>
        </p:nvSpPr>
        <p:spPr>
          <a:xfrm>
            <a:off x="184154" y="1106464"/>
            <a:ext cx="12094830"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Monserra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Monserrat"/>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white"/>
                </a:solidFill>
                <a:effectLst/>
                <a:uLnTx/>
                <a:uFillTx/>
                <a:latin typeface="Calibri" panose="020F0502020204030204"/>
                <a:ea typeface="+mn-ea"/>
                <a:cs typeface="+mn-cs"/>
              </a:rPr>
              <a:t>https://thewun.co.uk/</a:t>
            </a:r>
          </a:p>
        </p:txBody>
      </p:sp>
      <p:pic>
        <p:nvPicPr>
          <p:cNvPr id="3" name="Picture 2">
            <a:extLst>
              <a:ext uri="{FF2B5EF4-FFF2-40B4-BE49-F238E27FC236}">
                <a16:creationId xmlns:a16="http://schemas.microsoft.com/office/drawing/2014/main" id="{7FEACD4B-AD01-0FAC-4650-00B1112A836E}"/>
              </a:ext>
            </a:extLst>
          </p:cNvPr>
          <p:cNvPicPr>
            <a:picLocks noChangeAspect="1"/>
          </p:cNvPicPr>
          <p:nvPr/>
        </p:nvPicPr>
        <p:blipFill>
          <a:blip r:embed="rId3"/>
          <a:stretch>
            <a:fillRect/>
          </a:stretch>
        </p:blipFill>
        <p:spPr>
          <a:xfrm>
            <a:off x="9865895" y="5827557"/>
            <a:ext cx="2326105" cy="1030443"/>
          </a:xfrm>
          <a:prstGeom prst="rect">
            <a:avLst/>
          </a:prstGeom>
        </p:spPr>
      </p:pic>
      <p:sp>
        <p:nvSpPr>
          <p:cNvPr id="4" name="TextBox 3">
            <a:extLst>
              <a:ext uri="{FF2B5EF4-FFF2-40B4-BE49-F238E27FC236}">
                <a16:creationId xmlns:a16="http://schemas.microsoft.com/office/drawing/2014/main" id="{7ABB756E-A299-6A8E-DAA1-475E4D889558}"/>
              </a:ext>
            </a:extLst>
          </p:cNvPr>
          <p:cNvSpPr txBox="1"/>
          <p:nvPr/>
        </p:nvSpPr>
        <p:spPr>
          <a:xfrm>
            <a:off x="408731" y="1781218"/>
            <a:ext cx="10620216" cy="3970318"/>
          </a:xfrm>
          <a:prstGeom prst="rect">
            <a:avLst/>
          </a:prstGeom>
          <a:noFill/>
        </p:spPr>
        <p:txBody>
          <a:bodyPr wrap="square">
            <a:spAutoFit/>
          </a:bodyPr>
          <a:lstStyle/>
          <a:p>
            <a:pPr algn="l"/>
            <a:r>
              <a:rPr lang="en-US" b="0" i="0" dirty="0">
                <a:solidFill>
                  <a:schemeClr val="bg1"/>
                </a:solidFill>
                <a:effectLst/>
                <a:latin typeface="Open Sans" panose="020B0606030504020204" pitchFamily="34" charset="0"/>
              </a:rPr>
              <a:t>Kathryn Bishop combines teaching at Oxford’s Saïd Business School, with the practical </a:t>
            </a:r>
          </a:p>
          <a:p>
            <a:pPr algn="l"/>
            <a:r>
              <a:rPr lang="en-US" b="0" i="0" dirty="0">
                <a:solidFill>
                  <a:schemeClr val="bg1"/>
                </a:solidFill>
                <a:effectLst/>
                <a:latin typeface="Open Sans" panose="020B0606030504020204" pitchFamily="34" charset="0"/>
              </a:rPr>
              <a:t>experience of leadership roles in the private, public and voluntary sectors.</a:t>
            </a:r>
            <a:br>
              <a:rPr lang="en-US" b="0" i="0" dirty="0">
                <a:solidFill>
                  <a:schemeClr val="bg1"/>
                </a:solidFill>
                <a:effectLst/>
                <a:latin typeface="Open Sans" panose="020B0606030504020204" pitchFamily="34" charset="0"/>
              </a:rPr>
            </a:br>
            <a:endParaRPr lang="en-US" b="0" i="0" dirty="0">
              <a:solidFill>
                <a:schemeClr val="bg1"/>
              </a:solidFill>
              <a:effectLst/>
              <a:latin typeface="Open Sans" panose="020B0606030504020204" pitchFamily="34" charset="0"/>
            </a:endParaRPr>
          </a:p>
          <a:p>
            <a:pPr algn="l"/>
            <a:r>
              <a:rPr lang="en-US" b="0" i="0" dirty="0">
                <a:solidFill>
                  <a:schemeClr val="bg1"/>
                </a:solidFill>
                <a:effectLst/>
                <a:latin typeface="Open Sans" panose="020B0606030504020204" pitchFamily="34" charset="0"/>
              </a:rPr>
              <a:t>She served as the first Chair of the Welsh Revenue Authority, Britain’s newest tax authority, and was awarded a CBE in June 2021 for services to diversity and public administration. She is the Chairman of the Dean Close Foundation and a non-executive on the board of DAC Beachcroft, an international law firm.</a:t>
            </a:r>
          </a:p>
          <a:p>
            <a:pPr algn="l"/>
            <a:endParaRPr lang="en-US" b="0" i="0" dirty="0">
              <a:solidFill>
                <a:schemeClr val="bg1"/>
              </a:solidFill>
              <a:effectLst/>
              <a:latin typeface="Open Sans" panose="020B0606030504020204" pitchFamily="34" charset="0"/>
            </a:endParaRPr>
          </a:p>
          <a:p>
            <a:pPr algn="l"/>
            <a:r>
              <a:rPr lang="en-US" b="0" i="0" dirty="0">
                <a:solidFill>
                  <a:schemeClr val="bg1"/>
                </a:solidFill>
                <a:effectLst/>
                <a:latin typeface="Open Sans" panose="020B0606030504020204" pitchFamily="34" charset="0"/>
              </a:rPr>
              <a:t>She has spent the last decade working to help individuals – both men and women - build successful working lives, and has poured everything she has learnt into her first book, Make Your Own Map: Career Success Strategy for Women. The book focuses on women’s working lives but contains useful insights for everyone. Her second book – on the importance of conversations round the boardroom table – was published in October 2023 and is called “Board Talk: 18 crucial conversations that count inside and outside the boardroom.”</a:t>
            </a:r>
          </a:p>
        </p:txBody>
      </p:sp>
      <p:pic>
        <p:nvPicPr>
          <p:cNvPr id="8" name="Picture 7" descr="A person wearing a necklace and a black jacket&#10;&#10;Description automatically generated">
            <a:extLst>
              <a:ext uri="{FF2B5EF4-FFF2-40B4-BE49-F238E27FC236}">
                <a16:creationId xmlns:a16="http://schemas.microsoft.com/office/drawing/2014/main" id="{EC6BA300-20F4-6129-F28E-9512F0F27FAD}"/>
              </a:ext>
            </a:extLst>
          </p:cNvPr>
          <p:cNvPicPr>
            <a:picLocks noChangeAspect="1"/>
          </p:cNvPicPr>
          <p:nvPr/>
        </p:nvPicPr>
        <p:blipFill>
          <a:blip r:embed="rId4"/>
          <a:stretch>
            <a:fillRect/>
          </a:stretch>
        </p:blipFill>
        <p:spPr>
          <a:xfrm>
            <a:off x="10668000" y="0"/>
            <a:ext cx="1524000" cy="2286894"/>
          </a:xfrm>
          <a:prstGeom prst="rect">
            <a:avLst/>
          </a:prstGeom>
        </p:spPr>
      </p:pic>
    </p:spTree>
    <p:extLst>
      <p:ext uri="{BB962C8B-B14F-4D97-AF65-F5344CB8AC3E}">
        <p14:creationId xmlns:p14="http://schemas.microsoft.com/office/powerpoint/2010/main" val="2729792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Mapping Your Career</a:t>
            </a:r>
          </a:p>
        </p:txBody>
      </p:sp>
      <p:sp>
        <p:nvSpPr>
          <p:cNvPr id="5" name="Subtitle 4"/>
          <p:cNvSpPr>
            <a:spLocks noGrp="1"/>
          </p:cNvSpPr>
          <p:nvPr>
            <p:ph type="subTitle" idx="1"/>
          </p:nvPr>
        </p:nvSpPr>
        <p:spPr/>
        <p:txBody>
          <a:bodyPr/>
          <a:lstStyle/>
          <a:p>
            <a:r>
              <a:rPr lang="en-GB" sz="2800" dirty="0"/>
              <a:t>WUN – </a:t>
            </a:r>
            <a:r>
              <a:rPr lang="en-GB" sz="2800" dirty="0" err="1"/>
              <a:t>Womens</a:t>
            </a:r>
            <a:r>
              <a:rPr lang="en-GB" sz="2800" dirty="0"/>
              <a:t> Utilities network</a:t>
            </a:r>
          </a:p>
          <a:p>
            <a:endParaRPr lang="en-GB" dirty="0"/>
          </a:p>
        </p:txBody>
      </p:sp>
    </p:spTree>
    <p:extLst>
      <p:ext uri="{BB962C8B-B14F-4D97-AF65-F5344CB8AC3E}">
        <p14:creationId xmlns:p14="http://schemas.microsoft.com/office/powerpoint/2010/main" val="37753643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0</TotalTime>
  <Words>1932</Words>
  <Application>Microsoft Office PowerPoint</Application>
  <PresentationFormat>Widescreen</PresentationFormat>
  <Paragraphs>234</Paragraphs>
  <Slides>46</Slides>
  <Notes>40</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46</vt:i4>
      </vt:variant>
    </vt:vector>
  </HeadingPairs>
  <TitlesOfParts>
    <vt:vector size="63" baseType="lpstr">
      <vt:lpstr>Aptos</vt:lpstr>
      <vt:lpstr>Arial</vt:lpstr>
      <vt:lpstr>Calibri</vt:lpstr>
      <vt:lpstr>Calibri Light</vt:lpstr>
      <vt:lpstr>Century Gothic</vt:lpstr>
      <vt:lpstr>Georgia</vt:lpstr>
      <vt:lpstr>Helvetica Neue</vt:lpstr>
      <vt:lpstr>Monserrat</vt:lpstr>
      <vt:lpstr>Montserrat</vt:lpstr>
      <vt:lpstr>Montserrat </vt:lpstr>
      <vt:lpstr>Open Sans</vt:lpstr>
      <vt:lpstr>Times New Roman</vt:lpstr>
      <vt:lpstr>Tw Cen MT</vt:lpstr>
      <vt:lpstr>Wingdings</vt:lpstr>
      <vt:lpstr>Circuit</vt:lpstr>
      <vt:lpstr>1_Office Theme</vt:lpstr>
      <vt:lpstr>Office Theme</vt:lpstr>
      <vt:lpstr>PowerPoint Presentation</vt:lpstr>
      <vt:lpstr>PowerPoint Presentation</vt:lpstr>
      <vt:lpstr>PowerPoint Presentation</vt:lpstr>
      <vt:lpstr>PowerPoint Presentation</vt:lpstr>
      <vt:lpstr>WUN Podcasts Listen to our latest podcasts More coming soon !</vt:lpstr>
      <vt:lpstr>PowerPoint Presentation</vt:lpstr>
      <vt:lpstr>PowerPoint Presentation</vt:lpstr>
      <vt:lpstr>PowerPoint Presentation</vt:lpstr>
      <vt:lpstr>Mapping Your Career</vt:lpstr>
      <vt:lpstr>PowerPoint Presentation</vt:lpstr>
      <vt:lpstr>PowerPoint Presentation</vt:lpstr>
      <vt:lpstr>PowerPoint Presentation</vt:lpstr>
      <vt:lpstr>      </vt:lpstr>
      <vt:lpstr>PowerPoint Presentation</vt:lpstr>
      <vt:lpstr>self-acceptance:  “…processes by which female CEOs came to recognize and accept their own leadership potential, and cope with their own and others’ expectations about their priorities on work and family. Overcoming confidence barriers emerged as key, alongside learning to cope with career and family challenges as they were taking on greater responsibilities…” </vt:lpstr>
      <vt:lpstr>PowerPoint Presentation</vt:lpstr>
      <vt:lpstr>self-development:  “…Supporting the long game not only offers women the time and space to accept their potential as leaders, but also develop the requisite skills. Without access to formal development programs - due to lack of self-promotion or sponsorship - much of this development remains incumbent upon women. Hence, we discuss their self-development – in preparation for and on the job…”    </vt:lpstr>
      <vt:lpstr>PowerPoint Presentation</vt:lpstr>
      <vt:lpstr>self-management:   “… With “more and more pressure on CEOs to be more truthful and more genuine”, a recurring self-management theme was how they seek to be authentic and focused on their purpose. …For women, their multiple life and work roles and identities mean they may be drawn to behave in ways that contradict each other and finding a balance can be challenging …” </vt:lpstr>
      <vt:lpstr>The proposition</vt:lpstr>
      <vt:lpstr>Using the lessons from corporate strategy on ourselves:</vt:lpstr>
      <vt:lpstr>Three stages of organizational strategy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Journey Map</vt:lpstr>
      <vt:lpstr>Your Journey Map – a new 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Bishop</dc:creator>
  <cp:lastModifiedBy>Karen Anderson</cp:lastModifiedBy>
  <cp:revision>54</cp:revision>
  <dcterms:created xsi:type="dcterms:W3CDTF">2021-02-07T17:39:36Z</dcterms:created>
  <dcterms:modified xsi:type="dcterms:W3CDTF">2024-09-19T10:00:49Z</dcterms:modified>
</cp:coreProperties>
</file>