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7"/>
  </p:notesMasterIdLst>
  <p:sldIdLst>
    <p:sldId id="370" r:id="rId5"/>
    <p:sldId id="355" r:id="rId6"/>
    <p:sldId id="2146847758" r:id="rId7"/>
    <p:sldId id="359" r:id="rId8"/>
    <p:sldId id="367" r:id="rId9"/>
    <p:sldId id="357" r:id="rId10"/>
    <p:sldId id="2146847756" r:id="rId11"/>
    <p:sldId id="2146847757" r:id="rId12"/>
    <p:sldId id="2146847761" r:id="rId13"/>
    <p:sldId id="2146847760" r:id="rId14"/>
    <p:sldId id="281" r:id="rId15"/>
    <p:sldId id="35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B6C936-967B-3788-7470-135D63BF554C}" name="Helen Rints" initials="HR" userId="c5335ef8f2ee848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D7AA"/>
    <a:srgbClr val="9900CC"/>
    <a:srgbClr val="9B2D1F"/>
    <a:srgbClr val="610402"/>
    <a:srgbClr val="018CA9"/>
    <a:srgbClr val="555759"/>
    <a:srgbClr val="D34817"/>
    <a:srgbClr val="EEECE1"/>
    <a:srgbClr val="344B97"/>
    <a:srgbClr val="A05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79D7F4-10E6-44C6-9B38-E399E685403E}" v="201" dt="2023-07-04T11:06:58.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83436" autoAdjust="0"/>
  </p:normalViewPr>
  <p:slideViewPr>
    <p:cSldViewPr snapToGrid="0">
      <p:cViewPr varScale="1">
        <p:scale>
          <a:sx n="53" d="100"/>
          <a:sy n="53" d="100"/>
        </p:scale>
        <p:origin x="9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userId="15378c0e-2a59-4d55-83ff-f19081eb8cc0" providerId="ADAL" clId="{6D79D7F4-10E6-44C6-9B38-E399E685403E}"/>
    <pc:docChg chg="undo custSel addSld delSld modSld">
      <pc:chgData name="Lisa" userId="15378c0e-2a59-4d55-83ff-f19081eb8cc0" providerId="ADAL" clId="{6D79D7F4-10E6-44C6-9B38-E399E685403E}" dt="2023-07-04T11:08:10.804" v="1608" actId="20577"/>
      <pc:docMkLst>
        <pc:docMk/>
      </pc:docMkLst>
      <pc:sldChg chg="modSp mod setBg">
        <pc:chgData name="Lisa" userId="15378c0e-2a59-4d55-83ff-f19081eb8cc0" providerId="ADAL" clId="{6D79D7F4-10E6-44C6-9B38-E399E685403E}" dt="2023-07-04T11:07:42.168" v="1585" actId="14100"/>
        <pc:sldMkLst>
          <pc:docMk/>
          <pc:sldMk cId="3910693065" sldId="281"/>
        </pc:sldMkLst>
        <pc:spChg chg="mod">
          <ac:chgData name="Lisa" userId="15378c0e-2a59-4d55-83ff-f19081eb8cc0" providerId="ADAL" clId="{6D79D7F4-10E6-44C6-9B38-E399E685403E}" dt="2023-07-04T11:06:39.038" v="1554" actId="255"/>
          <ac:spMkLst>
            <pc:docMk/>
            <pc:sldMk cId="3910693065" sldId="281"/>
            <ac:spMk id="5" creationId="{244B82DF-EB52-4225-B77A-66373AAAA0F7}"/>
          </ac:spMkLst>
        </pc:spChg>
        <pc:spChg chg="mod">
          <ac:chgData name="Lisa" userId="15378c0e-2a59-4d55-83ff-f19081eb8cc0" providerId="ADAL" clId="{6D79D7F4-10E6-44C6-9B38-E399E685403E}" dt="2023-07-04T11:04:47.355" v="1506" actId="1076"/>
          <ac:spMkLst>
            <pc:docMk/>
            <pc:sldMk cId="3910693065" sldId="281"/>
            <ac:spMk id="8" creationId="{6C60D9A3-0E3A-4407-8F5B-9F9F75D8A8F0}"/>
          </ac:spMkLst>
        </pc:spChg>
        <pc:picChg chg="mod modCrop">
          <ac:chgData name="Lisa" userId="15378c0e-2a59-4d55-83ff-f19081eb8cc0" providerId="ADAL" clId="{6D79D7F4-10E6-44C6-9B38-E399E685403E}" dt="2023-07-04T11:07:30.403" v="1582" actId="1076"/>
          <ac:picMkLst>
            <pc:docMk/>
            <pc:sldMk cId="3910693065" sldId="281"/>
            <ac:picMk id="2" creationId="{F3C634A0-C75D-4530-92F3-6D213B113B3C}"/>
          </ac:picMkLst>
        </pc:picChg>
        <pc:picChg chg="mod">
          <ac:chgData name="Lisa" userId="15378c0e-2a59-4d55-83ff-f19081eb8cc0" providerId="ADAL" clId="{6D79D7F4-10E6-44C6-9B38-E399E685403E}" dt="2023-07-04T11:07:42.168" v="1585" actId="14100"/>
          <ac:picMkLst>
            <pc:docMk/>
            <pc:sldMk cId="3910693065" sldId="281"/>
            <ac:picMk id="4" creationId="{002B6F09-55F2-5FAA-78F6-8BAC5958C52D}"/>
          </ac:picMkLst>
        </pc:picChg>
        <pc:picChg chg="mod">
          <ac:chgData name="Lisa" userId="15378c0e-2a59-4d55-83ff-f19081eb8cc0" providerId="ADAL" clId="{6D79D7F4-10E6-44C6-9B38-E399E685403E}" dt="2023-07-04T11:07:28.566" v="1581" actId="1076"/>
          <ac:picMkLst>
            <pc:docMk/>
            <pc:sldMk cId="3910693065" sldId="281"/>
            <ac:picMk id="6" creationId="{706A6C85-2456-48B4-A88C-6B4D9B2FA381}"/>
          </ac:picMkLst>
        </pc:picChg>
        <pc:picChg chg="mod">
          <ac:chgData name="Lisa" userId="15378c0e-2a59-4d55-83ff-f19081eb8cc0" providerId="ADAL" clId="{6D79D7F4-10E6-44C6-9B38-E399E685403E}" dt="2023-07-04T11:07:34.689" v="1583" actId="1076"/>
          <ac:picMkLst>
            <pc:docMk/>
            <pc:sldMk cId="3910693065" sldId="281"/>
            <ac:picMk id="9" creationId="{FBEC9A99-1A70-40BF-859D-24C0413CD8E6}"/>
          </ac:picMkLst>
        </pc:picChg>
      </pc:sldChg>
      <pc:sldChg chg="del">
        <pc:chgData name="Lisa" userId="15378c0e-2a59-4d55-83ff-f19081eb8cc0" providerId="ADAL" clId="{6D79D7F4-10E6-44C6-9B38-E399E685403E}" dt="2023-07-03T13:23:00.899" v="468" actId="2696"/>
        <pc:sldMkLst>
          <pc:docMk/>
          <pc:sldMk cId="517918987" sldId="335"/>
        </pc:sldMkLst>
      </pc:sldChg>
      <pc:sldChg chg="addSp modSp mod">
        <pc:chgData name="Lisa" userId="15378c0e-2a59-4d55-83ff-f19081eb8cc0" providerId="ADAL" clId="{6D79D7F4-10E6-44C6-9B38-E399E685403E}" dt="2023-07-04T11:08:10.804" v="1608" actId="20577"/>
        <pc:sldMkLst>
          <pc:docMk/>
          <pc:sldMk cId="1012534576" sldId="351"/>
        </pc:sldMkLst>
        <pc:spChg chg="mod">
          <ac:chgData name="Lisa" userId="15378c0e-2a59-4d55-83ff-f19081eb8cc0" providerId="ADAL" clId="{6D79D7F4-10E6-44C6-9B38-E399E685403E}" dt="2023-07-03T13:45:09.949" v="1070" actId="1076"/>
          <ac:spMkLst>
            <pc:docMk/>
            <pc:sldMk cId="1012534576" sldId="351"/>
            <ac:spMk id="6" creationId="{299A1E85-9F76-4E0A-91C1-88AE3937512B}"/>
          </ac:spMkLst>
        </pc:spChg>
        <pc:spChg chg="mod">
          <ac:chgData name="Lisa" userId="15378c0e-2a59-4d55-83ff-f19081eb8cc0" providerId="ADAL" clId="{6D79D7F4-10E6-44C6-9B38-E399E685403E}" dt="2023-07-04T11:08:10.804" v="1608" actId="20577"/>
          <ac:spMkLst>
            <pc:docMk/>
            <pc:sldMk cId="1012534576" sldId="351"/>
            <ac:spMk id="10" creationId="{10469E88-3F7E-4078-B44D-BC0B84D26183}"/>
          </ac:spMkLst>
        </pc:spChg>
        <pc:picChg chg="add mod">
          <ac:chgData name="Lisa" userId="15378c0e-2a59-4d55-83ff-f19081eb8cc0" providerId="ADAL" clId="{6D79D7F4-10E6-44C6-9B38-E399E685403E}" dt="2023-07-03T13:51:39.599" v="1140" actId="1076"/>
          <ac:picMkLst>
            <pc:docMk/>
            <pc:sldMk cId="1012534576" sldId="351"/>
            <ac:picMk id="2" creationId="{DDA117D4-3E67-9942-CC53-DA069CEDE8B1}"/>
          </ac:picMkLst>
        </pc:picChg>
        <pc:picChg chg="mod">
          <ac:chgData name="Lisa" userId="15378c0e-2a59-4d55-83ff-f19081eb8cc0" providerId="ADAL" clId="{6D79D7F4-10E6-44C6-9B38-E399E685403E}" dt="2023-07-03T13:45:03.613" v="1069" actId="1076"/>
          <ac:picMkLst>
            <pc:docMk/>
            <pc:sldMk cId="1012534576" sldId="351"/>
            <ac:picMk id="4" creationId="{5C79B141-1046-900B-1715-406CDDECFCC7}"/>
          </ac:picMkLst>
        </pc:picChg>
      </pc:sldChg>
      <pc:sldChg chg="addSp delSp modSp mod">
        <pc:chgData name="Lisa" userId="15378c0e-2a59-4d55-83ff-f19081eb8cc0" providerId="ADAL" clId="{6D79D7F4-10E6-44C6-9B38-E399E685403E}" dt="2023-07-04T10:59:04.669" v="1356" actId="113"/>
        <pc:sldMkLst>
          <pc:docMk/>
          <pc:sldMk cId="2729792651" sldId="355"/>
        </pc:sldMkLst>
        <pc:spChg chg="mod">
          <ac:chgData name="Lisa" userId="15378c0e-2a59-4d55-83ff-f19081eb8cc0" providerId="ADAL" clId="{6D79D7F4-10E6-44C6-9B38-E399E685403E}" dt="2023-07-04T10:59:04.669" v="1356" actId="113"/>
          <ac:spMkLst>
            <pc:docMk/>
            <pc:sldMk cId="2729792651" sldId="355"/>
            <ac:spMk id="5" creationId="{2E12F0D3-BC71-48CC-95B4-2FBE7F62A245}"/>
          </ac:spMkLst>
        </pc:spChg>
        <pc:spChg chg="mod">
          <ac:chgData name="Lisa" userId="15378c0e-2a59-4d55-83ff-f19081eb8cc0" providerId="ADAL" clId="{6D79D7F4-10E6-44C6-9B38-E399E685403E}" dt="2023-07-03T13:20:26.262" v="437" actId="1076"/>
          <ac:spMkLst>
            <pc:docMk/>
            <pc:sldMk cId="2729792651" sldId="355"/>
            <ac:spMk id="6" creationId="{72955E22-A1C8-4DDB-8A11-7EEB2C52B9B9}"/>
          </ac:spMkLst>
        </pc:spChg>
        <pc:spChg chg="mod">
          <ac:chgData name="Lisa" userId="15378c0e-2a59-4d55-83ff-f19081eb8cc0" providerId="ADAL" clId="{6D79D7F4-10E6-44C6-9B38-E399E685403E}" dt="2023-07-03T13:25:52.277" v="471" actId="2711"/>
          <ac:spMkLst>
            <pc:docMk/>
            <pc:sldMk cId="2729792651" sldId="355"/>
            <ac:spMk id="15" creationId="{8A19B82E-A900-477F-AAD0-480018F61908}"/>
          </ac:spMkLst>
        </pc:spChg>
        <pc:picChg chg="add del mod">
          <ac:chgData name="Lisa" userId="15378c0e-2a59-4d55-83ff-f19081eb8cc0" providerId="ADAL" clId="{6D79D7F4-10E6-44C6-9B38-E399E685403E}" dt="2023-07-03T13:47:10.078" v="1083" actId="478"/>
          <ac:picMkLst>
            <pc:docMk/>
            <pc:sldMk cId="2729792651" sldId="355"/>
            <ac:picMk id="2" creationId="{4135A528-5DD8-DF20-6986-0E6960C386CA}"/>
          </ac:picMkLst>
        </pc:picChg>
        <pc:picChg chg="mod">
          <ac:chgData name="Lisa" userId="15378c0e-2a59-4d55-83ff-f19081eb8cc0" providerId="ADAL" clId="{6D79D7F4-10E6-44C6-9B38-E399E685403E}" dt="2023-07-03T13:55:01.406" v="1340" actId="14100"/>
          <ac:picMkLst>
            <pc:docMk/>
            <pc:sldMk cId="2729792651" sldId="355"/>
            <ac:picMk id="3" creationId="{38AC582D-6C8F-0CCC-30B2-AE324727E8EB}"/>
          </ac:picMkLst>
        </pc:picChg>
        <pc:picChg chg="add mod">
          <ac:chgData name="Lisa" userId="15378c0e-2a59-4d55-83ff-f19081eb8cc0" providerId="ADAL" clId="{6D79D7F4-10E6-44C6-9B38-E399E685403E}" dt="2023-07-03T13:47:16.293" v="1085" actId="1076"/>
          <ac:picMkLst>
            <pc:docMk/>
            <pc:sldMk cId="2729792651" sldId="355"/>
            <ac:picMk id="4" creationId="{567239F9-F61E-3387-A9E4-78DC8CDE15F9}"/>
          </ac:picMkLst>
        </pc:picChg>
        <pc:picChg chg="del">
          <ac:chgData name="Lisa" userId="15378c0e-2a59-4d55-83ff-f19081eb8cc0" providerId="ADAL" clId="{6D79D7F4-10E6-44C6-9B38-E399E685403E}" dt="2023-07-03T13:19:32.617" v="431" actId="478"/>
          <ac:picMkLst>
            <pc:docMk/>
            <pc:sldMk cId="2729792651" sldId="355"/>
            <ac:picMk id="8" creationId="{82C8F82B-A111-5B0B-A06D-97AB4A72411A}"/>
          </ac:picMkLst>
        </pc:picChg>
      </pc:sldChg>
      <pc:sldChg chg="addSp modSp mod">
        <pc:chgData name="Lisa" userId="15378c0e-2a59-4d55-83ff-f19081eb8cc0" providerId="ADAL" clId="{6D79D7F4-10E6-44C6-9B38-E399E685403E}" dt="2023-07-03T13:52:31.006" v="1150" actId="1076"/>
        <pc:sldMkLst>
          <pc:docMk/>
          <pc:sldMk cId="769419033" sldId="357"/>
        </pc:sldMkLst>
        <pc:spChg chg="mod">
          <ac:chgData name="Lisa" userId="15378c0e-2a59-4d55-83ff-f19081eb8cc0" providerId="ADAL" clId="{6D79D7F4-10E6-44C6-9B38-E399E685403E}" dt="2023-07-03T13:49:41.452" v="1115" actId="1076"/>
          <ac:spMkLst>
            <pc:docMk/>
            <pc:sldMk cId="769419033" sldId="357"/>
            <ac:spMk id="6" creationId="{7DE4E0A4-AD2C-4934-A084-6D3B5A6F8541}"/>
          </ac:spMkLst>
        </pc:spChg>
        <pc:spChg chg="mod">
          <ac:chgData name="Lisa" userId="15378c0e-2a59-4d55-83ff-f19081eb8cc0" providerId="ADAL" clId="{6D79D7F4-10E6-44C6-9B38-E399E685403E}" dt="2023-07-03T13:49:32.758" v="1112" actId="1076"/>
          <ac:spMkLst>
            <pc:docMk/>
            <pc:sldMk cId="769419033" sldId="357"/>
            <ac:spMk id="7" creationId="{D1293841-DE3F-4A7A-8FD4-EDF069A54AB2}"/>
          </ac:spMkLst>
        </pc:spChg>
        <pc:picChg chg="add mod">
          <ac:chgData name="Lisa" userId="15378c0e-2a59-4d55-83ff-f19081eb8cc0" providerId="ADAL" clId="{6D79D7F4-10E6-44C6-9B38-E399E685403E}" dt="2023-07-03T13:49:24.008" v="1110"/>
          <ac:picMkLst>
            <pc:docMk/>
            <pc:sldMk cId="769419033" sldId="357"/>
            <ac:picMk id="2" creationId="{74F36319-62DE-9CBE-4D20-399541D1669B}"/>
          </ac:picMkLst>
        </pc:picChg>
        <pc:picChg chg="mod">
          <ac:chgData name="Lisa" userId="15378c0e-2a59-4d55-83ff-f19081eb8cc0" providerId="ADAL" clId="{6D79D7F4-10E6-44C6-9B38-E399E685403E}" dt="2023-07-03T13:52:31.006" v="1150" actId="1076"/>
          <ac:picMkLst>
            <pc:docMk/>
            <pc:sldMk cId="769419033" sldId="357"/>
            <ac:picMk id="8" creationId="{FED6D4FD-3CC6-4009-8D4A-406BD1B90617}"/>
          </ac:picMkLst>
        </pc:picChg>
      </pc:sldChg>
      <pc:sldChg chg="addSp modSp mod">
        <pc:chgData name="Lisa" userId="15378c0e-2a59-4d55-83ff-f19081eb8cc0" providerId="ADAL" clId="{6D79D7F4-10E6-44C6-9B38-E399E685403E}" dt="2023-07-04T11:01:08.151" v="1419" actId="33524"/>
        <pc:sldMkLst>
          <pc:docMk/>
          <pc:sldMk cId="2904589353" sldId="359"/>
        </pc:sldMkLst>
        <pc:spChg chg="mod">
          <ac:chgData name="Lisa" userId="15378c0e-2a59-4d55-83ff-f19081eb8cc0" providerId="ADAL" clId="{6D79D7F4-10E6-44C6-9B38-E399E685403E}" dt="2023-07-04T11:01:08.151" v="1419" actId="33524"/>
          <ac:spMkLst>
            <pc:docMk/>
            <pc:sldMk cId="2904589353" sldId="359"/>
            <ac:spMk id="2" creationId="{2377A8C3-91C3-44ED-8009-638A4B72FEBA}"/>
          </ac:spMkLst>
        </pc:spChg>
        <pc:spChg chg="mod">
          <ac:chgData name="Lisa" userId="15378c0e-2a59-4d55-83ff-f19081eb8cc0" providerId="ADAL" clId="{6D79D7F4-10E6-44C6-9B38-E399E685403E}" dt="2023-07-04T11:00:35.544" v="1410" actId="20577"/>
          <ac:spMkLst>
            <pc:docMk/>
            <pc:sldMk cId="2904589353" sldId="359"/>
            <ac:spMk id="10" creationId="{10469E88-3F7E-4078-B44D-BC0B84D26183}"/>
          </ac:spMkLst>
        </pc:spChg>
        <pc:spChg chg="mod">
          <ac:chgData name="Lisa" userId="15378c0e-2a59-4d55-83ff-f19081eb8cc0" providerId="ADAL" clId="{6D79D7F4-10E6-44C6-9B38-E399E685403E}" dt="2023-07-03T13:47:39.726" v="1090" actId="1076"/>
          <ac:spMkLst>
            <pc:docMk/>
            <pc:sldMk cId="2904589353" sldId="359"/>
            <ac:spMk id="17" creationId="{E09D29B4-36D2-4587-B42C-7D35666F6EDD}"/>
          </ac:spMkLst>
        </pc:spChg>
        <pc:picChg chg="add mod">
          <ac:chgData name="Lisa" userId="15378c0e-2a59-4d55-83ff-f19081eb8cc0" providerId="ADAL" clId="{6D79D7F4-10E6-44C6-9B38-E399E685403E}" dt="2023-07-03T13:47:32.378" v="1088"/>
          <ac:picMkLst>
            <pc:docMk/>
            <pc:sldMk cId="2904589353" sldId="359"/>
            <ac:picMk id="3" creationId="{7F78A477-AD96-6A93-ED3F-21AD6700FD0C}"/>
          </ac:picMkLst>
        </pc:picChg>
      </pc:sldChg>
      <pc:sldChg chg="addSp delSp modSp mod">
        <pc:chgData name="Lisa" userId="15378c0e-2a59-4d55-83ff-f19081eb8cc0" providerId="ADAL" clId="{6D79D7F4-10E6-44C6-9B38-E399E685403E}" dt="2023-07-04T11:02:06.186" v="1449" actId="14861"/>
        <pc:sldMkLst>
          <pc:docMk/>
          <pc:sldMk cId="987498468" sldId="367"/>
        </pc:sldMkLst>
        <pc:spChg chg="mod">
          <ac:chgData name="Lisa" userId="15378c0e-2a59-4d55-83ff-f19081eb8cc0" providerId="ADAL" clId="{6D79D7F4-10E6-44C6-9B38-E399E685403E}" dt="2023-07-03T13:48:45.654" v="1103" actId="1076"/>
          <ac:spMkLst>
            <pc:docMk/>
            <pc:sldMk cId="987498468" sldId="367"/>
            <ac:spMk id="2" creationId="{2377A8C3-91C3-44ED-8009-638A4B72FEBA}"/>
          </ac:spMkLst>
        </pc:spChg>
        <pc:spChg chg="del">
          <ac:chgData name="Lisa" userId="15378c0e-2a59-4d55-83ff-f19081eb8cc0" providerId="ADAL" clId="{6D79D7F4-10E6-44C6-9B38-E399E685403E}" dt="2023-07-03T13:27:54.176" v="480" actId="478"/>
          <ac:spMkLst>
            <pc:docMk/>
            <pc:sldMk cId="987498468" sldId="367"/>
            <ac:spMk id="11" creationId="{04BFA188-827C-B28F-B5A1-34CD94259992}"/>
          </ac:spMkLst>
        </pc:spChg>
        <pc:spChg chg="mod">
          <ac:chgData name="Lisa" userId="15378c0e-2a59-4d55-83ff-f19081eb8cc0" providerId="ADAL" clId="{6D79D7F4-10E6-44C6-9B38-E399E685403E}" dt="2023-07-03T13:29:46.087" v="557" actId="1076"/>
          <ac:spMkLst>
            <pc:docMk/>
            <pc:sldMk cId="987498468" sldId="367"/>
            <ac:spMk id="16" creationId="{0A812B0F-D149-DACA-1FAC-A06534CB2198}"/>
          </ac:spMkLst>
        </pc:spChg>
        <pc:spChg chg="mod">
          <ac:chgData name="Lisa" userId="15378c0e-2a59-4d55-83ff-f19081eb8cc0" providerId="ADAL" clId="{6D79D7F4-10E6-44C6-9B38-E399E685403E}" dt="2023-07-03T13:48:58.872" v="1105" actId="1076"/>
          <ac:spMkLst>
            <pc:docMk/>
            <pc:sldMk cId="987498468" sldId="367"/>
            <ac:spMk id="17" creationId="{E09D29B4-36D2-4587-B42C-7D35666F6EDD}"/>
          </ac:spMkLst>
        </pc:spChg>
        <pc:spChg chg="mod">
          <ac:chgData name="Lisa" userId="15378c0e-2a59-4d55-83ff-f19081eb8cc0" providerId="ADAL" clId="{6D79D7F4-10E6-44C6-9B38-E399E685403E}" dt="2023-07-03T13:48:55.717" v="1104" actId="1076"/>
          <ac:spMkLst>
            <pc:docMk/>
            <pc:sldMk cId="987498468" sldId="367"/>
            <ac:spMk id="18" creationId="{23A0982B-D5E7-4577-8B82-39A574D653B7}"/>
          </ac:spMkLst>
        </pc:spChg>
        <pc:spChg chg="add del mod">
          <ac:chgData name="Lisa" userId="15378c0e-2a59-4d55-83ff-f19081eb8cc0" providerId="ADAL" clId="{6D79D7F4-10E6-44C6-9B38-E399E685403E}" dt="2023-07-03T13:28:57.178" v="487" actId="2711"/>
          <ac:spMkLst>
            <pc:docMk/>
            <pc:sldMk cId="987498468" sldId="367"/>
            <ac:spMk id="20" creationId="{8CFA6258-2BA7-4A8B-8EA2-4CF357CB8E0B}"/>
          </ac:spMkLst>
        </pc:spChg>
        <pc:picChg chg="add mod">
          <ac:chgData name="Lisa" userId="15378c0e-2a59-4d55-83ff-f19081eb8cc0" providerId="ADAL" clId="{6D79D7F4-10E6-44C6-9B38-E399E685403E}" dt="2023-07-03T13:49:07.875" v="1107" actId="1076"/>
          <ac:picMkLst>
            <pc:docMk/>
            <pc:sldMk cId="987498468" sldId="367"/>
            <ac:picMk id="3" creationId="{F72DCBAD-0F68-5675-E35E-DA39FD009C9F}"/>
          </ac:picMkLst>
        </pc:picChg>
        <pc:picChg chg="del">
          <ac:chgData name="Lisa" userId="15378c0e-2a59-4d55-83ff-f19081eb8cc0" providerId="ADAL" clId="{6D79D7F4-10E6-44C6-9B38-E399E685403E}" dt="2023-07-03T13:48:15.580" v="1095" actId="478"/>
          <ac:picMkLst>
            <pc:docMk/>
            <pc:sldMk cId="987498468" sldId="367"/>
            <ac:picMk id="5" creationId="{8F0224A8-9ADE-4086-A3AE-AA7F34C19DEE}"/>
          </ac:picMkLst>
        </pc:picChg>
        <pc:picChg chg="mod">
          <ac:chgData name="Lisa" userId="15378c0e-2a59-4d55-83ff-f19081eb8cc0" providerId="ADAL" clId="{6D79D7F4-10E6-44C6-9B38-E399E685403E}" dt="2023-07-04T11:01:55.829" v="1446" actId="1076"/>
          <ac:picMkLst>
            <pc:docMk/>
            <pc:sldMk cId="987498468" sldId="367"/>
            <ac:picMk id="7" creationId="{41F59360-294D-3E2F-B977-F9C5F4AB516C}"/>
          </ac:picMkLst>
        </pc:picChg>
        <pc:picChg chg="del">
          <ac:chgData name="Lisa" userId="15378c0e-2a59-4d55-83ff-f19081eb8cc0" providerId="ADAL" clId="{6D79D7F4-10E6-44C6-9B38-E399E685403E}" dt="2023-07-03T13:27:42.465" v="476" actId="478"/>
          <ac:picMkLst>
            <pc:docMk/>
            <pc:sldMk cId="987498468" sldId="367"/>
            <ac:picMk id="8" creationId="{9DDA4A40-4A8F-BA20-3057-653A8E1C15E5}"/>
          </ac:picMkLst>
        </pc:picChg>
        <pc:picChg chg="mod">
          <ac:chgData name="Lisa" userId="15378c0e-2a59-4d55-83ff-f19081eb8cc0" providerId="ADAL" clId="{6D79D7F4-10E6-44C6-9B38-E399E685403E}" dt="2023-07-03T13:46:12.083" v="1073" actId="1076"/>
          <ac:picMkLst>
            <pc:docMk/>
            <pc:sldMk cId="987498468" sldId="367"/>
            <ac:picMk id="21" creationId="{35B5CBE5-CC3E-4C28-BAB8-92E183641439}"/>
          </ac:picMkLst>
        </pc:picChg>
        <pc:picChg chg="add mod">
          <ac:chgData name="Lisa" userId="15378c0e-2a59-4d55-83ff-f19081eb8cc0" providerId="ADAL" clId="{6D79D7F4-10E6-44C6-9B38-E399E685403E}" dt="2023-07-04T11:02:06.186" v="1449" actId="14861"/>
          <ac:picMkLst>
            <pc:docMk/>
            <pc:sldMk cId="987498468" sldId="367"/>
            <ac:picMk id="2050" creationId="{F2E15738-6FC1-FEA7-7D52-B3ABE1E2ACA5}"/>
          </ac:picMkLst>
        </pc:picChg>
      </pc:sldChg>
      <pc:sldChg chg="addSp delSp modSp mod">
        <pc:chgData name="Lisa" userId="15378c0e-2a59-4d55-83ff-f19081eb8cc0" providerId="ADAL" clId="{6D79D7F4-10E6-44C6-9B38-E399E685403E}" dt="2023-07-04T10:58:07.777" v="1346" actId="20577"/>
        <pc:sldMkLst>
          <pc:docMk/>
          <pc:sldMk cId="2714002954" sldId="370"/>
        </pc:sldMkLst>
        <pc:spChg chg="mod">
          <ac:chgData name="Lisa" userId="15378c0e-2a59-4d55-83ff-f19081eb8cc0" providerId="ADAL" clId="{6D79D7F4-10E6-44C6-9B38-E399E685403E}" dt="2023-07-04T10:58:07.777" v="1346" actId="20577"/>
          <ac:spMkLst>
            <pc:docMk/>
            <pc:sldMk cId="2714002954" sldId="370"/>
            <ac:spMk id="3" creationId="{B1750711-13C0-EADF-FD97-E87B3A74B494}"/>
          </ac:spMkLst>
        </pc:spChg>
        <pc:spChg chg="mod">
          <ac:chgData name="Lisa" userId="15378c0e-2a59-4d55-83ff-f19081eb8cc0" providerId="ADAL" clId="{6D79D7F4-10E6-44C6-9B38-E399E685403E}" dt="2023-07-03T13:16:20.418" v="49" actId="1076"/>
          <ac:spMkLst>
            <pc:docMk/>
            <pc:sldMk cId="2714002954" sldId="370"/>
            <ac:spMk id="5" creationId="{09F5C561-1D7D-4BA0-8079-C24468FCEA70}"/>
          </ac:spMkLst>
        </pc:spChg>
        <pc:picChg chg="del mod">
          <ac:chgData name="Lisa" userId="15378c0e-2a59-4d55-83ff-f19081eb8cc0" providerId="ADAL" clId="{6D79D7F4-10E6-44C6-9B38-E399E685403E}" dt="2023-07-03T13:52:44.841" v="1151" actId="478"/>
          <ac:picMkLst>
            <pc:docMk/>
            <pc:sldMk cId="2714002954" sldId="370"/>
            <ac:picMk id="4" creationId="{5AF47B4B-4B49-AA25-A101-9CD188C4E9A0}"/>
          </ac:picMkLst>
        </pc:picChg>
        <pc:picChg chg="mod">
          <ac:chgData name="Lisa" userId="15378c0e-2a59-4d55-83ff-f19081eb8cc0" providerId="ADAL" clId="{6D79D7F4-10E6-44C6-9B38-E399E685403E}" dt="2023-07-03T13:54:01.860" v="1338" actId="14100"/>
          <ac:picMkLst>
            <pc:docMk/>
            <pc:sldMk cId="2714002954" sldId="370"/>
            <ac:picMk id="7" creationId="{DE07E14B-09E1-DF14-E653-11AFC559C93C}"/>
          </ac:picMkLst>
        </pc:picChg>
        <pc:picChg chg="add mod">
          <ac:chgData name="Lisa" userId="15378c0e-2a59-4d55-83ff-f19081eb8cc0" providerId="ADAL" clId="{6D79D7F4-10E6-44C6-9B38-E399E685403E}" dt="2023-07-03T13:47:03.741" v="1082" actId="14861"/>
          <ac:picMkLst>
            <pc:docMk/>
            <pc:sldMk cId="2714002954" sldId="370"/>
            <ac:picMk id="1026" creationId="{2D76C19E-26F5-8AE3-C388-92FD77081432}"/>
          </ac:picMkLst>
        </pc:picChg>
      </pc:sldChg>
      <pc:sldChg chg="addSp delSp modSp mod">
        <pc:chgData name="Lisa" userId="15378c0e-2a59-4d55-83ff-f19081eb8cc0" providerId="ADAL" clId="{6D79D7F4-10E6-44C6-9B38-E399E685403E}" dt="2023-07-04T11:02:27.135" v="1454" actId="20577"/>
        <pc:sldMkLst>
          <pc:docMk/>
          <pc:sldMk cId="1109484589" sldId="2146847756"/>
        </pc:sldMkLst>
        <pc:spChg chg="mod">
          <ac:chgData name="Lisa" userId="15378c0e-2a59-4d55-83ff-f19081eb8cc0" providerId="ADAL" clId="{6D79D7F4-10E6-44C6-9B38-E399E685403E}" dt="2023-07-03T13:50:46.310" v="1128" actId="1076"/>
          <ac:spMkLst>
            <pc:docMk/>
            <pc:sldMk cId="1109484589" sldId="2146847756"/>
            <ac:spMk id="3" creationId="{4F702BCC-8F92-E73A-B5B4-364C1A2EEEEB}"/>
          </ac:spMkLst>
        </pc:spChg>
        <pc:spChg chg="mod">
          <ac:chgData name="Lisa" userId="15378c0e-2a59-4d55-83ff-f19081eb8cc0" providerId="ADAL" clId="{6D79D7F4-10E6-44C6-9B38-E399E685403E}" dt="2023-07-04T11:02:27.135" v="1454" actId="20577"/>
          <ac:spMkLst>
            <pc:docMk/>
            <pc:sldMk cId="1109484589" sldId="2146847756"/>
            <ac:spMk id="11" creationId="{59745CF5-EFD4-79CE-2C30-D25614154B38}"/>
          </ac:spMkLst>
        </pc:spChg>
        <pc:spChg chg="mod">
          <ac:chgData name="Lisa" userId="15378c0e-2a59-4d55-83ff-f19081eb8cc0" providerId="ADAL" clId="{6D79D7F4-10E6-44C6-9B38-E399E685403E}" dt="2023-07-03T13:40:01.299" v="802" actId="1076"/>
          <ac:spMkLst>
            <pc:docMk/>
            <pc:sldMk cId="1109484589" sldId="2146847756"/>
            <ac:spMk id="13" creationId="{59DC5D47-6DC9-4A78-95A7-11F2F5AD08E6}"/>
          </ac:spMkLst>
        </pc:spChg>
        <pc:picChg chg="add mod">
          <ac:chgData name="Lisa" userId="15378c0e-2a59-4d55-83ff-f19081eb8cc0" providerId="ADAL" clId="{6D79D7F4-10E6-44C6-9B38-E399E685403E}" dt="2023-07-03T13:50:13.982" v="1120" actId="1076"/>
          <ac:picMkLst>
            <pc:docMk/>
            <pc:sldMk cId="1109484589" sldId="2146847756"/>
            <ac:picMk id="2" creationId="{FE9A0588-E62B-B2B1-C061-321CB6186E39}"/>
          </ac:picMkLst>
        </pc:picChg>
        <pc:picChg chg="del">
          <ac:chgData name="Lisa" userId="15378c0e-2a59-4d55-83ff-f19081eb8cc0" providerId="ADAL" clId="{6D79D7F4-10E6-44C6-9B38-E399E685403E}" dt="2023-07-03T13:33:18.559" v="606" actId="478"/>
          <ac:picMkLst>
            <pc:docMk/>
            <pc:sldMk cId="1109484589" sldId="2146847756"/>
            <ac:picMk id="8" creationId="{47E6F5E1-DF2A-3957-F0CE-DD59607CBF28}"/>
          </ac:picMkLst>
        </pc:picChg>
        <pc:picChg chg="add mod">
          <ac:chgData name="Lisa" userId="15378c0e-2a59-4d55-83ff-f19081eb8cc0" providerId="ADAL" clId="{6D79D7F4-10E6-44C6-9B38-E399E685403E}" dt="2023-07-03T13:39:52.469" v="800" actId="1076"/>
          <ac:picMkLst>
            <pc:docMk/>
            <pc:sldMk cId="1109484589" sldId="2146847756"/>
            <ac:picMk id="4098" creationId="{63242F11-2CB9-A561-CBB9-17D7AFB8BE2F}"/>
          </ac:picMkLst>
        </pc:picChg>
      </pc:sldChg>
      <pc:sldChg chg="addSp delSp modSp mod">
        <pc:chgData name="Lisa" userId="15378c0e-2a59-4d55-83ff-f19081eb8cc0" providerId="ADAL" clId="{6D79D7F4-10E6-44C6-9B38-E399E685403E}" dt="2023-07-04T11:02:32.926" v="1457" actId="20577"/>
        <pc:sldMkLst>
          <pc:docMk/>
          <pc:sldMk cId="3683022999" sldId="2146847757"/>
        </pc:sldMkLst>
        <pc:spChg chg="add mod">
          <ac:chgData name="Lisa" userId="15378c0e-2a59-4d55-83ff-f19081eb8cc0" providerId="ADAL" clId="{6D79D7F4-10E6-44C6-9B38-E399E685403E}" dt="2023-07-04T11:02:32.926" v="1457" actId="20577"/>
          <ac:spMkLst>
            <pc:docMk/>
            <pc:sldMk cId="3683022999" sldId="2146847757"/>
            <ac:spMk id="2" creationId="{881884F6-B6FB-18EB-7400-980E4311FFB1}"/>
          </ac:spMkLst>
        </pc:spChg>
        <pc:spChg chg="mod">
          <ac:chgData name="Lisa" userId="15378c0e-2a59-4d55-83ff-f19081eb8cc0" providerId="ADAL" clId="{6D79D7F4-10E6-44C6-9B38-E399E685403E}" dt="2023-07-03T13:51:02.397" v="1131" actId="1076"/>
          <ac:spMkLst>
            <pc:docMk/>
            <pc:sldMk cId="3683022999" sldId="2146847757"/>
            <ac:spMk id="3" creationId="{4F702BCC-8F92-E73A-B5B4-364C1A2EEEEB}"/>
          </ac:spMkLst>
        </pc:spChg>
        <pc:spChg chg="del mod">
          <ac:chgData name="Lisa" userId="15378c0e-2a59-4d55-83ff-f19081eb8cc0" providerId="ADAL" clId="{6D79D7F4-10E6-44C6-9B38-E399E685403E}" dt="2023-07-03T13:36:05.702" v="650" actId="478"/>
          <ac:spMkLst>
            <pc:docMk/>
            <pc:sldMk cId="3683022999" sldId="2146847757"/>
            <ac:spMk id="11" creationId="{59745CF5-EFD4-79CE-2C30-D25614154B38}"/>
          </ac:spMkLst>
        </pc:spChg>
        <pc:spChg chg="mod">
          <ac:chgData name="Lisa" userId="15378c0e-2a59-4d55-83ff-f19081eb8cc0" providerId="ADAL" clId="{6D79D7F4-10E6-44C6-9B38-E399E685403E}" dt="2023-07-03T13:39:27.887" v="795" actId="1076"/>
          <ac:spMkLst>
            <pc:docMk/>
            <pc:sldMk cId="3683022999" sldId="2146847757"/>
            <ac:spMk id="13" creationId="{59DC5D47-6DC9-4A78-95A7-11F2F5AD08E6}"/>
          </ac:spMkLst>
        </pc:spChg>
        <pc:picChg chg="add mod">
          <ac:chgData name="Lisa" userId="15378c0e-2a59-4d55-83ff-f19081eb8cc0" providerId="ADAL" clId="{6D79D7F4-10E6-44C6-9B38-E399E685403E}" dt="2023-07-03T13:51:07.709" v="1133" actId="1076"/>
          <ac:picMkLst>
            <pc:docMk/>
            <pc:sldMk cId="3683022999" sldId="2146847757"/>
            <ac:picMk id="6" creationId="{2234A4D8-8EC2-6D6E-68A2-D8322A6770A9}"/>
          </ac:picMkLst>
        </pc:picChg>
        <pc:picChg chg="del">
          <ac:chgData name="Lisa" userId="15378c0e-2a59-4d55-83ff-f19081eb8cc0" providerId="ADAL" clId="{6D79D7F4-10E6-44C6-9B38-E399E685403E}" dt="2023-07-03T13:35:56.317" v="648" actId="478"/>
          <ac:picMkLst>
            <pc:docMk/>
            <pc:sldMk cId="3683022999" sldId="2146847757"/>
            <ac:picMk id="8" creationId="{47E6F5E1-DF2A-3957-F0CE-DD59607CBF28}"/>
          </ac:picMkLst>
        </pc:picChg>
        <pc:picChg chg="add mod">
          <ac:chgData name="Lisa" userId="15378c0e-2a59-4d55-83ff-f19081eb8cc0" providerId="ADAL" clId="{6D79D7F4-10E6-44C6-9B38-E399E685403E}" dt="2023-07-03T13:38:02.864" v="781" actId="1076"/>
          <ac:picMkLst>
            <pc:docMk/>
            <pc:sldMk cId="3683022999" sldId="2146847757"/>
            <ac:picMk id="5122" creationId="{2CF51F66-9595-6A2C-5BDC-03EF27C54CBF}"/>
          </ac:picMkLst>
        </pc:picChg>
      </pc:sldChg>
      <pc:sldChg chg="addSp delSp modSp mod">
        <pc:chgData name="Lisa" userId="15378c0e-2a59-4d55-83ff-f19081eb8cc0" providerId="ADAL" clId="{6D79D7F4-10E6-44C6-9B38-E399E685403E}" dt="2023-07-04T11:00:02.427" v="1370" actId="1076"/>
        <pc:sldMkLst>
          <pc:docMk/>
          <pc:sldMk cId="4133832132" sldId="2146847758"/>
        </pc:sldMkLst>
        <pc:spChg chg="mod">
          <ac:chgData name="Lisa" userId="15378c0e-2a59-4d55-83ff-f19081eb8cc0" providerId="ADAL" clId="{6D79D7F4-10E6-44C6-9B38-E399E685403E}" dt="2023-07-03T13:56:08.248" v="1342" actId="1076"/>
          <ac:spMkLst>
            <pc:docMk/>
            <pc:sldMk cId="4133832132" sldId="2146847758"/>
            <ac:spMk id="2" creationId="{250A4C9F-18BE-65D3-AAE7-E42BEE6F8718}"/>
          </ac:spMkLst>
        </pc:spChg>
        <pc:spChg chg="mod">
          <ac:chgData name="Lisa" userId="15378c0e-2a59-4d55-83ff-f19081eb8cc0" providerId="ADAL" clId="{6D79D7F4-10E6-44C6-9B38-E399E685403E}" dt="2023-07-04T11:00:02.427" v="1370" actId="1076"/>
          <ac:spMkLst>
            <pc:docMk/>
            <pc:sldMk cId="4133832132" sldId="2146847758"/>
            <ac:spMk id="6" creationId="{72955E22-A1C8-4DDB-8A11-7EEB2C52B9B9}"/>
          </ac:spMkLst>
        </pc:spChg>
        <pc:picChg chg="add mod">
          <ac:chgData name="Lisa" userId="15378c0e-2a59-4d55-83ff-f19081eb8cc0" providerId="ADAL" clId="{6D79D7F4-10E6-44C6-9B38-E399E685403E}" dt="2023-07-03T13:47:25.638" v="1087"/>
          <ac:picMkLst>
            <pc:docMk/>
            <pc:sldMk cId="4133832132" sldId="2146847758"/>
            <ac:picMk id="3" creationId="{E6785F49-C6D0-0183-6831-6876D29EE792}"/>
          </ac:picMkLst>
        </pc:picChg>
        <pc:picChg chg="mod">
          <ac:chgData name="Lisa" userId="15378c0e-2a59-4d55-83ff-f19081eb8cc0" providerId="ADAL" clId="{6D79D7F4-10E6-44C6-9B38-E399E685403E}" dt="2023-07-03T13:56:12.576" v="1343" actId="14100"/>
          <ac:picMkLst>
            <pc:docMk/>
            <pc:sldMk cId="4133832132" sldId="2146847758"/>
            <ac:picMk id="5" creationId="{81680FEE-3001-48F8-DC3A-B928F9505D20}"/>
          </ac:picMkLst>
        </pc:picChg>
        <pc:picChg chg="mod">
          <ac:chgData name="Lisa" userId="15378c0e-2a59-4d55-83ff-f19081eb8cc0" providerId="ADAL" clId="{6D79D7F4-10E6-44C6-9B38-E399E685403E}" dt="2023-07-03T13:55:57.698" v="1341" actId="14100"/>
          <ac:picMkLst>
            <pc:docMk/>
            <pc:sldMk cId="4133832132" sldId="2146847758"/>
            <ac:picMk id="8" creationId="{C1BB9127-9179-7783-22C0-A4F16F0C7A46}"/>
          </ac:picMkLst>
        </pc:picChg>
        <pc:picChg chg="del">
          <ac:chgData name="Lisa" userId="15378c0e-2a59-4d55-83ff-f19081eb8cc0" providerId="ADAL" clId="{6D79D7F4-10E6-44C6-9B38-E399E685403E}" dt="2023-07-03T13:47:23.799" v="1086" actId="478"/>
          <ac:picMkLst>
            <pc:docMk/>
            <pc:sldMk cId="4133832132" sldId="2146847758"/>
            <ac:picMk id="13" creationId="{6570DFE8-4269-AE43-D871-26CDFD6230B1}"/>
          </ac:picMkLst>
        </pc:picChg>
      </pc:sldChg>
      <pc:sldChg chg="del">
        <pc:chgData name="Lisa" userId="15378c0e-2a59-4d55-83ff-f19081eb8cc0" providerId="ADAL" clId="{6D79D7F4-10E6-44C6-9B38-E399E685403E}" dt="2023-07-03T13:52:19.545" v="1149" actId="2696"/>
        <pc:sldMkLst>
          <pc:docMk/>
          <pc:sldMk cId="2186083270" sldId="2146847759"/>
        </pc:sldMkLst>
      </pc:sldChg>
      <pc:sldChg chg="addSp delSp modSp add mod">
        <pc:chgData name="Lisa" userId="15378c0e-2a59-4d55-83ff-f19081eb8cc0" providerId="ADAL" clId="{6D79D7F4-10E6-44C6-9B38-E399E685403E}" dt="2023-07-04T11:02:50.135" v="1461" actId="478"/>
        <pc:sldMkLst>
          <pc:docMk/>
          <pc:sldMk cId="3608102999" sldId="2146847760"/>
        </pc:sldMkLst>
        <pc:spChg chg="mod">
          <ac:chgData name="Lisa" userId="15378c0e-2a59-4d55-83ff-f19081eb8cc0" providerId="ADAL" clId="{6D79D7F4-10E6-44C6-9B38-E399E685403E}" dt="2023-07-03T13:42:14.838" v="936" actId="1076"/>
          <ac:spMkLst>
            <pc:docMk/>
            <pc:sldMk cId="3608102999" sldId="2146847760"/>
            <ac:spMk id="3" creationId="{4F702BCC-8F92-E73A-B5B4-364C1A2EEEEB}"/>
          </ac:spMkLst>
        </pc:spChg>
        <pc:spChg chg="del">
          <ac:chgData name="Lisa" userId="15378c0e-2a59-4d55-83ff-f19081eb8cc0" providerId="ADAL" clId="{6D79D7F4-10E6-44C6-9B38-E399E685403E}" dt="2023-07-04T11:02:50.135" v="1461" actId="478"/>
          <ac:spMkLst>
            <pc:docMk/>
            <pc:sldMk cId="3608102999" sldId="2146847760"/>
            <ac:spMk id="4" creationId="{890EFCFF-810E-4E83-97F2-73CD66BFBCBA}"/>
          </ac:spMkLst>
        </pc:spChg>
        <pc:spChg chg="add mod">
          <ac:chgData name="Lisa" userId="15378c0e-2a59-4d55-83ff-f19081eb8cc0" providerId="ADAL" clId="{6D79D7F4-10E6-44C6-9B38-E399E685403E}" dt="2023-07-04T11:02:38.221" v="1460" actId="20577"/>
          <ac:spMkLst>
            <pc:docMk/>
            <pc:sldMk cId="3608102999" sldId="2146847760"/>
            <ac:spMk id="6" creationId="{290F3DE3-9E20-15D4-577B-E04CB8814E7F}"/>
          </ac:spMkLst>
        </pc:spChg>
        <pc:spChg chg="del">
          <ac:chgData name="Lisa" userId="15378c0e-2a59-4d55-83ff-f19081eb8cc0" providerId="ADAL" clId="{6D79D7F4-10E6-44C6-9B38-E399E685403E}" dt="2023-07-03T13:40:28.152" v="805" actId="478"/>
          <ac:spMkLst>
            <pc:docMk/>
            <pc:sldMk cId="3608102999" sldId="2146847760"/>
            <ac:spMk id="11" creationId="{59745CF5-EFD4-79CE-2C30-D25614154B38}"/>
          </ac:spMkLst>
        </pc:spChg>
        <pc:spChg chg="mod">
          <ac:chgData name="Lisa" userId="15378c0e-2a59-4d55-83ff-f19081eb8cc0" providerId="ADAL" clId="{6D79D7F4-10E6-44C6-9B38-E399E685403E}" dt="2023-07-03T13:42:22.903" v="939" actId="1076"/>
          <ac:spMkLst>
            <pc:docMk/>
            <pc:sldMk cId="3608102999" sldId="2146847760"/>
            <ac:spMk id="13" creationId="{59DC5D47-6DC9-4A78-95A7-11F2F5AD08E6}"/>
          </ac:spMkLst>
        </pc:spChg>
        <pc:picChg chg="add mod">
          <ac:chgData name="Lisa" userId="15378c0e-2a59-4d55-83ff-f19081eb8cc0" providerId="ADAL" clId="{6D79D7F4-10E6-44C6-9B38-E399E685403E}" dt="2023-07-03T13:51:17.474" v="1135" actId="1076"/>
          <ac:picMkLst>
            <pc:docMk/>
            <pc:sldMk cId="3608102999" sldId="2146847760"/>
            <ac:picMk id="7" creationId="{3D2E0A2E-AF83-7CD5-6309-6E6ECFA58B59}"/>
          </ac:picMkLst>
        </pc:picChg>
        <pc:picChg chg="del">
          <ac:chgData name="Lisa" userId="15378c0e-2a59-4d55-83ff-f19081eb8cc0" providerId="ADAL" clId="{6D79D7F4-10E6-44C6-9B38-E399E685403E}" dt="2023-07-03T13:36:47.931" v="760" actId="478"/>
          <ac:picMkLst>
            <pc:docMk/>
            <pc:sldMk cId="3608102999" sldId="2146847760"/>
            <ac:picMk id="8" creationId="{47E6F5E1-DF2A-3957-F0CE-DD59607CBF28}"/>
          </ac:picMkLst>
        </pc:picChg>
        <pc:picChg chg="add mod">
          <ac:chgData name="Lisa" userId="15378c0e-2a59-4d55-83ff-f19081eb8cc0" providerId="ADAL" clId="{6D79D7F4-10E6-44C6-9B38-E399E685403E}" dt="2023-07-03T13:41:44.691" v="929" actId="1076"/>
          <ac:picMkLst>
            <pc:docMk/>
            <pc:sldMk cId="3608102999" sldId="2146847760"/>
            <ac:picMk id="6146" creationId="{26122F5A-73A8-4C72-B006-F393DB82F074}"/>
          </ac:picMkLst>
        </pc:picChg>
      </pc:sldChg>
      <pc:sldChg chg="addSp delSp modSp add mod">
        <pc:chgData name="Lisa" userId="15378c0e-2a59-4d55-83ff-f19081eb8cc0" providerId="ADAL" clId="{6D79D7F4-10E6-44C6-9B38-E399E685403E}" dt="2023-07-04T11:02:59.219" v="1464" actId="20577"/>
        <pc:sldMkLst>
          <pc:docMk/>
          <pc:sldMk cId="1823870818" sldId="2146847761"/>
        </pc:sldMkLst>
        <pc:spChg chg="del mod">
          <ac:chgData name="Lisa" userId="15378c0e-2a59-4d55-83ff-f19081eb8cc0" providerId="ADAL" clId="{6D79D7F4-10E6-44C6-9B38-E399E685403E}" dt="2023-07-03T13:43:59.456" v="1061"/>
          <ac:spMkLst>
            <pc:docMk/>
            <pc:sldMk cId="1823870818" sldId="2146847761"/>
            <ac:spMk id="3" creationId="{4F702BCC-8F92-E73A-B5B4-364C1A2EEEEB}"/>
          </ac:spMkLst>
        </pc:spChg>
        <pc:spChg chg="mod">
          <ac:chgData name="Lisa" userId="15378c0e-2a59-4d55-83ff-f19081eb8cc0" providerId="ADAL" clId="{6D79D7F4-10E6-44C6-9B38-E399E685403E}" dt="2023-07-03T13:43:58.551" v="1059" actId="20577"/>
          <ac:spMkLst>
            <pc:docMk/>
            <pc:sldMk cId="1823870818" sldId="2146847761"/>
            <ac:spMk id="4" creationId="{890EFCFF-810E-4E83-97F2-73CD66BFBCBA}"/>
          </ac:spMkLst>
        </pc:spChg>
        <pc:spChg chg="mod">
          <ac:chgData name="Lisa" userId="15378c0e-2a59-4d55-83ff-f19081eb8cc0" providerId="ADAL" clId="{6D79D7F4-10E6-44C6-9B38-E399E685403E}" dt="2023-07-04T11:02:59.219" v="1464" actId="20577"/>
          <ac:spMkLst>
            <pc:docMk/>
            <pc:sldMk cId="1823870818" sldId="2146847761"/>
            <ac:spMk id="6" creationId="{290F3DE3-9E20-15D4-577B-E04CB8814E7F}"/>
          </ac:spMkLst>
        </pc:spChg>
        <pc:picChg chg="add mod">
          <ac:chgData name="Lisa" userId="15378c0e-2a59-4d55-83ff-f19081eb8cc0" providerId="ADAL" clId="{6D79D7F4-10E6-44C6-9B38-E399E685403E}" dt="2023-07-03T13:51:26.196" v="1137" actId="1076"/>
          <ac:picMkLst>
            <pc:docMk/>
            <pc:sldMk cId="1823870818" sldId="2146847761"/>
            <ac:picMk id="2" creationId="{96F4E93A-CB65-8316-94FC-E9AFA063BC0F}"/>
          </ac:picMkLst>
        </pc:picChg>
        <pc:picChg chg="del">
          <ac:chgData name="Lisa" userId="15378c0e-2a59-4d55-83ff-f19081eb8cc0" providerId="ADAL" clId="{6D79D7F4-10E6-44C6-9B38-E399E685403E}" dt="2023-07-03T13:42:52.353" v="1026" actId="478"/>
          <ac:picMkLst>
            <pc:docMk/>
            <pc:sldMk cId="1823870818" sldId="2146847761"/>
            <ac:picMk id="6146" creationId="{26122F5A-73A8-4C72-B006-F393DB82F074}"/>
          </ac:picMkLst>
        </pc:picChg>
        <pc:picChg chg="add mod">
          <ac:chgData name="Lisa" userId="15378c0e-2a59-4d55-83ff-f19081eb8cc0" providerId="ADAL" clId="{6D79D7F4-10E6-44C6-9B38-E399E685403E}" dt="2023-07-03T13:43:09.118" v="1046" actId="14861"/>
          <ac:picMkLst>
            <pc:docMk/>
            <pc:sldMk cId="1823870818" sldId="2146847761"/>
            <ac:picMk id="7170" creationId="{5054CF0E-AF81-4EB4-B074-3E8A693FC08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B74DD-262F-4F12-866D-44C33944F10C}" type="datetimeFigureOut">
              <a:rPr lang="en-GB" smtClean="0"/>
              <a:t>12/07/2023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041B4-61B9-4F33-8B0E-10CC14E30273}" type="slidenum">
              <a:rPr lang="en-GB" smtClean="0"/>
              <a:t>‹#›</a:t>
            </a:fld>
            <a:endParaRPr lang="en-GB" dirty="0"/>
          </a:p>
        </p:txBody>
      </p:sp>
    </p:spTree>
    <p:extLst>
      <p:ext uri="{BB962C8B-B14F-4D97-AF65-F5344CB8AC3E}">
        <p14:creationId xmlns:p14="http://schemas.microsoft.com/office/powerpoint/2010/main" val="181959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1</a:t>
            </a:fld>
            <a:endParaRPr lang="en-GB" dirty="0"/>
          </a:p>
        </p:txBody>
      </p:sp>
    </p:spTree>
    <p:extLst>
      <p:ext uri="{BB962C8B-B14F-4D97-AF65-F5344CB8AC3E}">
        <p14:creationId xmlns:p14="http://schemas.microsoft.com/office/powerpoint/2010/main" val="186128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690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9041B4-61B9-4F33-8B0E-10CC14E30273}" type="slidenum">
              <a:rPr lang="en-GB" smtClean="0"/>
              <a:t>11</a:t>
            </a:fld>
            <a:endParaRPr lang="en-GB" dirty="0"/>
          </a:p>
        </p:txBody>
      </p:sp>
    </p:spTree>
    <p:extLst>
      <p:ext uri="{BB962C8B-B14F-4D97-AF65-F5344CB8AC3E}">
        <p14:creationId xmlns:p14="http://schemas.microsoft.com/office/powerpoint/2010/main" val="2645735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85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2</a:t>
            </a:fld>
            <a:endParaRPr lang="en-GB" dirty="0"/>
          </a:p>
        </p:txBody>
      </p:sp>
    </p:spTree>
    <p:extLst>
      <p:ext uri="{BB962C8B-B14F-4D97-AF65-F5344CB8AC3E}">
        <p14:creationId xmlns:p14="http://schemas.microsoft.com/office/powerpoint/2010/main" val="356202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3</a:t>
            </a:fld>
            <a:endParaRPr lang="en-GB" dirty="0"/>
          </a:p>
        </p:txBody>
      </p:sp>
    </p:spTree>
    <p:extLst>
      <p:ext uri="{BB962C8B-B14F-4D97-AF65-F5344CB8AC3E}">
        <p14:creationId xmlns:p14="http://schemas.microsoft.com/office/powerpoint/2010/main" val="124976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75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38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9041B4-61B9-4F33-8B0E-10CC14E30273}" type="slidenum">
              <a:rPr lang="en-GB" smtClean="0"/>
              <a:t>6</a:t>
            </a:fld>
            <a:endParaRPr lang="en-GB" dirty="0"/>
          </a:p>
        </p:txBody>
      </p:sp>
    </p:spTree>
    <p:extLst>
      <p:ext uri="{BB962C8B-B14F-4D97-AF65-F5344CB8AC3E}">
        <p14:creationId xmlns:p14="http://schemas.microsoft.com/office/powerpoint/2010/main" val="2543357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90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43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402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ACE2-51C7-4900-A9CE-DC1138F6E0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6FE8-4B5D-4C94-99F3-DF48C2AB4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FE3346-4DED-4C8C-8D6B-2CB21791AEED}"/>
              </a:ext>
            </a:extLst>
          </p:cNvPr>
          <p:cNvSpPr>
            <a:spLocks noGrp="1"/>
          </p:cNvSpPr>
          <p:nvPr>
            <p:ph type="dt" sz="half" idx="10"/>
          </p:nvPr>
        </p:nvSpPr>
        <p:spPr/>
        <p:txBody>
          <a:bodyPr/>
          <a:lstStyle/>
          <a:p>
            <a:fld id="{47EC2CF2-AC50-4AF7-8703-45C8F2A2C319}" type="datetimeFigureOut">
              <a:rPr lang="en-GB" smtClean="0"/>
              <a:t>12/07/2023</a:t>
            </a:fld>
            <a:endParaRPr lang="en-GB" dirty="0"/>
          </a:p>
        </p:txBody>
      </p:sp>
      <p:sp>
        <p:nvSpPr>
          <p:cNvPr id="5" name="Footer Placeholder 4">
            <a:extLst>
              <a:ext uri="{FF2B5EF4-FFF2-40B4-BE49-F238E27FC236}">
                <a16:creationId xmlns:a16="http://schemas.microsoft.com/office/drawing/2014/main" id="{72E13994-C3DE-466F-BF6E-6D5F4CAAAA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9D11477-4ED4-476B-8020-0149DD9005E7}"/>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262887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8627-183C-46E9-8233-8958A4C279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622BCB-F30B-4F97-B46D-42F0FF97CA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0ACF31-BE88-4A4B-A9F9-EB9E1D27E375}"/>
              </a:ext>
            </a:extLst>
          </p:cNvPr>
          <p:cNvSpPr>
            <a:spLocks noGrp="1"/>
          </p:cNvSpPr>
          <p:nvPr>
            <p:ph type="dt" sz="half" idx="10"/>
          </p:nvPr>
        </p:nvSpPr>
        <p:spPr/>
        <p:txBody>
          <a:bodyPr/>
          <a:lstStyle/>
          <a:p>
            <a:fld id="{47EC2CF2-AC50-4AF7-8703-45C8F2A2C319}" type="datetimeFigureOut">
              <a:rPr lang="en-GB" smtClean="0"/>
              <a:t>12/07/2023</a:t>
            </a:fld>
            <a:endParaRPr lang="en-GB" dirty="0"/>
          </a:p>
        </p:txBody>
      </p:sp>
      <p:sp>
        <p:nvSpPr>
          <p:cNvPr id="5" name="Footer Placeholder 4">
            <a:extLst>
              <a:ext uri="{FF2B5EF4-FFF2-40B4-BE49-F238E27FC236}">
                <a16:creationId xmlns:a16="http://schemas.microsoft.com/office/drawing/2014/main" id="{3EEA1CDF-B659-474F-8F94-A588DF72CD5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D98A43-EC75-43E5-8113-A276D7BE542E}"/>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28609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8AA45A-D5AA-4DAC-B0BA-6A030E7E3B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A27BF1-BDAF-4281-B3E2-92F7A42DDF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A57190-1BE4-41AC-82BD-E43CAD3F2C0A}"/>
              </a:ext>
            </a:extLst>
          </p:cNvPr>
          <p:cNvSpPr>
            <a:spLocks noGrp="1"/>
          </p:cNvSpPr>
          <p:nvPr>
            <p:ph type="dt" sz="half" idx="10"/>
          </p:nvPr>
        </p:nvSpPr>
        <p:spPr/>
        <p:txBody>
          <a:bodyPr/>
          <a:lstStyle/>
          <a:p>
            <a:fld id="{47EC2CF2-AC50-4AF7-8703-45C8F2A2C319}" type="datetimeFigureOut">
              <a:rPr lang="en-GB" smtClean="0"/>
              <a:t>12/07/2023</a:t>
            </a:fld>
            <a:endParaRPr lang="en-GB" dirty="0"/>
          </a:p>
        </p:txBody>
      </p:sp>
      <p:sp>
        <p:nvSpPr>
          <p:cNvPr id="5" name="Footer Placeholder 4">
            <a:extLst>
              <a:ext uri="{FF2B5EF4-FFF2-40B4-BE49-F238E27FC236}">
                <a16:creationId xmlns:a16="http://schemas.microsoft.com/office/drawing/2014/main" id="{13F50C8D-6021-455C-A75F-24C78FB4390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1140BE-3996-4565-A5A3-139F18B18DF9}"/>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294301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A058-239C-453E-A48A-2411C7EE7F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F4ADF4-DEC1-48EB-8EA2-ECF364709E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8B5C60-2694-4F15-A97A-8B7609641241}"/>
              </a:ext>
            </a:extLst>
          </p:cNvPr>
          <p:cNvSpPr>
            <a:spLocks noGrp="1"/>
          </p:cNvSpPr>
          <p:nvPr>
            <p:ph type="dt" sz="half" idx="10"/>
          </p:nvPr>
        </p:nvSpPr>
        <p:spPr/>
        <p:txBody>
          <a:bodyPr/>
          <a:lstStyle/>
          <a:p>
            <a:fld id="{47EC2CF2-AC50-4AF7-8703-45C8F2A2C319}" type="datetimeFigureOut">
              <a:rPr lang="en-GB" smtClean="0"/>
              <a:t>12/07/2023</a:t>
            </a:fld>
            <a:endParaRPr lang="en-GB" dirty="0"/>
          </a:p>
        </p:txBody>
      </p:sp>
      <p:sp>
        <p:nvSpPr>
          <p:cNvPr id="5" name="Footer Placeholder 4">
            <a:extLst>
              <a:ext uri="{FF2B5EF4-FFF2-40B4-BE49-F238E27FC236}">
                <a16:creationId xmlns:a16="http://schemas.microsoft.com/office/drawing/2014/main" id="{CF19BB68-0A25-4C73-B7E1-853F433F24A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2E7EBF-6C3A-4963-8551-F5A4B0D4E4C8}"/>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222283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0217-6042-4089-997C-188C3988E9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6F81E0-41F1-47CA-AD32-7A3DBD5B78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E935EC-96F7-4767-B333-78A1CD353AFF}"/>
              </a:ext>
            </a:extLst>
          </p:cNvPr>
          <p:cNvSpPr>
            <a:spLocks noGrp="1"/>
          </p:cNvSpPr>
          <p:nvPr>
            <p:ph type="dt" sz="half" idx="10"/>
          </p:nvPr>
        </p:nvSpPr>
        <p:spPr/>
        <p:txBody>
          <a:bodyPr/>
          <a:lstStyle/>
          <a:p>
            <a:fld id="{47EC2CF2-AC50-4AF7-8703-45C8F2A2C319}" type="datetimeFigureOut">
              <a:rPr lang="en-GB" smtClean="0"/>
              <a:t>12/07/2023</a:t>
            </a:fld>
            <a:endParaRPr lang="en-GB" dirty="0"/>
          </a:p>
        </p:txBody>
      </p:sp>
      <p:sp>
        <p:nvSpPr>
          <p:cNvPr id="5" name="Footer Placeholder 4">
            <a:extLst>
              <a:ext uri="{FF2B5EF4-FFF2-40B4-BE49-F238E27FC236}">
                <a16:creationId xmlns:a16="http://schemas.microsoft.com/office/drawing/2014/main" id="{C70EC390-EC2F-401F-BD3B-81C489D12FB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0716B6B-D183-462F-8AA4-D21939CE4D9F}"/>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347449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F33C-D695-49EE-BA2C-4E62A2F218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72BA8D-26C4-45F9-AD35-07BEAD07D7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455284-DFC7-4A9B-B364-CD1998C433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D3BE77-66C8-498E-A236-FBB430D7DDDF}"/>
              </a:ext>
            </a:extLst>
          </p:cNvPr>
          <p:cNvSpPr>
            <a:spLocks noGrp="1"/>
          </p:cNvSpPr>
          <p:nvPr>
            <p:ph type="dt" sz="half" idx="10"/>
          </p:nvPr>
        </p:nvSpPr>
        <p:spPr/>
        <p:txBody>
          <a:bodyPr/>
          <a:lstStyle/>
          <a:p>
            <a:fld id="{47EC2CF2-AC50-4AF7-8703-45C8F2A2C319}" type="datetimeFigureOut">
              <a:rPr lang="en-GB" smtClean="0"/>
              <a:t>12/07/2023</a:t>
            </a:fld>
            <a:endParaRPr lang="en-GB" dirty="0"/>
          </a:p>
        </p:txBody>
      </p:sp>
      <p:sp>
        <p:nvSpPr>
          <p:cNvPr id="6" name="Footer Placeholder 5">
            <a:extLst>
              <a:ext uri="{FF2B5EF4-FFF2-40B4-BE49-F238E27FC236}">
                <a16:creationId xmlns:a16="http://schemas.microsoft.com/office/drawing/2014/main" id="{C6C322AA-7944-41D7-A16F-0A539E7C806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7B18E93-93F3-4439-BAF7-7AA43F009FA1}"/>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13262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8E1C-D6EC-4FD8-AD3C-030D18D3A5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D97275-68A4-48B6-866F-6D7D57B52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234FF-AD0C-46DB-96E6-C65AD68AD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CAA0E7-7111-47C7-A2D4-6D6585A86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5A0F84-62B7-4726-A21F-72A74918FA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454E17-A854-4B2A-9FF1-3F8A77267258}"/>
              </a:ext>
            </a:extLst>
          </p:cNvPr>
          <p:cNvSpPr>
            <a:spLocks noGrp="1"/>
          </p:cNvSpPr>
          <p:nvPr>
            <p:ph type="dt" sz="half" idx="10"/>
          </p:nvPr>
        </p:nvSpPr>
        <p:spPr/>
        <p:txBody>
          <a:bodyPr/>
          <a:lstStyle/>
          <a:p>
            <a:fld id="{47EC2CF2-AC50-4AF7-8703-45C8F2A2C319}" type="datetimeFigureOut">
              <a:rPr lang="en-GB" smtClean="0"/>
              <a:t>12/07/2023</a:t>
            </a:fld>
            <a:endParaRPr lang="en-GB" dirty="0"/>
          </a:p>
        </p:txBody>
      </p:sp>
      <p:sp>
        <p:nvSpPr>
          <p:cNvPr id="8" name="Footer Placeholder 7">
            <a:extLst>
              <a:ext uri="{FF2B5EF4-FFF2-40B4-BE49-F238E27FC236}">
                <a16:creationId xmlns:a16="http://schemas.microsoft.com/office/drawing/2014/main" id="{4C9D4FB2-1D9E-4DCC-8B58-F02322A9B30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BB40AF5-B61C-497E-90C0-FF2FCC6DAAD0}"/>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79914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6A59-2F2E-496A-9652-90849C6CDD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AD2DFF-0907-4506-94F5-EC9F430C838D}"/>
              </a:ext>
            </a:extLst>
          </p:cNvPr>
          <p:cNvSpPr>
            <a:spLocks noGrp="1"/>
          </p:cNvSpPr>
          <p:nvPr>
            <p:ph type="dt" sz="half" idx="10"/>
          </p:nvPr>
        </p:nvSpPr>
        <p:spPr/>
        <p:txBody>
          <a:bodyPr/>
          <a:lstStyle/>
          <a:p>
            <a:fld id="{47EC2CF2-AC50-4AF7-8703-45C8F2A2C319}" type="datetimeFigureOut">
              <a:rPr lang="en-GB" smtClean="0"/>
              <a:t>12/07/2023</a:t>
            </a:fld>
            <a:endParaRPr lang="en-GB" dirty="0"/>
          </a:p>
        </p:txBody>
      </p:sp>
      <p:sp>
        <p:nvSpPr>
          <p:cNvPr id="4" name="Footer Placeholder 3">
            <a:extLst>
              <a:ext uri="{FF2B5EF4-FFF2-40B4-BE49-F238E27FC236}">
                <a16:creationId xmlns:a16="http://schemas.microsoft.com/office/drawing/2014/main" id="{F70E51C2-DFFC-4232-A494-2794FB71812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BB0527-1E4B-47E5-A152-8E603459EA6F}"/>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56729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69D7A-F14D-40B9-8DFD-B042BE91FD42}"/>
              </a:ext>
            </a:extLst>
          </p:cNvPr>
          <p:cNvSpPr>
            <a:spLocks noGrp="1"/>
          </p:cNvSpPr>
          <p:nvPr>
            <p:ph type="dt" sz="half" idx="10"/>
          </p:nvPr>
        </p:nvSpPr>
        <p:spPr/>
        <p:txBody>
          <a:bodyPr/>
          <a:lstStyle/>
          <a:p>
            <a:fld id="{47EC2CF2-AC50-4AF7-8703-45C8F2A2C319}" type="datetimeFigureOut">
              <a:rPr lang="en-GB" smtClean="0"/>
              <a:t>12/07/2023</a:t>
            </a:fld>
            <a:endParaRPr lang="en-GB" dirty="0"/>
          </a:p>
        </p:txBody>
      </p:sp>
      <p:sp>
        <p:nvSpPr>
          <p:cNvPr id="3" name="Footer Placeholder 2">
            <a:extLst>
              <a:ext uri="{FF2B5EF4-FFF2-40B4-BE49-F238E27FC236}">
                <a16:creationId xmlns:a16="http://schemas.microsoft.com/office/drawing/2014/main" id="{312B2F77-7930-46FC-8C82-BBAC213765E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3383B3A-F599-4F0B-9B5B-190DC7D11B14}"/>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55888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F815-1F24-46CC-A45A-D8F1B62D9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BF561C-94E4-400C-A4C6-65D1C0D36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96B349-30DE-4E59-B701-10A7508DD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E84C8-D664-4B5E-B1CE-74C9D3710AD2}"/>
              </a:ext>
            </a:extLst>
          </p:cNvPr>
          <p:cNvSpPr>
            <a:spLocks noGrp="1"/>
          </p:cNvSpPr>
          <p:nvPr>
            <p:ph type="dt" sz="half" idx="10"/>
          </p:nvPr>
        </p:nvSpPr>
        <p:spPr/>
        <p:txBody>
          <a:bodyPr/>
          <a:lstStyle/>
          <a:p>
            <a:fld id="{47EC2CF2-AC50-4AF7-8703-45C8F2A2C319}" type="datetimeFigureOut">
              <a:rPr lang="en-GB" smtClean="0"/>
              <a:t>12/07/2023</a:t>
            </a:fld>
            <a:endParaRPr lang="en-GB" dirty="0"/>
          </a:p>
        </p:txBody>
      </p:sp>
      <p:sp>
        <p:nvSpPr>
          <p:cNvPr id="6" name="Footer Placeholder 5">
            <a:extLst>
              <a:ext uri="{FF2B5EF4-FFF2-40B4-BE49-F238E27FC236}">
                <a16:creationId xmlns:a16="http://schemas.microsoft.com/office/drawing/2014/main" id="{2049E643-167C-4C87-9374-74112CE4180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B4DA8E-1EC4-4BF6-977B-B4BF0A7898C2}"/>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05559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5DAC-C23A-44C4-984A-5F01770B0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D36A49-6050-4969-BFD2-DCD1328253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51EA5BC-2EBA-4646-9136-5142D2C2C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853EC8-9643-4F74-9D99-82C5666BC0D7}"/>
              </a:ext>
            </a:extLst>
          </p:cNvPr>
          <p:cNvSpPr>
            <a:spLocks noGrp="1"/>
          </p:cNvSpPr>
          <p:nvPr>
            <p:ph type="dt" sz="half" idx="10"/>
          </p:nvPr>
        </p:nvSpPr>
        <p:spPr/>
        <p:txBody>
          <a:bodyPr/>
          <a:lstStyle/>
          <a:p>
            <a:fld id="{47EC2CF2-AC50-4AF7-8703-45C8F2A2C319}" type="datetimeFigureOut">
              <a:rPr lang="en-GB" smtClean="0"/>
              <a:t>12/07/2023</a:t>
            </a:fld>
            <a:endParaRPr lang="en-GB" dirty="0"/>
          </a:p>
        </p:txBody>
      </p:sp>
      <p:sp>
        <p:nvSpPr>
          <p:cNvPr id="6" name="Footer Placeholder 5">
            <a:extLst>
              <a:ext uri="{FF2B5EF4-FFF2-40B4-BE49-F238E27FC236}">
                <a16:creationId xmlns:a16="http://schemas.microsoft.com/office/drawing/2014/main" id="{7C0AB4F0-AD8B-42DD-926E-DAB53DCB400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E516E76-D209-4BAF-97FB-602A67B9B9EF}"/>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376132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3C21F8-CCF6-45BB-838F-EAA20E363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80238F-0488-491A-A36F-49C56B861C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CE707C-FB8E-4B18-ABDB-62EB8BEB2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C2CF2-AC50-4AF7-8703-45C8F2A2C319}" type="datetimeFigureOut">
              <a:rPr lang="en-GB" smtClean="0"/>
              <a:t>12/07/2023</a:t>
            </a:fld>
            <a:endParaRPr lang="en-GB" dirty="0"/>
          </a:p>
        </p:txBody>
      </p:sp>
      <p:sp>
        <p:nvSpPr>
          <p:cNvPr id="5" name="Footer Placeholder 4">
            <a:extLst>
              <a:ext uri="{FF2B5EF4-FFF2-40B4-BE49-F238E27FC236}">
                <a16:creationId xmlns:a16="http://schemas.microsoft.com/office/drawing/2014/main" id="{B3928F62-65FD-44C1-845D-144293A57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867B10A-059C-48B2-850D-6421CE655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5B087-1B06-4E5C-8489-E8D0A1DDFF97}" type="slidenum">
              <a:rPr lang="en-GB" smtClean="0"/>
              <a:t>‹#›</a:t>
            </a:fld>
            <a:endParaRPr lang="en-GB" dirty="0"/>
          </a:p>
        </p:txBody>
      </p:sp>
    </p:spTree>
    <p:extLst>
      <p:ext uri="{BB962C8B-B14F-4D97-AF65-F5344CB8AC3E}">
        <p14:creationId xmlns:p14="http://schemas.microsoft.com/office/powerpoint/2010/main" val="2118523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thewun.co.uk/news-blog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19B82E-A900-477F-AAD0-480018F61908}"/>
              </a:ext>
            </a:extLst>
          </p:cNvPr>
          <p:cNvSpPr txBox="1"/>
          <p:nvPr/>
        </p:nvSpPr>
        <p:spPr>
          <a:xfrm>
            <a:off x="0" y="2520854"/>
            <a:ext cx="12192000" cy="707886"/>
          </a:xfrm>
          <a:prstGeom prst="rect">
            <a:avLst/>
          </a:prstGeom>
          <a:noFill/>
        </p:spPr>
        <p:txBody>
          <a:bodyPr wrap="square" rtlCol="0">
            <a:spAutoFit/>
          </a:bodyPr>
          <a:lstStyle/>
          <a:p>
            <a:pPr algn="ctr"/>
            <a:endParaRPr lang="en-GB" sz="4000" dirty="0">
              <a:solidFill>
                <a:schemeClr val="bg1"/>
              </a:solidFill>
              <a:latin typeface="Montserrat" panose="00000500000000000000" pitchFamily="2" charset="0"/>
            </a:endParaRPr>
          </a:p>
        </p:txBody>
      </p:sp>
      <p:sp>
        <p:nvSpPr>
          <p:cNvPr id="5" name="TextBox 4">
            <a:extLst>
              <a:ext uri="{FF2B5EF4-FFF2-40B4-BE49-F238E27FC236}">
                <a16:creationId xmlns:a16="http://schemas.microsoft.com/office/drawing/2014/main" id="{09F5C561-1D7D-4BA0-8079-C24468FCEA70}"/>
              </a:ext>
            </a:extLst>
          </p:cNvPr>
          <p:cNvSpPr txBox="1"/>
          <p:nvPr/>
        </p:nvSpPr>
        <p:spPr>
          <a:xfrm>
            <a:off x="4872246" y="6292613"/>
            <a:ext cx="2447507" cy="368247"/>
          </a:xfrm>
          <a:prstGeom prst="rect">
            <a:avLst/>
          </a:prstGeom>
          <a:noFill/>
        </p:spPr>
        <p:txBody>
          <a:bodyPr wrap="square">
            <a:spAutoFit/>
          </a:bodyPr>
          <a:lstStyle/>
          <a:p>
            <a:pPr algn="ctr"/>
            <a:r>
              <a:rPr lang="en-GB" dirty="0">
                <a:solidFill>
                  <a:schemeClr val="bg1"/>
                </a:solidFill>
              </a:rPr>
              <a:t>https://thewun.co.uk/</a:t>
            </a:r>
          </a:p>
        </p:txBody>
      </p:sp>
      <p:sp>
        <p:nvSpPr>
          <p:cNvPr id="3" name="TextBox 2">
            <a:extLst>
              <a:ext uri="{FF2B5EF4-FFF2-40B4-BE49-F238E27FC236}">
                <a16:creationId xmlns:a16="http://schemas.microsoft.com/office/drawing/2014/main" id="{B1750711-13C0-EADF-FD97-E87B3A74B494}"/>
              </a:ext>
            </a:extLst>
          </p:cNvPr>
          <p:cNvSpPr txBox="1"/>
          <p:nvPr/>
        </p:nvSpPr>
        <p:spPr>
          <a:xfrm>
            <a:off x="940467" y="1799469"/>
            <a:ext cx="10311063" cy="4031873"/>
          </a:xfrm>
          <a:prstGeom prst="rect">
            <a:avLst/>
          </a:prstGeom>
          <a:noFill/>
        </p:spPr>
        <p:txBody>
          <a:bodyPr wrap="square" rtlCol="0">
            <a:spAutoFit/>
          </a:bodyPr>
          <a:lstStyle/>
          <a:p>
            <a:pPr algn="ctr"/>
            <a:r>
              <a:rPr lang="en-GB" sz="4000" dirty="0">
                <a:solidFill>
                  <a:schemeClr val="bg1"/>
                </a:solidFill>
                <a:latin typeface="Montserrat" panose="00000500000000000000" pitchFamily="2" charset="0"/>
                <a:ea typeface="Open Sans" panose="020B0606030504020204" pitchFamily="34" charset="0"/>
                <a:cs typeface="Open Sans" panose="020B0606030504020204" pitchFamily="34" charset="0"/>
              </a:rPr>
              <a:t>Welcome to</a:t>
            </a:r>
          </a:p>
          <a:p>
            <a:pPr algn="ctr"/>
            <a:r>
              <a:rPr lang="en-GB" sz="4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The Affluent &amp; The Effluent </a:t>
            </a:r>
            <a:r>
              <a:rPr lang="en-GB" sz="4000" dirty="0">
                <a:solidFill>
                  <a:schemeClr val="bg1"/>
                </a:solidFill>
                <a:latin typeface="Montserrat" panose="00000500000000000000" pitchFamily="2" charset="0"/>
                <a:ea typeface="Open Sans" panose="020B0606030504020204" pitchFamily="34" charset="0"/>
                <a:cs typeface="Open Sans" panose="020B0606030504020204" pitchFamily="34" charset="0"/>
              </a:rPr>
              <a:t>– How does the Water Industry respond to rebuild customer trust?</a:t>
            </a:r>
          </a:p>
          <a:p>
            <a:pPr algn="ctr"/>
            <a:endParaRPr lang="en-GB" sz="4000" dirty="0">
              <a:solidFill>
                <a:schemeClr val="bg1"/>
              </a:solidFill>
              <a:latin typeface="Montserrat" panose="00000500000000000000" pitchFamily="2" charset="0"/>
              <a:ea typeface="Open Sans" panose="020B0606030504020204" pitchFamily="34" charset="0"/>
              <a:cs typeface="Open Sans" panose="020B0606030504020204" pitchFamily="34" charset="0"/>
            </a:endParaRPr>
          </a:p>
          <a:p>
            <a:pPr algn="ctr"/>
            <a:r>
              <a:rPr lang="en-GB" sz="2800" b="1" dirty="0">
                <a:solidFill>
                  <a:schemeClr val="bg1"/>
                </a:solidFill>
                <a:latin typeface="Montserrat" panose="00000500000000000000" pitchFamily="2" charset="0"/>
                <a:ea typeface="Open Sans" panose="020B0606030504020204" pitchFamily="34" charset="0"/>
                <a:cs typeface="Open Sans" panose="020B0606030504020204" pitchFamily="34" charset="0"/>
              </a:rPr>
              <a:t>We are delighted to be co-hosting this event with the Institute of Water</a:t>
            </a:r>
          </a:p>
        </p:txBody>
      </p:sp>
      <p:pic>
        <p:nvPicPr>
          <p:cNvPr id="7" name="Picture 6" descr="A picture containing text, font, graphics, logo&#10;&#10;Description automatically generated">
            <a:extLst>
              <a:ext uri="{FF2B5EF4-FFF2-40B4-BE49-F238E27FC236}">
                <a16:creationId xmlns:a16="http://schemas.microsoft.com/office/drawing/2014/main" id="{DE07E14B-09E1-DF14-E653-11AFC559C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1" y="72534"/>
            <a:ext cx="2740895" cy="2297687"/>
          </a:xfrm>
          <a:prstGeom prst="rect">
            <a:avLst/>
          </a:prstGeom>
        </p:spPr>
      </p:pic>
      <p:pic>
        <p:nvPicPr>
          <p:cNvPr id="1026" name="Picture 2" descr="Institute of Water - The Science Council ~ : The Science Council ~">
            <a:extLst>
              <a:ext uri="{FF2B5EF4-FFF2-40B4-BE49-F238E27FC236}">
                <a16:creationId xmlns:a16="http://schemas.microsoft.com/office/drawing/2014/main" id="{2D76C19E-26F5-8AE3-C388-92FD770814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4171" y="72534"/>
            <a:ext cx="2175324" cy="147954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00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10DC71B-98C3-4FD0-AA36-CB168B941140}"/>
              </a:ext>
            </a:extLst>
          </p:cNvPr>
          <p:cNvSpPr txBox="1"/>
          <p:nvPr/>
        </p:nvSpPr>
        <p:spPr>
          <a:xfrm>
            <a:off x="8599123" y="3231109"/>
            <a:ext cx="3119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9DC5D47-6DC9-4A78-95A7-11F2F5AD08E6}"/>
              </a:ext>
            </a:extLst>
          </p:cNvPr>
          <p:cNvSpPr txBox="1"/>
          <p:nvPr/>
        </p:nvSpPr>
        <p:spPr>
          <a:xfrm>
            <a:off x="4891849" y="6262559"/>
            <a:ext cx="240830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https://thewun.co.uk/</a:t>
            </a:r>
          </a:p>
        </p:txBody>
      </p:sp>
      <p:sp>
        <p:nvSpPr>
          <p:cNvPr id="3" name="TextBox 2">
            <a:extLst>
              <a:ext uri="{FF2B5EF4-FFF2-40B4-BE49-F238E27FC236}">
                <a16:creationId xmlns:a16="http://schemas.microsoft.com/office/drawing/2014/main" id="{4F702BCC-8F92-E73A-B5B4-364C1A2EEEEB}"/>
              </a:ext>
            </a:extLst>
          </p:cNvPr>
          <p:cNvSpPr txBox="1"/>
          <p:nvPr/>
        </p:nvSpPr>
        <p:spPr>
          <a:xfrm>
            <a:off x="465612" y="2431668"/>
            <a:ext cx="11253053" cy="1323439"/>
          </a:xfrm>
          <a:prstGeom prst="rect">
            <a:avLst/>
          </a:prstGeom>
          <a:noFill/>
        </p:spPr>
        <p:txBody>
          <a:bodyPr wrap="square">
            <a:spAutoFit/>
          </a:bodyPr>
          <a:lstStyle/>
          <a:p>
            <a:pPr algn="l" fontAlgn="base"/>
            <a:r>
              <a:rPr lang="en-US" sz="2000" b="0" i="0" dirty="0">
                <a:solidFill>
                  <a:schemeClr val="bg1"/>
                </a:solidFill>
                <a:effectLst/>
                <a:latin typeface="Open Sans" panose="020B0606030504020204" pitchFamily="34" charset="0"/>
              </a:rPr>
              <a:t>Karma Loveday is a specialist water sector journalist respected throughout the industry for her authoritative analysis and reporting.</a:t>
            </a:r>
          </a:p>
          <a:p>
            <a:pPr algn="l" fontAlgn="base"/>
            <a:endParaRPr lang="en-US" sz="2000" b="0" i="0" dirty="0">
              <a:solidFill>
                <a:schemeClr val="bg1"/>
              </a:solidFill>
              <a:effectLst/>
              <a:latin typeface="Open Sans" panose="020B0606030504020204" pitchFamily="34" charset="0"/>
            </a:endParaRPr>
          </a:p>
          <a:p>
            <a:pPr algn="l" fontAlgn="base"/>
            <a:r>
              <a:rPr lang="en-US" sz="2000" b="0" i="0" dirty="0">
                <a:solidFill>
                  <a:schemeClr val="bg1"/>
                </a:solidFill>
                <a:effectLst/>
                <a:latin typeface="Open Sans" panose="020B0606030504020204" pitchFamily="34" charset="0"/>
              </a:rPr>
              <a:t>She is chair of the Major Energy Users’ Council water competition group.</a:t>
            </a:r>
          </a:p>
        </p:txBody>
      </p:sp>
      <p:pic>
        <p:nvPicPr>
          <p:cNvPr id="5" name="Picture 4" descr="A picture containing text, font, graphics, logo&#10;&#10;Description automatically generated">
            <a:extLst>
              <a:ext uri="{FF2B5EF4-FFF2-40B4-BE49-F238E27FC236}">
                <a16:creationId xmlns:a16="http://schemas.microsoft.com/office/drawing/2014/main" id="{E42F89C9-CC9F-A510-FB48-D723273B1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42" y="66240"/>
            <a:ext cx="2303520" cy="1931036"/>
          </a:xfrm>
          <a:prstGeom prst="rect">
            <a:avLst/>
          </a:prstGeom>
        </p:spPr>
      </p:pic>
      <p:sp>
        <p:nvSpPr>
          <p:cNvPr id="6" name="TextBox 5">
            <a:extLst>
              <a:ext uri="{FF2B5EF4-FFF2-40B4-BE49-F238E27FC236}">
                <a16:creationId xmlns:a16="http://schemas.microsoft.com/office/drawing/2014/main" id="{290F3DE3-9E20-15D4-577B-E04CB8814E7F}"/>
              </a:ext>
            </a:extLst>
          </p:cNvPr>
          <p:cNvSpPr txBox="1"/>
          <p:nvPr/>
        </p:nvSpPr>
        <p:spPr>
          <a:xfrm>
            <a:off x="2578267" y="680144"/>
            <a:ext cx="7035466" cy="954107"/>
          </a:xfrm>
          <a:prstGeom prst="rect">
            <a:avLst/>
          </a:prstGeom>
          <a:noFill/>
        </p:spPr>
        <p:txBody>
          <a:bodyPr wrap="square">
            <a:spAutoFit/>
          </a:bodyPr>
          <a:lstStyle/>
          <a:p>
            <a:pPr lvl="1"/>
            <a:r>
              <a:rPr lang="en-GB" sz="2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Today’s Panellist </a:t>
            </a:r>
            <a:r>
              <a:rPr lang="en-GB" sz="2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Karma Loveday, </a:t>
            </a:r>
            <a:r>
              <a:rPr lang="en-GB" sz="2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Editor of the Water Report</a:t>
            </a:r>
          </a:p>
        </p:txBody>
      </p:sp>
      <p:pic>
        <p:nvPicPr>
          <p:cNvPr id="6146" name="Picture 2">
            <a:extLst>
              <a:ext uri="{FF2B5EF4-FFF2-40B4-BE49-F238E27FC236}">
                <a16:creationId xmlns:a16="http://schemas.microsoft.com/office/drawing/2014/main" id="{26122F5A-73A8-4C72-B006-F393DB82F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48" y="290832"/>
            <a:ext cx="2667000" cy="1905000"/>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pic>
        <p:nvPicPr>
          <p:cNvPr id="7" name="Picture 2" descr="Institute of Water - The Science Council ~ : The Science Council ~">
            <a:extLst>
              <a:ext uri="{FF2B5EF4-FFF2-40B4-BE49-F238E27FC236}">
                <a16:creationId xmlns:a16="http://schemas.microsoft.com/office/drawing/2014/main" id="{3D2E0A2E-AF83-7CD5-6309-6E6ECFA58B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3238" y="5312220"/>
            <a:ext cx="2175324" cy="147954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102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7D7AA">
            <a:alpha val="93000"/>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4B82DF-EB52-4225-B77A-66373AAAA0F7}"/>
              </a:ext>
            </a:extLst>
          </p:cNvPr>
          <p:cNvSpPr txBox="1"/>
          <p:nvPr/>
        </p:nvSpPr>
        <p:spPr>
          <a:xfrm>
            <a:off x="168441" y="190500"/>
            <a:ext cx="1185511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rPr>
              <a:t>#WUN Don’t forget to follow us for the latest news and updates</a:t>
            </a:r>
          </a:p>
        </p:txBody>
      </p:sp>
      <p:pic>
        <p:nvPicPr>
          <p:cNvPr id="6" name="Picture 5">
            <a:extLst>
              <a:ext uri="{FF2B5EF4-FFF2-40B4-BE49-F238E27FC236}">
                <a16:creationId xmlns:a16="http://schemas.microsoft.com/office/drawing/2014/main" id="{706A6C85-2456-48B4-A88C-6B4D9B2FA381}"/>
              </a:ext>
            </a:extLst>
          </p:cNvPr>
          <p:cNvPicPr>
            <a:picLocks noChangeAspect="1"/>
          </p:cNvPicPr>
          <p:nvPr/>
        </p:nvPicPr>
        <p:blipFill>
          <a:blip r:embed="rId3"/>
          <a:stretch>
            <a:fillRect/>
          </a:stretch>
        </p:blipFill>
        <p:spPr>
          <a:xfrm>
            <a:off x="6568264" y="2049613"/>
            <a:ext cx="4827145" cy="3963611"/>
          </a:xfrm>
          <a:prstGeom prst="rect">
            <a:avLst/>
          </a:prstGeom>
          <a:effectLst>
            <a:softEdge rad="50800"/>
          </a:effectLst>
        </p:spPr>
      </p:pic>
      <p:pic>
        <p:nvPicPr>
          <p:cNvPr id="9" name="Picture 8">
            <a:extLst>
              <a:ext uri="{FF2B5EF4-FFF2-40B4-BE49-F238E27FC236}">
                <a16:creationId xmlns:a16="http://schemas.microsoft.com/office/drawing/2014/main" id="{FBEC9A99-1A70-40BF-859D-24C0413CD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4476" y="1596274"/>
            <a:ext cx="1146225" cy="1146225"/>
          </a:xfrm>
          <a:prstGeom prst="rect">
            <a:avLst/>
          </a:prstGeom>
        </p:spPr>
      </p:pic>
      <p:pic>
        <p:nvPicPr>
          <p:cNvPr id="2" name="Picture 1">
            <a:extLst>
              <a:ext uri="{FF2B5EF4-FFF2-40B4-BE49-F238E27FC236}">
                <a16:creationId xmlns:a16="http://schemas.microsoft.com/office/drawing/2014/main" id="{F3C634A0-C75D-4530-92F3-6D213B113B3C}"/>
              </a:ext>
            </a:extLst>
          </p:cNvPr>
          <p:cNvPicPr>
            <a:picLocks noChangeAspect="1"/>
          </p:cNvPicPr>
          <p:nvPr/>
        </p:nvPicPr>
        <p:blipFill rotWithShape="1">
          <a:blip r:embed="rId5">
            <a:alphaModFix amt="81000"/>
          </a:blip>
          <a:srcRect t="8723" b="13828"/>
          <a:stretch/>
        </p:blipFill>
        <p:spPr>
          <a:xfrm>
            <a:off x="1134411" y="2049613"/>
            <a:ext cx="4665198" cy="3963611"/>
          </a:xfrm>
          <a:prstGeom prst="rect">
            <a:avLst/>
          </a:prstGeom>
          <a:effectLst>
            <a:softEdge rad="38100"/>
          </a:effectLst>
        </p:spPr>
      </p:pic>
      <p:sp>
        <p:nvSpPr>
          <p:cNvPr id="8" name="TextBox 7">
            <a:extLst>
              <a:ext uri="{FF2B5EF4-FFF2-40B4-BE49-F238E27FC236}">
                <a16:creationId xmlns:a16="http://schemas.microsoft.com/office/drawing/2014/main" id="{6C60D9A3-0E3A-4407-8F5B-9F9F75D8A8F0}"/>
              </a:ext>
            </a:extLst>
          </p:cNvPr>
          <p:cNvSpPr txBox="1"/>
          <p:nvPr/>
        </p:nvSpPr>
        <p:spPr>
          <a:xfrm>
            <a:off x="4856109" y="6411308"/>
            <a:ext cx="247978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panose="020F0502020204030204"/>
                <a:ea typeface="+mn-ea"/>
                <a:cs typeface="+mn-cs"/>
              </a:rPr>
              <a:t>https://thewun.co.uk</a:t>
            </a:r>
          </a:p>
        </p:txBody>
      </p:sp>
      <p:pic>
        <p:nvPicPr>
          <p:cNvPr id="4" name="Picture 3" descr="Icon&#10;&#10;Description automatically generated">
            <a:extLst>
              <a:ext uri="{FF2B5EF4-FFF2-40B4-BE49-F238E27FC236}">
                <a16:creationId xmlns:a16="http://schemas.microsoft.com/office/drawing/2014/main" id="{002B6F09-55F2-5FAA-78F6-8BAC5958C5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372" y="5674545"/>
            <a:ext cx="1070617" cy="992955"/>
          </a:xfrm>
          <a:prstGeom prst="rect">
            <a:avLst/>
          </a:prstGeom>
        </p:spPr>
      </p:pic>
    </p:spTree>
    <p:extLst>
      <p:ext uri="{BB962C8B-B14F-4D97-AF65-F5344CB8AC3E}">
        <p14:creationId xmlns:p14="http://schemas.microsoft.com/office/powerpoint/2010/main" val="391069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3A0982B-D5E7-4577-8B82-39A574D653B7}"/>
              </a:ext>
            </a:extLst>
          </p:cNvPr>
          <p:cNvSpPr txBox="1"/>
          <p:nvPr/>
        </p:nvSpPr>
        <p:spPr>
          <a:xfrm>
            <a:off x="1465443" y="1640813"/>
            <a:ext cx="10152811" cy="135421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0469E88-3F7E-4078-B44D-BC0B84D26183}"/>
              </a:ext>
            </a:extLst>
          </p:cNvPr>
          <p:cNvSpPr txBox="1"/>
          <p:nvPr/>
        </p:nvSpPr>
        <p:spPr>
          <a:xfrm>
            <a:off x="573746" y="406635"/>
            <a:ext cx="11238040" cy="243143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Montserrat" panose="00000500000000000000" pitchFamily="2" charset="0"/>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Montserrat" panose="00000500000000000000" pitchFamily="2" charset="0"/>
                <a:cs typeface="Calibri"/>
              </a:rPr>
              <a:t>Thank you to our hosts, speakers &amp; partners for their ongoing support in making this event possible.</a:t>
            </a:r>
          </a:p>
        </p:txBody>
      </p:sp>
      <p:sp>
        <p:nvSpPr>
          <p:cNvPr id="6" name="TextBox 5">
            <a:extLst>
              <a:ext uri="{FF2B5EF4-FFF2-40B4-BE49-F238E27FC236}">
                <a16:creationId xmlns:a16="http://schemas.microsoft.com/office/drawing/2014/main" id="{299A1E85-9F76-4E0A-91C1-88AE3937512B}"/>
              </a:ext>
            </a:extLst>
          </p:cNvPr>
          <p:cNvSpPr txBox="1"/>
          <p:nvPr/>
        </p:nvSpPr>
        <p:spPr>
          <a:xfrm>
            <a:off x="4912029" y="6266699"/>
            <a:ext cx="256147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https://thewun.co.uk/</a:t>
            </a:r>
          </a:p>
        </p:txBody>
      </p:sp>
      <p:pic>
        <p:nvPicPr>
          <p:cNvPr id="4" name="Picture 3" descr="A picture containing text, font, graphics, logo&#10;&#10;Description automatically generated">
            <a:extLst>
              <a:ext uri="{FF2B5EF4-FFF2-40B4-BE49-F238E27FC236}">
                <a16:creationId xmlns:a16="http://schemas.microsoft.com/office/drawing/2014/main" id="{5C79B141-1046-900B-1715-406CDDECF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031" y="2838070"/>
            <a:ext cx="3901938" cy="3270986"/>
          </a:xfrm>
          <a:prstGeom prst="rect">
            <a:avLst/>
          </a:prstGeom>
        </p:spPr>
      </p:pic>
      <p:pic>
        <p:nvPicPr>
          <p:cNvPr id="2" name="Picture 2" descr="Institute of Water - The Science Council ~ : The Science Council ~">
            <a:extLst>
              <a:ext uri="{FF2B5EF4-FFF2-40B4-BE49-F238E27FC236}">
                <a16:creationId xmlns:a16="http://schemas.microsoft.com/office/drawing/2014/main" id="{DDA117D4-3E67-9942-CC53-DA069CEDE8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0424" y="5217187"/>
            <a:ext cx="2175324" cy="147954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53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19B82E-A900-477F-AAD0-480018F61908}"/>
              </a:ext>
            </a:extLst>
          </p:cNvPr>
          <p:cNvSpPr txBox="1"/>
          <p:nvPr/>
        </p:nvSpPr>
        <p:spPr>
          <a:xfrm>
            <a:off x="523007" y="332845"/>
            <a:ext cx="4912726" cy="707886"/>
          </a:xfrm>
          <a:prstGeom prst="rect">
            <a:avLst/>
          </a:prstGeom>
          <a:noFill/>
        </p:spPr>
        <p:txBody>
          <a:bodyPr wrap="square" lIns="91440" tIns="45720" rIns="91440" bIns="45720" rtlCol="0" anchor="t">
            <a:spAutoFit/>
          </a:bodyPr>
          <a:lstStyle/>
          <a:p>
            <a:r>
              <a:rPr lang="en-GB" sz="4000" b="1" dirty="0">
                <a:solidFill>
                  <a:schemeClr val="bg1"/>
                </a:solidFill>
                <a:latin typeface="Montserrat" panose="00000500000000000000" pitchFamily="2" charset="0"/>
                <a:ea typeface="Open Sans" panose="020B0606030504020204" pitchFamily="34" charset="0"/>
                <a:cs typeface="Open Sans" panose="020B0606030504020204" pitchFamily="34" charset="0"/>
              </a:rPr>
              <a:t>Today’s Event </a:t>
            </a:r>
          </a:p>
        </p:txBody>
      </p:sp>
      <p:sp>
        <p:nvSpPr>
          <p:cNvPr id="5" name="TextBox 4">
            <a:extLst>
              <a:ext uri="{FF2B5EF4-FFF2-40B4-BE49-F238E27FC236}">
                <a16:creationId xmlns:a16="http://schemas.microsoft.com/office/drawing/2014/main" id="{2E12F0D3-BC71-48CC-95B4-2FBE7F62A245}"/>
              </a:ext>
            </a:extLst>
          </p:cNvPr>
          <p:cNvSpPr txBox="1"/>
          <p:nvPr/>
        </p:nvSpPr>
        <p:spPr>
          <a:xfrm>
            <a:off x="439237" y="1643504"/>
            <a:ext cx="11313526" cy="4893647"/>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1" dirty="0">
                <a:solidFill>
                  <a:schemeClr val="bg1"/>
                </a:solidFill>
                <a:latin typeface="Montserrat" panose="00000500000000000000" pitchFamily="2" charset="0"/>
                <a:ea typeface="Open Sans" panose="020B0606030504020204" pitchFamily="34" charset="0"/>
                <a:cs typeface="Open Sans" panose="020B0606030504020204" pitchFamily="34" charset="0"/>
              </a:rPr>
              <a:t>Chair</a:t>
            </a:r>
            <a:r>
              <a:rPr lang="en-GB" sz="2400" b="1" dirty="0">
                <a:solidFill>
                  <a:schemeClr val="bg1"/>
                </a:solidFill>
                <a:latin typeface="Montserrat" panose="00000500000000000000" pitchFamily="2" charset="0"/>
                <a:ea typeface="Open Sans" panose="020B0606030504020204" pitchFamily="34" charset="0"/>
                <a:cs typeface="Open Sans" panose="020B0606030504020204" pitchFamily="34" charset="0"/>
              </a:rPr>
              <a:t> </a:t>
            </a: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Hayley Monks, WUN </a:t>
            </a:r>
            <a:r>
              <a:rPr lang="en-GB"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CoFounder</a:t>
            </a:r>
            <a:r>
              <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&amp; Director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800" b="1" dirty="0">
                <a:solidFill>
                  <a:schemeClr val="bg1"/>
                </a:solidFill>
                <a:effectLst/>
                <a:latin typeface="Montserrat" panose="00000500000000000000" pitchFamily="2" charset="0"/>
                <a:ea typeface="Open Sans" panose="020B0606030504020204" pitchFamily="34" charset="0"/>
                <a:cs typeface="Open Sans" panose="020B0606030504020204" pitchFamily="34" charset="0"/>
              </a:rPr>
              <a:t>Todays Panellists:  </a:t>
            </a:r>
          </a:p>
          <a:p>
            <a:pPr marL="800100" lvl="1" indent="-342900">
              <a:buFont typeface="Arial" panose="020B0604020202020204" pitchFamily="34" charset="0"/>
              <a:buChar char="•"/>
            </a:pPr>
            <a:r>
              <a:rPr lang="en-GB" sz="2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Sarah McMath</a:t>
            </a:r>
            <a:r>
              <a:rPr lang="en-GB" sz="2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WUN Board Member &amp; CEO of MOSL</a:t>
            </a:r>
          </a:p>
          <a:p>
            <a:pPr marL="800100" lvl="1" indent="-342900">
              <a:buFont typeface="Arial" panose="020B0604020202020204" pitchFamily="34" charset="0"/>
              <a:buChar char="•"/>
            </a:pPr>
            <a:endParaRPr lang="en-GB" sz="2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 Pollard</a:t>
            </a:r>
            <a:r>
              <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Director of Customer Service, Thames Water</a:t>
            </a:r>
          </a:p>
          <a:p>
            <a:pPr marL="800100" lvl="1" indent="-342900">
              <a:buFont typeface="Arial" panose="020B0604020202020204" pitchFamily="34" charset="0"/>
              <a:buChar char="•"/>
            </a:pPr>
            <a:endParaRPr lang="en-GB"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GB" sz="2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Karma Loveday</a:t>
            </a:r>
            <a:r>
              <a:rPr lang="en-GB" sz="2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Editor of the Water Report</a:t>
            </a:r>
          </a:p>
          <a:p>
            <a:pPr marL="800100" lvl="1" indent="-342900">
              <a:buFont typeface="Arial" panose="020B0604020202020204" pitchFamily="34" charset="0"/>
              <a:buChar char="•"/>
            </a:pPr>
            <a:endParaRPr lang="en-GB" sz="2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Dr Heather Smith</a:t>
            </a:r>
            <a:r>
              <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Senior Lecturer in Water Governance Cranfield University</a:t>
            </a:r>
            <a:r>
              <a:rPr lang="en-GB" sz="2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pPr marL="342900" indent="-342900">
              <a:buFont typeface="Arial" panose="020B0604020202020204" pitchFamily="34" charset="0"/>
              <a:buChar char="•"/>
            </a:pPr>
            <a:endParaRPr lang="en-GB" sz="2400" b="1" dirty="0">
              <a:solidFill>
                <a:schemeClr val="bg1"/>
              </a:solidFill>
              <a:latin typeface="Montserrat" panose="00000500000000000000" pitchFamily="2"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2955E22-A1C8-4DDB-8A11-7EEB2C52B9B9}"/>
              </a:ext>
            </a:extLst>
          </p:cNvPr>
          <p:cNvSpPr txBox="1"/>
          <p:nvPr/>
        </p:nvSpPr>
        <p:spPr>
          <a:xfrm>
            <a:off x="5064531" y="6446472"/>
            <a:ext cx="2415357" cy="369332"/>
          </a:xfrm>
          <a:prstGeom prst="rect">
            <a:avLst/>
          </a:prstGeom>
          <a:noFill/>
        </p:spPr>
        <p:txBody>
          <a:bodyPr wrap="square">
            <a:spAutoFit/>
          </a:bodyPr>
          <a:lstStyle/>
          <a:p>
            <a:pPr algn="ctr"/>
            <a:r>
              <a:rPr lang="en-GB" dirty="0">
                <a:solidFill>
                  <a:schemeClr val="bg1"/>
                </a:solidFill>
              </a:rPr>
              <a:t>https://thewun.co.uk/</a:t>
            </a:r>
          </a:p>
        </p:txBody>
      </p:sp>
      <p:pic>
        <p:nvPicPr>
          <p:cNvPr id="3" name="Picture 2" descr="A picture containing text, font, graphics, logo&#10;&#10;Description automatically generated">
            <a:extLst>
              <a:ext uri="{FF2B5EF4-FFF2-40B4-BE49-F238E27FC236}">
                <a16:creationId xmlns:a16="http://schemas.microsoft.com/office/drawing/2014/main" id="{38AC582D-6C8F-0CCC-30B2-AE324727E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9986" y="0"/>
            <a:ext cx="2913537" cy="2442411"/>
          </a:xfrm>
          <a:prstGeom prst="rect">
            <a:avLst/>
          </a:prstGeom>
        </p:spPr>
      </p:pic>
      <p:pic>
        <p:nvPicPr>
          <p:cNvPr id="4" name="Picture 2" descr="Institute of Water - The Science Council ~ : The Science Council ~">
            <a:extLst>
              <a:ext uri="{FF2B5EF4-FFF2-40B4-BE49-F238E27FC236}">
                <a16:creationId xmlns:a16="http://schemas.microsoft.com/office/drawing/2014/main" id="{567239F9-F61E-3387-A9E4-78DC8CDE15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5924" y="5336264"/>
            <a:ext cx="2175324" cy="147954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79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955E22-A1C8-4DDB-8A11-7EEB2C52B9B9}"/>
              </a:ext>
            </a:extLst>
          </p:cNvPr>
          <p:cNvSpPr txBox="1"/>
          <p:nvPr/>
        </p:nvSpPr>
        <p:spPr>
          <a:xfrm>
            <a:off x="4324668" y="6283541"/>
            <a:ext cx="3542663" cy="369332"/>
          </a:xfrm>
          <a:prstGeom prst="rect">
            <a:avLst/>
          </a:prstGeom>
          <a:noFill/>
        </p:spPr>
        <p:txBody>
          <a:bodyPr wrap="square">
            <a:spAutoFit/>
          </a:bodyPr>
          <a:lstStyle/>
          <a:p>
            <a:pPr algn="ctr"/>
            <a:r>
              <a:rPr lang="en-GB" dirty="0">
                <a:solidFill>
                  <a:schemeClr val="bg1"/>
                </a:solidFill>
              </a:rPr>
              <a:t>https://thewun.co.uk/wun-events/</a:t>
            </a:r>
          </a:p>
        </p:txBody>
      </p:sp>
      <p:sp>
        <p:nvSpPr>
          <p:cNvPr id="2" name="TextBox 1">
            <a:extLst>
              <a:ext uri="{FF2B5EF4-FFF2-40B4-BE49-F238E27FC236}">
                <a16:creationId xmlns:a16="http://schemas.microsoft.com/office/drawing/2014/main" id="{250A4C9F-18BE-65D3-AAE7-E42BEE6F8718}"/>
              </a:ext>
            </a:extLst>
          </p:cNvPr>
          <p:cNvSpPr txBox="1"/>
          <p:nvPr/>
        </p:nvSpPr>
        <p:spPr>
          <a:xfrm>
            <a:off x="217571" y="248671"/>
            <a:ext cx="11756858" cy="5970865"/>
          </a:xfrm>
          <a:prstGeom prst="rect">
            <a:avLst/>
          </a:prstGeom>
          <a:noFill/>
        </p:spPr>
        <p:txBody>
          <a:bodyPr wrap="square" rtlCol="0">
            <a:spAutoFit/>
          </a:bodyPr>
          <a:lstStyle/>
          <a:p>
            <a:pPr marL="457200" indent="-457200">
              <a:buFont typeface="Arial" panose="020B0604020202020204" pitchFamily="34" charset="0"/>
              <a:buChar char="•"/>
            </a:pPr>
            <a:endParaRPr lang="en-GB" sz="2600" dirty="0">
              <a:solidFill>
                <a:schemeClr val="bg1"/>
              </a:solidFill>
              <a:highlight>
                <a:srgbClr val="FFFF00"/>
              </a:highlight>
              <a:latin typeface="Montserrat "/>
            </a:endParaRPr>
          </a:p>
          <a:p>
            <a:pPr algn="ctr"/>
            <a:r>
              <a:rPr lang="en-GB" sz="3600" b="1" dirty="0">
                <a:solidFill>
                  <a:schemeClr val="bg1"/>
                </a:solidFill>
                <a:latin typeface="Montserrat "/>
              </a:rPr>
              <a:t>2023 WUN Events- book now</a:t>
            </a:r>
          </a:p>
          <a:p>
            <a:pPr algn="ctr"/>
            <a:endParaRPr lang="en-GB" sz="2000" b="1" dirty="0">
              <a:solidFill>
                <a:schemeClr val="bg1"/>
              </a:solidFill>
              <a:latin typeface="Montserrat "/>
            </a:endParaRPr>
          </a:p>
          <a:p>
            <a:pPr algn="ctr"/>
            <a:endParaRPr lang="en-GB" sz="2000" b="1" dirty="0">
              <a:solidFill>
                <a:schemeClr val="bg1"/>
              </a:solidFill>
              <a:latin typeface="Montserrat "/>
            </a:endParaRPr>
          </a:p>
          <a:p>
            <a:pPr algn="ctr"/>
            <a:r>
              <a:rPr lang="en-US" sz="2000" b="1" dirty="0">
                <a:solidFill>
                  <a:schemeClr val="bg1"/>
                </a:solidFill>
                <a:latin typeface="Montserrat "/>
              </a:rPr>
              <a:t>20th September -WUN Careers Event - Building your career in Utilities 5:30-9pm</a:t>
            </a:r>
            <a:r>
              <a:rPr lang="en-US" sz="2000" dirty="0">
                <a:solidFill>
                  <a:schemeClr val="bg1"/>
                </a:solidFill>
                <a:latin typeface="Montserrat "/>
              </a:rPr>
              <a:t>.</a:t>
            </a:r>
          </a:p>
          <a:p>
            <a:pPr algn="ctr"/>
            <a:endParaRPr lang="en-US" sz="2000" dirty="0">
              <a:solidFill>
                <a:schemeClr val="bg1"/>
              </a:solidFill>
              <a:latin typeface="Montserrat "/>
            </a:endParaRPr>
          </a:p>
          <a:p>
            <a:pPr algn="ctr"/>
            <a:r>
              <a:rPr lang="en-US" sz="2000" dirty="0">
                <a:solidFill>
                  <a:schemeClr val="bg1"/>
                </a:solidFill>
                <a:latin typeface="Montserrat "/>
              </a:rPr>
              <a:t>WUN are hosting our first ever careers event - a fantastic opportunity to speak to women working at our partner organisations to discover the breadth of careers open across the Utilities sector. </a:t>
            </a:r>
          </a:p>
          <a:p>
            <a:pPr algn="ctr"/>
            <a:endParaRPr lang="en-US" sz="2000" dirty="0">
              <a:solidFill>
                <a:schemeClr val="bg1"/>
              </a:solidFill>
              <a:latin typeface="Montserrat "/>
            </a:endParaRPr>
          </a:p>
          <a:p>
            <a:pPr algn="ctr"/>
            <a:r>
              <a:rPr lang="en-US" sz="2000" dirty="0">
                <a:solidFill>
                  <a:schemeClr val="bg1"/>
                </a:solidFill>
                <a:latin typeface="Montserrat "/>
              </a:rPr>
              <a:t>Join us at Microsoft's London offices, with keynote speakers discussing key hints and tips on how to get ahead and build the career you want, and exhibitors from across the sector showcasing a range of different career opportunities. </a:t>
            </a:r>
          </a:p>
          <a:p>
            <a:pPr algn="ctr"/>
            <a:endParaRPr lang="en-US" sz="2000" dirty="0">
              <a:solidFill>
                <a:schemeClr val="bg1"/>
              </a:solidFill>
              <a:latin typeface="Montserrat "/>
            </a:endParaRPr>
          </a:p>
          <a:p>
            <a:pPr algn="ctr"/>
            <a:r>
              <a:rPr lang="en-US" sz="2000" dirty="0">
                <a:solidFill>
                  <a:schemeClr val="bg1"/>
                </a:solidFill>
                <a:latin typeface="Montserrat "/>
              </a:rPr>
              <a:t> More details to follow shortly, but this one is likely to be a </a:t>
            </a:r>
          </a:p>
          <a:p>
            <a:pPr algn="ctr"/>
            <a:r>
              <a:rPr lang="en-US" sz="2000" dirty="0">
                <a:solidFill>
                  <a:schemeClr val="bg1"/>
                </a:solidFill>
                <a:latin typeface="Montserrat "/>
              </a:rPr>
              <a:t>sell-out - so sign up early!</a:t>
            </a:r>
          </a:p>
          <a:p>
            <a:pPr algn="ctr"/>
            <a:endParaRPr lang="en-US" sz="2000" dirty="0">
              <a:solidFill>
                <a:schemeClr val="bg1"/>
              </a:solidFill>
              <a:latin typeface="Montserrat "/>
            </a:endParaRPr>
          </a:p>
          <a:p>
            <a:pPr algn="ctr"/>
            <a:r>
              <a:rPr lang="en-GB" sz="2000" dirty="0">
                <a:highlight>
                  <a:srgbClr val="FFFF00"/>
                </a:highlight>
                <a:latin typeface="Montserrat "/>
              </a:rPr>
              <a:t>	 </a:t>
            </a:r>
          </a:p>
        </p:txBody>
      </p:sp>
      <p:pic>
        <p:nvPicPr>
          <p:cNvPr id="8" name="Picture 7" descr="Graphical user interface, application&#10;&#10;Description automatically generated">
            <a:extLst>
              <a:ext uri="{FF2B5EF4-FFF2-40B4-BE49-F238E27FC236}">
                <a16:creationId xmlns:a16="http://schemas.microsoft.com/office/drawing/2014/main" id="{C1BB9127-9179-7783-22C0-A4F16F0C7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8117"/>
            <a:ext cx="2562555" cy="1439912"/>
          </a:xfrm>
          <a:prstGeom prst="rect">
            <a:avLst/>
          </a:prstGeom>
        </p:spPr>
      </p:pic>
      <p:pic>
        <p:nvPicPr>
          <p:cNvPr id="7" name="Picture 6" descr="A person walking up stairs&#10;&#10;Description automatically generated with low confidence">
            <a:extLst>
              <a:ext uri="{FF2B5EF4-FFF2-40B4-BE49-F238E27FC236}">
                <a16:creationId xmlns:a16="http://schemas.microsoft.com/office/drawing/2014/main" id="{3DC7A942-EDE0-47DE-5493-4677DE6DA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788828" cy="1788828"/>
          </a:xfrm>
          <a:prstGeom prst="rect">
            <a:avLst/>
          </a:prstGeom>
        </p:spPr>
      </p:pic>
      <p:pic>
        <p:nvPicPr>
          <p:cNvPr id="5" name="Picture 4" descr="A picture containing text, font, graphics, logo&#10;&#10;Description automatically generated">
            <a:extLst>
              <a:ext uri="{FF2B5EF4-FFF2-40B4-BE49-F238E27FC236}">
                <a16:creationId xmlns:a16="http://schemas.microsoft.com/office/drawing/2014/main" id="{81680FEE-3001-48F8-DC3A-B928F9505D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4171" y="4836443"/>
            <a:ext cx="2363819" cy="1981585"/>
          </a:xfrm>
          <a:prstGeom prst="rect">
            <a:avLst/>
          </a:prstGeom>
        </p:spPr>
      </p:pic>
    </p:spTree>
    <p:extLst>
      <p:ext uri="{BB962C8B-B14F-4D97-AF65-F5344CB8AC3E}">
        <p14:creationId xmlns:p14="http://schemas.microsoft.com/office/powerpoint/2010/main" val="413383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3A0982B-D5E7-4577-8B82-39A574D653B7}"/>
              </a:ext>
            </a:extLst>
          </p:cNvPr>
          <p:cNvSpPr txBox="1"/>
          <p:nvPr/>
        </p:nvSpPr>
        <p:spPr>
          <a:xfrm>
            <a:off x="1465443" y="1640813"/>
            <a:ext cx="10152811" cy="135421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0469E88-3F7E-4078-B44D-BC0B84D26183}"/>
              </a:ext>
            </a:extLst>
          </p:cNvPr>
          <p:cNvSpPr txBox="1"/>
          <p:nvPr/>
        </p:nvSpPr>
        <p:spPr>
          <a:xfrm>
            <a:off x="4865152" y="1974553"/>
            <a:ext cx="6753102" cy="34778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
                <a:ea typeface="+mn-ea"/>
                <a:cs typeface="+mn-cs"/>
              </a:rPr>
              <a:t>New WUN Mentoring now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
                <a:ea typeface="+mn-ea"/>
                <a:cs typeface="+mn-cs"/>
              </a:rPr>
              <a:t>WUN offers mentoring to women at any stage of their career in the utilities sector.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ontserrat "/>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ontserrat "/>
                <a:ea typeface="+mn-ea"/>
                <a:cs typeface="+mn-cs"/>
              </a:rPr>
              <a:t>We are hugely privileged to have over 60 fantastic experienced mentors within the WUN mentoring programme.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ontserrat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ontserrat "/>
                <a:ea typeface="+mn-ea"/>
                <a:cs typeface="+mn-cs"/>
              </a:rPr>
              <a:t>With growing numbers of Mentors and Mentees we are delighted with the community and support fostered within the mentoring programme.</a:t>
            </a:r>
          </a:p>
        </p:txBody>
      </p:sp>
      <p:sp>
        <p:nvSpPr>
          <p:cNvPr id="2" name="TextBox 1">
            <a:extLst>
              <a:ext uri="{FF2B5EF4-FFF2-40B4-BE49-F238E27FC236}">
                <a16:creationId xmlns:a16="http://schemas.microsoft.com/office/drawing/2014/main" id="{2377A8C3-91C3-44ED-8009-638A4B72FEBA}"/>
              </a:ext>
            </a:extLst>
          </p:cNvPr>
          <p:cNvSpPr txBox="1"/>
          <p:nvPr/>
        </p:nvSpPr>
        <p:spPr>
          <a:xfrm>
            <a:off x="1941694" y="5863897"/>
            <a:ext cx="79243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ontserrat "/>
                <a:ea typeface="+mn-ea"/>
                <a:cs typeface="Calibri"/>
              </a:rPr>
              <a:t>If you are interested in becoming a Mentor or </a:t>
            </a:r>
            <a:r>
              <a:rPr lang="en-GB" sz="2000" dirty="0">
                <a:solidFill>
                  <a:prstClr val="white"/>
                </a:solidFill>
                <a:latin typeface="Montserrat "/>
                <a:cs typeface="Calibri"/>
              </a:rPr>
              <a:t>Mentee,</a:t>
            </a:r>
            <a:r>
              <a:rPr kumimoji="0" lang="en-GB" sz="2000" b="0" i="0" u="none" strike="noStrike" kern="1200" cap="none" spc="0" normalizeH="0" baseline="0" noProof="0" dirty="0">
                <a:ln>
                  <a:noFill/>
                </a:ln>
                <a:solidFill>
                  <a:prstClr val="white"/>
                </a:solidFill>
                <a:effectLst/>
                <a:uLnTx/>
                <a:uFillTx/>
                <a:latin typeface="Montserrat "/>
                <a:ea typeface="+mn-ea"/>
                <a:cs typeface="Calibri"/>
              </a:rPr>
              <a:t> please visit our website: </a:t>
            </a:r>
            <a:r>
              <a:rPr lang="en-GB" sz="2000" b="1" dirty="0">
                <a:solidFill>
                  <a:prstClr val="white"/>
                </a:solidFill>
                <a:latin typeface="Montserrat "/>
                <a:cs typeface="Calibri"/>
              </a:rPr>
              <a:t>https://wun.onpld.com</a:t>
            </a:r>
            <a:r>
              <a:rPr kumimoji="0" lang="en-GB" sz="2000" b="1" i="0" u="none" strike="noStrike" kern="1200" cap="none" spc="0" normalizeH="0" baseline="0" noProof="0" dirty="0">
                <a:ln>
                  <a:noFill/>
                </a:ln>
                <a:solidFill>
                  <a:prstClr val="white"/>
                </a:solidFill>
                <a:effectLst/>
                <a:uLnTx/>
                <a:uFillTx/>
                <a:latin typeface="Montserrat "/>
                <a:ea typeface="+mn-ea"/>
                <a:cs typeface="Calibri"/>
              </a:rPr>
              <a:t> </a:t>
            </a:r>
          </a:p>
        </p:txBody>
      </p:sp>
      <p:sp>
        <p:nvSpPr>
          <p:cNvPr id="17" name="TextBox 16">
            <a:extLst>
              <a:ext uri="{FF2B5EF4-FFF2-40B4-BE49-F238E27FC236}">
                <a16:creationId xmlns:a16="http://schemas.microsoft.com/office/drawing/2014/main" id="{E09D29B4-36D2-4587-B42C-7D35666F6EDD}"/>
              </a:ext>
            </a:extLst>
          </p:cNvPr>
          <p:cNvSpPr txBox="1"/>
          <p:nvPr/>
        </p:nvSpPr>
        <p:spPr>
          <a:xfrm>
            <a:off x="2133813" y="55222"/>
            <a:ext cx="754013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Montserrat "/>
                <a:ea typeface="+mn-ea"/>
                <a:cs typeface="+mn-cs"/>
              </a:rPr>
              <a:t>Join the free WUN Mentoring Programme</a:t>
            </a:r>
            <a:endParaRPr kumimoji="0" lang="en-GB" sz="4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pic>
        <p:nvPicPr>
          <p:cNvPr id="21" name="Picture 20" descr="Logo&#10;&#10;Description automatically generated">
            <a:extLst>
              <a:ext uri="{FF2B5EF4-FFF2-40B4-BE49-F238E27FC236}">
                <a16:creationId xmlns:a16="http://schemas.microsoft.com/office/drawing/2014/main" id="{35B5CBE5-CC3E-4C28-BAB8-92E183641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1" y="-235102"/>
            <a:ext cx="1790125" cy="1500658"/>
          </a:xfrm>
          <a:prstGeom prst="rect">
            <a:avLst/>
          </a:prstGeom>
        </p:spPr>
      </p:pic>
      <p:pic>
        <p:nvPicPr>
          <p:cNvPr id="5" name="Picture 4" descr="A group of women talking&#10;&#10;Description automatically generated with low confidence">
            <a:extLst>
              <a:ext uri="{FF2B5EF4-FFF2-40B4-BE49-F238E27FC236}">
                <a16:creationId xmlns:a16="http://schemas.microsoft.com/office/drawing/2014/main" id="{8FB78FFF-C4B1-3872-2388-6BC708205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273" y="1414713"/>
            <a:ext cx="4223084" cy="4223084"/>
          </a:xfrm>
          <a:prstGeom prst="rect">
            <a:avLst/>
          </a:prstGeom>
        </p:spPr>
      </p:pic>
    </p:spTree>
    <p:extLst>
      <p:ext uri="{BB962C8B-B14F-4D97-AF65-F5344CB8AC3E}">
        <p14:creationId xmlns:p14="http://schemas.microsoft.com/office/powerpoint/2010/main" val="2904589353"/>
      </p:ext>
    </p:extLst>
  </p:cSld>
  <p:clrMapOvr>
    <a:masterClrMapping/>
  </p:clrMapOvr>
  <mc:AlternateContent xmlns:mc="http://schemas.openxmlformats.org/markup-compatibility/2006" xmlns:p14="http://schemas.microsoft.com/office/powerpoint/2010/main">
    <mc:Choice Requires="p14">
      <p:transition p14:dur="0" advTm="30000"/>
    </mc:Choice>
    <mc:Fallback xmlns="">
      <p:transition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CFA6258-2BA7-4A8B-8EA2-4CF357CB8E0B}"/>
              </a:ext>
            </a:extLst>
          </p:cNvPr>
          <p:cNvSpPr/>
          <p:nvPr/>
        </p:nvSpPr>
        <p:spPr>
          <a:xfrm>
            <a:off x="6242427" y="2532798"/>
            <a:ext cx="5528029" cy="2821413"/>
          </a:xfrm>
          <a:prstGeom prst="roundRect">
            <a:avLst/>
          </a:prstGeom>
          <a:solidFill>
            <a:srgbClr val="54D9AA"/>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Looking into the future of Renewable Energy  Monika Paplaczyk Thrive Renewables</a:t>
            </a:r>
            <a:endParaRPr lang="en-GB"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WUN </a:t>
            </a:r>
            <a:r>
              <a:rPr lang="en-US"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Advocate, Karen Hosking, talks to Monika Paplaczyk , Investment Director at Thrive Renewables. We look into future development an ongoing decarbonation of the UK Energy Grid, also addressing the changing landscape of Renewable Generation development as the UK heads towards Net Zero targets.</a:t>
            </a:r>
            <a:endParaRPr lang="en-GB"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Rounded Corners 18">
            <a:extLst>
              <a:ext uri="{FF2B5EF4-FFF2-40B4-BE49-F238E27FC236}">
                <a16:creationId xmlns:a16="http://schemas.microsoft.com/office/drawing/2014/main" id="{3D677ADB-23C3-4DC9-B0E8-9007C1439A8C}"/>
              </a:ext>
            </a:extLst>
          </p:cNvPr>
          <p:cNvSpPr/>
          <p:nvPr/>
        </p:nvSpPr>
        <p:spPr>
          <a:xfrm>
            <a:off x="650144" y="2530220"/>
            <a:ext cx="5299427" cy="2821413"/>
          </a:xfrm>
          <a:prstGeom prst="roundRect">
            <a:avLst/>
          </a:prstGeom>
          <a:solidFill>
            <a:srgbClr val="54D9AA"/>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3A0982B-D5E7-4577-8B82-39A574D653B7}"/>
              </a:ext>
            </a:extLst>
          </p:cNvPr>
          <p:cNvSpPr txBox="1"/>
          <p:nvPr/>
        </p:nvSpPr>
        <p:spPr>
          <a:xfrm>
            <a:off x="1019591" y="1086907"/>
            <a:ext cx="10152811" cy="83099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ontserrat "/>
                <a:ea typeface="+mn-ea"/>
                <a:cs typeface="Calibri"/>
              </a:rPr>
              <a:t>Listen to our latest podcasts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Montserrat "/>
                <a:cs typeface="Calibri"/>
              </a:rPr>
              <a:t>More coming soon !</a:t>
            </a:r>
            <a:r>
              <a:rPr kumimoji="0" lang="en-GB" sz="2400" b="0" i="0" u="none" strike="noStrike" kern="1200" cap="none" spc="0" normalizeH="0" baseline="0" noProof="0" dirty="0">
                <a:ln>
                  <a:noFill/>
                </a:ln>
                <a:solidFill>
                  <a:prstClr val="white"/>
                </a:solidFill>
                <a:effectLst/>
                <a:uLnTx/>
                <a:uFillTx/>
                <a:latin typeface="Montserrat "/>
                <a:ea typeface="+mn-ea"/>
                <a:cs typeface="Calibri"/>
              </a:rPr>
              <a:t> </a:t>
            </a:r>
            <a:endParaRPr kumimoji="0" lang="en-GB" sz="2400" b="0" i="0" u="none" strike="noStrike" kern="1200" cap="none" spc="0" normalizeH="0" baseline="0" noProof="0" dirty="0">
              <a:ln>
                <a:noFill/>
              </a:ln>
              <a:solidFill>
                <a:prstClr val="black"/>
              </a:solidFill>
              <a:effectLst/>
              <a:uLnTx/>
              <a:uFillTx/>
              <a:latin typeface="Montserrat "/>
              <a:ea typeface="Times New Roman" panose="02020603050405020304" pitchFamily="18" charset="0"/>
              <a:cs typeface="Segoe UI Emoji" panose="020B0502040204020203" pitchFamily="34" charset="0"/>
            </a:endParaRPr>
          </a:p>
        </p:txBody>
      </p:sp>
      <p:sp>
        <p:nvSpPr>
          <p:cNvPr id="2" name="TextBox 1">
            <a:extLst>
              <a:ext uri="{FF2B5EF4-FFF2-40B4-BE49-F238E27FC236}">
                <a16:creationId xmlns:a16="http://schemas.microsoft.com/office/drawing/2014/main" id="{2377A8C3-91C3-44ED-8009-638A4B72FEBA}"/>
              </a:ext>
            </a:extLst>
          </p:cNvPr>
          <p:cNvSpPr txBox="1"/>
          <p:nvPr/>
        </p:nvSpPr>
        <p:spPr>
          <a:xfrm>
            <a:off x="144581" y="5669834"/>
            <a:ext cx="940672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tserrat "/>
                <a:ea typeface="+mn-ea"/>
                <a:cs typeface="Calibri"/>
              </a:rPr>
              <a:t>You can follow our podcast on Apple Podcasts, Spotify, Amazon Music and wherever else you get your podcasts – just search “WUN4ALL”.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tserrat "/>
                <a:ea typeface="+mn-ea"/>
                <a:cs typeface="Calibri"/>
              </a:rPr>
              <a:t>Or just click through from the website: </a:t>
            </a:r>
            <a:r>
              <a:rPr kumimoji="0" lang="en-GB" sz="1800" b="1" i="0" u="none" strike="noStrike" kern="1200" cap="none" spc="0" normalizeH="0" baseline="0" noProof="0" dirty="0">
                <a:ln>
                  <a:noFill/>
                </a:ln>
                <a:solidFill>
                  <a:prstClr val="white"/>
                </a:solidFill>
                <a:effectLst/>
                <a:uLnTx/>
                <a:uFillTx/>
                <a:latin typeface="Montserrat "/>
                <a:ea typeface="+mn-lt"/>
                <a:cs typeface="Calibri" panose="020F0502020204030204"/>
                <a:hlinkClick r:id="rId3">
                  <a:extLst>
                    <a:ext uri="{A12FA001-AC4F-418D-AE19-62706E023703}">
                      <ahyp:hlinkClr xmlns:ahyp="http://schemas.microsoft.com/office/drawing/2018/hyperlinkcolor" val="tx"/>
                    </a:ext>
                  </a:extLst>
                </a:hlinkClick>
              </a:rPr>
              <a:t>https://thewun.co.uk/news-blogs/</a:t>
            </a:r>
            <a:r>
              <a:rPr kumimoji="0" lang="en-GB" sz="1800" b="1" i="0" u="none" strike="noStrike" kern="1200" cap="none" spc="0" normalizeH="0" baseline="0" noProof="0" dirty="0">
                <a:ln>
                  <a:noFill/>
                </a:ln>
                <a:solidFill>
                  <a:prstClr val="white"/>
                </a:solidFill>
                <a:effectLst/>
                <a:uLnTx/>
                <a:uFillTx/>
                <a:latin typeface="Montserrat "/>
                <a:ea typeface="+mn-lt"/>
                <a:cs typeface="Calibri" panose="020F0502020204030204"/>
              </a:rPr>
              <a:t> </a:t>
            </a:r>
            <a:endParaRPr kumimoji="0" lang="en-GB" sz="1800" b="1" i="0" u="none" strike="noStrike" kern="1200" cap="none" spc="0" normalizeH="0" baseline="0" noProof="0" dirty="0">
              <a:ln>
                <a:noFill/>
              </a:ln>
              <a:solidFill>
                <a:prstClr val="white"/>
              </a:solidFill>
              <a:effectLst/>
              <a:uLnTx/>
              <a:uFillTx/>
              <a:latin typeface="Montserrat "/>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ontserrat "/>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09D29B4-36D2-4587-B42C-7D35666F6EDD}"/>
              </a:ext>
            </a:extLst>
          </p:cNvPr>
          <p:cNvSpPr txBox="1"/>
          <p:nvPr/>
        </p:nvSpPr>
        <p:spPr>
          <a:xfrm>
            <a:off x="1740830" y="425517"/>
            <a:ext cx="871033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Montserrat "/>
                <a:ea typeface="+mn-ea"/>
                <a:cs typeface="+mn-cs"/>
              </a:rPr>
              <a:t>WUN Podcasts</a:t>
            </a:r>
            <a:endParaRPr kumimoji="0" lang="en-GB" sz="40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endParaRPr>
          </a:p>
        </p:txBody>
      </p:sp>
      <p:pic>
        <p:nvPicPr>
          <p:cNvPr id="21" name="Picture 20" descr="Logo&#10;&#10;Description automatically generated">
            <a:extLst>
              <a:ext uri="{FF2B5EF4-FFF2-40B4-BE49-F238E27FC236}">
                <a16:creationId xmlns:a16="http://schemas.microsoft.com/office/drawing/2014/main" id="{35B5CBE5-CC3E-4C28-BAB8-92E183641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28" y="-245558"/>
            <a:ext cx="1790125" cy="1500658"/>
          </a:xfrm>
          <a:prstGeom prst="rect">
            <a:avLst/>
          </a:prstGeom>
        </p:spPr>
      </p:pic>
      <p:sp>
        <p:nvSpPr>
          <p:cNvPr id="4" name="TextBox 3">
            <a:extLst>
              <a:ext uri="{FF2B5EF4-FFF2-40B4-BE49-F238E27FC236}">
                <a16:creationId xmlns:a16="http://schemas.microsoft.com/office/drawing/2014/main" id="{633C0000-1793-9F0B-751F-502F54E1DD88}"/>
              </a:ext>
            </a:extLst>
          </p:cNvPr>
          <p:cNvSpPr txBox="1"/>
          <p:nvPr/>
        </p:nvSpPr>
        <p:spPr>
          <a:xfrm>
            <a:off x="1772992" y="4728411"/>
            <a:ext cx="29915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23703C4-915C-BCFD-1F5C-DCA6AF00AB2E}"/>
              </a:ext>
            </a:extLst>
          </p:cNvPr>
          <p:cNvSpPr txBox="1"/>
          <p:nvPr/>
        </p:nvSpPr>
        <p:spPr>
          <a:xfrm>
            <a:off x="1191479" y="3973087"/>
            <a:ext cx="4396429" cy="329064"/>
          </a:xfrm>
          <a:prstGeom prst="rect">
            <a:avLst/>
          </a:prstGeom>
          <a:noFill/>
        </p:spPr>
        <p:txBody>
          <a:bodyPr wrap="square" rtlCol="0">
            <a:spAutoFit/>
          </a:bodyPr>
          <a:lstStyle/>
          <a:p>
            <a:pPr marL="0" marR="0" lvl="0" indent="0" algn="l" defTabSz="914400" rtl="0" eaLnBrk="1" fontAlgn="auto" latinLnBrk="0" hangingPunct="1">
              <a:lnSpc>
                <a:spcPts val="1950"/>
              </a:lnSpc>
              <a:spcBef>
                <a:spcPts val="0"/>
              </a:spcBef>
              <a:spcAft>
                <a:spcPts val="75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ontserrat "/>
                <a:ea typeface="Times New Roman" panose="02020603050405020304" pitchFamily="18" charset="0"/>
                <a:cs typeface="+mn-cs"/>
              </a:rPr>
              <a:t>.</a:t>
            </a:r>
          </a:p>
        </p:txBody>
      </p:sp>
      <p:sp>
        <p:nvSpPr>
          <p:cNvPr id="14" name="TextBox 13">
            <a:extLst>
              <a:ext uri="{FF2B5EF4-FFF2-40B4-BE49-F238E27FC236}">
                <a16:creationId xmlns:a16="http://schemas.microsoft.com/office/drawing/2014/main" id="{2A57672E-780C-464F-E5EC-F3B42B4138EA}"/>
              </a:ext>
            </a:extLst>
          </p:cNvPr>
          <p:cNvSpPr txBox="1"/>
          <p:nvPr/>
        </p:nvSpPr>
        <p:spPr>
          <a:xfrm>
            <a:off x="6539729" y="2214597"/>
            <a:ext cx="5121444" cy="646331"/>
          </a:xfrm>
          <a:prstGeom prst="rect">
            <a:avLst/>
          </a:prstGeom>
          <a:noFill/>
        </p:spPr>
        <p:txBody>
          <a:bodyPr wrap="square" rtlCol="0">
            <a:spAutoFit/>
          </a:bodyPr>
          <a:lstStyle/>
          <a:p>
            <a:endParaRPr lang="en-GB" dirty="0">
              <a:solidFill>
                <a:schemeClr val="bg1"/>
              </a:solidFill>
            </a:endParaRPr>
          </a:p>
          <a:p>
            <a:r>
              <a:rPr lang="en-GB" dirty="0">
                <a:solidFill>
                  <a:schemeClr val="bg1"/>
                </a:solidFill>
              </a:rPr>
              <a:t> </a:t>
            </a:r>
          </a:p>
        </p:txBody>
      </p:sp>
      <p:sp>
        <p:nvSpPr>
          <p:cNvPr id="16" name="TextBox 15">
            <a:extLst>
              <a:ext uri="{FF2B5EF4-FFF2-40B4-BE49-F238E27FC236}">
                <a16:creationId xmlns:a16="http://schemas.microsoft.com/office/drawing/2014/main" id="{0A812B0F-D149-DACA-1FAC-A06534CB2198}"/>
              </a:ext>
            </a:extLst>
          </p:cNvPr>
          <p:cNvSpPr txBox="1"/>
          <p:nvPr/>
        </p:nvSpPr>
        <p:spPr>
          <a:xfrm>
            <a:off x="789451" y="2661315"/>
            <a:ext cx="4958593" cy="2553328"/>
          </a:xfrm>
          <a:prstGeom prst="rect">
            <a:avLst/>
          </a:prstGeom>
          <a:noFill/>
        </p:spPr>
        <p:txBody>
          <a:bodyPr wrap="square" rtlCol="0">
            <a:spAutoFit/>
          </a:bodyPr>
          <a:lstStyle/>
          <a:p>
            <a:pPr>
              <a:lnSpc>
                <a:spcPct val="107000"/>
              </a:lnSpc>
              <a:spcAft>
                <a:spcPts val="800"/>
              </a:spcAft>
            </a:pPr>
            <a:r>
              <a:rPr lang="en-US" sz="16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Fertility Friendly Accreditation with Liz Brand at Caden Gas</a:t>
            </a:r>
          </a:p>
          <a:p>
            <a:pPr>
              <a:lnSpc>
                <a:spcPct val="107000"/>
              </a:lnSpc>
              <a:spcAft>
                <a:spcPts val="800"/>
              </a:spcAft>
            </a:pP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WUN Advocate Lillian Philip speaks with Liz Brand, Risk and Assurance manager and Fertility lead at Cadent Gas.</a:t>
            </a:r>
            <a:b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16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 this episode Liz shares Cadent’s journey becoming the first utility company to be awarded the “Fertility Friendly Employer” accreditation by Fertility Matters at Work.</a:t>
            </a:r>
            <a:endParaRPr lang="en-GB" sz="1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picture containing outdoor, sky, tree, ground&#10;&#10;Description automatically generated">
            <a:extLst>
              <a:ext uri="{FF2B5EF4-FFF2-40B4-BE49-F238E27FC236}">
                <a16:creationId xmlns:a16="http://schemas.microsoft.com/office/drawing/2014/main" id="{41F59360-294D-3E2F-B977-F9C5F4AB51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0613" y="4916037"/>
            <a:ext cx="2322381" cy="1548254"/>
          </a:xfrm>
          <a:prstGeom prst="rect">
            <a:avLst/>
          </a:prstGeom>
          <a:effectLst>
            <a:softEdge rad="88900"/>
          </a:effectLst>
        </p:spPr>
      </p:pic>
      <p:pic>
        <p:nvPicPr>
          <p:cNvPr id="2050" name="Picture 2">
            <a:extLst>
              <a:ext uri="{FF2B5EF4-FFF2-40B4-BE49-F238E27FC236}">
                <a16:creationId xmlns:a16="http://schemas.microsoft.com/office/drawing/2014/main" id="{F2E15738-6FC1-FEA7-7D52-B3ABE1E2A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15" y="1264498"/>
            <a:ext cx="2152511" cy="1435007"/>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498468"/>
      </p:ext>
    </p:extLst>
  </p:cSld>
  <p:clrMapOvr>
    <a:masterClrMapping/>
  </p:clrMapOvr>
  <mc:AlternateContent xmlns:mc="http://schemas.openxmlformats.org/markup-compatibility/2006" xmlns:p14="http://schemas.microsoft.com/office/powerpoint/2010/main">
    <mc:Choice Requires="p14">
      <p:transition p14:dur="0" advTm="30000"/>
    </mc:Choice>
    <mc:Fallback xmlns="">
      <p:transition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wall, person, indoor&#10;&#10;Description automatically generated">
            <a:extLst>
              <a:ext uri="{FF2B5EF4-FFF2-40B4-BE49-F238E27FC236}">
                <a16:creationId xmlns:a16="http://schemas.microsoft.com/office/drawing/2014/main" id="{FED6D4FD-3CC6-4009-8D4A-406BD1B90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Logo&#10;&#10;Description automatically generated">
            <a:extLst>
              <a:ext uri="{FF2B5EF4-FFF2-40B4-BE49-F238E27FC236}">
                <a16:creationId xmlns:a16="http://schemas.microsoft.com/office/drawing/2014/main" id="{24DD7689-8D33-4D68-B195-D91598ECF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789" y="5087505"/>
            <a:ext cx="2603351" cy="2182384"/>
          </a:xfrm>
          <a:prstGeom prst="rect">
            <a:avLst/>
          </a:prstGeom>
        </p:spPr>
      </p:pic>
      <p:sp>
        <p:nvSpPr>
          <p:cNvPr id="6" name="TextBox 5">
            <a:extLst>
              <a:ext uri="{FF2B5EF4-FFF2-40B4-BE49-F238E27FC236}">
                <a16:creationId xmlns:a16="http://schemas.microsoft.com/office/drawing/2014/main" id="{7DE4E0A4-AD2C-4934-A084-6D3B5A6F8541}"/>
              </a:ext>
            </a:extLst>
          </p:cNvPr>
          <p:cNvSpPr txBox="1"/>
          <p:nvPr/>
        </p:nvSpPr>
        <p:spPr>
          <a:xfrm>
            <a:off x="1459454" y="1624608"/>
            <a:ext cx="9273092"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Don’t forget to join the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solidFill>
                  <a:prstClr val="white"/>
                </a:solidFill>
                <a:latin typeface="Montserrat" panose="00000500000000000000" pitchFamily="2" charset="0"/>
              </a:rPr>
              <a:t>to receive the next  WUN newsletter </a:t>
            </a:r>
            <a:endParaRPr kumimoji="0" lang="en-GB" sz="6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7" name="TextBox 6">
            <a:extLst>
              <a:ext uri="{FF2B5EF4-FFF2-40B4-BE49-F238E27FC236}">
                <a16:creationId xmlns:a16="http://schemas.microsoft.com/office/drawing/2014/main" id="{D1293841-DE3F-4A7A-8FD4-EDF069A54AB2}"/>
              </a:ext>
            </a:extLst>
          </p:cNvPr>
          <p:cNvSpPr txBox="1"/>
          <p:nvPr/>
        </p:nvSpPr>
        <p:spPr>
          <a:xfrm>
            <a:off x="3654329" y="5527377"/>
            <a:ext cx="616984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https://thewun.co.uk/join-wun/</a:t>
            </a:r>
          </a:p>
        </p:txBody>
      </p:sp>
    </p:spTree>
    <p:extLst>
      <p:ext uri="{BB962C8B-B14F-4D97-AF65-F5344CB8AC3E}">
        <p14:creationId xmlns:p14="http://schemas.microsoft.com/office/powerpoint/2010/main" val="76941903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10DC71B-98C3-4FD0-AA36-CB168B941140}"/>
              </a:ext>
            </a:extLst>
          </p:cNvPr>
          <p:cNvSpPr txBox="1"/>
          <p:nvPr/>
        </p:nvSpPr>
        <p:spPr>
          <a:xfrm>
            <a:off x="8599123" y="3231109"/>
            <a:ext cx="3119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9DC5D47-6DC9-4A78-95A7-11F2F5AD08E6}"/>
              </a:ext>
            </a:extLst>
          </p:cNvPr>
          <p:cNvSpPr txBox="1"/>
          <p:nvPr/>
        </p:nvSpPr>
        <p:spPr>
          <a:xfrm>
            <a:off x="4885833" y="6461302"/>
            <a:ext cx="2420333" cy="369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https://thewun.co.uk/</a:t>
            </a:r>
          </a:p>
        </p:txBody>
      </p:sp>
      <p:sp>
        <p:nvSpPr>
          <p:cNvPr id="4" name="TextBox 3">
            <a:extLst>
              <a:ext uri="{FF2B5EF4-FFF2-40B4-BE49-F238E27FC236}">
                <a16:creationId xmlns:a16="http://schemas.microsoft.com/office/drawing/2014/main" id="{890EFCFF-810E-4E83-97F2-73CD66BFBCBA}"/>
              </a:ext>
            </a:extLst>
          </p:cNvPr>
          <p:cNvSpPr txBox="1"/>
          <p:nvPr/>
        </p:nvSpPr>
        <p:spPr>
          <a:xfrm>
            <a:off x="2416404" y="4044099"/>
            <a:ext cx="6182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tserrat "/>
                <a:ea typeface="+mn-ea"/>
                <a:cs typeface="+mn-cs"/>
              </a:rPr>
              <a:t>	.</a:t>
            </a:r>
          </a:p>
        </p:txBody>
      </p:sp>
      <p:sp>
        <p:nvSpPr>
          <p:cNvPr id="3" name="TextBox 2">
            <a:extLst>
              <a:ext uri="{FF2B5EF4-FFF2-40B4-BE49-F238E27FC236}">
                <a16:creationId xmlns:a16="http://schemas.microsoft.com/office/drawing/2014/main" id="{4F702BCC-8F92-E73A-B5B4-364C1A2EEEEB}"/>
              </a:ext>
            </a:extLst>
          </p:cNvPr>
          <p:cNvSpPr txBox="1"/>
          <p:nvPr/>
        </p:nvSpPr>
        <p:spPr>
          <a:xfrm>
            <a:off x="188792" y="2058414"/>
            <a:ext cx="11662313" cy="3539430"/>
          </a:xfrm>
          <a:prstGeom prst="rect">
            <a:avLst/>
          </a:prstGeom>
          <a:noFill/>
        </p:spPr>
        <p:txBody>
          <a:bodyPr wrap="square">
            <a:spAutoFit/>
          </a:bodyPr>
          <a:lstStyle/>
          <a:p>
            <a:pPr algn="l" fontAlgn="base"/>
            <a:r>
              <a:rPr lang="en-US" sz="1600" b="0" i="0" dirty="0">
                <a:solidFill>
                  <a:schemeClr val="bg1"/>
                </a:solidFill>
                <a:effectLst/>
                <a:latin typeface="Open Sans" panose="020B0606030504020204" pitchFamily="34" charset="0"/>
              </a:rPr>
              <a:t>Sarah joined MOSL as CEO in June 2019. She has a strong track record for driving improvement and has become well-respected as a force for innovation and collaboration to ensure the open market delivers on its commitments to customers and tackles some of the biggest challenges facing the water industry. </a:t>
            </a:r>
          </a:p>
          <a:p>
            <a:pPr algn="l" fontAlgn="base"/>
            <a:endParaRPr lang="en-US" sz="1600" b="0" i="0" dirty="0">
              <a:solidFill>
                <a:schemeClr val="bg1"/>
              </a:solidFill>
              <a:effectLst/>
              <a:latin typeface="Open Sans" panose="020B0606030504020204" pitchFamily="34" charset="0"/>
            </a:endParaRPr>
          </a:p>
          <a:p>
            <a:pPr algn="l" fontAlgn="base"/>
            <a:r>
              <a:rPr lang="en-US" sz="1600" b="0" i="0" dirty="0">
                <a:solidFill>
                  <a:schemeClr val="bg1"/>
                </a:solidFill>
                <a:effectLst/>
                <a:latin typeface="Open Sans" panose="020B0606030504020204" pitchFamily="34" charset="0"/>
              </a:rPr>
              <a:t>Sarah started her career at Thames Water in the innovation team, working as a research scientist, where she completed her doctorate in Environmental Engineering. In 2011, Sarah moved to the Strategy and Regulation team, leading the preparation and submission of Thames Water’s business plans for PR14 and held the responsibility of </a:t>
            </a:r>
            <a:r>
              <a:rPr lang="en-US" sz="1600" b="0" i="0" dirty="0" err="1">
                <a:solidFill>
                  <a:schemeClr val="bg1"/>
                </a:solidFill>
                <a:effectLst/>
                <a:latin typeface="Open Sans" panose="020B0606030504020204" pitchFamily="34" charset="0"/>
              </a:rPr>
              <a:t>Programme</a:t>
            </a:r>
            <a:endParaRPr lang="en-US" sz="1600" b="0" i="0" dirty="0">
              <a:solidFill>
                <a:schemeClr val="bg1"/>
              </a:solidFill>
              <a:effectLst/>
              <a:latin typeface="Open Sans" panose="020B0606030504020204" pitchFamily="34" charset="0"/>
            </a:endParaRPr>
          </a:p>
          <a:p>
            <a:pPr algn="l" fontAlgn="base"/>
            <a:r>
              <a:rPr lang="en-US" sz="1600" b="0" i="0" dirty="0">
                <a:solidFill>
                  <a:schemeClr val="bg1"/>
                </a:solidFill>
                <a:effectLst/>
                <a:latin typeface="Open Sans" panose="020B0606030504020204" pitchFamily="34" charset="0"/>
              </a:rPr>
              <a:t> Director for Competition 2017 ahead of the opening of the water retail market on 1 April. Sarah was previously Managing Director of Water at Thames, before becoming Managing Director of Strategic Planning and Investment in April 2018.</a:t>
            </a:r>
          </a:p>
          <a:p>
            <a:pPr algn="l" fontAlgn="base"/>
            <a:endParaRPr lang="en-US" sz="1600" b="0" i="0" dirty="0">
              <a:solidFill>
                <a:schemeClr val="bg1"/>
              </a:solidFill>
              <a:effectLst/>
              <a:latin typeface="Open Sans" panose="020B0606030504020204" pitchFamily="34" charset="0"/>
            </a:endParaRPr>
          </a:p>
          <a:p>
            <a:pPr algn="l" fontAlgn="base"/>
            <a:r>
              <a:rPr lang="en-US" sz="1600" b="0" i="0" dirty="0">
                <a:solidFill>
                  <a:schemeClr val="bg1"/>
                </a:solidFill>
                <a:effectLst/>
                <a:latin typeface="Open Sans" panose="020B0606030504020204" pitchFamily="34" charset="0"/>
              </a:rPr>
              <a:t>Sarah is also a trustee of the Don McMath Foundation, a charity which provides free schooling to children in the Gambia, and sits on the Board of the National Oceanography Centre and the Women’s Utilities Network. She is also Chair of the Water Efficiency Strategy Steering Group and a member of the National Drought Group and is an advocate for water efficiency and building resilience in the water sector.</a:t>
            </a:r>
          </a:p>
        </p:txBody>
      </p:sp>
      <p:sp>
        <p:nvSpPr>
          <p:cNvPr id="11" name="TextBox 10">
            <a:extLst>
              <a:ext uri="{FF2B5EF4-FFF2-40B4-BE49-F238E27FC236}">
                <a16:creationId xmlns:a16="http://schemas.microsoft.com/office/drawing/2014/main" id="{59745CF5-EFD4-79CE-2C30-D25614154B38}"/>
              </a:ext>
            </a:extLst>
          </p:cNvPr>
          <p:cNvSpPr txBox="1"/>
          <p:nvPr/>
        </p:nvSpPr>
        <p:spPr>
          <a:xfrm>
            <a:off x="2394505" y="396698"/>
            <a:ext cx="7742490" cy="954107"/>
          </a:xfrm>
          <a:prstGeom prst="rect">
            <a:avLst/>
          </a:prstGeom>
          <a:noFill/>
        </p:spPr>
        <p:txBody>
          <a:bodyPr wrap="square">
            <a:spAutoFit/>
          </a:bodyPr>
          <a:lstStyle/>
          <a:p>
            <a:pPr lvl="1"/>
            <a:r>
              <a:rPr lang="en-GB" sz="2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Today’s Panellist </a:t>
            </a:r>
            <a:r>
              <a:rPr lang="en-GB" sz="2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Sarah McMath, WUN Board Member &amp; CEO of MOSL</a:t>
            </a:r>
          </a:p>
        </p:txBody>
      </p:sp>
      <p:pic>
        <p:nvPicPr>
          <p:cNvPr id="5" name="Picture 4" descr="A picture containing text, font, graphics, logo&#10;&#10;Description automatically generated">
            <a:extLst>
              <a:ext uri="{FF2B5EF4-FFF2-40B4-BE49-F238E27FC236}">
                <a16:creationId xmlns:a16="http://schemas.microsoft.com/office/drawing/2014/main" id="{787B3EDD-683F-726B-C1EB-3DF332E1D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6995" y="38367"/>
            <a:ext cx="2055005" cy="1722706"/>
          </a:xfrm>
          <a:prstGeom prst="rect">
            <a:avLst/>
          </a:prstGeom>
        </p:spPr>
      </p:pic>
      <p:pic>
        <p:nvPicPr>
          <p:cNvPr id="4098" name="Picture 2">
            <a:extLst>
              <a:ext uri="{FF2B5EF4-FFF2-40B4-BE49-F238E27FC236}">
                <a16:creationId xmlns:a16="http://schemas.microsoft.com/office/drawing/2014/main" id="{63242F11-2CB9-A561-CBB9-17D7AFB8B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792" y="151030"/>
            <a:ext cx="2326403" cy="166171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 name="Picture 2" descr="Institute of Water - The Science Council ~ : The Science Council ~">
            <a:extLst>
              <a:ext uri="{FF2B5EF4-FFF2-40B4-BE49-F238E27FC236}">
                <a16:creationId xmlns:a16="http://schemas.microsoft.com/office/drawing/2014/main" id="{FE9A0588-E62B-B2B1-C061-321CB6186E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7884" y="5340093"/>
            <a:ext cx="2175324" cy="147954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484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10DC71B-98C3-4FD0-AA36-CB168B941140}"/>
              </a:ext>
            </a:extLst>
          </p:cNvPr>
          <p:cNvSpPr txBox="1"/>
          <p:nvPr/>
        </p:nvSpPr>
        <p:spPr>
          <a:xfrm>
            <a:off x="8599123" y="3231109"/>
            <a:ext cx="3119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9DC5D47-6DC9-4A78-95A7-11F2F5AD08E6}"/>
              </a:ext>
            </a:extLst>
          </p:cNvPr>
          <p:cNvSpPr txBox="1"/>
          <p:nvPr/>
        </p:nvSpPr>
        <p:spPr>
          <a:xfrm>
            <a:off x="4897865" y="6429367"/>
            <a:ext cx="239627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https://thewun.co.uk/</a:t>
            </a:r>
          </a:p>
        </p:txBody>
      </p:sp>
      <p:sp>
        <p:nvSpPr>
          <p:cNvPr id="4" name="TextBox 3">
            <a:extLst>
              <a:ext uri="{FF2B5EF4-FFF2-40B4-BE49-F238E27FC236}">
                <a16:creationId xmlns:a16="http://schemas.microsoft.com/office/drawing/2014/main" id="{890EFCFF-810E-4E83-97F2-73CD66BFBCBA}"/>
              </a:ext>
            </a:extLst>
          </p:cNvPr>
          <p:cNvSpPr txBox="1"/>
          <p:nvPr/>
        </p:nvSpPr>
        <p:spPr>
          <a:xfrm>
            <a:off x="2416404" y="4044099"/>
            <a:ext cx="6182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tserrat "/>
                <a:ea typeface="+mn-ea"/>
                <a:cs typeface="+mn-cs"/>
              </a:rPr>
              <a:t>	.</a:t>
            </a:r>
          </a:p>
        </p:txBody>
      </p:sp>
      <p:sp>
        <p:nvSpPr>
          <p:cNvPr id="3" name="TextBox 2">
            <a:extLst>
              <a:ext uri="{FF2B5EF4-FFF2-40B4-BE49-F238E27FC236}">
                <a16:creationId xmlns:a16="http://schemas.microsoft.com/office/drawing/2014/main" id="{4F702BCC-8F92-E73A-B5B4-364C1A2EEEEB}"/>
              </a:ext>
            </a:extLst>
          </p:cNvPr>
          <p:cNvSpPr txBox="1"/>
          <p:nvPr/>
        </p:nvSpPr>
        <p:spPr>
          <a:xfrm>
            <a:off x="113438" y="2042578"/>
            <a:ext cx="11605227" cy="3539430"/>
          </a:xfrm>
          <a:prstGeom prst="rect">
            <a:avLst/>
          </a:prstGeom>
          <a:noFill/>
        </p:spPr>
        <p:txBody>
          <a:bodyPr wrap="square">
            <a:spAutoFit/>
          </a:bodyPr>
          <a:lstStyle/>
          <a:p>
            <a:pPr algn="l" fontAlgn="base"/>
            <a:r>
              <a:rPr lang="en-US" sz="1600" b="0" i="0" dirty="0">
                <a:solidFill>
                  <a:schemeClr val="bg1"/>
                </a:solidFill>
                <a:effectLst/>
                <a:latin typeface="Open Sans" panose="020B0606030504020204" pitchFamily="34" charset="0"/>
              </a:rPr>
              <a:t>Chris is the Director of Customer Services at Thames Water and has over 20 years’ experience leading large and complex organisations in utilities, telecoms and government – in both engineering and contact </a:t>
            </a:r>
            <a:r>
              <a:rPr lang="en-US" sz="1600" b="0" i="0" dirty="0" err="1">
                <a:solidFill>
                  <a:schemeClr val="bg1"/>
                </a:solidFill>
                <a:effectLst/>
                <a:latin typeface="Open Sans" panose="020B0606030504020204" pitchFamily="34" charset="0"/>
              </a:rPr>
              <a:t>centre</a:t>
            </a:r>
            <a:r>
              <a:rPr lang="en-US" sz="1600" b="0" i="0" dirty="0">
                <a:solidFill>
                  <a:schemeClr val="bg1"/>
                </a:solidFill>
                <a:effectLst/>
                <a:latin typeface="Open Sans" panose="020B0606030504020204" pitchFamily="34" charset="0"/>
              </a:rPr>
              <a:t> roles. Chris joined Thames Water as Transformation Director in 2018 and has been in his current role as CS Director since 2021. He has led a number of operational improvements in customer service over the last two years including a 58% reduction in complaints, a 31% reduction in operating expenditure and a 43% reduction in telephone contacts.</a:t>
            </a:r>
          </a:p>
          <a:p>
            <a:pPr algn="l" fontAlgn="base"/>
            <a:endParaRPr lang="en-US" sz="1600" b="0" i="0" dirty="0">
              <a:solidFill>
                <a:schemeClr val="bg1"/>
              </a:solidFill>
              <a:effectLst/>
              <a:latin typeface="Open Sans" panose="020B0606030504020204" pitchFamily="34" charset="0"/>
            </a:endParaRPr>
          </a:p>
          <a:p>
            <a:pPr algn="l" fontAlgn="base"/>
            <a:r>
              <a:rPr lang="en-US" sz="1600" b="0" i="0" dirty="0">
                <a:solidFill>
                  <a:schemeClr val="bg1"/>
                </a:solidFill>
                <a:effectLst/>
                <a:latin typeface="Open Sans" panose="020B0606030504020204" pitchFamily="34" charset="0"/>
              </a:rPr>
              <a:t>Prior to Thames Water, Chris worked for BT Group and Openreach for 14 years – initially as a first line manager in BT Consumer, then progressing quickly into second and third line leadership roles. This was then followed by General Manager and Director positions in BT’s Technology team. BT Group Services, BT Wholesale and Openreach. Chris has a BSc. Geology from the University of Liverpool, which came immediately after a two year spell working as an Executive Officer at the Department for Work and Pensions. In addition to his Thames Water responsibilities, Chris holds a Non-Executive position on the Board of two pension schemes as a Company Nominated Trustee Director. </a:t>
            </a:r>
          </a:p>
          <a:p>
            <a:pPr algn="l" fontAlgn="base"/>
            <a:endParaRPr lang="en-US" sz="1600" dirty="0">
              <a:solidFill>
                <a:schemeClr val="bg1"/>
              </a:solidFill>
              <a:latin typeface="Open Sans" panose="020B0606030504020204" pitchFamily="34" charset="0"/>
            </a:endParaRPr>
          </a:p>
          <a:p>
            <a:pPr algn="l" fontAlgn="base"/>
            <a:r>
              <a:rPr lang="en-US" sz="1600" b="0" i="0" dirty="0">
                <a:solidFill>
                  <a:schemeClr val="bg1"/>
                </a:solidFill>
                <a:effectLst/>
                <a:latin typeface="Open Sans" panose="020B0606030504020204" pitchFamily="34" charset="0"/>
              </a:rPr>
              <a:t>Chris was born and bred in Lancashire and lives with his wife and three children in Somerset.</a:t>
            </a:r>
          </a:p>
        </p:txBody>
      </p:sp>
      <p:pic>
        <p:nvPicPr>
          <p:cNvPr id="5" name="Picture 4" descr="A picture containing text, font, graphics, logo&#10;&#10;Description automatically generated">
            <a:extLst>
              <a:ext uri="{FF2B5EF4-FFF2-40B4-BE49-F238E27FC236}">
                <a16:creationId xmlns:a16="http://schemas.microsoft.com/office/drawing/2014/main" id="{E42F89C9-CC9F-A510-FB48-D723273B1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42" y="66240"/>
            <a:ext cx="2303520" cy="1931036"/>
          </a:xfrm>
          <a:prstGeom prst="rect">
            <a:avLst/>
          </a:prstGeom>
        </p:spPr>
      </p:pic>
      <p:sp>
        <p:nvSpPr>
          <p:cNvPr id="2" name="TextBox 1">
            <a:extLst>
              <a:ext uri="{FF2B5EF4-FFF2-40B4-BE49-F238E27FC236}">
                <a16:creationId xmlns:a16="http://schemas.microsoft.com/office/drawing/2014/main" id="{881884F6-B6FB-18EB-7400-980E4311FFB1}"/>
              </a:ext>
            </a:extLst>
          </p:cNvPr>
          <p:cNvSpPr txBox="1"/>
          <p:nvPr/>
        </p:nvSpPr>
        <p:spPr>
          <a:xfrm>
            <a:off x="2394505" y="396698"/>
            <a:ext cx="7380537" cy="1384995"/>
          </a:xfrm>
          <a:prstGeom prst="rect">
            <a:avLst/>
          </a:prstGeom>
          <a:noFill/>
        </p:spPr>
        <p:txBody>
          <a:bodyPr wrap="square">
            <a:spAutoFit/>
          </a:bodyPr>
          <a:lstStyle/>
          <a:p>
            <a:pPr lvl="1"/>
            <a:r>
              <a:rPr lang="en-GB" sz="2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Today’s Panellist </a:t>
            </a:r>
            <a:r>
              <a:rPr lang="en-GB" sz="2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Chris Pollard, Director of Customer Services, Thames Water</a:t>
            </a:r>
          </a:p>
        </p:txBody>
      </p:sp>
      <p:pic>
        <p:nvPicPr>
          <p:cNvPr id="5122" name="Picture 2">
            <a:extLst>
              <a:ext uri="{FF2B5EF4-FFF2-40B4-BE49-F238E27FC236}">
                <a16:creationId xmlns:a16="http://schemas.microsoft.com/office/drawing/2014/main" id="{2CF51F66-9595-6A2C-5BDC-03EF27C54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38" y="80580"/>
            <a:ext cx="2527775" cy="1805554"/>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6" name="Picture 2" descr="Institute of Water - The Science Council ~ : The Science Council ~">
            <a:extLst>
              <a:ext uri="{FF2B5EF4-FFF2-40B4-BE49-F238E27FC236}">
                <a16:creationId xmlns:a16="http://schemas.microsoft.com/office/drawing/2014/main" id="{2234A4D8-8EC2-6D6E-68A2-D8322A6770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6676" y="5262774"/>
            <a:ext cx="2175324" cy="147954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022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10DC71B-98C3-4FD0-AA36-CB168B941140}"/>
              </a:ext>
            </a:extLst>
          </p:cNvPr>
          <p:cNvSpPr txBox="1"/>
          <p:nvPr/>
        </p:nvSpPr>
        <p:spPr>
          <a:xfrm>
            <a:off x="8599123" y="3231109"/>
            <a:ext cx="3119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9DC5D47-6DC9-4A78-95A7-11F2F5AD08E6}"/>
              </a:ext>
            </a:extLst>
          </p:cNvPr>
          <p:cNvSpPr txBox="1"/>
          <p:nvPr/>
        </p:nvSpPr>
        <p:spPr>
          <a:xfrm>
            <a:off x="4891849" y="6262559"/>
            <a:ext cx="240830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https://thewun.co.uk/</a:t>
            </a:r>
          </a:p>
        </p:txBody>
      </p:sp>
      <p:sp>
        <p:nvSpPr>
          <p:cNvPr id="4" name="TextBox 3">
            <a:extLst>
              <a:ext uri="{FF2B5EF4-FFF2-40B4-BE49-F238E27FC236}">
                <a16:creationId xmlns:a16="http://schemas.microsoft.com/office/drawing/2014/main" id="{890EFCFF-810E-4E83-97F2-73CD66BFBCBA}"/>
              </a:ext>
            </a:extLst>
          </p:cNvPr>
          <p:cNvSpPr txBox="1"/>
          <p:nvPr/>
        </p:nvSpPr>
        <p:spPr>
          <a:xfrm>
            <a:off x="250658" y="2431668"/>
            <a:ext cx="1172076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Heather started her career working as a researcher for a Canadian NGO, delivering projects and recommendations for improved water management policies at provincial and national levels. She then moved to the UK to complete her MSc and PhD, before joining Cranfield University in 2011. Heather’s research explores the societal dimensions of the water and wastewater services sector.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Her research interests include customer engagement in sector governance, the role of legitimacy and trust, as well as public perceptions and behavior towards new technologies and approaches, such as water recycling and smart metering. Through her track record of research projects, she has worked with water utilities and other stakeholders in the UK, Europe, North America and Australia. She has a particular interest in the boundary between social science and engineering.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She is a Fellow of the Royal Geographical Society and the Higher Education Academy.</a:t>
            </a:r>
            <a:r>
              <a:rPr kumimoji="0" lang="en-GB" sz="18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5" name="Picture 4" descr="A picture containing text, font, graphics, logo&#10;&#10;Description automatically generated">
            <a:extLst>
              <a:ext uri="{FF2B5EF4-FFF2-40B4-BE49-F238E27FC236}">
                <a16:creationId xmlns:a16="http://schemas.microsoft.com/office/drawing/2014/main" id="{E42F89C9-CC9F-A510-FB48-D723273B1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42" y="66240"/>
            <a:ext cx="2303520" cy="1931036"/>
          </a:xfrm>
          <a:prstGeom prst="rect">
            <a:avLst/>
          </a:prstGeom>
        </p:spPr>
      </p:pic>
      <p:sp>
        <p:nvSpPr>
          <p:cNvPr id="6" name="TextBox 5">
            <a:extLst>
              <a:ext uri="{FF2B5EF4-FFF2-40B4-BE49-F238E27FC236}">
                <a16:creationId xmlns:a16="http://schemas.microsoft.com/office/drawing/2014/main" id="{290F3DE3-9E20-15D4-577B-E04CB8814E7F}"/>
              </a:ext>
            </a:extLst>
          </p:cNvPr>
          <p:cNvSpPr txBox="1"/>
          <p:nvPr/>
        </p:nvSpPr>
        <p:spPr>
          <a:xfrm>
            <a:off x="2578267" y="680144"/>
            <a:ext cx="7035466" cy="954107"/>
          </a:xfrm>
          <a:prstGeom prst="rect">
            <a:avLst/>
          </a:prstGeom>
          <a:noFill/>
        </p:spPr>
        <p:txBody>
          <a:bodyPr wrap="square">
            <a:spAutoFit/>
          </a:bodyPr>
          <a:lstStyle/>
          <a:p>
            <a:pPr lvl="1"/>
            <a:r>
              <a:rPr lang="en-GB" sz="28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Today’s Panellist </a:t>
            </a:r>
            <a:r>
              <a:rPr lang="en-GB" sz="28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Dr Heather Smith, Senior Lecturer in Water Governance</a:t>
            </a:r>
          </a:p>
        </p:txBody>
      </p:sp>
      <p:pic>
        <p:nvPicPr>
          <p:cNvPr id="7170" name="Picture 2">
            <a:extLst>
              <a:ext uri="{FF2B5EF4-FFF2-40B4-BE49-F238E27FC236}">
                <a16:creationId xmlns:a16="http://schemas.microsoft.com/office/drawing/2014/main" id="{5054CF0E-AF81-4EB4-B074-3E8A693FC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58" y="289971"/>
            <a:ext cx="2667000" cy="190500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2" name="Picture 2" descr="Institute of Water - The Science Council ~ : The Science Council ~">
            <a:extLst>
              <a:ext uri="{FF2B5EF4-FFF2-40B4-BE49-F238E27FC236}">
                <a16:creationId xmlns:a16="http://schemas.microsoft.com/office/drawing/2014/main" id="{96F4E93A-CB65-8316-94FC-E9AFA063B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6676" y="5378460"/>
            <a:ext cx="2175324" cy="147954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870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BD003B94BA464D99A65029F7039ECA" ma:contentTypeVersion="16" ma:contentTypeDescription="Create a new document." ma:contentTypeScope="" ma:versionID="8a341c8d1c71d5c076f4576d5367652f">
  <xsd:schema xmlns:xsd="http://www.w3.org/2001/XMLSchema" xmlns:xs="http://www.w3.org/2001/XMLSchema" xmlns:p="http://schemas.microsoft.com/office/2006/metadata/properties" xmlns:ns2="17271c86-fe1a-4d75-b5b1-1535866525e7" xmlns:ns3="fd8d9d27-85a8-444d-a99e-a8098df970a1" targetNamespace="http://schemas.microsoft.com/office/2006/metadata/properties" ma:root="true" ma:fieldsID="8898e7ae5777745b452c8be8b5b05b9f" ns2:_="" ns3:_="">
    <xsd:import namespace="17271c86-fe1a-4d75-b5b1-1535866525e7"/>
    <xsd:import namespace="fd8d9d27-85a8-444d-a99e-a8098df970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71c86-fe1a-4d75-b5b1-1535866525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9cc5acd-d7e8-492b-a9f8-5c75d95ff49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8d9d27-85a8-444d-a99e-a8098df970a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fcab096-666f-4dec-94f6-08da0b35d490}" ma:internalName="TaxCatchAll" ma:showField="CatchAllData" ma:web="fd8d9d27-85a8-444d-a99e-a8098df970a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d8d9d27-85a8-444d-a99e-a8098df970a1" xsi:nil="true"/>
    <lcf76f155ced4ddcb4097134ff3c332f xmlns="17271c86-fe1a-4d75-b5b1-1535866525e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6CD3FA8-BF0E-4972-8E53-836630C7ED61}">
  <ds:schemaRefs>
    <ds:schemaRef ds:uri="http://schemas.microsoft.com/sharepoint/v3/contenttype/forms"/>
  </ds:schemaRefs>
</ds:datastoreItem>
</file>

<file path=customXml/itemProps2.xml><?xml version="1.0" encoding="utf-8"?>
<ds:datastoreItem xmlns:ds="http://schemas.openxmlformats.org/officeDocument/2006/customXml" ds:itemID="{9E4A4EA7-360D-4851-8794-7A7F6BE6D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71c86-fe1a-4d75-b5b1-1535866525e7"/>
    <ds:schemaRef ds:uri="fd8d9d27-85a8-444d-a99e-a8098df97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1017A7-F2E8-422F-9C85-E39B659232A3}">
  <ds:schemaRefs>
    <ds:schemaRef ds:uri="77667c3f-8633-47bc-83a7-11533b9998e6"/>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fd8d9d27-85a8-444d-a99e-a8098df970a1"/>
    <ds:schemaRef ds:uri="17271c86-fe1a-4d75-b5b1-1535866525e7"/>
  </ds:schemaRefs>
</ds:datastoreItem>
</file>

<file path=docProps/app.xml><?xml version="1.0" encoding="utf-8"?>
<Properties xmlns="http://schemas.openxmlformats.org/officeDocument/2006/extended-properties" xmlns:vt="http://schemas.openxmlformats.org/officeDocument/2006/docPropsVTypes">
  <Template>Retrospect</Template>
  <TotalTime>6020</TotalTime>
  <Words>1310</Words>
  <Application>Microsoft Office PowerPoint</Application>
  <PresentationFormat>Widescreen</PresentationFormat>
  <Paragraphs>116</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Montserrat</vt:lpstr>
      <vt:lpstr>Montserrat </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Tamzin Klyen</dc:creator>
  <cp:lastModifiedBy>Helen Rints</cp:lastModifiedBy>
  <cp:revision>1010</cp:revision>
  <dcterms:created xsi:type="dcterms:W3CDTF">2018-04-19T15:20:54Z</dcterms:created>
  <dcterms:modified xsi:type="dcterms:W3CDTF">2023-07-12T06:43:57Z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0x010100E8BD003B94BA464D99A65029F7039ECA</vt:lpwstr>
  </property>
  <property fmtid="{D5CDD505-2E9C-101B-9397-08002B2CF9AE}" pid="3" name="MSIP_Label_7a28ff59-1dd3-406f-be87-f82473b549be_Enabled">
    <vt:lpwstr>True</vt:lpwstr>
  </property>
  <property fmtid="{D5CDD505-2E9C-101B-9397-08002B2CF9AE}" pid="4" name="MSIP_Label_7a28ff59-1dd3-406f-be87-f82473b549be_SiteId">
    <vt:lpwstr>de0d74aa-9914-4bb9-9235-fbefe83b1769</vt:lpwstr>
  </property>
  <property fmtid="{D5CDD505-2E9C-101B-9397-08002B2CF9AE}" pid="5" name="MSIP_Label_7a28ff59-1dd3-406f-be87-f82473b549be_Owner">
    <vt:lpwstr>Sharna.Matson@cadentgas.com</vt:lpwstr>
  </property>
  <property fmtid="{D5CDD505-2E9C-101B-9397-08002B2CF9AE}" pid="6" name="MSIP_Label_7a28ff59-1dd3-406f-be87-f82473b549be_SetDate">
    <vt:lpwstr>2021-02-16T09:54:15.9170959Z</vt:lpwstr>
  </property>
  <property fmtid="{D5CDD505-2E9C-101B-9397-08002B2CF9AE}" pid="7" name="MSIP_Label_7a28ff59-1dd3-406f-be87-f82473b549be_Name">
    <vt:lpwstr>Cadent - Official</vt:lpwstr>
  </property>
  <property fmtid="{D5CDD505-2E9C-101B-9397-08002B2CF9AE}" pid="8" name="MSIP_Label_7a28ff59-1dd3-406f-be87-f82473b549be_Application">
    <vt:lpwstr>Microsoft Azure Information Protection</vt:lpwstr>
  </property>
  <property fmtid="{D5CDD505-2E9C-101B-9397-08002B2CF9AE}" pid="9" name="MSIP_Label_7a28ff59-1dd3-406f-be87-f82473b549be_ActionId">
    <vt:lpwstr>93cd3482-c8da-420d-8f31-0a5a14eb1bba</vt:lpwstr>
  </property>
  <property fmtid="{D5CDD505-2E9C-101B-9397-08002B2CF9AE}" pid="10" name="MSIP_Label_7a28ff59-1dd3-406f-be87-f82473b549be_Extended_MSFT_Method">
    <vt:lpwstr>Automatic</vt:lpwstr>
  </property>
  <property fmtid="{D5CDD505-2E9C-101B-9397-08002B2CF9AE}" pid="11" name="Sensitivity">
    <vt:lpwstr>Cadent - Official</vt:lpwstr>
  </property>
</Properties>
</file>