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30"/>
  </p:notesMasterIdLst>
  <p:sldIdLst>
    <p:sldId id="370" r:id="rId5"/>
    <p:sldId id="355" r:id="rId6"/>
    <p:sldId id="2147477218" r:id="rId7"/>
    <p:sldId id="372" r:id="rId8"/>
    <p:sldId id="256" r:id="rId9"/>
    <p:sldId id="2147477216" r:id="rId10"/>
    <p:sldId id="2147477215" r:id="rId11"/>
    <p:sldId id="2076136981" r:id="rId12"/>
    <p:sldId id="262" r:id="rId13"/>
    <p:sldId id="260" r:id="rId14"/>
    <p:sldId id="2147477217" r:id="rId15"/>
    <p:sldId id="259" r:id="rId16"/>
    <p:sldId id="2146847761" r:id="rId17"/>
    <p:sldId id="344" r:id="rId18"/>
    <p:sldId id="2146847756" r:id="rId19"/>
    <p:sldId id="2146847757" r:id="rId20"/>
    <p:sldId id="2146847759" r:id="rId21"/>
    <p:sldId id="2146847758" r:id="rId22"/>
    <p:sldId id="2146847760" r:id="rId23"/>
    <p:sldId id="2147477221" r:id="rId24"/>
    <p:sldId id="2147477220" r:id="rId25"/>
    <p:sldId id="371" r:id="rId26"/>
    <p:sldId id="2147477219" r:id="rId27"/>
    <p:sldId id="357" r:id="rId28"/>
    <p:sldId id="35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1B6C936-967B-3788-7470-135D63BF554C}" name="Helen Rints" initials="HR" userId="c5335ef8f2ee8487"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D7AA"/>
    <a:srgbClr val="9900CC"/>
    <a:srgbClr val="9B2D1F"/>
    <a:srgbClr val="610402"/>
    <a:srgbClr val="018CA9"/>
    <a:srgbClr val="555759"/>
    <a:srgbClr val="D34817"/>
    <a:srgbClr val="EEECE1"/>
    <a:srgbClr val="344B97"/>
    <a:srgbClr val="A05B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148E73-3502-4F78-BACC-5ED7D092C7EB}" v="24" dt="2022-11-28T15:50:59.020"/>
    <p1510:client id="{73EAC282-8708-43A9-954A-6987E53E1C68}" v="9" dt="2022-12-01T09:09:24.599"/>
    <p1510:client id="{F30597DE-2D97-4A68-A586-8DCD7DFDD860}" v="21" dt="2022-11-30T09:36:10.9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85" autoAdjust="0"/>
    <p:restoredTop sz="83436" autoAdjust="0"/>
  </p:normalViewPr>
  <p:slideViewPr>
    <p:cSldViewPr snapToGrid="0">
      <p:cViewPr>
        <p:scale>
          <a:sx n="70" d="100"/>
          <a:sy n="70" d="100"/>
        </p:scale>
        <p:origin x="324"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len Rints" userId="2bb9952e-eb65-40d6-bc3f-c298a8913773" providerId="ADAL" clId="{5F148E73-3502-4F78-BACC-5ED7D092C7EB}"/>
    <pc:docChg chg="custSel addSld delSld modSld sldOrd delMainMaster">
      <pc:chgData name="Helen Rints" userId="2bb9952e-eb65-40d6-bc3f-c298a8913773" providerId="ADAL" clId="{5F148E73-3502-4F78-BACC-5ED7D092C7EB}" dt="2022-11-29T11:10:45.381" v="459" actId="2696"/>
      <pc:docMkLst>
        <pc:docMk/>
      </pc:docMkLst>
      <pc:sldChg chg="addSp delSp modSp mod">
        <pc:chgData name="Helen Rints" userId="2bb9952e-eb65-40d6-bc3f-c298a8913773" providerId="ADAL" clId="{5F148E73-3502-4F78-BACC-5ED7D092C7EB}" dt="2022-11-29T11:10:09.372" v="452" actId="20577"/>
        <pc:sldMkLst>
          <pc:docMk/>
          <pc:sldMk cId="517918987" sldId="335"/>
        </pc:sldMkLst>
        <pc:spChg chg="mod">
          <ac:chgData name="Helen Rints" userId="2bb9952e-eb65-40d6-bc3f-c298a8913773" providerId="ADAL" clId="{5F148E73-3502-4F78-BACC-5ED7D092C7EB}" dt="2022-11-29T11:10:09.372" v="452" actId="20577"/>
          <ac:spMkLst>
            <pc:docMk/>
            <pc:sldMk cId="517918987" sldId="335"/>
            <ac:spMk id="2" creationId="{250A4C9F-18BE-65D3-AAE7-E42BEE6F8718}"/>
          </ac:spMkLst>
        </pc:spChg>
        <pc:spChg chg="del">
          <ac:chgData name="Helen Rints" userId="2bb9952e-eb65-40d6-bc3f-c298a8913773" providerId="ADAL" clId="{5F148E73-3502-4F78-BACC-5ED7D092C7EB}" dt="2022-11-29T11:09:55.307" v="444" actId="478"/>
          <ac:spMkLst>
            <pc:docMk/>
            <pc:sldMk cId="517918987" sldId="335"/>
            <ac:spMk id="15" creationId="{8A19B82E-A900-477F-AAD0-480018F61908}"/>
          </ac:spMkLst>
        </pc:spChg>
        <pc:picChg chg="del">
          <ac:chgData name="Helen Rints" userId="2bb9952e-eb65-40d6-bc3f-c298a8913773" providerId="ADAL" clId="{5F148E73-3502-4F78-BACC-5ED7D092C7EB}" dt="2022-11-07T12:34:04.692" v="44" actId="478"/>
          <ac:picMkLst>
            <pc:docMk/>
            <pc:sldMk cId="517918987" sldId="335"/>
            <ac:picMk id="4" creationId="{95198011-B9A7-0776-D1DF-AFCBC86245BE}"/>
          </ac:picMkLst>
        </pc:picChg>
        <pc:picChg chg="del">
          <ac:chgData name="Helen Rints" userId="2bb9952e-eb65-40d6-bc3f-c298a8913773" providerId="ADAL" clId="{5F148E73-3502-4F78-BACC-5ED7D092C7EB}" dt="2022-11-07T12:34:01.754" v="43" actId="478"/>
          <ac:picMkLst>
            <pc:docMk/>
            <pc:sldMk cId="517918987" sldId="335"/>
            <ac:picMk id="5" creationId="{C2BEA830-CADD-43D3-7119-51D0BBB0D492}"/>
          </ac:picMkLst>
        </pc:picChg>
        <pc:picChg chg="add mod">
          <ac:chgData name="Helen Rints" userId="2bb9952e-eb65-40d6-bc3f-c298a8913773" providerId="ADAL" clId="{5F148E73-3502-4F78-BACC-5ED7D092C7EB}" dt="2022-11-07T12:34:27.986" v="51" actId="14100"/>
          <ac:picMkLst>
            <pc:docMk/>
            <pc:sldMk cId="517918987" sldId="335"/>
            <ac:picMk id="7" creationId="{3CEECE34-C6B1-A488-5488-9159B88F9F74}"/>
          </ac:picMkLst>
        </pc:picChg>
        <pc:picChg chg="del">
          <ac:chgData name="Helen Rints" userId="2bb9952e-eb65-40d6-bc3f-c298a8913773" providerId="ADAL" clId="{5F148E73-3502-4F78-BACC-5ED7D092C7EB}" dt="2022-11-07T12:34:07.235" v="45" actId="478"/>
          <ac:picMkLst>
            <pc:docMk/>
            <pc:sldMk cId="517918987" sldId="335"/>
            <ac:picMk id="9" creationId="{4E7D7EA1-EDD8-5C50-ACB5-DC9E49ADD3B9}"/>
          </ac:picMkLst>
        </pc:picChg>
      </pc:sldChg>
      <pc:sldChg chg="add del">
        <pc:chgData name="Helen Rints" userId="2bb9952e-eb65-40d6-bc3f-c298a8913773" providerId="ADAL" clId="{5F148E73-3502-4F78-BACC-5ED7D092C7EB}" dt="2022-11-28T15:50:59.020" v="376"/>
        <pc:sldMkLst>
          <pc:docMk/>
          <pc:sldMk cId="3869830406" sldId="344"/>
        </pc:sldMkLst>
      </pc:sldChg>
      <pc:sldChg chg="addSp delSp modSp mod">
        <pc:chgData name="Helen Rints" userId="2bb9952e-eb65-40d6-bc3f-c298a8913773" providerId="ADAL" clId="{5F148E73-3502-4F78-BACC-5ED7D092C7EB}" dt="2022-11-07T12:37:06.376" v="93" actId="1076"/>
        <pc:sldMkLst>
          <pc:docMk/>
          <pc:sldMk cId="1012534576" sldId="351"/>
        </pc:sldMkLst>
        <pc:picChg chg="del">
          <ac:chgData name="Helen Rints" userId="2bb9952e-eb65-40d6-bc3f-c298a8913773" providerId="ADAL" clId="{5F148E73-3502-4F78-BACC-5ED7D092C7EB}" dt="2022-11-07T12:36:54.057" v="88" actId="478"/>
          <ac:picMkLst>
            <pc:docMk/>
            <pc:sldMk cId="1012534576" sldId="351"/>
            <ac:picMk id="3" creationId="{D159E1F1-6BDC-711B-87F8-868E2D96619E}"/>
          </ac:picMkLst>
        </pc:picChg>
        <pc:picChg chg="add mod">
          <ac:chgData name="Helen Rints" userId="2bb9952e-eb65-40d6-bc3f-c298a8913773" providerId="ADAL" clId="{5F148E73-3502-4F78-BACC-5ED7D092C7EB}" dt="2022-11-07T12:37:06.376" v="93" actId="1076"/>
          <ac:picMkLst>
            <pc:docMk/>
            <pc:sldMk cId="1012534576" sldId="351"/>
            <ac:picMk id="4" creationId="{36A2A015-4F62-EB28-EC23-7E8BAF851925}"/>
          </ac:picMkLst>
        </pc:picChg>
      </pc:sldChg>
      <pc:sldChg chg="addSp delSp modSp mod">
        <pc:chgData name="Helen Rints" userId="2bb9952e-eb65-40d6-bc3f-c298a8913773" providerId="ADAL" clId="{5F148E73-3502-4F78-BACC-5ED7D092C7EB}" dt="2022-11-29T11:09:31.461" v="443" actId="207"/>
        <pc:sldMkLst>
          <pc:docMk/>
          <pc:sldMk cId="2729792651" sldId="355"/>
        </pc:sldMkLst>
        <pc:spChg chg="mod">
          <ac:chgData name="Helen Rints" userId="2bb9952e-eb65-40d6-bc3f-c298a8913773" providerId="ADAL" clId="{5F148E73-3502-4F78-BACC-5ED7D092C7EB}" dt="2022-11-29T11:09:31.461" v="443" actId="207"/>
          <ac:spMkLst>
            <pc:docMk/>
            <pc:sldMk cId="2729792651" sldId="355"/>
            <ac:spMk id="5" creationId="{2E12F0D3-BC71-48CC-95B4-2FBE7F62A245}"/>
          </ac:spMkLst>
        </pc:spChg>
        <pc:spChg chg="mod">
          <ac:chgData name="Helen Rints" userId="2bb9952e-eb65-40d6-bc3f-c298a8913773" providerId="ADAL" clId="{5F148E73-3502-4F78-BACC-5ED7D092C7EB}" dt="2022-11-29T11:07:52.111" v="395" actId="13926"/>
          <ac:spMkLst>
            <pc:docMk/>
            <pc:sldMk cId="2729792651" sldId="355"/>
            <ac:spMk id="15" creationId="{8A19B82E-A900-477F-AAD0-480018F61908}"/>
          </ac:spMkLst>
        </pc:spChg>
        <pc:picChg chg="add del">
          <ac:chgData name="Helen Rints" userId="2bb9952e-eb65-40d6-bc3f-c298a8913773" providerId="ADAL" clId="{5F148E73-3502-4F78-BACC-5ED7D092C7EB}" dt="2022-11-28T15:50:50.224" v="374" actId="478"/>
          <ac:picMkLst>
            <pc:docMk/>
            <pc:sldMk cId="2729792651" sldId="355"/>
            <ac:picMk id="2" creationId="{D2E3FB88-2B73-2870-3C80-F1005FB9F67D}"/>
          </ac:picMkLst>
        </pc:picChg>
        <pc:picChg chg="del">
          <ac:chgData name="Helen Rints" userId="2bb9952e-eb65-40d6-bc3f-c298a8913773" providerId="ADAL" clId="{5F148E73-3502-4F78-BACC-5ED7D092C7EB}" dt="2022-11-07T12:33:37.292" v="35" actId="478"/>
          <ac:picMkLst>
            <pc:docMk/>
            <pc:sldMk cId="2729792651" sldId="355"/>
            <ac:picMk id="3" creationId="{91ED4850-AB5C-6F73-777B-7C1EF6FC18D5}"/>
          </ac:picMkLst>
        </pc:picChg>
        <pc:picChg chg="add mod">
          <ac:chgData name="Helen Rints" userId="2bb9952e-eb65-40d6-bc3f-c298a8913773" providerId="ADAL" clId="{5F148E73-3502-4F78-BACC-5ED7D092C7EB}" dt="2022-11-07T12:33:57.523" v="42" actId="1076"/>
          <ac:picMkLst>
            <pc:docMk/>
            <pc:sldMk cId="2729792651" sldId="355"/>
            <ac:picMk id="4" creationId="{42E25E02-F2A2-27D5-A6F4-C3D75270CC03}"/>
          </ac:picMkLst>
        </pc:picChg>
      </pc:sldChg>
      <pc:sldChg chg="ord">
        <pc:chgData name="Helen Rints" userId="2bb9952e-eb65-40d6-bc3f-c298a8913773" providerId="ADAL" clId="{5F148E73-3502-4F78-BACC-5ED7D092C7EB}" dt="2022-11-28T15:51:32.303" v="381"/>
        <pc:sldMkLst>
          <pc:docMk/>
          <pc:sldMk cId="769419033" sldId="357"/>
        </pc:sldMkLst>
      </pc:sldChg>
      <pc:sldChg chg="addSp delSp modSp mod">
        <pc:chgData name="Helen Rints" userId="2bb9952e-eb65-40d6-bc3f-c298a8913773" providerId="ADAL" clId="{5F148E73-3502-4F78-BACC-5ED7D092C7EB}" dt="2022-11-14T06:42:23.462" v="171" actId="1076"/>
        <pc:sldMkLst>
          <pc:docMk/>
          <pc:sldMk cId="987498468" sldId="367"/>
        </pc:sldMkLst>
        <pc:spChg chg="add mod">
          <ac:chgData name="Helen Rints" userId="2bb9952e-eb65-40d6-bc3f-c298a8913773" providerId="ADAL" clId="{5F148E73-3502-4F78-BACC-5ED7D092C7EB}" dt="2022-11-14T06:42:19.277" v="170" actId="1076"/>
          <ac:spMkLst>
            <pc:docMk/>
            <pc:sldMk cId="987498468" sldId="367"/>
            <ac:spMk id="11" creationId="{04BFA188-827C-B28F-B5A1-34CD94259992}"/>
          </ac:spMkLst>
        </pc:spChg>
        <pc:spChg chg="del mod">
          <ac:chgData name="Helen Rints" userId="2bb9952e-eb65-40d6-bc3f-c298a8913773" providerId="ADAL" clId="{5F148E73-3502-4F78-BACC-5ED7D092C7EB}" dt="2022-11-14T06:37:21.248" v="127"/>
          <ac:spMkLst>
            <pc:docMk/>
            <pc:sldMk cId="987498468" sldId="367"/>
            <ac:spMk id="12" creationId="{C69F8EC8-E20D-2E2D-BE11-8F6B8DEDEB5F}"/>
          </ac:spMkLst>
        </pc:spChg>
        <pc:spChg chg="mod">
          <ac:chgData name="Helen Rints" userId="2bb9952e-eb65-40d6-bc3f-c298a8913773" providerId="ADAL" clId="{5F148E73-3502-4F78-BACC-5ED7D092C7EB}" dt="2022-11-14T06:41:21.054" v="152" actId="13926"/>
          <ac:spMkLst>
            <pc:docMk/>
            <pc:sldMk cId="987498468" sldId="367"/>
            <ac:spMk id="17" creationId="{E09D29B4-36D2-4587-B42C-7D35666F6EDD}"/>
          </ac:spMkLst>
        </pc:spChg>
        <pc:spChg chg="mod">
          <ac:chgData name="Helen Rints" userId="2bb9952e-eb65-40d6-bc3f-c298a8913773" providerId="ADAL" clId="{5F148E73-3502-4F78-BACC-5ED7D092C7EB}" dt="2022-11-14T06:37:17.793" v="124" actId="6549"/>
          <ac:spMkLst>
            <pc:docMk/>
            <pc:sldMk cId="987498468" sldId="367"/>
            <ac:spMk id="20" creationId="{8CFA6258-2BA7-4A8B-8EA2-4CF357CB8E0B}"/>
          </ac:spMkLst>
        </pc:spChg>
        <pc:picChg chg="mod">
          <ac:chgData name="Helen Rints" userId="2bb9952e-eb65-40d6-bc3f-c298a8913773" providerId="ADAL" clId="{5F148E73-3502-4F78-BACC-5ED7D092C7EB}" dt="2022-11-14T06:41:01.301" v="150" actId="1076"/>
          <ac:picMkLst>
            <pc:docMk/>
            <pc:sldMk cId="987498468" sldId="367"/>
            <ac:picMk id="5" creationId="{8F0224A8-9ADE-4086-A3AE-AA7F34C19DEE}"/>
          </ac:picMkLst>
        </pc:picChg>
        <pc:picChg chg="del">
          <ac:chgData name="Helen Rints" userId="2bb9952e-eb65-40d6-bc3f-c298a8913773" providerId="ADAL" clId="{5F148E73-3502-4F78-BACC-5ED7D092C7EB}" dt="2022-11-14T06:37:21.246" v="125" actId="478"/>
          <ac:picMkLst>
            <pc:docMk/>
            <pc:sldMk cId="987498468" sldId="367"/>
            <ac:picMk id="8" creationId="{41FD8D8C-C15A-1B40-A823-4786D94B2672}"/>
          </ac:picMkLst>
        </pc:picChg>
        <pc:picChg chg="add del mod">
          <ac:chgData name="Helen Rints" userId="2bb9952e-eb65-40d6-bc3f-c298a8913773" providerId="ADAL" clId="{5F148E73-3502-4F78-BACC-5ED7D092C7EB}" dt="2022-11-14T06:38:44.733" v="134" actId="478"/>
          <ac:picMkLst>
            <pc:docMk/>
            <pc:sldMk cId="987498468" sldId="367"/>
            <ac:picMk id="9" creationId="{FFDA4A51-BD9E-4F2A-B5C5-CC47CA44B4E0}"/>
          </ac:picMkLst>
        </pc:picChg>
        <pc:picChg chg="add mod">
          <ac:chgData name="Helen Rints" userId="2bb9952e-eb65-40d6-bc3f-c298a8913773" providerId="ADAL" clId="{5F148E73-3502-4F78-BACC-5ED7D092C7EB}" dt="2022-11-14T06:42:23.462" v="171" actId="1076"/>
          <ac:picMkLst>
            <pc:docMk/>
            <pc:sldMk cId="987498468" sldId="367"/>
            <ac:picMk id="10" creationId="{659D66DE-3690-5808-12BE-425B73621910}"/>
          </ac:picMkLst>
        </pc:picChg>
      </pc:sldChg>
      <pc:sldChg chg="addSp delSp modSp mod">
        <pc:chgData name="Helen Rints" userId="2bb9952e-eb65-40d6-bc3f-c298a8913773" providerId="ADAL" clId="{5F148E73-3502-4F78-BACC-5ED7D092C7EB}" dt="2022-11-07T12:33:31.999" v="34" actId="1076"/>
        <pc:sldMkLst>
          <pc:docMk/>
          <pc:sldMk cId="2714002954" sldId="370"/>
        </pc:sldMkLst>
        <pc:picChg chg="del">
          <ac:chgData name="Helen Rints" userId="2bb9952e-eb65-40d6-bc3f-c298a8913773" providerId="ADAL" clId="{5F148E73-3502-4F78-BACC-5ED7D092C7EB}" dt="2022-11-07T12:32:14.459" v="19" actId="478"/>
          <ac:picMkLst>
            <pc:docMk/>
            <pc:sldMk cId="2714002954" sldId="370"/>
            <ac:picMk id="4" creationId="{B04FDFC6-8088-74DD-A3CD-0AFE1BC5F83F}"/>
          </ac:picMkLst>
        </pc:picChg>
        <pc:picChg chg="add mod">
          <ac:chgData name="Helen Rints" userId="2bb9952e-eb65-40d6-bc3f-c298a8913773" providerId="ADAL" clId="{5F148E73-3502-4F78-BACC-5ED7D092C7EB}" dt="2022-11-07T12:33:03.970" v="26" actId="1076"/>
          <ac:picMkLst>
            <pc:docMk/>
            <pc:sldMk cId="2714002954" sldId="370"/>
            <ac:picMk id="6" creationId="{FD307828-0BE7-94D2-4FF3-02ACD3CCBCF4}"/>
          </ac:picMkLst>
        </pc:picChg>
        <pc:picChg chg="del">
          <ac:chgData name="Helen Rints" userId="2bb9952e-eb65-40d6-bc3f-c298a8913773" providerId="ADAL" clId="{5F148E73-3502-4F78-BACC-5ED7D092C7EB}" dt="2022-11-07T12:33:05.881" v="27" actId="478"/>
          <ac:picMkLst>
            <pc:docMk/>
            <pc:sldMk cId="2714002954" sldId="370"/>
            <ac:picMk id="8" creationId="{FE76F92B-BDC8-78C1-9964-F19443658407}"/>
          </ac:picMkLst>
        </pc:picChg>
        <pc:picChg chg="add mod">
          <ac:chgData name="Helen Rints" userId="2bb9952e-eb65-40d6-bc3f-c298a8913773" providerId="ADAL" clId="{5F148E73-3502-4F78-BACC-5ED7D092C7EB}" dt="2022-11-07T12:33:31.999" v="34" actId="1076"/>
          <ac:picMkLst>
            <pc:docMk/>
            <pc:sldMk cId="2714002954" sldId="370"/>
            <ac:picMk id="9" creationId="{57423062-12F4-FE8D-42E9-7E02330A1B73}"/>
          </ac:picMkLst>
        </pc:picChg>
      </pc:sldChg>
      <pc:sldChg chg="addSp delSp modSp mod ord">
        <pc:chgData name="Helen Rints" userId="2bb9952e-eb65-40d6-bc3f-c298a8913773" providerId="ADAL" clId="{5F148E73-3502-4F78-BACC-5ED7D092C7EB}" dt="2022-11-28T15:51:30.931" v="379"/>
        <pc:sldMkLst>
          <pc:docMk/>
          <pc:sldMk cId="1178267646" sldId="371"/>
        </pc:sldMkLst>
        <pc:picChg chg="del">
          <ac:chgData name="Helen Rints" userId="2bb9952e-eb65-40d6-bc3f-c298a8913773" providerId="ADAL" clId="{5F148E73-3502-4F78-BACC-5ED7D092C7EB}" dt="2022-11-07T12:34:53.217" v="55" actId="478"/>
          <ac:picMkLst>
            <pc:docMk/>
            <pc:sldMk cId="1178267646" sldId="371"/>
            <ac:picMk id="4" creationId="{3A06E84E-43A5-57FA-820B-1F1DAEEC4FBF}"/>
          </ac:picMkLst>
        </pc:picChg>
        <pc:picChg chg="add mod">
          <ac:chgData name="Helen Rints" userId="2bb9952e-eb65-40d6-bc3f-c298a8913773" providerId="ADAL" clId="{5F148E73-3502-4F78-BACC-5ED7D092C7EB}" dt="2022-11-07T12:35:14.060" v="62" actId="1076"/>
          <ac:picMkLst>
            <pc:docMk/>
            <pc:sldMk cId="1178267646" sldId="371"/>
            <ac:picMk id="5" creationId="{AB05CEF9-2CD7-EB93-5E30-A31383022D9F}"/>
          </ac:picMkLst>
        </pc:picChg>
      </pc:sldChg>
      <pc:sldChg chg="addSp delSp modSp mod ord">
        <pc:chgData name="Helen Rints" userId="2bb9952e-eb65-40d6-bc3f-c298a8913773" providerId="ADAL" clId="{5F148E73-3502-4F78-BACC-5ED7D092C7EB}" dt="2022-11-29T11:10:30.135" v="455"/>
        <pc:sldMkLst>
          <pc:docMk/>
          <pc:sldMk cId="3834731944" sldId="372"/>
        </pc:sldMkLst>
        <pc:spChg chg="add mod">
          <ac:chgData name="Helen Rints" userId="2bb9952e-eb65-40d6-bc3f-c298a8913773" providerId="ADAL" clId="{5F148E73-3502-4F78-BACC-5ED7D092C7EB}" dt="2022-11-16T07:46:13.937" v="210" actId="1076"/>
          <ac:spMkLst>
            <pc:docMk/>
            <pc:sldMk cId="3834731944" sldId="372"/>
            <ac:spMk id="2" creationId="{2CED7E4B-4E82-EB09-7E9D-5CBA25106793}"/>
          </ac:spMkLst>
        </pc:spChg>
        <pc:spChg chg="mod">
          <ac:chgData name="Helen Rints" userId="2bb9952e-eb65-40d6-bc3f-c298a8913773" providerId="ADAL" clId="{5F148E73-3502-4F78-BACC-5ED7D092C7EB}" dt="2022-11-07T12:31:38.292" v="10" actId="6549"/>
          <ac:spMkLst>
            <pc:docMk/>
            <pc:sldMk cId="3834731944" sldId="372"/>
            <ac:spMk id="5" creationId="{CCF012C7-F13A-42E3-8E9D-A32EF4925CE6}"/>
          </ac:spMkLst>
        </pc:spChg>
        <pc:spChg chg="del mod">
          <ac:chgData name="Helen Rints" userId="2bb9952e-eb65-40d6-bc3f-c298a8913773" providerId="ADAL" clId="{5F148E73-3502-4F78-BACC-5ED7D092C7EB}" dt="2022-11-07T12:31:44.267" v="14"/>
          <ac:spMkLst>
            <pc:docMk/>
            <pc:sldMk cId="3834731944" sldId="372"/>
            <ac:spMk id="14" creationId="{B5089778-AF72-9CF0-194F-DF15C74601E6}"/>
          </ac:spMkLst>
        </pc:spChg>
        <pc:picChg chg="add del mod">
          <ac:chgData name="Helen Rints" userId="2bb9952e-eb65-40d6-bc3f-c298a8913773" providerId="ADAL" clId="{5F148E73-3502-4F78-BACC-5ED7D092C7EB}" dt="2022-11-07T12:35:34.176" v="66" actId="478"/>
          <ac:picMkLst>
            <pc:docMk/>
            <pc:sldMk cId="3834731944" sldId="372"/>
            <ac:picMk id="3" creationId="{5EF9638D-FDDC-1B4E-F966-486CC7F6F1CA}"/>
          </ac:picMkLst>
        </pc:picChg>
        <pc:picChg chg="del">
          <ac:chgData name="Helen Rints" userId="2bb9952e-eb65-40d6-bc3f-c298a8913773" providerId="ADAL" clId="{5F148E73-3502-4F78-BACC-5ED7D092C7EB}" dt="2022-11-07T12:31:40.117" v="11" actId="478"/>
          <ac:picMkLst>
            <pc:docMk/>
            <pc:sldMk cId="3834731944" sldId="372"/>
            <ac:picMk id="6" creationId="{3E676045-7913-57AE-CC84-281E659ADC8B}"/>
          </ac:picMkLst>
        </pc:picChg>
        <pc:picChg chg="add mod">
          <ac:chgData name="Helen Rints" userId="2bb9952e-eb65-40d6-bc3f-c298a8913773" providerId="ADAL" clId="{5F148E73-3502-4F78-BACC-5ED7D092C7EB}" dt="2022-11-16T07:46:18.482" v="211" actId="1076"/>
          <ac:picMkLst>
            <pc:docMk/>
            <pc:sldMk cId="3834731944" sldId="372"/>
            <ac:picMk id="6" creationId="{5E2E154A-310E-A85C-B2C8-9ACA7967BB49}"/>
          </ac:picMkLst>
        </pc:picChg>
        <pc:picChg chg="del">
          <ac:chgData name="Helen Rints" userId="2bb9952e-eb65-40d6-bc3f-c298a8913773" providerId="ADAL" clId="{5F148E73-3502-4F78-BACC-5ED7D092C7EB}" dt="2022-11-07T12:35:18.897" v="63" actId="478"/>
          <ac:picMkLst>
            <pc:docMk/>
            <pc:sldMk cId="3834731944" sldId="372"/>
            <ac:picMk id="7" creationId="{265BE0DA-C542-957E-87AD-E3804C1E8B45}"/>
          </ac:picMkLst>
        </pc:picChg>
        <pc:picChg chg="add mod">
          <ac:chgData name="Helen Rints" userId="2bb9952e-eb65-40d6-bc3f-c298a8913773" providerId="ADAL" clId="{5F148E73-3502-4F78-BACC-5ED7D092C7EB}" dt="2022-11-07T12:36:02.394" v="71" actId="1076"/>
          <ac:picMkLst>
            <pc:docMk/>
            <pc:sldMk cId="3834731944" sldId="372"/>
            <ac:picMk id="10" creationId="{34807EB8-E9BB-8940-DC4F-66DF9449CA1C}"/>
          </ac:picMkLst>
        </pc:picChg>
      </pc:sldChg>
      <pc:sldChg chg="del">
        <pc:chgData name="Helen Rints" userId="2bb9952e-eb65-40d6-bc3f-c298a8913773" providerId="ADAL" clId="{5F148E73-3502-4F78-BACC-5ED7D092C7EB}" dt="2022-11-07T12:31:46.179" v="15" actId="47"/>
        <pc:sldMkLst>
          <pc:docMk/>
          <pc:sldMk cId="3112280376" sldId="373"/>
        </pc:sldMkLst>
      </pc:sldChg>
      <pc:sldChg chg="del">
        <pc:chgData name="Helen Rints" userId="2bb9952e-eb65-40d6-bc3f-c298a8913773" providerId="ADAL" clId="{5F148E73-3502-4F78-BACC-5ED7D092C7EB}" dt="2022-11-07T12:31:24.976" v="8" actId="2696"/>
        <pc:sldMkLst>
          <pc:docMk/>
          <pc:sldMk cId="827097476" sldId="374"/>
        </pc:sldMkLst>
      </pc:sldChg>
      <pc:sldChg chg="del">
        <pc:chgData name="Helen Rints" userId="2bb9952e-eb65-40d6-bc3f-c298a8913773" providerId="ADAL" clId="{5F148E73-3502-4F78-BACC-5ED7D092C7EB}" dt="2022-11-29T11:10:14.926" v="453" actId="47"/>
        <pc:sldMkLst>
          <pc:docMk/>
          <pc:sldMk cId="4020078997" sldId="376"/>
        </pc:sldMkLst>
      </pc:sldChg>
      <pc:sldChg chg="del">
        <pc:chgData name="Helen Rints" userId="2bb9952e-eb65-40d6-bc3f-c298a8913773" providerId="ADAL" clId="{5F148E73-3502-4F78-BACC-5ED7D092C7EB}" dt="2022-11-07T12:31:57.304" v="16" actId="47"/>
        <pc:sldMkLst>
          <pc:docMk/>
          <pc:sldMk cId="3769596142" sldId="1005"/>
        </pc:sldMkLst>
      </pc:sldChg>
      <pc:sldChg chg="del">
        <pc:chgData name="Helen Rints" userId="2bb9952e-eb65-40d6-bc3f-c298a8913773" providerId="ADAL" clId="{5F148E73-3502-4F78-BACC-5ED7D092C7EB}" dt="2022-11-07T12:31:57.304" v="16" actId="47"/>
        <pc:sldMkLst>
          <pc:docMk/>
          <pc:sldMk cId="4203366230" sldId="1436"/>
        </pc:sldMkLst>
      </pc:sldChg>
      <pc:sldChg chg="del">
        <pc:chgData name="Helen Rints" userId="2bb9952e-eb65-40d6-bc3f-c298a8913773" providerId="ADAL" clId="{5F148E73-3502-4F78-BACC-5ED7D092C7EB}" dt="2022-11-07T12:31:57.304" v="16" actId="47"/>
        <pc:sldMkLst>
          <pc:docMk/>
          <pc:sldMk cId="3474775192" sldId="1480"/>
        </pc:sldMkLst>
      </pc:sldChg>
      <pc:sldChg chg="del">
        <pc:chgData name="Helen Rints" userId="2bb9952e-eb65-40d6-bc3f-c298a8913773" providerId="ADAL" clId="{5F148E73-3502-4F78-BACC-5ED7D092C7EB}" dt="2022-11-07T12:31:57.304" v="16" actId="47"/>
        <pc:sldMkLst>
          <pc:docMk/>
          <pc:sldMk cId="3685362043" sldId="1538"/>
        </pc:sldMkLst>
      </pc:sldChg>
      <pc:sldChg chg="del">
        <pc:chgData name="Helen Rints" userId="2bb9952e-eb65-40d6-bc3f-c298a8913773" providerId="ADAL" clId="{5F148E73-3502-4F78-BACC-5ED7D092C7EB}" dt="2022-11-07T12:31:57.304" v="16" actId="47"/>
        <pc:sldMkLst>
          <pc:docMk/>
          <pc:sldMk cId="4175444277" sldId="1564"/>
        </pc:sldMkLst>
      </pc:sldChg>
      <pc:sldChg chg="del">
        <pc:chgData name="Helen Rints" userId="2bb9952e-eb65-40d6-bc3f-c298a8913773" providerId="ADAL" clId="{5F148E73-3502-4F78-BACC-5ED7D092C7EB}" dt="2022-11-07T12:31:57.304" v="16" actId="47"/>
        <pc:sldMkLst>
          <pc:docMk/>
          <pc:sldMk cId="2017249587" sldId="1588"/>
        </pc:sldMkLst>
      </pc:sldChg>
      <pc:sldChg chg="del">
        <pc:chgData name="Helen Rints" userId="2bb9952e-eb65-40d6-bc3f-c298a8913773" providerId="ADAL" clId="{5F148E73-3502-4F78-BACC-5ED7D092C7EB}" dt="2022-11-07T12:31:57.304" v="16" actId="47"/>
        <pc:sldMkLst>
          <pc:docMk/>
          <pc:sldMk cId="3553526497" sldId="1635"/>
        </pc:sldMkLst>
      </pc:sldChg>
      <pc:sldChg chg="del">
        <pc:chgData name="Helen Rints" userId="2bb9952e-eb65-40d6-bc3f-c298a8913773" providerId="ADAL" clId="{5F148E73-3502-4F78-BACC-5ED7D092C7EB}" dt="2022-11-07T12:31:57.304" v="16" actId="47"/>
        <pc:sldMkLst>
          <pc:docMk/>
          <pc:sldMk cId="1527823358" sldId="1640"/>
        </pc:sldMkLst>
      </pc:sldChg>
      <pc:sldChg chg="del">
        <pc:chgData name="Helen Rints" userId="2bb9952e-eb65-40d6-bc3f-c298a8913773" providerId="ADAL" clId="{5F148E73-3502-4F78-BACC-5ED7D092C7EB}" dt="2022-11-07T12:31:57.304" v="16" actId="47"/>
        <pc:sldMkLst>
          <pc:docMk/>
          <pc:sldMk cId="3978908084" sldId="2146847719"/>
        </pc:sldMkLst>
      </pc:sldChg>
      <pc:sldChg chg="del">
        <pc:chgData name="Helen Rints" userId="2bb9952e-eb65-40d6-bc3f-c298a8913773" providerId="ADAL" clId="{5F148E73-3502-4F78-BACC-5ED7D092C7EB}" dt="2022-11-07T12:31:57.304" v="16" actId="47"/>
        <pc:sldMkLst>
          <pc:docMk/>
          <pc:sldMk cId="1392074869" sldId="2146847730"/>
        </pc:sldMkLst>
      </pc:sldChg>
      <pc:sldChg chg="del">
        <pc:chgData name="Helen Rints" userId="2bb9952e-eb65-40d6-bc3f-c298a8913773" providerId="ADAL" clId="{5F148E73-3502-4F78-BACC-5ED7D092C7EB}" dt="2022-11-07T12:31:57.304" v="16" actId="47"/>
        <pc:sldMkLst>
          <pc:docMk/>
          <pc:sldMk cId="3353799228" sldId="2146847734"/>
        </pc:sldMkLst>
      </pc:sldChg>
      <pc:sldChg chg="del">
        <pc:chgData name="Helen Rints" userId="2bb9952e-eb65-40d6-bc3f-c298a8913773" providerId="ADAL" clId="{5F148E73-3502-4F78-BACC-5ED7D092C7EB}" dt="2022-11-07T12:31:57.304" v="16" actId="47"/>
        <pc:sldMkLst>
          <pc:docMk/>
          <pc:sldMk cId="1986165404" sldId="2146847745"/>
        </pc:sldMkLst>
      </pc:sldChg>
      <pc:sldChg chg="del">
        <pc:chgData name="Helen Rints" userId="2bb9952e-eb65-40d6-bc3f-c298a8913773" providerId="ADAL" clId="{5F148E73-3502-4F78-BACC-5ED7D092C7EB}" dt="2022-11-07T12:31:57.304" v="16" actId="47"/>
        <pc:sldMkLst>
          <pc:docMk/>
          <pc:sldMk cId="556864585" sldId="2146847747"/>
        </pc:sldMkLst>
      </pc:sldChg>
      <pc:sldChg chg="del">
        <pc:chgData name="Helen Rints" userId="2bb9952e-eb65-40d6-bc3f-c298a8913773" providerId="ADAL" clId="{5F148E73-3502-4F78-BACC-5ED7D092C7EB}" dt="2022-11-07T12:31:57.304" v="16" actId="47"/>
        <pc:sldMkLst>
          <pc:docMk/>
          <pc:sldMk cId="3041128368" sldId="2146847748"/>
        </pc:sldMkLst>
      </pc:sldChg>
      <pc:sldChg chg="del">
        <pc:chgData name="Helen Rints" userId="2bb9952e-eb65-40d6-bc3f-c298a8913773" providerId="ADAL" clId="{5F148E73-3502-4F78-BACC-5ED7D092C7EB}" dt="2022-11-07T12:31:57.304" v="16" actId="47"/>
        <pc:sldMkLst>
          <pc:docMk/>
          <pc:sldMk cId="2123474702" sldId="2146847749"/>
        </pc:sldMkLst>
      </pc:sldChg>
      <pc:sldChg chg="del">
        <pc:chgData name="Helen Rints" userId="2bb9952e-eb65-40d6-bc3f-c298a8913773" providerId="ADAL" clId="{5F148E73-3502-4F78-BACC-5ED7D092C7EB}" dt="2022-11-07T12:31:57.304" v="16" actId="47"/>
        <pc:sldMkLst>
          <pc:docMk/>
          <pc:sldMk cId="1334007501" sldId="2146847751"/>
        </pc:sldMkLst>
      </pc:sldChg>
      <pc:sldChg chg="del">
        <pc:chgData name="Helen Rints" userId="2bb9952e-eb65-40d6-bc3f-c298a8913773" providerId="ADAL" clId="{5F148E73-3502-4F78-BACC-5ED7D092C7EB}" dt="2022-11-07T12:31:57.304" v="16" actId="47"/>
        <pc:sldMkLst>
          <pc:docMk/>
          <pc:sldMk cId="1472548452" sldId="2146847752"/>
        </pc:sldMkLst>
      </pc:sldChg>
      <pc:sldChg chg="del">
        <pc:chgData name="Helen Rints" userId="2bb9952e-eb65-40d6-bc3f-c298a8913773" providerId="ADAL" clId="{5F148E73-3502-4F78-BACC-5ED7D092C7EB}" dt="2022-11-07T12:31:57.304" v="16" actId="47"/>
        <pc:sldMkLst>
          <pc:docMk/>
          <pc:sldMk cId="3533570688" sldId="2146847753"/>
        </pc:sldMkLst>
      </pc:sldChg>
      <pc:sldChg chg="del">
        <pc:chgData name="Helen Rints" userId="2bb9952e-eb65-40d6-bc3f-c298a8913773" providerId="ADAL" clId="{5F148E73-3502-4F78-BACC-5ED7D092C7EB}" dt="2022-11-07T12:31:57.304" v="16" actId="47"/>
        <pc:sldMkLst>
          <pc:docMk/>
          <pc:sldMk cId="1035719482" sldId="2146847754"/>
        </pc:sldMkLst>
      </pc:sldChg>
      <pc:sldChg chg="addSp delSp modSp del mod">
        <pc:chgData name="Helen Rints" userId="2bb9952e-eb65-40d6-bc3f-c298a8913773" providerId="ADAL" clId="{5F148E73-3502-4F78-BACC-5ED7D092C7EB}" dt="2022-11-29T11:10:45.381" v="459" actId="2696"/>
        <pc:sldMkLst>
          <pc:docMk/>
          <pc:sldMk cId="1352021193" sldId="2146847755"/>
        </pc:sldMkLst>
        <pc:spChg chg="mod">
          <ac:chgData name="Helen Rints" userId="2bb9952e-eb65-40d6-bc3f-c298a8913773" providerId="ADAL" clId="{5F148E73-3502-4F78-BACC-5ED7D092C7EB}" dt="2022-11-07T12:36:46.325" v="87" actId="6549"/>
          <ac:spMkLst>
            <pc:docMk/>
            <pc:sldMk cId="1352021193" sldId="2146847755"/>
            <ac:spMk id="2" creationId="{250A4C9F-18BE-65D3-AAE7-E42BEE6F8718}"/>
          </ac:spMkLst>
        </pc:spChg>
        <pc:spChg chg="del mod">
          <ac:chgData name="Helen Rints" userId="2bb9952e-eb65-40d6-bc3f-c298a8913773" providerId="ADAL" clId="{5F148E73-3502-4F78-BACC-5ED7D092C7EB}" dt="2022-11-29T11:10:42.985" v="458"/>
          <ac:spMkLst>
            <pc:docMk/>
            <pc:sldMk cId="1352021193" sldId="2146847755"/>
            <ac:spMk id="15" creationId="{8A19B82E-A900-477F-AAD0-480018F61908}"/>
          </ac:spMkLst>
        </pc:spChg>
        <pc:picChg chg="del">
          <ac:chgData name="Helen Rints" userId="2bb9952e-eb65-40d6-bc3f-c298a8913773" providerId="ADAL" clId="{5F148E73-3502-4F78-BACC-5ED7D092C7EB}" dt="2022-11-07T12:36:23.353" v="79" actId="478"/>
          <ac:picMkLst>
            <pc:docMk/>
            <pc:sldMk cId="1352021193" sldId="2146847755"/>
            <ac:picMk id="4" creationId="{95198011-B9A7-0776-D1DF-AFCBC86245BE}"/>
          </ac:picMkLst>
        </pc:picChg>
        <pc:picChg chg="del">
          <ac:chgData name="Helen Rints" userId="2bb9952e-eb65-40d6-bc3f-c298a8913773" providerId="ADAL" clId="{5F148E73-3502-4F78-BACC-5ED7D092C7EB}" dt="2022-11-07T12:36:26.399" v="80" actId="478"/>
          <ac:picMkLst>
            <pc:docMk/>
            <pc:sldMk cId="1352021193" sldId="2146847755"/>
            <ac:picMk id="5" creationId="{C2BEA830-CADD-43D3-7119-51D0BBB0D492}"/>
          </ac:picMkLst>
        </pc:picChg>
        <pc:picChg chg="add mod">
          <ac:chgData name="Helen Rints" userId="2bb9952e-eb65-40d6-bc3f-c298a8913773" providerId="ADAL" clId="{5F148E73-3502-4F78-BACC-5ED7D092C7EB}" dt="2022-11-07T12:36:41.582" v="86" actId="14100"/>
          <ac:picMkLst>
            <pc:docMk/>
            <pc:sldMk cId="1352021193" sldId="2146847755"/>
            <ac:picMk id="7" creationId="{34CBDD71-CF49-8AB2-9B34-3E1010BC9C9D}"/>
          </ac:picMkLst>
        </pc:picChg>
        <pc:picChg chg="del">
          <ac:chgData name="Helen Rints" userId="2bb9952e-eb65-40d6-bc3f-c298a8913773" providerId="ADAL" clId="{5F148E73-3502-4F78-BACC-5ED7D092C7EB}" dt="2022-11-07T12:32:06.087" v="18" actId="478"/>
          <ac:picMkLst>
            <pc:docMk/>
            <pc:sldMk cId="1352021193" sldId="2146847755"/>
            <ac:picMk id="9" creationId="{4E7D7EA1-EDD8-5C50-ACB5-DC9E49ADD3B9}"/>
          </ac:picMkLst>
        </pc:picChg>
      </pc:sldChg>
      <pc:sldChg chg="addSp modSp add mod">
        <pc:chgData name="Helen Rints" userId="2bb9952e-eb65-40d6-bc3f-c298a8913773" providerId="ADAL" clId="{5F148E73-3502-4F78-BACC-5ED7D092C7EB}" dt="2022-11-23T08:58:41.312" v="368" actId="6549"/>
        <pc:sldMkLst>
          <pc:docMk/>
          <pc:sldMk cId="1109484589" sldId="2146847756"/>
        </pc:sldMkLst>
        <pc:spChg chg="add mod">
          <ac:chgData name="Helen Rints" userId="2bb9952e-eb65-40d6-bc3f-c298a8913773" providerId="ADAL" clId="{5F148E73-3502-4F78-BACC-5ED7D092C7EB}" dt="2022-11-16T07:49:03.659" v="240" actId="1076"/>
          <ac:spMkLst>
            <pc:docMk/>
            <pc:sldMk cId="1109484589" sldId="2146847756"/>
            <ac:spMk id="3" creationId="{4F702BCC-8F92-E73A-B5B4-364C1A2EEEEB}"/>
          </ac:spMkLst>
        </pc:spChg>
        <pc:spChg chg="mod">
          <ac:chgData name="Helen Rints" userId="2bb9952e-eb65-40d6-bc3f-c298a8913773" providerId="ADAL" clId="{5F148E73-3502-4F78-BACC-5ED7D092C7EB}" dt="2022-11-23T08:58:41.312" v="368" actId="6549"/>
          <ac:spMkLst>
            <pc:docMk/>
            <pc:sldMk cId="1109484589" sldId="2146847756"/>
            <ac:spMk id="5" creationId="{CCF012C7-F13A-42E3-8E9D-A32EF4925CE6}"/>
          </ac:spMkLst>
        </pc:spChg>
        <pc:picChg chg="add mod">
          <ac:chgData name="Helen Rints" userId="2bb9952e-eb65-40d6-bc3f-c298a8913773" providerId="ADAL" clId="{5F148E73-3502-4F78-BACC-5ED7D092C7EB}" dt="2022-11-16T07:49:06.179" v="242" actId="1076"/>
          <ac:picMkLst>
            <pc:docMk/>
            <pc:sldMk cId="1109484589" sldId="2146847756"/>
            <ac:picMk id="7" creationId="{3282E5D1-E7EC-8500-AB05-781B0477E0CD}"/>
          </ac:picMkLst>
        </pc:picChg>
      </pc:sldChg>
      <pc:sldChg chg="del">
        <pc:chgData name="Helen Rints" userId="2bb9952e-eb65-40d6-bc3f-c298a8913773" providerId="ADAL" clId="{5F148E73-3502-4F78-BACC-5ED7D092C7EB}" dt="2022-11-07T12:31:57.304" v="16" actId="47"/>
        <pc:sldMkLst>
          <pc:docMk/>
          <pc:sldMk cId="1431562835" sldId="2146847756"/>
        </pc:sldMkLst>
      </pc:sldChg>
      <pc:sldChg chg="addSp modSp add mod">
        <pc:chgData name="Helen Rints" userId="2bb9952e-eb65-40d6-bc3f-c298a8913773" providerId="ADAL" clId="{5F148E73-3502-4F78-BACC-5ED7D092C7EB}" dt="2022-11-23T08:58:45.315" v="369" actId="6549"/>
        <pc:sldMkLst>
          <pc:docMk/>
          <pc:sldMk cId="3035990774" sldId="2146847757"/>
        </pc:sldMkLst>
        <pc:spChg chg="add mod">
          <ac:chgData name="Helen Rints" userId="2bb9952e-eb65-40d6-bc3f-c298a8913773" providerId="ADAL" clId="{5F148E73-3502-4F78-BACC-5ED7D092C7EB}" dt="2022-11-16T07:54:02.999" v="272" actId="113"/>
          <ac:spMkLst>
            <pc:docMk/>
            <pc:sldMk cId="3035990774" sldId="2146847757"/>
            <ac:spMk id="3" creationId="{587DF6D1-63CA-9C14-ECA7-D6DD2A3B0E94}"/>
          </ac:spMkLst>
        </pc:spChg>
        <pc:spChg chg="mod">
          <ac:chgData name="Helen Rints" userId="2bb9952e-eb65-40d6-bc3f-c298a8913773" providerId="ADAL" clId="{5F148E73-3502-4F78-BACC-5ED7D092C7EB}" dt="2022-11-23T08:58:45.315" v="369" actId="6549"/>
          <ac:spMkLst>
            <pc:docMk/>
            <pc:sldMk cId="3035990774" sldId="2146847757"/>
            <ac:spMk id="5" creationId="{CCF012C7-F13A-42E3-8E9D-A32EF4925CE6}"/>
          </ac:spMkLst>
        </pc:spChg>
        <pc:picChg chg="add mod">
          <ac:chgData name="Helen Rints" userId="2bb9952e-eb65-40d6-bc3f-c298a8913773" providerId="ADAL" clId="{5F148E73-3502-4F78-BACC-5ED7D092C7EB}" dt="2022-11-16T07:53:42.346" v="270" actId="1076"/>
          <ac:picMkLst>
            <pc:docMk/>
            <pc:sldMk cId="3035990774" sldId="2146847757"/>
            <ac:picMk id="7" creationId="{ECBC256B-6925-0239-A532-0EEF8851EA2E}"/>
          </ac:picMkLst>
        </pc:picChg>
      </pc:sldChg>
      <pc:sldChg chg="addSp modSp add mod">
        <pc:chgData name="Helen Rints" userId="2bb9952e-eb65-40d6-bc3f-c298a8913773" providerId="ADAL" clId="{5F148E73-3502-4F78-BACC-5ED7D092C7EB}" dt="2022-11-23T08:58:55.201" v="371" actId="6549"/>
        <pc:sldMkLst>
          <pc:docMk/>
          <pc:sldMk cId="2306207632" sldId="2146847758"/>
        </pc:sldMkLst>
        <pc:spChg chg="add mod">
          <ac:chgData name="Helen Rints" userId="2bb9952e-eb65-40d6-bc3f-c298a8913773" providerId="ADAL" clId="{5F148E73-3502-4F78-BACC-5ED7D092C7EB}" dt="2022-11-16T07:54:33.778" v="277" actId="113"/>
          <ac:spMkLst>
            <pc:docMk/>
            <pc:sldMk cId="2306207632" sldId="2146847758"/>
            <ac:spMk id="3" creationId="{FE2E1969-E493-8C97-2F0E-88B29A0E95DE}"/>
          </ac:spMkLst>
        </pc:spChg>
        <pc:spChg chg="mod">
          <ac:chgData name="Helen Rints" userId="2bb9952e-eb65-40d6-bc3f-c298a8913773" providerId="ADAL" clId="{5F148E73-3502-4F78-BACC-5ED7D092C7EB}" dt="2022-11-23T08:58:55.201" v="371" actId="6549"/>
          <ac:spMkLst>
            <pc:docMk/>
            <pc:sldMk cId="2306207632" sldId="2146847758"/>
            <ac:spMk id="5" creationId="{CCF012C7-F13A-42E3-8E9D-A32EF4925CE6}"/>
          </ac:spMkLst>
        </pc:spChg>
        <pc:picChg chg="add mod">
          <ac:chgData name="Helen Rints" userId="2bb9952e-eb65-40d6-bc3f-c298a8913773" providerId="ADAL" clId="{5F148E73-3502-4F78-BACC-5ED7D092C7EB}" dt="2022-11-16T07:54:57.564" v="280" actId="27614"/>
          <ac:picMkLst>
            <pc:docMk/>
            <pc:sldMk cId="2306207632" sldId="2146847758"/>
            <ac:picMk id="7" creationId="{2B5B8AC2-9802-5E56-803C-6E5363128CE7}"/>
          </ac:picMkLst>
        </pc:picChg>
      </pc:sldChg>
      <pc:sldChg chg="addSp modSp add mod">
        <pc:chgData name="Helen Rints" userId="2bb9952e-eb65-40d6-bc3f-c298a8913773" providerId="ADAL" clId="{5F148E73-3502-4F78-BACC-5ED7D092C7EB}" dt="2022-11-23T08:58:50.719" v="370" actId="6549"/>
        <pc:sldMkLst>
          <pc:docMk/>
          <pc:sldMk cId="1003465644" sldId="2146847759"/>
        </pc:sldMkLst>
        <pc:spChg chg="add mod">
          <ac:chgData name="Helen Rints" userId="2bb9952e-eb65-40d6-bc3f-c298a8913773" providerId="ADAL" clId="{5F148E73-3502-4F78-BACC-5ED7D092C7EB}" dt="2022-11-16T07:52:08.452" v="253" actId="1076"/>
          <ac:spMkLst>
            <pc:docMk/>
            <pc:sldMk cId="1003465644" sldId="2146847759"/>
            <ac:spMk id="3" creationId="{31FE2817-508C-A3F7-6686-BCEAA5413AB1}"/>
          </ac:spMkLst>
        </pc:spChg>
        <pc:spChg chg="mod">
          <ac:chgData name="Helen Rints" userId="2bb9952e-eb65-40d6-bc3f-c298a8913773" providerId="ADAL" clId="{5F148E73-3502-4F78-BACC-5ED7D092C7EB}" dt="2022-11-23T08:58:50.719" v="370" actId="6549"/>
          <ac:spMkLst>
            <pc:docMk/>
            <pc:sldMk cId="1003465644" sldId="2146847759"/>
            <ac:spMk id="5" creationId="{CCF012C7-F13A-42E3-8E9D-A32EF4925CE6}"/>
          </ac:spMkLst>
        </pc:spChg>
        <pc:picChg chg="add mod">
          <ac:chgData name="Helen Rints" userId="2bb9952e-eb65-40d6-bc3f-c298a8913773" providerId="ADAL" clId="{5F148E73-3502-4F78-BACC-5ED7D092C7EB}" dt="2022-11-16T07:56:03.843" v="292" actId="14100"/>
          <ac:picMkLst>
            <pc:docMk/>
            <pc:sldMk cId="1003465644" sldId="2146847759"/>
            <ac:picMk id="7" creationId="{49DC4E2B-B364-6338-EEC8-D10165D06F57}"/>
          </ac:picMkLst>
        </pc:picChg>
      </pc:sldChg>
      <pc:sldChg chg="addSp modSp add mod">
        <pc:chgData name="Helen Rints" userId="2bb9952e-eb65-40d6-bc3f-c298a8913773" providerId="ADAL" clId="{5F148E73-3502-4F78-BACC-5ED7D092C7EB}" dt="2022-11-23T08:59:01.119" v="372" actId="6549"/>
        <pc:sldMkLst>
          <pc:docMk/>
          <pc:sldMk cId="3412680608" sldId="2146847760"/>
        </pc:sldMkLst>
        <pc:spChg chg="add mod">
          <ac:chgData name="Helen Rints" userId="2bb9952e-eb65-40d6-bc3f-c298a8913773" providerId="ADAL" clId="{5F148E73-3502-4F78-BACC-5ED7D092C7EB}" dt="2022-11-16T07:55:24.391" v="284" actId="113"/>
          <ac:spMkLst>
            <pc:docMk/>
            <pc:sldMk cId="3412680608" sldId="2146847760"/>
            <ac:spMk id="3" creationId="{D96AD5AE-F3C8-6BE9-6E31-99499885E64E}"/>
          </ac:spMkLst>
        </pc:spChg>
        <pc:spChg chg="mod">
          <ac:chgData name="Helen Rints" userId="2bb9952e-eb65-40d6-bc3f-c298a8913773" providerId="ADAL" clId="{5F148E73-3502-4F78-BACC-5ED7D092C7EB}" dt="2022-11-23T08:59:01.119" v="372" actId="6549"/>
          <ac:spMkLst>
            <pc:docMk/>
            <pc:sldMk cId="3412680608" sldId="2146847760"/>
            <ac:spMk id="5" creationId="{CCF012C7-F13A-42E3-8E9D-A32EF4925CE6}"/>
          </ac:spMkLst>
        </pc:spChg>
        <pc:picChg chg="add mod">
          <ac:chgData name="Helen Rints" userId="2bb9952e-eb65-40d6-bc3f-c298a8913773" providerId="ADAL" clId="{5F148E73-3502-4F78-BACC-5ED7D092C7EB}" dt="2022-11-16T07:55:58.066" v="291" actId="1076"/>
          <ac:picMkLst>
            <pc:docMk/>
            <pc:sldMk cId="3412680608" sldId="2146847760"/>
            <ac:picMk id="7" creationId="{70D98FAB-5E9D-8FBE-16A9-4A02BDEDA0DD}"/>
          </ac:picMkLst>
        </pc:picChg>
      </pc:sldChg>
      <pc:sldChg chg="addSp modSp add mod">
        <pc:chgData name="Helen Rints" userId="2bb9952e-eb65-40d6-bc3f-c298a8913773" providerId="ADAL" clId="{5F148E73-3502-4F78-BACC-5ED7D092C7EB}" dt="2022-11-23T08:58:30.495" v="367" actId="1076"/>
        <pc:sldMkLst>
          <pc:docMk/>
          <pc:sldMk cId="3112757315" sldId="2146847761"/>
        </pc:sldMkLst>
        <pc:spChg chg="add mod">
          <ac:chgData name="Helen Rints" userId="2bb9952e-eb65-40d6-bc3f-c298a8913773" providerId="ADAL" clId="{5F148E73-3502-4F78-BACC-5ED7D092C7EB}" dt="2022-11-23T08:58:30.495" v="367" actId="1076"/>
          <ac:spMkLst>
            <pc:docMk/>
            <pc:sldMk cId="3112757315" sldId="2146847761"/>
            <ac:spMk id="4" creationId="{3660629C-7A9E-0289-DD70-FDDBD72FD1FB}"/>
          </ac:spMkLst>
        </pc:spChg>
      </pc:sldChg>
      <pc:sldChg chg="new del">
        <pc:chgData name="Helen Rints" userId="2bb9952e-eb65-40d6-bc3f-c298a8913773" providerId="ADAL" clId="{5F148E73-3502-4F78-BACC-5ED7D092C7EB}" dt="2022-11-28T15:51:01.824" v="377" actId="47"/>
        <pc:sldMkLst>
          <pc:docMk/>
          <pc:sldMk cId="2264904968" sldId="2146847762"/>
        </pc:sldMkLst>
      </pc:sldChg>
      <pc:sldMasterChg chg="del delSldLayout">
        <pc:chgData name="Helen Rints" userId="2bb9952e-eb65-40d6-bc3f-c298a8913773" providerId="ADAL" clId="{5F148E73-3502-4F78-BACC-5ED7D092C7EB}" dt="2022-11-07T12:31:57.304" v="16" actId="47"/>
        <pc:sldMasterMkLst>
          <pc:docMk/>
          <pc:sldMasterMk cId="847091099" sldId="2147483673"/>
        </pc:sldMasterMkLst>
        <pc:sldLayoutChg chg="del">
          <pc:chgData name="Helen Rints" userId="2bb9952e-eb65-40d6-bc3f-c298a8913773" providerId="ADAL" clId="{5F148E73-3502-4F78-BACC-5ED7D092C7EB}" dt="2022-11-07T12:31:57.304" v="16" actId="47"/>
          <pc:sldLayoutMkLst>
            <pc:docMk/>
            <pc:sldMasterMk cId="847091099" sldId="2147483673"/>
            <pc:sldLayoutMk cId="1116111238" sldId="2147483674"/>
          </pc:sldLayoutMkLst>
        </pc:sldLayoutChg>
        <pc:sldLayoutChg chg="del">
          <pc:chgData name="Helen Rints" userId="2bb9952e-eb65-40d6-bc3f-c298a8913773" providerId="ADAL" clId="{5F148E73-3502-4F78-BACC-5ED7D092C7EB}" dt="2022-11-07T12:31:57.304" v="16" actId="47"/>
          <pc:sldLayoutMkLst>
            <pc:docMk/>
            <pc:sldMasterMk cId="847091099" sldId="2147483673"/>
            <pc:sldLayoutMk cId="1267592214" sldId="2147483675"/>
          </pc:sldLayoutMkLst>
        </pc:sldLayoutChg>
        <pc:sldLayoutChg chg="del">
          <pc:chgData name="Helen Rints" userId="2bb9952e-eb65-40d6-bc3f-c298a8913773" providerId="ADAL" clId="{5F148E73-3502-4F78-BACC-5ED7D092C7EB}" dt="2022-11-07T12:31:57.304" v="16" actId="47"/>
          <pc:sldLayoutMkLst>
            <pc:docMk/>
            <pc:sldMasterMk cId="847091099" sldId="2147483673"/>
            <pc:sldLayoutMk cId="540724116" sldId="2147483676"/>
          </pc:sldLayoutMkLst>
        </pc:sldLayoutChg>
        <pc:sldLayoutChg chg="del">
          <pc:chgData name="Helen Rints" userId="2bb9952e-eb65-40d6-bc3f-c298a8913773" providerId="ADAL" clId="{5F148E73-3502-4F78-BACC-5ED7D092C7EB}" dt="2022-11-07T12:31:57.304" v="16" actId="47"/>
          <pc:sldLayoutMkLst>
            <pc:docMk/>
            <pc:sldMasterMk cId="847091099" sldId="2147483673"/>
            <pc:sldLayoutMk cId="247118076" sldId="2147483677"/>
          </pc:sldLayoutMkLst>
        </pc:sldLayoutChg>
        <pc:sldLayoutChg chg="del">
          <pc:chgData name="Helen Rints" userId="2bb9952e-eb65-40d6-bc3f-c298a8913773" providerId="ADAL" clId="{5F148E73-3502-4F78-BACC-5ED7D092C7EB}" dt="2022-11-07T12:31:57.304" v="16" actId="47"/>
          <pc:sldLayoutMkLst>
            <pc:docMk/>
            <pc:sldMasterMk cId="847091099" sldId="2147483673"/>
            <pc:sldLayoutMk cId="650558215" sldId="2147483678"/>
          </pc:sldLayoutMkLst>
        </pc:sldLayoutChg>
        <pc:sldLayoutChg chg="del">
          <pc:chgData name="Helen Rints" userId="2bb9952e-eb65-40d6-bc3f-c298a8913773" providerId="ADAL" clId="{5F148E73-3502-4F78-BACC-5ED7D092C7EB}" dt="2022-11-07T12:31:57.304" v="16" actId="47"/>
          <pc:sldLayoutMkLst>
            <pc:docMk/>
            <pc:sldMasterMk cId="847091099" sldId="2147483673"/>
            <pc:sldLayoutMk cId="3106064730" sldId="2147483679"/>
          </pc:sldLayoutMkLst>
        </pc:sldLayoutChg>
        <pc:sldLayoutChg chg="del">
          <pc:chgData name="Helen Rints" userId="2bb9952e-eb65-40d6-bc3f-c298a8913773" providerId="ADAL" clId="{5F148E73-3502-4F78-BACC-5ED7D092C7EB}" dt="2022-11-07T12:31:57.304" v="16" actId="47"/>
          <pc:sldLayoutMkLst>
            <pc:docMk/>
            <pc:sldMasterMk cId="847091099" sldId="2147483673"/>
            <pc:sldLayoutMk cId="2479177792" sldId="2147483680"/>
          </pc:sldLayoutMkLst>
        </pc:sldLayoutChg>
        <pc:sldLayoutChg chg="del">
          <pc:chgData name="Helen Rints" userId="2bb9952e-eb65-40d6-bc3f-c298a8913773" providerId="ADAL" clId="{5F148E73-3502-4F78-BACC-5ED7D092C7EB}" dt="2022-11-07T12:31:57.304" v="16" actId="47"/>
          <pc:sldLayoutMkLst>
            <pc:docMk/>
            <pc:sldMasterMk cId="847091099" sldId="2147483673"/>
            <pc:sldLayoutMk cId="261314225" sldId="2147483681"/>
          </pc:sldLayoutMkLst>
        </pc:sldLayoutChg>
        <pc:sldLayoutChg chg="del">
          <pc:chgData name="Helen Rints" userId="2bb9952e-eb65-40d6-bc3f-c298a8913773" providerId="ADAL" clId="{5F148E73-3502-4F78-BACC-5ED7D092C7EB}" dt="2022-11-07T12:31:57.304" v="16" actId="47"/>
          <pc:sldLayoutMkLst>
            <pc:docMk/>
            <pc:sldMasterMk cId="847091099" sldId="2147483673"/>
            <pc:sldLayoutMk cId="2037056283" sldId="2147483682"/>
          </pc:sldLayoutMkLst>
        </pc:sldLayoutChg>
        <pc:sldLayoutChg chg="del">
          <pc:chgData name="Helen Rints" userId="2bb9952e-eb65-40d6-bc3f-c298a8913773" providerId="ADAL" clId="{5F148E73-3502-4F78-BACC-5ED7D092C7EB}" dt="2022-11-07T12:31:57.304" v="16" actId="47"/>
          <pc:sldLayoutMkLst>
            <pc:docMk/>
            <pc:sldMasterMk cId="847091099" sldId="2147483673"/>
            <pc:sldLayoutMk cId="1811566939" sldId="2147483683"/>
          </pc:sldLayoutMkLst>
        </pc:sldLayoutChg>
        <pc:sldLayoutChg chg="del">
          <pc:chgData name="Helen Rints" userId="2bb9952e-eb65-40d6-bc3f-c298a8913773" providerId="ADAL" clId="{5F148E73-3502-4F78-BACC-5ED7D092C7EB}" dt="2022-11-07T12:31:57.304" v="16" actId="47"/>
          <pc:sldLayoutMkLst>
            <pc:docMk/>
            <pc:sldMasterMk cId="847091099" sldId="2147483673"/>
            <pc:sldLayoutMk cId="2924813240" sldId="2147483684"/>
          </pc:sldLayoutMkLst>
        </pc:sldLayoutChg>
        <pc:sldLayoutChg chg="del">
          <pc:chgData name="Helen Rints" userId="2bb9952e-eb65-40d6-bc3f-c298a8913773" providerId="ADAL" clId="{5F148E73-3502-4F78-BACC-5ED7D092C7EB}" dt="2022-11-07T12:31:57.304" v="16" actId="47"/>
          <pc:sldLayoutMkLst>
            <pc:docMk/>
            <pc:sldMasterMk cId="847091099" sldId="2147483673"/>
            <pc:sldLayoutMk cId="1762886468" sldId="2147483685"/>
          </pc:sldLayoutMkLst>
        </pc:sldLayoutChg>
        <pc:sldLayoutChg chg="del">
          <pc:chgData name="Helen Rints" userId="2bb9952e-eb65-40d6-bc3f-c298a8913773" providerId="ADAL" clId="{5F148E73-3502-4F78-BACC-5ED7D092C7EB}" dt="2022-11-07T12:31:57.304" v="16" actId="47"/>
          <pc:sldLayoutMkLst>
            <pc:docMk/>
            <pc:sldMasterMk cId="847091099" sldId="2147483673"/>
            <pc:sldLayoutMk cId="1365415222" sldId="2147483686"/>
          </pc:sldLayoutMkLst>
        </pc:sldLayoutChg>
        <pc:sldLayoutChg chg="del">
          <pc:chgData name="Helen Rints" userId="2bb9952e-eb65-40d6-bc3f-c298a8913773" providerId="ADAL" clId="{5F148E73-3502-4F78-BACC-5ED7D092C7EB}" dt="2022-11-07T12:31:57.304" v="16" actId="47"/>
          <pc:sldLayoutMkLst>
            <pc:docMk/>
            <pc:sldMasterMk cId="847091099" sldId="2147483673"/>
            <pc:sldLayoutMk cId="978085717" sldId="2147483687"/>
          </pc:sldLayoutMkLst>
        </pc:sldLayoutChg>
        <pc:sldLayoutChg chg="del">
          <pc:chgData name="Helen Rints" userId="2bb9952e-eb65-40d6-bc3f-c298a8913773" providerId="ADAL" clId="{5F148E73-3502-4F78-BACC-5ED7D092C7EB}" dt="2022-11-07T12:31:57.304" v="16" actId="47"/>
          <pc:sldLayoutMkLst>
            <pc:docMk/>
            <pc:sldMasterMk cId="847091099" sldId="2147483673"/>
            <pc:sldLayoutMk cId="2791927059" sldId="2147483688"/>
          </pc:sldLayoutMkLst>
        </pc:sldLayoutChg>
        <pc:sldLayoutChg chg="del">
          <pc:chgData name="Helen Rints" userId="2bb9952e-eb65-40d6-bc3f-c298a8913773" providerId="ADAL" clId="{5F148E73-3502-4F78-BACC-5ED7D092C7EB}" dt="2022-11-07T12:31:57.304" v="16" actId="47"/>
          <pc:sldLayoutMkLst>
            <pc:docMk/>
            <pc:sldMasterMk cId="847091099" sldId="2147483673"/>
            <pc:sldLayoutMk cId="240327288" sldId="2147483689"/>
          </pc:sldLayoutMkLst>
        </pc:sldLayoutChg>
        <pc:sldLayoutChg chg="del">
          <pc:chgData name="Helen Rints" userId="2bb9952e-eb65-40d6-bc3f-c298a8913773" providerId="ADAL" clId="{5F148E73-3502-4F78-BACC-5ED7D092C7EB}" dt="2022-11-07T12:31:57.304" v="16" actId="47"/>
          <pc:sldLayoutMkLst>
            <pc:docMk/>
            <pc:sldMasterMk cId="847091099" sldId="2147483673"/>
            <pc:sldLayoutMk cId="726881910" sldId="2147483690"/>
          </pc:sldLayoutMkLst>
        </pc:sldLayoutChg>
        <pc:sldLayoutChg chg="del">
          <pc:chgData name="Helen Rints" userId="2bb9952e-eb65-40d6-bc3f-c298a8913773" providerId="ADAL" clId="{5F148E73-3502-4F78-BACC-5ED7D092C7EB}" dt="2022-11-07T12:31:57.304" v="16" actId="47"/>
          <pc:sldLayoutMkLst>
            <pc:docMk/>
            <pc:sldMasterMk cId="847091099" sldId="2147483673"/>
            <pc:sldLayoutMk cId="3759617465" sldId="2147483691"/>
          </pc:sldLayoutMkLst>
        </pc:sldLayoutChg>
        <pc:sldLayoutChg chg="del">
          <pc:chgData name="Helen Rints" userId="2bb9952e-eb65-40d6-bc3f-c298a8913773" providerId="ADAL" clId="{5F148E73-3502-4F78-BACC-5ED7D092C7EB}" dt="2022-11-07T12:31:57.304" v="16" actId="47"/>
          <pc:sldLayoutMkLst>
            <pc:docMk/>
            <pc:sldMasterMk cId="847091099" sldId="2147483673"/>
            <pc:sldLayoutMk cId="1231931295" sldId="2147483692"/>
          </pc:sldLayoutMkLst>
        </pc:sldLayoutChg>
        <pc:sldLayoutChg chg="del">
          <pc:chgData name="Helen Rints" userId="2bb9952e-eb65-40d6-bc3f-c298a8913773" providerId="ADAL" clId="{5F148E73-3502-4F78-BACC-5ED7D092C7EB}" dt="2022-11-07T12:31:57.304" v="16" actId="47"/>
          <pc:sldLayoutMkLst>
            <pc:docMk/>
            <pc:sldMasterMk cId="847091099" sldId="2147483673"/>
            <pc:sldLayoutMk cId="1972836003" sldId="2147483693"/>
          </pc:sldLayoutMkLst>
        </pc:sldLayoutChg>
        <pc:sldLayoutChg chg="del">
          <pc:chgData name="Helen Rints" userId="2bb9952e-eb65-40d6-bc3f-c298a8913773" providerId="ADAL" clId="{5F148E73-3502-4F78-BACC-5ED7D092C7EB}" dt="2022-11-07T12:31:57.304" v="16" actId="47"/>
          <pc:sldLayoutMkLst>
            <pc:docMk/>
            <pc:sldMasterMk cId="847091099" sldId="2147483673"/>
            <pc:sldLayoutMk cId="2433176178" sldId="2147483694"/>
          </pc:sldLayoutMkLst>
        </pc:sldLayoutChg>
        <pc:sldLayoutChg chg="del">
          <pc:chgData name="Helen Rints" userId="2bb9952e-eb65-40d6-bc3f-c298a8913773" providerId="ADAL" clId="{5F148E73-3502-4F78-BACC-5ED7D092C7EB}" dt="2022-11-07T12:31:57.304" v="16" actId="47"/>
          <pc:sldLayoutMkLst>
            <pc:docMk/>
            <pc:sldMasterMk cId="847091099" sldId="2147483673"/>
            <pc:sldLayoutMk cId="3501900915" sldId="2147483695"/>
          </pc:sldLayoutMkLst>
        </pc:sldLayoutChg>
        <pc:sldLayoutChg chg="del">
          <pc:chgData name="Helen Rints" userId="2bb9952e-eb65-40d6-bc3f-c298a8913773" providerId="ADAL" clId="{5F148E73-3502-4F78-BACC-5ED7D092C7EB}" dt="2022-11-07T12:31:57.304" v="16" actId="47"/>
          <pc:sldLayoutMkLst>
            <pc:docMk/>
            <pc:sldMasterMk cId="847091099" sldId="2147483673"/>
            <pc:sldLayoutMk cId="3974393781" sldId="2147483696"/>
          </pc:sldLayoutMkLst>
        </pc:sldLayoutChg>
        <pc:sldLayoutChg chg="del">
          <pc:chgData name="Helen Rints" userId="2bb9952e-eb65-40d6-bc3f-c298a8913773" providerId="ADAL" clId="{5F148E73-3502-4F78-BACC-5ED7D092C7EB}" dt="2022-11-07T12:31:57.304" v="16" actId="47"/>
          <pc:sldLayoutMkLst>
            <pc:docMk/>
            <pc:sldMasterMk cId="847091099" sldId="2147483673"/>
            <pc:sldLayoutMk cId="1476892522" sldId="2147483697"/>
          </pc:sldLayoutMkLst>
        </pc:sldLayoutChg>
        <pc:sldLayoutChg chg="del">
          <pc:chgData name="Helen Rints" userId="2bb9952e-eb65-40d6-bc3f-c298a8913773" providerId="ADAL" clId="{5F148E73-3502-4F78-BACC-5ED7D092C7EB}" dt="2022-11-07T12:31:57.304" v="16" actId="47"/>
          <pc:sldLayoutMkLst>
            <pc:docMk/>
            <pc:sldMasterMk cId="847091099" sldId="2147483673"/>
            <pc:sldLayoutMk cId="3112738391" sldId="2147483698"/>
          </pc:sldLayoutMkLst>
        </pc:sldLayoutChg>
        <pc:sldLayoutChg chg="del">
          <pc:chgData name="Helen Rints" userId="2bb9952e-eb65-40d6-bc3f-c298a8913773" providerId="ADAL" clId="{5F148E73-3502-4F78-BACC-5ED7D092C7EB}" dt="2022-11-07T12:31:57.304" v="16" actId="47"/>
          <pc:sldLayoutMkLst>
            <pc:docMk/>
            <pc:sldMasterMk cId="847091099" sldId="2147483673"/>
            <pc:sldLayoutMk cId="693878125" sldId="2147483699"/>
          </pc:sldLayoutMkLst>
        </pc:sldLayoutChg>
        <pc:sldLayoutChg chg="del">
          <pc:chgData name="Helen Rints" userId="2bb9952e-eb65-40d6-bc3f-c298a8913773" providerId="ADAL" clId="{5F148E73-3502-4F78-BACC-5ED7D092C7EB}" dt="2022-11-07T12:31:57.304" v="16" actId="47"/>
          <pc:sldLayoutMkLst>
            <pc:docMk/>
            <pc:sldMasterMk cId="847091099" sldId="2147483673"/>
            <pc:sldLayoutMk cId="240195414" sldId="2147483700"/>
          </pc:sldLayoutMkLst>
        </pc:sldLayoutChg>
        <pc:sldLayoutChg chg="del">
          <pc:chgData name="Helen Rints" userId="2bb9952e-eb65-40d6-bc3f-c298a8913773" providerId="ADAL" clId="{5F148E73-3502-4F78-BACC-5ED7D092C7EB}" dt="2022-11-07T12:31:57.304" v="16" actId="47"/>
          <pc:sldLayoutMkLst>
            <pc:docMk/>
            <pc:sldMasterMk cId="847091099" sldId="2147483673"/>
            <pc:sldLayoutMk cId="2642425238" sldId="2147483701"/>
          </pc:sldLayoutMkLst>
        </pc:sldLayoutChg>
        <pc:sldLayoutChg chg="del">
          <pc:chgData name="Helen Rints" userId="2bb9952e-eb65-40d6-bc3f-c298a8913773" providerId="ADAL" clId="{5F148E73-3502-4F78-BACC-5ED7D092C7EB}" dt="2022-11-07T12:31:57.304" v="16" actId="47"/>
          <pc:sldLayoutMkLst>
            <pc:docMk/>
            <pc:sldMasterMk cId="847091099" sldId="2147483673"/>
            <pc:sldLayoutMk cId="2899696721" sldId="2147483702"/>
          </pc:sldLayoutMkLst>
        </pc:sldLayoutChg>
        <pc:sldLayoutChg chg="del">
          <pc:chgData name="Helen Rints" userId="2bb9952e-eb65-40d6-bc3f-c298a8913773" providerId="ADAL" clId="{5F148E73-3502-4F78-BACC-5ED7D092C7EB}" dt="2022-11-07T12:31:57.304" v="16" actId="47"/>
          <pc:sldLayoutMkLst>
            <pc:docMk/>
            <pc:sldMasterMk cId="847091099" sldId="2147483673"/>
            <pc:sldLayoutMk cId="3142547579" sldId="2147483703"/>
          </pc:sldLayoutMkLst>
        </pc:sldLayoutChg>
        <pc:sldLayoutChg chg="del">
          <pc:chgData name="Helen Rints" userId="2bb9952e-eb65-40d6-bc3f-c298a8913773" providerId="ADAL" clId="{5F148E73-3502-4F78-BACC-5ED7D092C7EB}" dt="2022-11-07T12:31:57.304" v="16" actId="47"/>
          <pc:sldLayoutMkLst>
            <pc:docMk/>
            <pc:sldMasterMk cId="847091099" sldId="2147483673"/>
            <pc:sldLayoutMk cId="937325346" sldId="2147483704"/>
          </pc:sldLayoutMkLst>
        </pc:sldLayoutChg>
        <pc:sldLayoutChg chg="del">
          <pc:chgData name="Helen Rints" userId="2bb9952e-eb65-40d6-bc3f-c298a8913773" providerId="ADAL" clId="{5F148E73-3502-4F78-BACC-5ED7D092C7EB}" dt="2022-11-07T12:31:57.304" v="16" actId="47"/>
          <pc:sldLayoutMkLst>
            <pc:docMk/>
            <pc:sldMasterMk cId="847091099" sldId="2147483673"/>
            <pc:sldLayoutMk cId="3193682088" sldId="2147483705"/>
          </pc:sldLayoutMkLst>
        </pc:sldLayoutChg>
        <pc:sldLayoutChg chg="del">
          <pc:chgData name="Helen Rints" userId="2bb9952e-eb65-40d6-bc3f-c298a8913773" providerId="ADAL" clId="{5F148E73-3502-4F78-BACC-5ED7D092C7EB}" dt="2022-11-07T12:31:57.304" v="16" actId="47"/>
          <pc:sldLayoutMkLst>
            <pc:docMk/>
            <pc:sldMasterMk cId="847091099" sldId="2147483673"/>
            <pc:sldLayoutMk cId="2785131917" sldId="2147483706"/>
          </pc:sldLayoutMkLst>
        </pc:sldLayoutChg>
        <pc:sldLayoutChg chg="del">
          <pc:chgData name="Helen Rints" userId="2bb9952e-eb65-40d6-bc3f-c298a8913773" providerId="ADAL" clId="{5F148E73-3502-4F78-BACC-5ED7D092C7EB}" dt="2022-11-07T12:31:57.304" v="16" actId="47"/>
          <pc:sldLayoutMkLst>
            <pc:docMk/>
            <pc:sldMasterMk cId="847091099" sldId="2147483673"/>
            <pc:sldLayoutMk cId="1297696432" sldId="2147483707"/>
          </pc:sldLayoutMkLst>
        </pc:sldLayoutChg>
        <pc:sldLayoutChg chg="del">
          <pc:chgData name="Helen Rints" userId="2bb9952e-eb65-40d6-bc3f-c298a8913773" providerId="ADAL" clId="{5F148E73-3502-4F78-BACC-5ED7D092C7EB}" dt="2022-11-07T12:31:57.304" v="16" actId="47"/>
          <pc:sldLayoutMkLst>
            <pc:docMk/>
            <pc:sldMasterMk cId="847091099" sldId="2147483673"/>
            <pc:sldLayoutMk cId="2083667104" sldId="2147483708"/>
          </pc:sldLayoutMkLst>
        </pc:sldLayoutChg>
      </pc:sldMasterChg>
    </pc:docChg>
  </pc:docChgLst>
  <pc:docChgLst>
    <pc:chgData name="Helen Rints" userId="S::helen_thewun.co.uk#ext#@thinkinspireandcreate.onmicrosoft.com::3a47bfa1-5ec3-455b-91d9-40e58436960d" providerId="AD" clId="Web-{F30597DE-2D97-4A68-A586-8DCD7DFDD860}"/>
    <pc:docChg chg="modSld sldOrd">
      <pc:chgData name="Helen Rints" userId="S::helen_thewun.co.uk#ext#@thinkinspireandcreate.onmicrosoft.com::3a47bfa1-5ec3-455b-91d9-40e58436960d" providerId="AD" clId="Web-{F30597DE-2D97-4A68-A586-8DCD7DFDD860}" dt="2022-11-30T09:36:10.926" v="13"/>
      <pc:docMkLst>
        <pc:docMk/>
      </pc:docMkLst>
      <pc:sldChg chg="ord">
        <pc:chgData name="Helen Rints" userId="S::helen_thewun.co.uk#ext#@thinkinspireandcreate.onmicrosoft.com::3a47bfa1-5ec3-455b-91d9-40e58436960d" providerId="AD" clId="Web-{F30597DE-2D97-4A68-A586-8DCD7DFDD860}" dt="2022-11-30T09:36:07.332" v="12"/>
        <pc:sldMkLst>
          <pc:docMk/>
          <pc:sldMk cId="517918987" sldId="335"/>
        </pc:sldMkLst>
      </pc:sldChg>
      <pc:sldChg chg="ord">
        <pc:chgData name="Helen Rints" userId="S::helen_thewun.co.uk#ext#@thinkinspireandcreate.onmicrosoft.com::3a47bfa1-5ec3-455b-91d9-40e58436960d" providerId="AD" clId="Web-{F30597DE-2D97-4A68-A586-8DCD7DFDD860}" dt="2022-11-30T09:36:03.300" v="9"/>
        <pc:sldMkLst>
          <pc:docMk/>
          <pc:sldMk cId="3869830406" sldId="344"/>
        </pc:sldMkLst>
      </pc:sldChg>
      <pc:sldChg chg="modSp ord">
        <pc:chgData name="Helen Rints" userId="S::helen_thewun.co.uk#ext#@thinkinspireandcreate.onmicrosoft.com::3a47bfa1-5ec3-455b-91d9-40e58436960d" providerId="AD" clId="Web-{F30597DE-2D97-4A68-A586-8DCD7DFDD860}" dt="2022-11-30T09:36:10.926" v="13"/>
        <pc:sldMkLst>
          <pc:docMk/>
          <pc:sldMk cId="2729792651" sldId="355"/>
        </pc:sldMkLst>
        <pc:spChg chg="mod">
          <ac:chgData name="Helen Rints" userId="S::helen_thewun.co.uk#ext#@thinkinspireandcreate.onmicrosoft.com::3a47bfa1-5ec3-455b-91d9-40e58436960d" providerId="AD" clId="Web-{F30597DE-2D97-4A68-A586-8DCD7DFDD860}" dt="2022-11-30T09:36:03.254" v="8" actId="20577"/>
          <ac:spMkLst>
            <pc:docMk/>
            <pc:sldMk cId="2729792651" sldId="355"/>
            <ac:spMk id="5" creationId="{2E12F0D3-BC71-48CC-95B4-2FBE7F62A245}"/>
          </ac:spMkLst>
        </pc:spChg>
      </pc:sldChg>
      <pc:sldChg chg="ord">
        <pc:chgData name="Helen Rints" userId="S::helen_thewun.co.uk#ext#@thinkinspireandcreate.onmicrosoft.com::3a47bfa1-5ec3-455b-91d9-40e58436960d" providerId="AD" clId="Web-{F30597DE-2D97-4A68-A586-8DCD7DFDD860}" dt="2022-11-30T09:36:03.332" v="10"/>
        <pc:sldMkLst>
          <pc:docMk/>
          <pc:sldMk cId="2904589353" sldId="359"/>
        </pc:sldMkLst>
      </pc:sldChg>
      <pc:sldChg chg="ord">
        <pc:chgData name="Helen Rints" userId="S::helen_thewun.co.uk#ext#@thinkinspireandcreate.onmicrosoft.com::3a47bfa1-5ec3-455b-91d9-40e58436960d" providerId="AD" clId="Web-{F30597DE-2D97-4A68-A586-8DCD7DFDD860}" dt="2022-11-30T09:36:03.363" v="11"/>
        <pc:sldMkLst>
          <pc:docMk/>
          <pc:sldMk cId="987498468" sldId="367"/>
        </pc:sldMkLst>
      </pc:sldChg>
    </pc:docChg>
  </pc:docChgLst>
  <pc:docChgLst>
    <pc:chgData name="Helen Rints" userId="S::helen_thewun.co.uk#ext#@thinkinspireandcreate.onmicrosoft.com::3a47bfa1-5ec3-455b-91d9-40e58436960d" providerId="AD" clId="Web-{73EAC282-8708-43A9-954A-6987E53E1C68}"/>
    <pc:docChg chg="addSld delSld sldOrd">
      <pc:chgData name="Helen Rints" userId="S::helen_thewun.co.uk#ext#@thinkinspireandcreate.onmicrosoft.com::3a47bfa1-5ec3-455b-91d9-40e58436960d" providerId="AD" clId="Web-{73EAC282-8708-43A9-954A-6987E53E1C68}" dt="2022-12-01T09:09:24.599" v="8"/>
      <pc:docMkLst>
        <pc:docMk/>
      </pc:docMkLst>
      <pc:sldChg chg="del">
        <pc:chgData name="Helen Rints" userId="S::helen_thewun.co.uk#ext#@thinkinspireandcreate.onmicrosoft.com::3a47bfa1-5ec3-455b-91d9-40e58436960d" providerId="AD" clId="Web-{73EAC282-8708-43A9-954A-6987E53E1C68}" dt="2022-12-01T09:09:24.599" v="8"/>
        <pc:sldMkLst>
          <pc:docMk/>
          <pc:sldMk cId="3910693065" sldId="281"/>
        </pc:sldMkLst>
      </pc:sldChg>
      <pc:sldChg chg="del">
        <pc:chgData name="Helen Rints" userId="S::helen_thewun.co.uk#ext#@thinkinspireandcreate.onmicrosoft.com::3a47bfa1-5ec3-455b-91d9-40e58436960d" providerId="AD" clId="Web-{73EAC282-8708-43A9-954A-6987E53E1C68}" dt="2022-12-01T09:08:16.972" v="0"/>
        <pc:sldMkLst>
          <pc:docMk/>
          <pc:sldMk cId="517918987" sldId="335"/>
        </pc:sldMkLst>
      </pc:sldChg>
      <pc:sldChg chg="ord">
        <pc:chgData name="Helen Rints" userId="S::helen_thewun.co.uk#ext#@thinkinspireandcreate.onmicrosoft.com::3a47bfa1-5ec3-455b-91d9-40e58436960d" providerId="AD" clId="Web-{73EAC282-8708-43A9-954A-6987E53E1C68}" dt="2022-12-01T09:08:45.692" v="6"/>
        <pc:sldMkLst>
          <pc:docMk/>
          <pc:sldMk cId="3869830406" sldId="344"/>
        </pc:sldMkLst>
      </pc:sldChg>
      <pc:sldChg chg="del">
        <pc:chgData name="Helen Rints" userId="S::helen_thewun.co.uk#ext#@thinkinspireandcreate.onmicrosoft.com::3a47bfa1-5ec3-455b-91d9-40e58436960d" providerId="AD" clId="Web-{73EAC282-8708-43A9-954A-6987E53E1C68}" dt="2022-12-01T09:08:16.988" v="1"/>
        <pc:sldMkLst>
          <pc:docMk/>
          <pc:sldMk cId="2904589353" sldId="359"/>
        </pc:sldMkLst>
      </pc:sldChg>
      <pc:sldChg chg="del">
        <pc:chgData name="Helen Rints" userId="S::helen_thewun.co.uk#ext#@thinkinspireandcreate.onmicrosoft.com::3a47bfa1-5ec3-455b-91d9-40e58436960d" providerId="AD" clId="Web-{73EAC282-8708-43A9-954A-6987E53E1C68}" dt="2022-12-01T09:08:16.988" v="2"/>
        <pc:sldMkLst>
          <pc:docMk/>
          <pc:sldMk cId="987498468" sldId="367"/>
        </pc:sldMkLst>
      </pc:sldChg>
      <pc:sldChg chg="ord">
        <pc:chgData name="Helen Rints" userId="S::helen_thewun.co.uk#ext#@thinkinspireandcreate.onmicrosoft.com::3a47bfa1-5ec3-455b-91d9-40e58436960d" providerId="AD" clId="Web-{73EAC282-8708-43A9-954A-6987E53E1C68}" dt="2022-12-01T09:09:08.708" v="7"/>
        <pc:sldMkLst>
          <pc:docMk/>
          <pc:sldMk cId="1178267646" sldId="371"/>
        </pc:sldMkLst>
      </pc:sldChg>
      <pc:sldChg chg="add">
        <pc:chgData name="Helen Rints" userId="S::helen_thewun.co.uk#ext#@thinkinspireandcreate.onmicrosoft.com::3a47bfa1-5ec3-455b-91d9-40e58436960d" providerId="AD" clId="Web-{73EAC282-8708-43A9-954A-6987E53E1C68}" dt="2022-12-01T09:08:26.441" v="3"/>
        <pc:sldMkLst>
          <pc:docMk/>
          <pc:sldMk cId="2450228017" sldId="2147477219"/>
        </pc:sldMkLst>
      </pc:sldChg>
      <pc:sldChg chg="add">
        <pc:chgData name="Helen Rints" userId="S::helen_thewun.co.uk#ext#@thinkinspireandcreate.onmicrosoft.com::3a47bfa1-5ec3-455b-91d9-40e58436960d" providerId="AD" clId="Web-{73EAC282-8708-43A9-954A-6987E53E1C68}" dt="2022-12-01T09:08:26.582" v="4"/>
        <pc:sldMkLst>
          <pc:docMk/>
          <pc:sldMk cId="459238166" sldId="2147477220"/>
        </pc:sldMkLst>
      </pc:sldChg>
      <pc:sldChg chg="add">
        <pc:chgData name="Helen Rints" userId="S::helen_thewun.co.uk#ext#@thinkinspireandcreate.onmicrosoft.com::3a47bfa1-5ec3-455b-91d9-40e58436960d" providerId="AD" clId="Web-{73EAC282-8708-43A9-954A-6987E53E1C68}" dt="2022-12-01T09:08:26.707" v="5"/>
        <pc:sldMkLst>
          <pc:docMk/>
          <pc:sldMk cId="1917848405" sldId="2147477221"/>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diagrams/colors1.xml><?xml version="1.0" encoding="utf-8"?>
<dgm:colorsDef xmlns:dgm="http://schemas.openxmlformats.org/drawingml/2006/diagram" xmlns:a="http://schemas.openxmlformats.org/drawingml/2006/main" uniqueId="urn:microsoft.com/office/officeart/2018/5/colors/Iconchunking_coloredtext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5">
        <a:alpha val="0"/>
      </a:schemeClr>
    </dgm:fillClrLst>
    <dgm:linClrLst meth="repeat">
      <a:schemeClr val="accent5">
        <a:alpha val="0"/>
      </a:schemeClr>
    </dgm:linClrLst>
    <dgm:effectClrLst/>
    <dgm:txLinClrLst/>
    <dgm:txFillClrLst>
      <a:schemeClr val="accent5"/>
      <a:schemeClr val="accent6"/>
    </dgm:txFillClrLst>
    <dgm:txEffectClrLst/>
  </dgm:styleLbl>
</dgm:colorsDef>
</file>

<file path=ppt/diagrams/data1.xml><?xml version="1.0" encoding="utf-8"?>
<dgm:dataModel xmlns:dgm="http://schemas.openxmlformats.org/drawingml/2006/diagram" xmlns:a="http://schemas.openxmlformats.org/drawingml/2006/main">
  <dgm:ptLst>
    <dgm:pt modelId="{0F8D2097-40AD-41EF-86B1-5FF65A44125C}" type="doc">
      <dgm:prSet loTypeId="urn:microsoft.com/office/officeart/2018/5/layout/IconCircleLabelList" loCatId="icon" qsTypeId="urn:microsoft.com/office/officeart/2005/8/quickstyle/simple1" qsCatId="simple" csTypeId="urn:microsoft.com/office/officeart/2018/5/colors/Iconchunking_coloredtext_colorful5" csCatId="colorful" phldr="1"/>
      <dgm:spPr/>
      <dgm:t>
        <a:bodyPr/>
        <a:lstStyle/>
        <a:p>
          <a:endParaRPr lang="en-US"/>
        </a:p>
      </dgm:t>
    </dgm:pt>
    <dgm:pt modelId="{692D2097-E5D5-43D4-8AD0-45F0E86AF9DE}">
      <dgm:prSet/>
      <dgm:spPr/>
      <dgm:t>
        <a:bodyPr/>
        <a:lstStyle/>
        <a:p>
          <a:pPr>
            <a:lnSpc>
              <a:spcPct val="100000"/>
            </a:lnSpc>
            <a:defRPr cap="all"/>
          </a:pPr>
          <a:r>
            <a:rPr lang="en-GB"/>
            <a:t>Culture</a:t>
          </a:r>
          <a:endParaRPr lang="en-US"/>
        </a:p>
      </dgm:t>
    </dgm:pt>
    <dgm:pt modelId="{A66F915D-3FE3-4217-A364-201C516C57F7}" type="parTrans" cxnId="{B6B1F83C-1950-4B4D-BFBE-ED6B2CA811AD}">
      <dgm:prSet/>
      <dgm:spPr/>
      <dgm:t>
        <a:bodyPr/>
        <a:lstStyle/>
        <a:p>
          <a:endParaRPr lang="en-US"/>
        </a:p>
      </dgm:t>
    </dgm:pt>
    <dgm:pt modelId="{0FFEA183-F31F-4B39-973D-62F8D732879E}" type="sibTrans" cxnId="{B6B1F83C-1950-4B4D-BFBE-ED6B2CA811AD}">
      <dgm:prSet/>
      <dgm:spPr/>
      <dgm:t>
        <a:bodyPr/>
        <a:lstStyle/>
        <a:p>
          <a:endParaRPr lang="en-US"/>
        </a:p>
      </dgm:t>
    </dgm:pt>
    <dgm:pt modelId="{C0C4CC82-8115-4581-B032-9905F367DBC5}">
      <dgm:prSet/>
      <dgm:spPr/>
      <dgm:t>
        <a:bodyPr/>
        <a:lstStyle/>
        <a:p>
          <a:pPr>
            <a:lnSpc>
              <a:spcPct val="100000"/>
            </a:lnSpc>
            <a:defRPr cap="all"/>
          </a:pPr>
          <a:r>
            <a:rPr lang="en-GB"/>
            <a:t>Partnership</a:t>
          </a:r>
          <a:endParaRPr lang="en-US"/>
        </a:p>
      </dgm:t>
    </dgm:pt>
    <dgm:pt modelId="{DD617285-87C0-407D-899B-607A68783D5B}" type="parTrans" cxnId="{CCFC6119-DD52-4FE7-BE31-ECEDD528453E}">
      <dgm:prSet/>
      <dgm:spPr/>
      <dgm:t>
        <a:bodyPr/>
        <a:lstStyle/>
        <a:p>
          <a:endParaRPr lang="en-US"/>
        </a:p>
      </dgm:t>
    </dgm:pt>
    <dgm:pt modelId="{2DC99506-4DBC-4797-8297-8614F393E0BE}" type="sibTrans" cxnId="{CCFC6119-DD52-4FE7-BE31-ECEDD528453E}">
      <dgm:prSet/>
      <dgm:spPr/>
      <dgm:t>
        <a:bodyPr/>
        <a:lstStyle/>
        <a:p>
          <a:endParaRPr lang="en-US"/>
        </a:p>
      </dgm:t>
    </dgm:pt>
    <dgm:pt modelId="{0D24E905-5F1B-462E-9DE7-9DF04A24DE8D}">
      <dgm:prSet/>
      <dgm:spPr/>
      <dgm:t>
        <a:bodyPr/>
        <a:lstStyle/>
        <a:p>
          <a:pPr>
            <a:lnSpc>
              <a:spcPct val="100000"/>
            </a:lnSpc>
            <a:defRPr cap="all"/>
          </a:pPr>
          <a:r>
            <a:rPr lang="en-GB"/>
            <a:t>Sustainability </a:t>
          </a:r>
          <a:endParaRPr lang="en-US"/>
        </a:p>
      </dgm:t>
    </dgm:pt>
    <dgm:pt modelId="{E7DDF58A-FC5A-427E-904C-BF03475486EE}" type="parTrans" cxnId="{6A166087-F603-41C0-B669-A6C5245B886B}">
      <dgm:prSet/>
      <dgm:spPr/>
      <dgm:t>
        <a:bodyPr/>
        <a:lstStyle/>
        <a:p>
          <a:endParaRPr lang="en-US"/>
        </a:p>
      </dgm:t>
    </dgm:pt>
    <dgm:pt modelId="{C43CD117-2F94-4A27-BA6C-911D8ED63BF9}" type="sibTrans" cxnId="{6A166087-F603-41C0-B669-A6C5245B886B}">
      <dgm:prSet/>
      <dgm:spPr/>
      <dgm:t>
        <a:bodyPr/>
        <a:lstStyle/>
        <a:p>
          <a:endParaRPr lang="en-US"/>
        </a:p>
      </dgm:t>
    </dgm:pt>
    <dgm:pt modelId="{88435CE0-109B-40D4-A297-3328452082F6}" type="pres">
      <dgm:prSet presAssocID="{0F8D2097-40AD-41EF-86B1-5FF65A44125C}" presName="root" presStyleCnt="0">
        <dgm:presLayoutVars>
          <dgm:dir/>
          <dgm:resizeHandles val="exact"/>
        </dgm:presLayoutVars>
      </dgm:prSet>
      <dgm:spPr/>
    </dgm:pt>
    <dgm:pt modelId="{D441B7BB-FFE1-4117-8856-E03F2A7A2C53}" type="pres">
      <dgm:prSet presAssocID="{692D2097-E5D5-43D4-8AD0-45F0E86AF9DE}" presName="compNode" presStyleCnt="0"/>
      <dgm:spPr/>
    </dgm:pt>
    <dgm:pt modelId="{36767146-AA89-4DA0-ADD0-0DD98B0B58A5}" type="pres">
      <dgm:prSet presAssocID="{692D2097-E5D5-43D4-8AD0-45F0E86AF9DE}" presName="iconBgRect" presStyleLbl="bgShp" presStyleIdx="0" presStyleCnt="3"/>
      <dgm:spPr/>
    </dgm:pt>
    <dgm:pt modelId="{0AF9F240-5C8A-4CFB-A31F-C8273EE5F72E}" type="pres">
      <dgm:prSet presAssocID="{692D2097-E5D5-43D4-8AD0-45F0E86AF9D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Drama"/>
        </a:ext>
      </dgm:extLst>
    </dgm:pt>
    <dgm:pt modelId="{CF41E16F-A44E-4B6D-8336-137DECD5C7EF}" type="pres">
      <dgm:prSet presAssocID="{692D2097-E5D5-43D4-8AD0-45F0E86AF9DE}" presName="spaceRect" presStyleCnt="0"/>
      <dgm:spPr/>
    </dgm:pt>
    <dgm:pt modelId="{3284F534-9C75-469A-8715-4E27FCD6924B}" type="pres">
      <dgm:prSet presAssocID="{692D2097-E5D5-43D4-8AD0-45F0E86AF9DE}" presName="textRect" presStyleLbl="revTx" presStyleIdx="0" presStyleCnt="3">
        <dgm:presLayoutVars>
          <dgm:chMax val="1"/>
          <dgm:chPref val="1"/>
        </dgm:presLayoutVars>
      </dgm:prSet>
      <dgm:spPr/>
    </dgm:pt>
    <dgm:pt modelId="{9FCF9D96-1000-4A09-BDE1-7B275D8EEE0F}" type="pres">
      <dgm:prSet presAssocID="{0FFEA183-F31F-4B39-973D-62F8D732879E}" presName="sibTrans" presStyleCnt="0"/>
      <dgm:spPr/>
    </dgm:pt>
    <dgm:pt modelId="{1AF4AD25-4768-4BA1-8615-B047ADB319A5}" type="pres">
      <dgm:prSet presAssocID="{C0C4CC82-8115-4581-B032-9905F367DBC5}" presName="compNode" presStyleCnt="0"/>
      <dgm:spPr/>
    </dgm:pt>
    <dgm:pt modelId="{41BE81FF-1D1C-44BA-8DAB-B397B1C5B68B}" type="pres">
      <dgm:prSet presAssocID="{C0C4CC82-8115-4581-B032-9905F367DBC5}" presName="iconBgRect" presStyleLbl="bgShp" presStyleIdx="1" presStyleCnt="3"/>
      <dgm:spPr/>
    </dgm:pt>
    <dgm:pt modelId="{9914F5E8-0CBF-4DB6-B4FA-84DC64AAE50E}" type="pres">
      <dgm:prSet presAssocID="{C0C4CC82-8115-4581-B032-9905F367DBC5}" presName="iconRect"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Business Growth"/>
        </a:ext>
      </dgm:extLst>
    </dgm:pt>
    <dgm:pt modelId="{409AABAE-C2BA-470E-B93B-F3C671E30E9D}" type="pres">
      <dgm:prSet presAssocID="{C0C4CC82-8115-4581-B032-9905F367DBC5}" presName="spaceRect" presStyleCnt="0"/>
      <dgm:spPr/>
    </dgm:pt>
    <dgm:pt modelId="{B7E76B7B-352D-46FE-9A71-0547A33458AC}" type="pres">
      <dgm:prSet presAssocID="{C0C4CC82-8115-4581-B032-9905F367DBC5}" presName="textRect" presStyleLbl="revTx" presStyleIdx="1" presStyleCnt="3">
        <dgm:presLayoutVars>
          <dgm:chMax val="1"/>
          <dgm:chPref val="1"/>
        </dgm:presLayoutVars>
      </dgm:prSet>
      <dgm:spPr/>
    </dgm:pt>
    <dgm:pt modelId="{7126C0E5-492B-469C-B895-F4949A3A6051}" type="pres">
      <dgm:prSet presAssocID="{2DC99506-4DBC-4797-8297-8614F393E0BE}" presName="sibTrans" presStyleCnt="0"/>
      <dgm:spPr/>
    </dgm:pt>
    <dgm:pt modelId="{7D9B9A40-F953-400B-9F47-939CB273E2E2}" type="pres">
      <dgm:prSet presAssocID="{0D24E905-5F1B-462E-9DE7-9DF04A24DE8D}" presName="compNode" presStyleCnt="0"/>
      <dgm:spPr/>
    </dgm:pt>
    <dgm:pt modelId="{3C0EE23A-5EBF-4710-8C01-378F024F8E4C}" type="pres">
      <dgm:prSet presAssocID="{0D24E905-5F1B-462E-9DE7-9DF04A24DE8D}" presName="iconBgRect" presStyleLbl="bgShp" presStyleIdx="2" presStyleCnt="3"/>
      <dgm:spPr/>
    </dgm:pt>
    <dgm:pt modelId="{549F6FE8-A30F-47EF-93B9-925371AB9124}" type="pres">
      <dgm:prSet presAssocID="{0D24E905-5F1B-462E-9DE7-9DF04A24DE8D}" presName="iconRect"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Sustainability"/>
        </a:ext>
      </dgm:extLst>
    </dgm:pt>
    <dgm:pt modelId="{375849F1-66FE-4D7E-BE62-48654171F02D}" type="pres">
      <dgm:prSet presAssocID="{0D24E905-5F1B-462E-9DE7-9DF04A24DE8D}" presName="spaceRect" presStyleCnt="0"/>
      <dgm:spPr/>
    </dgm:pt>
    <dgm:pt modelId="{2CCEA0F7-685E-4D03-8C79-80C853BEC4ED}" type="pres">
      <dgm:prSet presAssocID="{0D24E905-5F1B-462E-9DE7-9DF04A24DE8D}" presName="textRect" presStyleLbl="revTx" presStyleIdx="2" presStyleCnt="3">
        <dgm:presLayoutVars>
          <dgm:chMax val="1"/>
          <dgm:chPref val="1"/>
        </dgm:presLayoutVars>
      </dgm:prSet>
      <dgm:spPr/>
    </dgm:pt>
  </dgm:ptLst>
  <dgm:cxnLst>
    <dgm:cxn modelId="{CCFC6119-DD52-4FE7-BE31-ECEDD528453E}" srcId="{0F8D2097-40AD-41EF-86B1-5FF65A44125C}" destId="{C0C4CC82-8115-4581-B032-9905F367DBC5}" srcOrd="1" destOrd="0" parTransId="{DD617285-87C0-407D-899B-607A68783D5B}" sibTransId="{2DC99506-4DBC-4797-8297-8614F393E0BE}"/>
    <dgm:cxn modelId="{B6B1F83C-1950-4B4D-BFBE-ED6B2CA811AD}" srcId="{0F8D2097-40AD-41EF-86B1-5FF65A44125C}" destId="{692D2097-E5D5-43D4-8AD0-45F0E86AF9DE}" srcOrd="0" destOrd="0" parTransId="{A66F915D-3FE3-4217-A364-201C516C57F7}" sibTransId="{0FFEA183-F31F-4B39-973D-62F8D732879E}"/>
    <dgm:cxn modelId="{CAB6CA60-B8C6-4042-BA52-B70E4D7B3D38}" type="presOf" srcId="{C0C4CC82-8115-4581-B032-9905F367DBC5}" destId="{B7E76B7B-352D-46FE-9A71-0547A33458AC}" srcOrd="0" destOrd="0" presId="urn:microsoft.com/office/officeart/2018/5/layout/IconCircleLabelList"/>
    <dgm:cxn modelId="{6A166087-F603-41C0-B669-A6C5245B886B}" srcId="{0F8D2097-40AD-41EF-86B1-5FF65A44125C}" destId="{0D24E905-5F1B-462E-9DE7-9DF04A24DE8D}" srcOrd="2" destOrd="0" parTransId="{E7DDF58A-FC5A-427E-904C-BF03475486EE}" sibTransId="{C43CD117-2F94-4A27-BA6C-911D8ED63BF9}"/>
    <dgm:cxn modelId="{9B1D7F8F-A03C-4FC2-9754-8CC3E9212117}" type="presOf" srcId="{0F8D2097-40AD-41EF-86B1-5FF65A44125C}" destId="{88435CE0-109B-40D4-A297-3328452082F6}" srcOrd="0" destOrd="0" presId="urn:microsoft.com/office/officeart/2018/5/layout/IconCircleLabelList"/>
    <dgm:cxn modelId="{EB09F192-FD7B-4907-9C5C-566453EF8391}" type="presOf" srcId="{692D2097-E5D5-43D4-8AD0-45F0E86AF9DE}" destId="{3284F534-9C75-469A-8715-4E27FCD6924B}" srcOrd="0" destOrd="0" presId="urn:microsoft.com/office/officeart/2018/5/layout/IconCircleLabelList"/>
    <dgm:cxn modelId="{7FC75CD3-1095-40AA-B48A-974AB4257907}" type="presOf" srcId="{0D24E905-5F1B-462E-9DE7-9DF04A24DE8D}" destId="{2CCEA0F7-685E-4D03-8C79-80C853BEC4ED}" srcOrd="0" destOrd="0" presId="urn:microsoft.com/office/officeart/2018/5/layout/IconCircleLabelList"/>
    <dgm:cxn modelId="{9A7FDAD2-AD79-434D-ABD0-BDD8CACE38DE}" type="presParOf" srcId="{88435CE0-109B-40D4-A297-3328452082F6}" destId="{D441B7BB-FFE1-4117-8856-E03F2A7A2C53}" srcOrd="0" destOrd="0" presId="urn:microsoft.com/office/officeart/2018/5/layout/IconCircleLabelList"/>
    <dgm:cxn modelId="{8C9A19EF-89FE-4D14-94E0-ACD77DF032A9}" type="presParOf" srcId="{D441B7BB-FFE1-4117-8856-E03F2A7A2C53}" destId="{36767146-AA89-4DA0-ADD0-0DD98B0B58A5}" srcOrd="0" destOrd="0" presId="urn:microsoft.com/office/officeart/2018/5/layout/IconCircleLabelList"/>
    <dgm:cxn modelId="{907872A7-F541-4412-A126-A52D26DCBCE3}" type="presParOf" srcId="{D441B7BB-FFE1-4117-8856-E03F2A7A2C53}" destId="{0AF9F240-5C8A-4CFB-A31F-C8273EE5F72E}" srcOrd="1" destOrd="0" presId="urn:microsoft.com/office/officeart/2018/5/layout/IconCircleLabelList"/>
    <dgm:cxn modelId="{3FCDA374-AC59-466B-8115-05BB9DA828AB}" type="presParOf" srcId="{D441B7BB-FFE1-4117-8856-E03F2A7A2C53}" destId="{CF41E16F-A44E-4B6D-8336-137DECD5C7EF}" srcOrd="2" destOrd="0" presId="urn:microsoft.com/office/officeart/2018/5/layout/IconCircleLabelList"/>
    <dgm:cxn modelId="{CB20228C-5580-4469-8FB3-3F076D8AC494}" type="presParOf" srcId="{D441B7BB-FFE1-4117-8856-E03F2A7A2C53}" destId="{3284F534-9C75-469A-8715-4E27FCD6924B}" srcOrd="3" destOrd="0" presId="urn:microsoft.com/office/officeart/2018/5/layout/IconCircleLabelList"/>
    <dgm:cxn modelId="{3BF49B5C-0177-4322-8F27-293CD9C00884}" type="presParOf" srcId="{88435CE0-109B-40D4-A297-3328452082F6}" destId="{9FCF9D96-1000-4A09-BDE1-7B275D8EEE0F}" srcOrd="1" destOrd="0" presId="urn:microsoft.com/office/officeart/2018/5/layout/IconCircleLabelList"/>
    <dgm:cxn modelId="{22BDDF6F-D70E-439F-87C5-BCF801FA272C}" type="presParOf" srcId="{88435CE0-109B-40D4-A297-3328452082F6}" destId="{1AF4AD25-4768-4BA1-8615-B047ADB319A5}" srcOrd="2" destOrd="0" presId="urn:microsoft.com/office/officeart/2018/5/layout/IconCircleLabelList"/>
    <dgm:cxn modelId="{1956E074-C2AA-4922-9D5C-3FE32CEBAF6B}" type="presParOf" srcId="{1AF4AD25-4768-4BA1-8615-B047ADB319A5}" destId="{41BE81FF-1D1C-44BA-8DAB-B397B1C5B68B}" srcOrd="0" destOrd="0" presId="urn:microsoft.com/office/officeart/2018/5/layout/IconCircleLabelList"/>
    <dgm:cxn modelId="{B2044D22-38B5-4C07-BE27-F4D04D472E07}" type="presParOf" srcId="{1AF4AD25-4768-4BA1-8615-B047ADB319A5}" destId="{9914F5E8-0CBF-4DB6-B4FA-84DC64AAE50E}" srcOrd="1" destOrd="0" presId="urn:microsoft.com/office/officeart/2018/5/layout/IconCircleLabelList"/>
    <dgm:cxn modelId="{34667BF0-96CF-4BE9-8BCD-90111B87E30C}" type="presParOf" srcId="{1AF4AD25-4768-4BA1-8615-B047ADB319A5}" destId="{409AABAE-C2BA-470E-B93B-F3C671E30E9D}" srcOrd="2" destOrd="0" presId="urn:microsoft.com/office/officeart/2018/5/layout/IconCircleLabelList"/>
    <dgm:cxn modelId="{9C707649-6D0A-4931-8044-2DE87EEDAD17}" type="presParOf" srcId="{1AF4AD25-4768-4BA1-8615-B047ADB319A5}" destId="{B7E76B7B-352D-46FE-9A71-0547A33458AC}" srcOrd="3" destOrd="0" presId="urn:microsoft.com/office/officeart/2018/5/layout/IconCircleLabelList"/>
    <dgm:cxn modelId="{472C3A66-D95A-46AE-AD17-D6ACB3B88569}" type="presParOf" srcId="{88435CE0-109B-40D4-A297-3328452082F6}" destId="{7126C0E5-492B-469C-B895-F4949A3A6051}" srcOrd="3" destOrd="0" presId="urn:microsoft.com/office/officeart/2018/5/layout/IconCircleLabelList"/>
    <dgm:cxn modelId="{9DCD4A02-8821-4416-A133-27D5665BA674}" type="presParOf" srcId="{88435CE0-109B-40D4-A297-3328452082F6}" destId="{7D9B9A40-F953-400B-9F47-939CB273E2E2}" srcOrd="4" destOrd="0" presId="urn:microsoft.com/office/officeart/2018/5/layout/IconCircleLabelList"/>
    <dgm:cxn modelId="{929A0EBB-9BFD-4F30-A797-5FBBFB9262A9}" type="presParOf" srcId="{7D9B9A40-F953-400B-9F47-939CB273E2E2}" destId="{3C0EE23A-5EBF-4710-8C01-378F024F8E4C}" srcOrd="0" destOrd="0" presId="urn:microsoft.com/office/officeart/2018/5/layout/IconCircleLabelList"/>
    <dgm:cxn modelId="{6DC274D5-1395-4301-9F33-6671C437BCC1}" type="presParOf" srcId="{7D9B9A40-F953-400B-9F47-939CB273E2E2}" destId="{549F6FE8-A30F-47EF-93B9-925371AB9124}" srcOrd="1" destOrd="0" presId="urn:microsoft.com/office/officeart/2018/5/layout/IconCircleLabelList"/>
    <dgm:cxn modelId="{7752B167-2BE6-4C42-A437-B95C24063810}" type="presParOf" srcId="{7D9B9A40-F953-400B-9F47-939CB273E2E2}" destId="{375849F1-66FE-4D7E-BE62-48654171F02D}" srcOrd="2" destOrd="0" presId="urn:microsoft.com/office/officeart/2018/5/layout/IconCircleLabelList"/>
    <dgm:cxn modelId="{F65E08F6-E8C0-430D-82BE-CC934D456CE6}" type="presParOf" srcId="{7D9B9A40-F953-400B-9F47-939CB273E2E2}" destId="{2CCEA0F7-685E-4D03-8C79-80C853BEC4ED}"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767146-AA89-4DA0-ADD0-0DD98B0B58A5}">
      <dsp:nvSpPr>
        <dsp:cNvPr id="0" name=""/>
        <dsp:cNvSpPr/>
      </dsp:nvSpPr>
      <dsp:spPr>
        <a:xfrm>
          <a:off x="679050" y="578771"/>
          <a:ext cx="1887187" cy="1887187"/>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F9F240-5C8A-4CFB-A31F-C8273EE5F72E}">
      <dsp:nvSpPr>
        <dsp:cNvPr id="0" name=""/>
        <dsp:cNvSpPr/>
      </dsp:nvSpPr>
      <dsp:spPr>
        <a:xfrm>
          <a:off x="1081237" y="980959"/>
          <a:ext cx="1082812" cy="108281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284F534-9C75-469A-8715-4E27FCD6924B}">
      <dsp:nvSpPr>
        <dsp:cNvPr id="0" name=""/>
        <dsp:cNvSpPr/>
      </dsp:nvSpPr>
      <dsp:spPr>
        <a:xfrm>
          <a:off x="75768" y="3053772"/>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44650">
            <a:lnSpc>
              <a:spcPct val="100000"/>
            </a:lnSpc>
            <a:spcBef>
              <a:spcPct val="0"/>
            </a:spcBef>
            <a:spcAft>
              <a:spcPct val="35000"/>
            </a:spcAft>
            <a:buNone/>
            <a:defRPr cap="all"/>
          </a:pPr>
          <a:r>
            <a:rPr lang="en-GB" sz="3700" kern="1200"/>
            <a:t>Culture</a:t>
          </a:r>
          <a:endParaRPr lang="en-US" sz="3700" kern="1200"/>
        </a:p>
      </dsp:txBody>
      <dsp:txXfrm>
        <a:off x="75768" y="3053772"/>
        <a:ext cx="3093750" cy="720000"/>
      </dsp:txXfrm>
    </dsp:sp>
    <dsp:sp modelId="{41BE81FF-1D1C-44BA-8DAB-B397B1C5B68B}">
      <dsp:nvSpPr>
        <dsp:cNvPr id="0" name=""/>
        <dsp:cNvSpPr/>
      </dsp:nvSpPr>
      <dsp:spPr>
        <a:xfrm>
          <a:off x="4314206" y="578771"/>
          <a:ext cx="1887187" cy="1887187"/>
        </a:xfrm>
        <a:prstGeom prst="ellipse">
          <a:avLst/>
        </a:prstGeom>
        <a:solidFill>
          <a:schemeClr val="accent5">
            <a:hueOff val="-3379271"/>
            <a:satOff val="-8710"/>
            <a:lumOff val="-5883"/>
            <a:alphaOff val="0"/>
          </a:schemeClr>
        </a:solidFill>
        <a:ln>
          <a:noFill/>
        </a:ln>
        <a:effectLst/>
      </dsp:spPr>
      <dsp:style>
        <a:lnRef idx="0">
          <a:scrgbClr r="0" g="0" b="0"/>
        </a:lnRef>
        <a:fillRef idx="1">
          <a:scrgbClr r="0" g="0" b="0"/>
        </a:fillRef>
        <a:effectRef idx="0">
          <a:scrgbClr r="0" g="0" b="0"/>
        </a:effectRef>
        <a:fontRef idx="minor"/>
      </dsp:style>
    </dsp:sp>
    <dsp:sp modelId="{9914F5E8-0CBF-4DB6-B4FA-84DC64AAE50E}">
      <dsp:nvSpPr>
        <dsp:cNvPr id="0" name=""/>
        <dsp:cNvSpPr/>
      </dsp:nvSpPr>
      <dsp:spPr>
        <a:xfrm>
          <a:off x="4716393" y="980959"/>
          <a:ext cx="1082812" cy="1082812"/>
        </a:xfrm>
        <a:prstGeom prst="rect">
          <a:avLst/>
        </a:prstGeom>
        <a:blipFill>
          <a:blip xmlns:r="http://schemas.openxmlformats.org/officeDocument/2006/relationships" r:embed="rId2">
            <a:extLst>
              <a:ext uri="{28A0092B-C50C-407E-A947-70E740481C1C}">
                <a14:useLocalDpi xmlns:a14="http://schemas.microsoft.com/office/drawing/2010/main" val="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7E76B7B-352D-46FE-9A71-0547A33458AC}">
      <dsp:nvSpPr>
        <dsp:cNvPr id="0" name=""/>
        <dsp:cNvSpPr/>
      </dsp:nvSpPr>
      <dsp:spPr>
        <a:xfrm>
          <a:off x="3710925" y="3053772"/>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44650">
            <a:lnSpc>
              <a:spcPct val="100000"/>
            </a:lnSpc>
            <a:spcBef>
              <a:spcPct val="0"/>
            </a:spcBef>
            <a:spcAft>
              <a:spcPct val="35000"/>
            </a:spcAft>
            <a:buNone/>
            <a:defRPr cap="all"/>
          </a:pPr>
          <a:r>
            <a:rPr lang="en-GB" sz="3700" kern="1200"/>
            <a:t>Partnership</a:t>
          </a:r>
          <a:endParaRPr lang="en-US" sz="3700" kern="1200"/>
        </a:p>
      </dsp:txBody>
      <dsp:txXfrm>
        <a:off x="3710925" y="3053772"/>
        <a:ext cx="3093750" cy="720000"/>
      </dsp:txXfrm>
    </dsp:sp>
    <dsp:sp modelId="{3C0EE23A-5EBF-4710-8C01-378F024F8E4C}">
      <dsp:nvSpPr>
        <dsp:cNvPr id="0" name=""/>
        <dsp:cNvSpPr/>
      </dsp:nvSpPr>
      <dsp:spPr>
        <a:xfrm>
          <a:off x="7949362" y="578771"/>
          <a:ext cx="1887187" cy="1887187"/>
        </a:xfrm>
        <a:prstGeom prst="ellipse">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dsp:style>
    </dsp:sp>
    <dsp:sp modelId="{549F6FE8-A30F-47EF-93B9-925371AB9124}">
      <dsp:nvSpPr>
        <dsp:cNvPr id="0" name=""/>
        <dsp:cNvSpPr/>
      </dsp:nvSpPr>
      <dsp:spPr>
        <a:xfrm>
          <a:off x="8351550" y="980959"/>
          <a:ext cx="1082812" cy="1082812"/>
        </a:xfrm>
        <a:prstGeom prst="rect">
          <a:avLst/>
        </a:prstGeom>
        <a:blipFill>
          <a:blip xmlns:r="http://schemas.openxmlformats.org/officeDocument/2006/relationships" r:embed="rId3">
            <a:extLst>
              <a:ext uri="{28A0092B-C50C-407E-A947-70E740481C1C}">
                <a14:useLocalDpi xmlns:a14="http://schemas.microsoft.com/office/drawing/2010/main" val="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CEA0F7-685E-4D03-8C79-80C853BEC4ED}">
      <dsp:nvSpPr>
        <dsp:cNvPr id="0" name=""/>
        <dsp:cNvSpPr/>
      </dsp:nvSpPr>
      <dsp:spPr>
        <a:xfrm>
          <a:off x="7346081" y="3053772"/>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44650">
            <a:lnSpc>
              <a:spcPct val="100000"/>
            </a:lnSpc>
            <a:spcBef>
              <a:spcPct val="0"/>
            </a:spcBef>
            <a:spcAft>
              <a:spcPct val="35000"/>
            </a:spcAft>
            <a:buNone/>
            <a:defRPr cap="all"/>
          </a:pPr>
          <a:r>
            <a:rPr lang="en-GB" sz="3700" kern="1200"/>
            <a:t>Sustainability </a:t>
          </a:r>
          <a:endParaRPr lang="en-US" sz="3700" kern="1200"/>
        </a:p>
      </dsp:txBody>
      <dsp:txXfrm>
        <a:off x="7346081" y="3053772"/>
        <a:ext cx="3093750"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CB74DD-262F-4F12-866D-44C33944F10C}" type="datetimeFigureOut">
              <a:rPr lang="en-GB" smtClean="0"/>
              <a:t>01/12/2022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9041B4-61B9-4F33-8B0E-10CC14E30273}" type="slidenum">
              <a:rPr lang="en-GB" smtClean="0"/>
              <a:t>‹#›</a:t>
            </a:fld>
            <a:endParaRPr lang="en-GB" dirty="0"/>
          </a:p>
        </p:txBody>
      </p:sp>
    </p:spTree>
    <p:extLst>
      <p:ext uri="{BB962C8B-B14F-4D97-AF65-F5344CB8AC3E}">
        <p14:creationId xmlns:p14="http://schemas.microsoft.com/office/powerpoint/2010/main" val="1819598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microsoft.com/en-us/corporate-responsibility/sustainability/climate-innovation-fund?activetab=pivot1%3aprimaryr6"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blogs.microsoft.com/blog/2020/01/16/microsoft-will-be-carbon-negative-by-2030/"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E9041B4-61B9-4F33-8B0E-10CC14E30273}" type="slidenum">
              <a:rPr lang="en-GB" smtClean="0"/>
              <a:t>1</a:t>
            </a:fld>
            <a:endParaRPr lang="en-GB" dirty="0"/>
          </a:p>
        </p:txBody>
      </p:sp>
    </p:spTree>
    <p:extLst>
      <p:ext uri="{BB962C8B-B14F-4D97-AF65-F5344CB8AC3E}">
        <p14:creationId xmlns:p14="http://schemas.microsoft.com/office/powerpoint/2010/main" val="18612890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E9041B4-61B9-4F33-8B0E-10CC14E30273}" type="slidenum">
              <a:rPr lang="en-GB" smtClean="0"/>
              <a:t>19</a:t>
            </a:fld>
            <a:endParaRPr lang="en-GB" dirty="0"/>
          </a:p>
        </p:txBody>
      </p:sp>
    </p:spTree>
    <p:extLst>
      <p:ext uri="{BB962C8B-B14F-4D97-AF65-F5344CB8AC3E}">
        <p14:creationId xmlns:p14="http://schemas.microsoft.com/office/powerpoint/2010/main" val="2895731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E9041B4-61B9-4F33-8B0E-10CC14E30273}" type="slidenum">
              <a:rPr lang="en-GB" smtClean="0"/>
              <a:t>19</a:t>
            </a:fld>
            <a:endParaRPr lang="en-GB" dirty="0"/>
          </a:p>
        </p:txBody>
      </p:sp>
    </p:spTree>
    <p:extLst>
      <p:ext uri="{BB962C8B-B14F-4D97-AF65-F5344CB8AC3E}">
        <p14:creationId xmlns:p14="http://schemas.microsoft.com/office/powerpoint/2010/main" val="42293764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E9041B4-61B9-4F33-8B0E-10CC14E30273}" type="slidenum">
              <a:rPr lang="en-GB" smtClean="0"/>
              <a:t>20</a:t>
            </a:fld>
            <a:endParaRPr lang="en-GB" dirty="0"/>
          </a:p>
        </p:txBody>
      </p:sp>
    </p:spTree>
    <p:extLst>
      <p:ext uri="{BB962C8B-B14F-4D97-AF65-F5344CB8AC3E}">
        <p14:creationId xmlns:p14="http://schemas.microsoft.com/office/powerpoint/2010/main" val="34854307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E9041B4-61B9-4F33-8B0E-10CC14E30273}" type="slidenum">
              <a:rPr lang="en-GB" smtClean="0"/>
              <a:t>21</a:t>
            </a:fld>
            <a:endParaRPr lang="en-GB" dirty="0"/>
          </a:p>
        </p:txBody>
      </p:sp>
    </p:spTree>
    <p:extLst>
      <p:ext uri="{BB962C8B-B14F-4D97-AF65-F5344CB8AC3E}">
        <p14:creationId xmlns:p14="http://schemas.microsoft.com/office/powerpoint/2010/main" val="7509097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23844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17589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E9041B4-61B9-4F33-8B0E-10CC14E30273}" type="slidenum">
              <a:rPr lang="en-GB" smtClean="0"/>
              <a:t>23</a:t>
            </a:fld>
            <a:endParaRPr lang="en-GB" dirty="0"/>
          </a:p>
        </p:txBody>
      </p:sp>
    </p:spTree>
    <p:extLst>
      <p:ext uri="{BB962C8B-B14F-4D97-AF65-F5344CB8AC3E}">
        <p14:creationId xmlns:p14="http://schemas.microsoft.com/office/powerpoint/2010/main" val="37063358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E9041B4-61B9-4F33-8B0E-10CC14E30273}" type="slidenum">
              <a:rPr lang="en-GB" smtClean="0"/>
              <a:t>20</a:t>
            </a:fld>
            <a:endParaRPr lang="en-GB" dirty="0"/>
          </a:p>
        </p:txBody>
      </p:sp>
    </p:spTree>
    <p:extLst>
      <p:ext uri="{BB962C8B-B14F-4D97-AF65-F5344CB8AC3E}">
        <p14:creationId xmlns:p14="http://schemas.microsoft.com/office/powerpoint/2010/main" val="35653502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853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E9041B4-61B9-4F33-8B0E-10CC14E30273}" type="slidenum">
              <a:rPr lang="en-GB" smtClean="0"/>
              <a:t>2</a:t>
            </a:fld>
            <a:endParaRPr lang="en-GB" dirty="0"/>
          </a:p>
        </p:txBody>
      </p:sp>
    </p:spTree>
    <p:extLst>
      <p:ext uri="{BB962C8B-B14F-4D97-AF65-F5344CB8AC3E}">
        <p14:creationId xmlns:p14="http://schemas.microsoft.com/office/powerpoint/2010/main" val="3562027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7963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E9041B4-61B9-4F33-8B0E-10CC14E30273}" type="slidenum">
              <a:rPr lang="en-GB" smtClean="0"/>
              <a:t>8</a:t>
            </a:fld>
            <a:endParaRPr lang="en-GB" dirty="0"/>
          </a:p>
        </p:txBody>
      </p:sp>
    </p:spTree>
    <p:extLst>
      <p:ext uri="{BB962C8B-B14F-4D97-AF65-F5344CB8AC3E}">
        <p14:creationId xmlns:p14="http://schemas.microsoft.com/office/powerpoint/2010/main" val="1753319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4179C47B-3841-F8CE-700E-66EFC7AD244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2E665409-97EF-BB9C-D7A5-6A3AF9615A8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07000"/>
              </a:lnSpc>
              <a:spcBef>
                <a:spcPct val="0"/>
              </a:spcBef>
              <a:spcAft>
                <a:spcPts val="800"/>
              </a:spcAft>
            </a:pPr>
            <a:r>
              <a:rPr lang="en-US" altLang="en-US">
                <a:latin typeface="Segeo UI"/>
                <a:ea typeface="Calibri" panose="020F0502020204030204" pitchFamily="34" charset="0"/>
                <a:cs typeface="Times New Roman" panose="02020603050405020304" pitchFamily="18" charset="0"/>
              </a:rPr>
              <a:t>We’re invested in being the </a:t>
            </a:r>
            <a:r>
              <a:rPr lang="en-US" altLang="en-US" b="1">
                <a:latin typeface="Segeo UI"/>
                <a:ea typeface="Calibri" panose="020F0502020204030204" pitchFamily="34" charset="0"/>
                <a:cs typeface="Times New Roman" panose="02020603050405020304" pitchFamily="18" charset="0"/>
              </a:rPr>
              <a:t>leading cloud platform provider </a:t>
            </a:r>
            <a:r>
              <a:rPr lang="en-US" altLang="en-US">
                <a:latin typeface="Segeo UI"/>
                <a:ea typeface="Calibri" panose="020F0502020204030204" pitchFamily="34" charset="0"/>
                <a:cs typeface="Times New Roman" panose="02020603050405020304" pitchFamily="18" charset="0"/>
              </a:rPr>
              <a:t>of technology solutions to environmental challenges, and we’re delivering on that vision in several ways. </a:t>
            </a:r>
          </a:p>
          <a:p>
            <a:pPr>
              <a:lnSpc>
                <a:spcPct val="107000"/>
              </a:lnSpc>
              <a:spcBef>
                <a:spcPct val="0"/>
              </a:spcBef>
              <a:spcAft>
                <a:spcPts val="800"/>
              </a:spcAft>
            </a:pPr>
            <a:endParaRPr lang="en-US" altLang="en-US">
              <a:latin typeface="Segeo UI"/>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en-US" altLang="en-US">
                <a:latin typeface="Segeo UI"/>
                <a:ea typeface="Calibri" panose="020F0502020204030204" pitchFamily="34" charset="0"/>
                <a:cs typeface="Times New Roman" panose="02020603050405020304" pitchFamily="18" charset="0"/>
              </a:rPr>
              <a:t>We’ve long been focused on delivering our on </a:t>
            </a:r>
            <a:r>
              <a:rPr lang="en-US" altLang="en-US" b="1">
                <a:latin typeface="Segeo UI"/>
                <a:ea typeface="Calibri" panose="020F0502020204030204" pitchFamily="34" charset="0"/>
                <a:cs typeface="Times New Roman" panose="02020603050405020304" pitchFamily="18" charset="0"/>
              </a:rPr>
              <a:t>operational commitments</a:t>
            </a:r>
            <a:r>
              <a:rPr lang="en-US" altLang="en-US">
                <a:latin typeface="Segeo UI"/>
                <a:ea typeface="Calibri" panose="020F0502020204030204" pitchFamily="34" charset="0"/>
                <a:cs typeface="Times New Roman" panose="02020603050405020304" pitchFamily="18" charset="0"/>
              </a:rPr>
              <a:t>, which are aligned with the best available science. Our operations team is working </a:t>
            </a:r>
            <a:r>
              <a:rPr lang="en-US" altLang="en-US" b="1">
                <a:latin typeface="Segeo UI"/>
                <a:ea typeface="Calibri" panose="020F0502020204030204" pitchFamily="34" charset="0"/>
                <a:cs typeface="Times New Roman" panose="02020603050405020304" pitchFamily="18" charset="0"/>
              </a:rPr>
              <a:t>across the entire company and with suppliers </a:t>
            </a:r>
            <a:r>
              <a:rPr lang="en-US" altLang="en-US">
                <a:latin typeface="Segeo UI"/>
                <a:ea typeface="Calibri" panose="020F0502020204030204" pitchFamily="34" charset="0"/>
                <a:cs typeface="Times New Roman" panose="02020603050405020304" pitchFamily="18" charset="0"/>
              </a:rPr>
              <a:t>to minimize the environmental impact of our organization and value chain. But that will only affect our 0.03 percent of global emissions.</a:t>
            </a:r>
          </a:p>
          <a:p>
            <a:pPr>
              <a:lnSpc>
                <a:spcPct val="107000"/>
              </a:lnSpc>
              <a:spcBef>
                <a:spcPct val="0"/>
              </a:spcBef>
              <a:spcAft>
                <a:spcPts val="800"/>
              </a:spcAft>
            </a:pPr>
            <a:endParaRPr lang="en-US" altLang="en-US">
              <a:latin typeface="Segeo UI"/>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en-US" altLang="en-US">
                <a:latin typeface="Segeo UI"/>
                <a:ea typeface="Calibri" panose="020F0502020204030204" pitchFamily="34" charset="0"/>
                <a:cs typeface="Times New Roman" panose="02020603050405020304" pitchFamily="18" charset="0"/>
              </a:rPr>
              <a:t>We are building </a:t>
            </a:r>
            <a:r>
              <a:rPr lang="en-US" altLang="en-US" b="1">
                <a:latin typeface="Segeo UI"/>
                <a:ea typeface="Calibri" panose="020F0502020204030204" pitchFamily="34" charset="0"/>
                <a:cs typeface="Times New Roman" panose="02020603050405020304" pitchFamily="18" charset="0"/>
              </a:rPr>
              <a:t>commercial technologies, products, and services</a:t>
            </a:r>
            <a:r>
              <a:rPr lang="en-US" altLang="en-US">
                <a:latin typeface="Segeo UI"/>
                <a:ea typeface="Calibri" panose="020F0502020204030204" pitchFamily="34" charset="0"/>
                <a:cs typeface="Times New Roman" panose="02020603050405020304" pitchFamily="18" charset="0"/>
              </a:rPr>
              <a:t> that can help our </a:t>
            </a:r>
            <a:r>
              <a:rPr lang="en-US" altLang="en-US" b="1">
                <a:latin typeface="Segeo UI"/>
                <a:ea typeface="Calibri" panose="020F0502020204030204" pitchFamily="34" charset="0"/>
                <a:cs typeface="Times New Roman" panose="02020603050405020304" pitchFamily="18" charset="0"/>
              </a:rPr>
              <a:t>customers and partners </a:t>
            </a:r>
            <a:r>
              <a:rPr lang="en-US" altLang="en-US">
                <a:latin typeface="Segeo UI"/>
                <a:ea typeface="Calibri" panose="020F0502020204030204" pitchFamily="34" charset="0"/>
                <a:cs typeface="Times New Roman" panose="02020603050405020304" pitchFamily="18" charset="0"/>
              </a:rPr>
              <a:t>with their commitments, too.</a:t>
            </a:r>
          </a:p>
          <a:p>
            <a:pPr>
              <a:lnSpc>
                <a:spcPct val="107000"/>
              </a:lnSpc>
              <a:spcBef>
                <a:spcPct val="0"/>
              </a:spcBef>
              <a:spcAft>
                <a:spcPts val="800"/>
              </a:spcAft>
            </a:pPr>
            <a:endParaRPr lang="en-US" altLang="en-US">
              <a:latin typeface="Segeo UI"/>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en-US" altLang="en-US">
                <a:latin typeface="Segeo UI"/>
                <a:ea typeface="Calibri" panose="020F0502020204030204" pitchFamily="34" charset="0"/>
                <a:cs typeface="Times New Roman" panose="02020603050405020304" pitchFamily="18" charset="0"/>
              </a:rPr>
              <a:t>We have a </a:t>
            </a:r>
            <a:r>
              <a:rPr lang="en-US" altLang="en-US" b="1">
                <a:latin typeface="Segeo UI"/>
                <a:ea typeface="Calibri" panose="020F0502020204030204" pitchFamily="34" charset="0"/>
                <a:cs typeface="Times New Roman" panose="02020603050405020304" pitchFamily="18" charset="0"/>
              </a:rPr>
              <a:t>policy</a:t>
            </a:r>
            <a:r>
              <a:rPr lang="en-US" altLang="en-US">
                <a:latin typeface="Segeo UI"/>
                <a:ea typeface="Calibri" panose="020F0502020204030204" pitchFamily="34" charset="0"/>
                <a:cs typeface="Times New Roman" panose="02020603050405020304" pitchFamily="18" charset="0"/>
              </a:rPr>
              <a:t> team that is working with governments all around the world to advocate for climate-friendly policies. </a:t>
            </a:r>
          </a:p>
          <a:p>
            <a:pPr>
              <a:lnSpc>
                <a:spcPct val="107000"/>
              </a:lnSpc>
              <a:spcBef>
                <a:spcPct val="0"/>
              </a:spcBef>
              <a:spcAft>
                <a:spcPts val="800"/>
              </a:spcAft>
            </a:pPr>
            <a:endParaRPr lang="en-US" altLang="en-US">
              <a:latin typeface="Segeo UI"/>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en-US" altLang="en-US">
                <a:latin typeface="Segeo UI"/>
                <a:ea typeface="Calibri" panose="020F0502020204030204" pitchFamily="34" charset="0"/>
                <a:cs typeface="Times New Roman" panose="02020603050405020304" pitchFamily="18" charset="0"/>
              </a:rPr>
              <a:t>And we’re embedding sustainability into the culture of our organization. There are </a:t>
            </a:r>
            <a:r>
              <a:rPr lang="en-US" altLang="en-US" b="1">
                <a:latin typeface="Segeo UI"/>
                <a:ea typeface="Calibri" panose="020F0502020204030204" pitchFamily="34" charset="0"/>
                <a:cs typeface="Times New Roman" panose="02020603050405020304" pitchFamily="18" charset="0"/>
              </a:rPr>
              <a:t>190 thousand employees </a:t>
            </a:r>
            <a:r>
              <a:rPr lang="en-US" altLang="en-US">
                <a:latin typeface="Segeo UI"/>
                <a:ea typeface="Calibri" panose="020F0502020204030204" pitchFamily="34" charset="0"/>
                <a:cs typeface="Times New Roman" panose="02020603050405020304" pitchFamily="18" charset="0"/>
              </a:rPr>
              <a:t>at Microsoft, many that have a tremendous passion for environmental sustainability. We have an Employee Engagement Lead focused on unlocking the potential and energy of Microsoft employees with a </a:t>
            </a:r>
            <a:r>
              <a:rPr lang="en-US" altLang="en-US" b="1">
                <a:latin typeface="Segeo UI"/>
                <a:ea typeface="Calibri" panose="020F0502020204030204" pitchFamily="34" charset="0"/>
                <a:cs typeface="Times New Roman" panose="02020603050405020304" pitchFamily="18" charset="0"/>
              </a:rPr>
              <a:t>variety of programs </a:t>
            </a:r>
            <a:r>
              <a:rPr lang="en-US" altLang="en-US">
                <a:latin typeface="Segeo UI"/>
                <a:ea typeface="Calibri" panose="020F0502020204030204" pitchFamily="34" charset="0"/>
                <a:cs typeface="Times New Roman" panose="02020603050405020304" pitchFamily="18" charset="0"/>
              </a:rPr>
              <a:t>centered around sustainability, and we’ll share more shortly about the work we’re doing to center </a:t>
            </a:r>
            <a:r>
              <a:rPr lang="en-US" altLang="en-US">
                <a:latin typeface="Segeo UI"/>
                <a:ea typeface="Calibri" panose="020F0502020204030204" pitchFamily="34" charset="0"/>
                <a:cs typeface="Segoe UI" panose="020B0502040204020203" pitchFamily="34" charset="0"/>
              </a:rPr>
              <a:t>sustainability as a priority throughout the organization, from top to bottom and across.</a:t>
            </a:r>
            <a:endParaRPr lang="en-US" altLang="en-US">
              <a:latin typeface="Segeo UI"/>
              <a:ea typeface="Calibri" panose="020F0502020204030204" pitchFamily="34" charset="0"/>
              <a:cs typeface="Times New Roman" panose="02020603050405020304" pitchFamily="18" charset="0"/>
            </a:endParaRPr>
          </a:p>
          <a:p>
            <a:pPr>
              <a:lnSpc>
                <a:spcPct val="107000"/>
              </a:lnSpc>
              <a:spcBef>
                <a:spcPct val="0"/>
              </a:spcBef>
              <a:spcAft>
                <a:spcPts val="800"/>
              </a:spcAft>
            </a:pPr>
            <a:endParaRPr lang="en-US" altLang="en-US">
              <a:latin typeface="Segeo UI"/>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en-US" altLang="en-US">
                <a:latin typeface="Segeo UI"/>
                <a:ea typeface="Calibri" panose="020F0502020204030204" pitchFamily="34" charset="0"/>
                <a:cs typeface="Times New Roman" panose="02020603050405020304" pitchFamily="18" charset="0"/>
              </a:rPr>
              <a:t>&lt;CLICK&gt;</a:t>
            </a:r>
          </a:p>
          <a:p>
            <a:pPr>
              <a:lnSpc>
                <a:spcPct val="107000"/>
              </a:lnSpc>
              <a:spcBef>
                <a:spcPct val="0"/>
              </a:spcBef>
            </a:pPr>
            <a:endParaRPr lang="en-US" altLang="en-US">
              <a:latin typeface="Segeo UI"/>
              <a:ea typeface="Calibri" panose="020F0502020204030204" pitchFamily="34" charset="0"/>
              <a:cs typeface="Segoe UI" panose="020B0502040204020203" pitchFamily="34" charset="0"/>
            </a:endParaRPr>
          </a:p>
          <a:p>
            <a:pPr>
              <a:lnSpc>
                <a:spcPct val="107000"/>
              </a:lnSpc>
              <a:spcBef>
                <a:spcPct val="0"/>
              </a:spcBef>
            </a:pPr>
            <a:endParaRPr lang="en-US" altLang="en-US">
              <a:latin typeface="Segeo UI"/>
              <a:ea typeface="Calibri" panose="020F0502020204030204" pitchFamily="34" charset="0"/>
              <a:cs typeface="Segoe UI" panose="020B0502040204020203" pitchFamily="34" charset="0"/>
            </a:endParaRPr>
          </a:p>
          <a:p>
            <a:pPr>
              <a:lnSpc>
                <a:spcPct val="107000"/>
              </a:lnSpc>
              <a:spcBef>
                <a:spcPct val="0"/>
              </a:spcBef>
            </a:pPr>
            <a:endParaRPr lang="en-US" altLang="en-US">
              <a:latin typeface="Segeo UI"/>
              <a:ea typeface="Calibri" panose="020F0502020204030204" pitchFamily="34" charset="0"/>
              <a:cs typeface="Segoe UI" panose="020B0502040204020203" pitchFamily="34" charset="0"/>
            </a:endParaRPr>
          </a:p>
        </p:txBody>
      </p:sp>
      <p:sp>
        <p:nvSpPr>
          <p:cNvPr id="13316" name="Slide Number Placeholder 3">
            <a:extLst>
              <a:ext uri="{FF2B5EF4-FFF2-40B4-BE49-F238E27FC236}">
                <a16:creationId xmlns:a16="http://schemas.microsoft.com/office/drawing/2014/main" id="{D07B094C-E389-373A-E717-519467A6E7C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3DE48C0-99C9-4657-8928-A72128CC8D96}" type="slidenum">
              <a:rPr lang="en-US" altLang="en-US">
                <a:solidFill>
                  <a:srgbClr val="000000"/>
                </a:solidFill>
                <a:latin typeface="Segoe UI" panose="020B0502040204020203" pitchFamily="34" charset="0"/>
              </a:rPr>
              <a:pPr fontAlgn="base">
                <a:spcBef>
                  <a:spcPct val="0"/>
                </a:spcBef>
                <a:spcAft>
                  <a:spcPct val="0"/>
                </a:spcAft>
              </a:pPr>
              <a:t>11</a:t>
            </a:fld>
            <a:endParaRPr lang="en-US" altLang="en-US">
              <a:solidFill>
                <a:srgbClr val="000000"/>
              </a:solidFill>
              <a:latin typeface="Segoe UI" panose="020B0502040204020203"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AE2E4C12-05D8-0AE8-6EA8-803167294C1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4A860E13-05C8-79D3-0782-919DD736EDE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ea typeface="Calibri" panose="020F0502020204030204" pitchFamily="34" charset="0"/>
                <a:cs typeface="Times New Roman" panose="02020603050405020304" pitchFamily="18" charset="0"/>
              </a:rPr>
              <a:t>Through our </a:t>
            </a:r>
            <a:r>
              <a:rPr lang="en-US" altLang="en-US">
                <a:solidFill>
                  <a:srgbClr val="000000"/>
                </a:solidFill>
                <a:latin typeface="Segeo UI"/>
                <a:ea typeface="Times New Roman" panose="02020603050405020304" pitchFamily="18" charset="0"/>
                <a:cs typeface="Segoe UI" panose="020B0502040204020203" pitchFamily="34" charset="0"/>
              </a:rPr>
              <a:t>1-billion-dollar </a:t>
            </a:r>
            <a:r>
              <a:rPr lang="en-US" altLang="en-US" b="1">
                <a:solidFill>
                  <a:srgbClr val="000000"/>
                </a:solidFill>
                <a:latin typeface="Segeo UI"/>
                <a:ea typeface="Times New Roman" panose="02020603050405020304" pitchFamily="18" charset="0"/>
                <a:cs typeface="Segoe UI" panose="020B0502040204020203" pitchFamily="34" charset="0"/>
              </a:rPr>
              <a:t>Climate Innovation Fund, </a:t>
            </a:r>
            <a:r>
              <a:rPr lang="en-US" altLang="en-US">
                <a:ea typeface="Calibri" panose="020F0502020204030204" pitchFamily="34" charset="0"/>
                <a:cs typeface="Times New Roman" panose="02020603050405020304" pitchFamily="18" charset="0"/>
              </a:rPr>
              <a:t>we’re </a:t>
            </a:r>
            <a:r>
              <a:rPr lang="en-US" altLang="en-US" b="1">
                <a:ea typeface="Calibri" panose="020F0502020204030204" pitchFamily="34" charset="0"/>
                <a:cs typeface="Times New Roman" panose="02020603050405020304" pitchFamily="18" charset="0"/>
              </a:rPr>
              <a:t>investing</a:t>
            </a:r>
            <a:r>
              <a:rPr lang="en-US" altLang="en-US">
                <a:ea typeface="Calibri" panose="020F0502020204030204" pitchFamily="34" charset="0"/>
                <a:cs typeface="Times New Roman" panose="02020603050405020304" pitchFamily="18" charset="0"/>
              </a:rPr>
              <a:t> in promising technologies, research, and development</a:t>
            </a:r>
            <a:r>
              <a:rPr lang="en-US" altLang="en-US" b="1">
                <a:solidFill>
                  <a:srgbClr val="000000"/>
                </a:solidFill>
                <a:latin typeface="Segeo UI"/>
                <a:ea typeface="Times New Roman" panose="02020603050405020304" pitchFamily="18" charset="0"/>
                <a:cs typeface="Segoe UI" panose="020B0502040204020203" pitchFamily="34" charset="0"/>
              </a:rPr>
              <a:t>.</a:t>
            </a:r>
          </a:p>
          <a:p>
            <a:pPr>
              <a:spcBef>
                <a:spcPct val="0"/>
              </a:spcBef>
            </a:pPr>
            <a:endParaRPr lang="en-US" altLang="en-US">
              <a:solidFill>
                <a:srgbClr val="000000"/>
              </a:solidFill>
              <a:latin typeface="Segeo UI"/>
              <a:ea typeface="Times New Roman" panose="02020603050405020304" pitchFamily="18" charset="0"/>
              <a:cs typeface="Segoe UI" panose="020B0502040204020203" pitchFamily="34" charset="0"/>
            </a:endParaRPr>
          </a:p>
          <a:p>
            <a:pPr>
              <a:spcBef>
                <a:spcPct val="0"/>
              </a:spcBef>
            </a:pPr>
            <a:r>
              <a:rPr lang="en-US" altLang="en-US">
                <a:solidFill>
                  <a:srgbClr val="000000"/>
                </a:solidFill>
                <a:latin typeface="Segeo UI"/>
                <a:ea typeface="Times New Roman" panose="02020603050405020304" pitchFamily="18" charset="0"/>
                <a:cs typeface="Segoe UI" panose="020B0502040204020203" pitchFamily="34" charset="0"/>
              </a:rPr>
              <a:t>As of FY22, we’ve allocated </a:t>
            </a:r>
            <a:r>
              <a:rPr lang="en-US" altLang="en-US" b="1">
                <a:solidFill>
                  <a:srgbClr val="000000"/>
                </a:solidFill>
                <a:latin typeface="Segeo UI"/>
                <a:ea typeface="Times New Roman" panose="02020603050405020304" pitchFamily="18" charset="0"/>
                <a:cs typeface="Segoe UI" panose="020B0502040204020203" pitchFamily="34" charset="0"/>
              </a:rPr>
              <a:t>524 million dollars </a:t>
            </a:r>
            <a:r>
              <a:rPr lang="en-US" altLang="en-US">
                <a:solidFill>
                  <a:srgbClr val="000000"/>
                </a:solidFill>
                <a:latin typeface="Segeo UI"/>
                <a:ea typeface="Times New Roman" panose="02020603050405020304" pitchFamily="18" charset="0"/>
                <a:cs typeface="Segoe UI" panose="020B0502040204020203" pitchFamily="34" charset="0"/>
              </a:rPr>
              <a:t>through this fund to accelerate deployment of </a:t>
            </a:r>
            <a:r>
              <a:rPr lang="en-US" altLang="en-US" b="1">
                <a:solidFill>
                  <a:srgbClr val="000000"/>
                </a:solidFill>
                <a:latin typeface="Segeo UI"/>
                <a:ea typeface="Times New Roman" panose="02020603050405020304" pitchFamily="18" charset="0"/>
                <a:cs typeface="Segoe UI" panose="020B0502040204020203" pitchFamily="34" charset="0"/>
              </a:rPr>
              <a:t>existing climate technologies </a:t>
            </a:r>
            <a:r>
              <a:rPr lang="en-US" altLang="en-US">
                <a:solidFill>
                  <a:srgbClr val="000000"/>
                </a:solidFill>
                <a:latin typeface="Segeo UI"/>
                <a:ea typeface="Times New Roman" panose="02020603050405020304" pitchFamily="18" charset="0"/>
                <a:cs typeface="Segoe UI" panose="020B0502040204020203" pitchFamily="34" charset="0"/>
              </a:rPr>
              <a:t>and invest in </a:t>
            </a:r>
            <a:r>
              <a:rPr lang="en-US" altLang="en-US" b="1">
                <a:solidFill>
                  <a:srgbClr val="000000"/>
                </a:solidFill>
                <a:latin typeface="Segeo UI"/>
                <a:ea typeface="Times New Roman" panose="02020603050405020304" pitchFamily="18" charset="0"/>
                <a:cs typeface="Segoe UI" panose="020B0502040204020203" pitchFamily="34" charset="0"/>
              </a:rPr>
              <a:t>innovative solutions </a:t>
            </a:r>
            <a:r>
              <a:rPr lang="en-US" altLang="en-US">
                <a:solidFill>
                  <a:srgbClr val="000000"/>
                </a:solidFill>
                <a:latin typeface="Segeo UI"/>
                <a:ea typeface="Times New Roman" panose="02020603050405020304" pitchFamily="18" charset="0"/>
                <a:cs typeface="Segoe UI" panose="020B0502040204020203" pitchFamily="34" charset="0"/>
              </a:rPr>
              <a:t>that have the potential to create meaningful, measurable climate impact by 2030.</a:t>
            </a:r>
          </a:p>
          <a:p>
            <a:pPr>
              <a:spcBef>
                <a:spcPct val="0"/>
              </a:spcBef>
            </a:pPr>
            <a:endParaRPr lang="en-US" altLang="en-US">
              <a:solidFill>
                <a:srgbClr val="000000"/>
              </a:solidFill>
              <a:latin typeface="Segeo UI"/>
              <a:ea typeface="Times New Roman" panose="02020603050405020304" pitchFamily="18" charset="0"/>
              <a:cs typeface="Segoe UI" panose="020B0502040204020203" pitchFamily="34" charset="0"/>
            </a:endParaRPr>
          </a:p>
          <a:p>
            <a:pPr>
              <a:spcBef>
                <a:spcPct val="0"/>
              </a:spcBef>
            </a:pPr>
            <a:r>
              <a:rPr lang="en-US" altLang="en-US">
                <a:latin typeface="Segeo UI"/>
                <a:cs typeface="Segoe UI" panose="020B0502040204020203" pitchFamily="34" charset="0"/>
              </a:rPr>
              <a:t>Our global portfolio of investments is driving changes in energy, industrial, and natural systems. Our investments are focused primarily on four criteria: climate impact, underfunded markets, climate equity, and shared alignment to Microsoft. </a:t>
            </a:r>
          </a:p>
          <a:p>
            <a:pPr>
              <a:spcBef>
                <a:spcPct val="0"/>
              </a:spcBef>
            </a:pPr>
            <a:endParaRPr lang="en-US" altLang="en-US">
              <a:solidFill>
                <a:srgbClr val="000000"/>
              </a:solidFill>
              <a:latin typeface="Segeo UI"/>
              <a:cs typeface="Times New Roman" panose="02020603050405020304" pitchFamily="18" charset="0"/>
            </a:endParaRPr>
          </a:p>
          <a:p>
            <a:pPr>
              <a:spcBef>
                <a:spcPct val="0"/>
              </a:spcBef>
            </a:pPr>
            <a:r>
              <a:rPr lang="en-US" altLang="en-US">
                <a:solidFill>
                  <a:srgbClr val="000000"/>
                </a:solidFill>
                <a:latin typeface="Segeo UI"/>
                <a:cs typeface="Times New Roman" panose="02020603050405020304" pitchFamily="18" charset="0"/>
              </a:rPr>
              <a:t>A list of the organizations we’re investing in is available on our corporate social responsibility website.</a:t>
            </a:r>
            <a:endParaRPr lang="en-GB" altLang="en-US">
              <a:latin typeface="Segeo UI"/>
              <a:cs typeface="Segoe UI" panose="020B0502040204020203" pitchFamily="34" charset="0"/>
            </a:endParaRPr>
          </a:p>
          <a:p>
            <a:pPr>
              <a:spcBef>
                <a:spcPct val="0"/>
              </a:spcBef>
            </a:pPr>
            <a:endParaRPr lang="en-US" altLang="en-US">
              <a:solidFill>
                <a:srgbClr val="000000"/>
              </a:solidFill>
              <a:latin typeface="Segeo UI"/>
              <a:cs typeface="Segoe UI" panose="020B0502040204020203" pitchFamily="34" charset="0"/>
            </a:endParaRPr>
          </a:p>
          <a:p>
            <a:pPr>
              <a:spcBef>
                <a:spcPct val="0"/>
              </a:spcBef>
            </a:pPr>
            <a:r>
              <a:rPr lang="en-US" altLang="en-US">
                <a:latin typeface="Segeo UI"/>
                <a:cs typeface="Segoe UI" panose="020B0502040204020203" pitchFamily="34" charset="0"/>
              </a:rPr>
              <a:t>&lt;CLICK&gt;</a:t>
            </a:r>
          </a:p>
          <a:p>
            <a:pPr>
              <a:spcBef>
                <a:spcPct val="0"/>
              </a:spcBef>
            </a:pPr>
            <a:endParaRPr lang="en-US" altLang="en-US">
              <a:latin typeface="Segeo UI"/>
              <a:cs typeface="Segoe UI" panose="020B0502040204020203" pitchFamily="34" charset="0"/>
            </a:endParaRPr>
          </a:p>
          <a:p>
            <a:pPr>
              <a:spcBef>
                <a:spcPct val="0"/>
              </a:spcBef>
            </a:pPr>
            <a:endParaRPr lang="en-US" altLang="en-US">
              <a:latin typeface="Segeo UI"/>
              <a:cs typeface="Segoe UI" panose="020B0502040204020203" pitchFamily="34" charset="0"/>
            </a:endParaRPr>
          </a:p>
          <a:p>
            <a:pPr>
              <a:spcBef>
                <a:spcPct val="0"/>
              </a:spcBef>
            </a:pPr>
            <a:r>
              <a:rPr lang="en-US" altLang="en-US" i="1">
                <a:latin typeface="Segeo UI"/>
                <a:cs typeface="Segoe UI" panose="020B0502040204020203" pitchFamily="34" charset="0"/>
              </a:rPr>
              <a:t>For more information:</a:t>
            </a:r>
          </a:p>
          <a:p>
            <a:pPr>
              <a:lnSpc>
                <a:spcPct val="107000"/>
              </a:lnSpc>
              <a:spcBef>
                <a:spcPct val="0"/>
              </a:spcBef>
              <a:spcAft>
                <a:spcPts val="800"/>
              </a:spcAft>
            </a:pPr>
            <a:r>
              <a:rPr lang="en-US" altLang="en-US">
                <a:latin typeface="Segeo UI"/>
                <a:cs typeface="Calibri" panose="020F0502020204030204" pitchFamily="34" charset="0"/>
              </a:rPr>
              <a:t>Climate Innovation Fund, Microsoft CSR, </a:t>
            </a:r>
            <a:r>
              <a:rPr lang="en-US" altLang="en-US" u="sng">
                <a:solidFill>
                  <a:srgbClr val="0563C1"/>
                </a:solidFill>
                <a:latin typeface="Segeo UI"/>
                <a:cs typeface="Calibri" panose="020F0502020204030204" pitchFamily="34" charset="0"/>
                <a:hlinkClick r:id="rId3"/>
              </a:rPr>
              <a:t>https://www.microsoft.com/en-us/corporate-responsibility/sustainability/climate-innovation-fund?activetab=pivot1%3aprimaryr6</a:t>
            </a:r>
            <a:endParaRPr lang="en-US" altLang="en-US" i="1">
              <a:latin typeface="Segeo UI"/>
              <a:cs typeface="Segoe UI" panose="020B0502040204020203" pitchFamily="34" charset="0"/>
            </a:endParaRPr>
          </a:p>
          <a:p>
            <a:pPr>
              <a:spcBef>
                <a:spcPct val="0"/>
              </a:spcBef>
            </a:pPr>
            <a:endParaRPr lang="en-US" altLang="en-US">
              <a:latin typeface="Segeo UI"/>
              <a:cs typeface="Segoe UI" panose="020B0502040204020203" pitchFamily="34" charset="0"/>
            </a:endParaRPr>
          </a:p>
          <a:p>
            <a:pPr>
              <a:spcBef>
                <a:spcPct val="0"/>
              </a:spcBef>
            </a:pPr>
            <a:r>
              <a:rPr lang="en-US" altLang="en-US" i="1">
                <a:latin typeface="Segeo UI"/>
                <a:cs typeface="Segoe UI" panose="020B0502040204020203" pitchFamily="34" charset="0"/>
              </a:rPr>
              <a:t>Sources: </a:t>
            </a:r>
          </a:p>
          <a:p>
            <a:pPr>
              <a:spcBef>
                <a:spcPct val="0"/>
              </a:spcBef>
            </a:pPr>
            <a:r>
              <a:rPr lang="en-US" altLang="en-US">
                <a:latin typeface="Segeo UI"/>
                <a:cs typeface="Calibri" panose="020F0502020204030204" pitchFamily="34" charset="0"/>
              </a:rPr>
              <a:t>“Microsoft 2020 Environmental Sustainability Report,” Microsoft, 28 January 2021, </a:t>
            </a:r>
            <a:r>
              <a:rPr lang="en-US" altLang="en-US" u="sng">
                <a:solidFill>
                  <a:srgbClr val="0000FF"/>
                </a:solidFill>
                <a:latin typeface="Segeo UI"/>
                <a:cs typeface="Calibri" panose="020F0502020204030204" pitchFamily="34" charset="0"/>
              </a:rPr>
              <a:t>https://aka.ms/msftsustainabilityreport2020</a:t>
            </a:r>
          </a:p>
          <a:p>
            <a:pPr>
              <a:spcBef>
                <a:spcPct val="0"/>
              </a:spcBef>
            </a:pPr>
            <a:r>
              <a:rPr lang="en-US" altLang="en-US">
                <a:latin typeface="Segeo UI"/>
                <a:cs typeface="Calibri" panose="020F0502020204030204" pitchFamily="34" charset="0"/>
              </a:rPr>
              <a:t>“Microsoft 2021 Environmental Sustainability Report,” Microsoft, 9 March 2022, </a:t>
            </a:r>
            <a:r>
              <a:rPr lang="en-US" altLang="en-US" u="sng">
                <a:solidFill>
                  <a:srgbClr val="0000FF"/>
                </a:solidFill>
                <a:latin typeface="Segeo UI"/>
                <a:cs typeface="Calibri" panose="020F0502020204030204" pitchFamily="34" charset="0"/>
              </a:rPr>
              <a:t>https://aka.ms/msftsustainabilityreport2021</a:t>
            </a:r>
            <a:endParaRPr lang="en-US" altLang="en-US">
              <a:latin typeface="Segeo UI"/>
              <a:cs typeface="Calibri" panose="020F0502020204030204" pitchFamily="34" charset="0"/>
            </a:endParaRPr>
          </a:p>
          <a:p>
            <a:pPr>
              <a:spcBef>
                <a:spcPct val="0"/>
              </a:spcBef>
            </a:pPr>
            <a:r>
              <a:rPr lang="en-US" altLang="en-US">
                <a:latin typeface="Segeo UI"/>
                <a:cs typeface="Segoe UI" panose="020B0502040204020203" pitchFamily="34" charset="0"/>
                <a:hlinkClick r:id="rId4"/>
              </a:rPr>
              <a:t>https://blogs.microsoft.com/blog/2020/01/16/microsoft-will-be-carbon-negative-by-2030/</a:t>
            </a:r>
            <a:endParaRPr lang="en-US" altLang="en-US">
              <a:latin typeface="Segeo UI"/>
              <a:cs typeface="Segoe UI" panose="020B0502040204020203" pitchFamily="34" charset="0"/>
            </a:endParaRPr>
          </a:p>
          <a:p>
            <a:pPr>
              <a:lnSpc>
                <a:spcPct val="107000"/>
              </a:lnSpc>
              <a:spcBef>
                <a:spcPct val="0"/>
              </a:spcBef>
              <a:spcAft>
                <a:spcPts val="800"/>
              </a:spcAft>
            </a:pPr>
            <a:r>
              <a:rPr lang="en-US" altLang="en-US">
                <a:latin typeface="Segeo UI"/>
                <a:cs typeface="Calibri" panose="020F0502020204030204" pitchFamily="34" charset="0"/>
              </a:rPr>
              <a:t>Climate Innovation Fund, Microsoft CSR, </a:t>
            </a:r>
            <a:r>
              <a:rPr lang="en-US" altLang="en-US" u="sng">
                <a:solidFill>
                  <a:srgbClr val="0563C1"/>
                </a:solidFill>
                <a:latin typeface="Segeo UI"/>
                <a:cs typeface="Calibri" panose="020F0502020204030204" pitchFamily="34" charset="0"/>
                <a:hlinkClick r:id="rId3"/>
              </a:rPr>
              <a:t>https://www.microsoft.com/en-us/corporate-responsibility/sustainability/climate-innovation-fund?activetab=pivot1%3aprimaryr6</a:t>
            </a:r>
            <a:endParaRPr lang="en-US" altLang="en-US">
              <a:latin typeface="Segeo UI"/>
              <a:cs typeface="Calibri" panose="020F0502020204030204" pitchFamily="34" charset="0"/>
            </a:endParaRPr>
          </a:p>
          <a:p>
            <a:pPr>
              <a:spcBef>
                <a:spcPct val="0"/>
              </a:spcBef>
            </a:pPr>
            <a:endParaRPr lang="en-US" altLang="en-US" i="1">
              <a:latin typeface="Segeo UI"/>
              <a:cs typeface="Segoe UI" panose="020B0502040204020203" pitchFamily="34" charset="0"/>
            </a:endParaRPr>
          </a:p>
          <a:p>
            <a:pPr>
              <a:spcBef>
                <a:spcPct val="0"/>
              </a:spcBef>
            </a:pPr>
            <a:endParaRPr lang="en-US" altLang="en-US">
              <a:latin typeface="Segeo UI"/>
              <a:cs typeface="Segoe UI" panose="020B0502040204020203" pitchFamily="34" charset="0"/>
            </a:endParaRPr>
          </a:p>
        </p:txBody>
      </p:sp>
      <p:sp>
        <p:nvSpPr>
          <p:cNvPr id="15364" name="Header Placeholder 3">
            <a:extLst>
              <a:ext uri="{FF2B5EF4-FFF2-40B4-BE49-F238E27FC236}">
                <a16:creationId xmlns:a16="http://schemas.microsoft.com/office/drawing/2014/main" id="{64376B7B-BABB-61A5-D26D-FCF044657B9C}"/>
              </a:ext>
            </a:extLst>
          </p:cNvPr>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solidFill>
                <a:srgbClr val="000000"/>
              </a:solidFill>
            </a:endParaRPr>
          </a:p>
        </p:txBody>
      </p:sp>
      <p:sp>
        <p:nvSpPr>
          <p:cNvPr id="5" name="Footer Placeholder 4">
            <a:extLst>
              <a:ext uri="{FF2B5EF4-FFF2-40B4-BE49-F238E27FC236}">
                <a16:creationId xmlns:a16="http://schemas.microsoft.com/office/drawing/2014/main" id="{7177BD1A-1E65-B5C8-57DC-2B2766B4CEFA}"/>
              </a:ext>
            </a:extLst>
          </p:cNvPr>
          <p:cNvSpPr>
            <a:spLocks noGrp="1"/>
          </p:cNvSpPr>
          <p:nvPr>
            <p:ph type="ftr" sz="quarter" idx="4"/>
          </p:nvPr>
        </p:nvSpPr>
        <p:spPr/>
        <p:txBody>
          <a:bodyPr/>
          <a:lstStyle/>
          <a:p>
            <a:pPr defTabSz="914099" eaLnBrk="0" hangingPunct="0">
              <a:defRPr/>
            </a:pPr>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5366" name="Date Placeholder 5">
            <a:extLst>
              <a:ext uri="{FF2B5EF4-FFF2-40B4-BE49-F238E27FC236}">
                <a16:creationId xmlns:a16="http://schemas.microsoft.com/office/drawing/2014/main" id="{C0797BC6-5A78-E1BC-0D68-12FB78225329}"/>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4917E90-C368-4147-8D47-92A62DAD34E1}" type="datetime8">
              <a:rPr lang="en-US" altLang="en-US">
                <a:solidFill>
                  <a:srgbClr val="000000"/>
                </a:solidFill>
              </a:rPr>
              <a:pPr fontAlgn="base">
                <a:spcBef>
                  <a:spcPct val="0"/>
                </a:spcBef>
                <a:spcAft>
                  <a:spcPct val="0"/>
                </a:spcAft>
              </a:pPr>
              <a:t>12/1/2022 1:07 AM</a:t>
            </a:fld>
            <a:endParaRPr lang="en-US" altLang="en-US">
              <a:solidFill>
                <a:srgbClr val="000000"/>
              </a:solidFill>
            </a:endParaRPr>
          </a:p>
        </p:txBody>
      </p:sp>
      <p:sp>
        <p:nvSpPr>
          <p:cNvPr id="15367" name="Slide Number Placeholder 6">
            <a:extLst>
              <a:ext uri="{FF2B5EF4-FFF2-40B4-BE49-F238E27FC236}">
                <a16:creationId xmlns:a16="http://schemas.microsoft.com/office/drawing/2014/main" id="{0E58FCC6-2358-BB79-B92C-34819792027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374C1FB-6B3B-4B7E-B987-F8455993E90F}" type="slidenum">
              <a:rPr lang="en-US" altLang="en-US">
                <a:solidFill>
                  <a:srgbClr val="000000"/>
                </a:solidFill>
              </a:rPr>
              <a:pPr fontAlgn="base">
                <a:spcBef>
                  <a:spcPct val="0"/>
                </a:spcBef>
                <a:spcAft>
                  <a:spcPct val="0"/>
                </a:spcAft>
              </a:pPr>
              <a:t>12</a:t>
            </a:fld>
            <a:endParaRPr lang="en-US" altLang="en-US">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1124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5784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E9041B4-61B9-4F33-8B0E-10CC14E30273}" type="slidenum">
              <a:rPr lang="en-GB" smtClean="0"/>
              <a:t>18</a:t>
            </a:fld>
            <a:endParaRPr lang="en-GB" dirty="0"/>
          </a:p>
        </p:txBody>
      </p:sp>
    </p:spTree>
    <p:extLst>
      <p:ext uri="{BB962C8B-B14F-4D97-AF65-F5344CB8AC3E}">
        <p14:creationId xmlns:p14="http://schemas.microsoft.com/office/powerpoint/2010/main" val="908901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AACE2-51C7-4900-A9CE-DC1138F6E0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E7A6FE8-4B5D-4C94-99F3-DF48C2AB49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5FE3346-4DED-4C8C-8D6B-2CB21791AEED}"/>
              </a:ext>
            </a:extLst>
          </p:cNvPr>
          <p:cNvSpPr>
            <a:spLocks noGrp="1"/>
          </p:cNvSpPr>
          <p:nvPr>
            <p:ph type="dt" sz="half" idx="10"/>
          </p:nvPr>
        </p:nvSpPr>
        <p:spPr/>
        <p:txBody>
          <a:bodyPr/>
          <a:lstStyle/>
          <a:p>
            <a:fld id="{47EC2CF2-AC50-4AF7-8703-45C8F2A2C319}" type="datetimeFigureOut">
              <a:rPr lang="en-GB" smtClean="0"/>
              <a:t>01/12/2022</a:t>
            </a:fld>
            <a:endParaRPr lang="en-GB" dirty="0"/>
          </a:p>
        </p:txBody>
      </p:sp>
      <p:sp>
        <p:nvSpPr>
          <p:cNvPr id="5" name="Footer Placeholder 4">
            <a:extLst>
              <a:ext uri="{FF2B5EF4-FFF2-40B4-BE49-F238E27FC236}">
                <a16:creationId xmlns:a16="http://schemas.microsoft.com/office/drawing/2014/main" id="{72E13994-C3DE-466F-BF6E-6D5F4CAAAA31}"/>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9D11477-4ED4-476B-8020-0149DD9005E7}"/>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26288707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58627-183C-46E9-8233-8958A4C279C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4622BCB-F30B-4F97-B46D-42F0FF97CA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0ACF31-BE88-4A4B-A9F9-EB9E1D27E375}"/>
              </a:ext>
            </a:extLst>
          </p:cNvPr>
          <p:cNvSpPr>
            <a:spLocks noGrp="1"/>
          </p:cNvSpPr>
          <p:nvPr>
            <p:ph type="dt" sz="half" idx="10"/>
          </p:nvPr>
        </p:nvSpPr>
        <p:spPr/>
        <p:txBody>
          <a:bodyPr/>
          <a:lstStyle/>
          <a:p>
            <a:fld id="{47EC2CF2-AC50-4AF7-8703-45C8F2A2C319}" type="datetimeFigureOut">
              <a:rPr lang="en-GB" smtClean="0"/>
              <a:t>01/12/2022</a:t>
            </a:fld>
            <a:endParaRPr lang="en-GB" dirty="0"/>
          </a:p>
        </p:txBody>
      </p:sp>
      <p:sp>
        <p:nvSpPr>
          <p:cNvPr id="5" name="Footer Placeholder 4">
            <a:extLst>
              <a:ext uri="{FF2B5EF4-FFF2-40B4-BE49-F238E27FC236}">
                <a16:creationId xmlns:a16="http://schemas.microsoft.com/office/drawing/2014/main" id="{3EEA1CDF-B659-474F-8F94-A588DF72CD5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62D98A43-EC75-43E5-8113-A276D7BE542E}"/>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1286093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8AA45A-D5AA-4DAC-B0BA-6A030E7E3BB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8A27BF1-BDAF-4281-B3E2-92F7A42DDF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A57190-1BE4-41AC-82BD-E43CAD3F2C0A}"/>
              </a:ext>
            </a:extLst>
          </p:cNvPr>
          <p:cNvSpPr>
            <a:spLocks noGrp="1"/>
          </p:cNvSpPr>
          <p:nvPr>
            <p:ph type="dt" sz="half" idx="10"/>
          </p:nvPr>
        </p:nvSpPr>
        <p:spPr/>
        <p:txBody>
          <a:bodyPr/>
          <a:lstStyle/>
          <a:p>
            <a:fld id="{47EC2CF2-AC50-4AF7-8703-45C8F2A2C319}" type="datetimeFigureOut">
              <a:rPr lang="en-GB" smtClean="0"/>
              <a:t>01/12/2022</a:t>
            </a:fld>
            <a:endParaRPr lang="en-GB" dirty="0"/>
          </a:p>
        </p:txBody>
      </p:sp>
      <p:sp>
        <p:nvSpPr>
          <p:cNvPr id="5" name="Footer Placeholder 4">
            <a:extLst>
              <a:ext uri="{FF2B5EF4-FFF2-40B4-BE49-F238E27FC236}">
                <a16:creationId xmlns:a16="http://schemas.microsoft.com/office/drawing/2014/main" id="{13F50C8D-6021-455C-A75F-24C78FB43908}"/>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91140BE-3996-4565-A5A3-139F18B18DF9}"/>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2943017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2A058-239C-453E-A48A-2411C7EE7FD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FF4ADF4-DEC1-48EB-8EA2-ECF364709EB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8B5C60-2694-4F15-A97A-8B7609641241}"/>
              </a:ext>
            </a:extLst>
          </p:cNvPr>
          <p:cNvSpPr>
            <a:spLocks noGrp="1"/>
          </p:cNvSpPr>
          <p:nvPr>
            <p:ph type="dt" sz="half" idx="10"/>
          </p:nvPr>
        </p:nvSpPr>
        <p:spPr/>
        <p:txBody>
          <a:bodyPr/>
          <a:lstStyle/>
          <a:p>
            <a:fld id="{47EC2CF2-AC50-4AF7-8703-45C8F2A2C319}" type="datetimeFigureOut">
              <a:rPr lang="en-GB" smtClean="0"/>
              <a:t>01/12/2022</a:t>
            </a:fld>
            <a:endParaRPr lang="en-GB" dirty="0"/>
          </a:p>
        </p:txBody>
      </p:sp>
      <p:sp>
        <p:nvSpPr>
          <p:cNvPr id="5" name="Footer Placeholder 4">
            <a:extLst>
              <a:ext uri="{FF2B5EF4-FFF2-40B4-BE49-F238E27FC236}">
                <a16:creationId xmlns:a16="http://schemas.microsoft.com/office/drawing/2014/main" id="{CF19BB68-0A25-4C73-B7E1-853F433F24A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7D2E7EBF-6C3A-4963-8551-F5A4B0D4E4C8}"/>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2222831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50217-6042-4089-997C-188C3988E9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F6F81E0-41F1-47CA-AD32-7A3DBD5B78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E935EC-96F7-4767-B333-78A1CD353AFF}"/>
              </a:ext>
            </a:extLst>
          </p:cNvPr>
          <p:cNvSpPr>
            <a:spLocks noGrp="1"/>
          </p:cNvSpPr>
          <p:nvPr>
            <p:ph type="dt" sz="half" idx="10"/>
          </p:nvPr>
        </p:nvSpPr>
        <p:spPr/>
        <p:txBody>
          <a:bodyPr/>
          <a:lstStyle/>
          <a:p>
            <a:fld id="{47EC2CF2-AC50-4AF7-8703-45C8F2A2C319}" type="datetimeFigureOut">
              <a:rPr lang="en-GB" smtClean="0"/>
              <a:t>01/12/2022</a:t>
            </a:fld>
            <a:endParaRPr lang="en-GB" dirty="0"/>
          </a:p>
        </p:txBody>
      </p:sp>
      <p:sp>
        <p:nvSpPr>
          <p:cNvPr id="5" name="Footer Placeholder 4">
            <a:extLst>
              <a:ext uri="{FF2B5EF4-FFF2-40B4-BE49-F238E27FC236}">
                <a16:creationId xmlns:a16="http://schemas.microsoft.com/office/drawing/2014/main" id="{C70EC390-EC2F-401F-BD3B-81C489D12FB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10716B6B-D183-462F-8AA4-D21939CE4D9F}"/>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3474495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AF33C-D695-49EE-BA2C-4E62A2F218A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D72BA8D-26C4-45F9-AD35-07BEAD07D7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8455284-DFC7-4A9B-B364-CD1998C433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0D3BE77-66C8-498E-A236-FBB430D7DDDF}"/>
              </a:ext>
            </a:extLst>
          </p:cNvPr>
          <p:cNvSpPr>
            <a:spLocks noGrp="1"/>
          </p:cNvSpPr>
          <p:nvPr>
            <p:ph type="dt" sz="half" idx="10"/>
          </p:nvPr>
        </p:nvSpPr>
        <p:spPr/>
        <p:txBody>
          <a:bodyPr/>
          <a:lstStyle/>
          <a:p>
            <a:fld id="{47EC2CF2-AC50-4AF7-8703-45C8F2A2C319}" type="datetimeFigureOut">
              <a:rPr lang="en-GB" smtClean="0"/>
              <a:t>01/12/2022</a:t>
            </a:fld>
            <a:endParaRPr lang="en-GB" dirty="0"/>
          </a:p>
        </p:txBody>
      </p:sp>
      <p:sp>
        <p:nvSpPr>
          <p:cNvPr id="6" name="Footer Placeholder 5">
            <a:extLst>
              <a:ext uri="{FF2B5EF4-FFF2-40B4-BE49-F238E27FC236}">
                <a16:creationId xmlns:a16="http://schemas.microsoft.com/office/drawing/2014/main" id="{C6C322AA-7944-41D7-A16F-0A539E7C806C}"/>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F7B18E93-93F3-4439-BAF7-7AA43F009FA1}"/>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1132627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68E1C-D6EC-4FD8-AD3C-030D18D3A54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D97275-68A4-48B6-866F-6D7D57B522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2234FF-AD0C-46DB-96E6-C65AD68ADC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CAA0E7-7111-47C7-A2D4-6D6585A860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5A0F84-62B7-4726-A21F-72A74918FA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F454E17-A854-4B2A-9FF1-3F8A77267258}"/>
              </a:ext>
            </a:extLst>
          </p:cNvPr>
          <p:cNvSpPr>
            <a:spLocks noGrp="1"/>
          </p:cNvSpPr>
          <p:nvPr>
            <p:ph type="dt" sz="half" idx="10"/>
          </p:nvPr>
        </p:nvSpPr>
        <p:spPr/>
        <p:txBody>
          <a:bodyPr/>
          <a:lstStyle/>
          <a:p>
            <a:fld id="{47EC2CF2-AC50-4AF7-8703-45C8F2A2C319}" type="datetimeFigureOut">
              <a:rPr lang="en-GB" smtClean="0"/>
              <a:t>01/12/2022</a:t>
            </a:fld>
            <a:endParaRPr lang="en-GB" dirty="0"/>
          </a:p>
        </p:txBody>
      </p:sp>
      <p:sp>
        <p:nvSpPr>
          <p:cNvPr id="8" name="Footer Placeholder 7">
            <a:extLst>
              <a:ext uri="{FF2B5EF4-FFF2-40B4-BE49-F238E27FC236}">
                <a16:creationId xmlns:a16="http://schemas.microsoft.com/office/drawing/2014/main" id="{4C9D4FB2-1D9E-4DCC-8B58-F02322A9B30B}"/>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3BB40AF5-B61C-497E-90C0-FF2FCC6DAAD0}"/>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799143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F6A59-2F2E-496A-9652-90849C6CDD1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CAD2DFF-0907-4506-94F5-EC9F430C838D}"/>
              </a:ext>
            </a:extLst>
          </p:cNvPr>
          <p:cNvSpPr>
            <a:spLocks noGrp="1"/>
          </p:cNvSpPr>
          <p:nvPr>
            <p:ph type="dt" sz="half" idx="10"/>
          </p:nvPr>
        </p:nvSpPr>
        <p:spPr/>
        <p:txBody>
          <a:bodyPr/>
          <a:lstStyle/>
          <a:p>
            <a:fld id="{47EC2CF2-AC50-4AF7-8703-45C8F2A2C319}" type="datetimeFigureOut">
              <a:rPr lang="en-GB" smtClean="0"/>
              <a:t>01/12/2022</a:t>
            </a:fld>
            <a:endParaRPr lang="en-GB" dirty="0"/>
          </a:p>
        </p:txBody>
      </p:sp>
      <p:sp>
        <p:nvSpPr>
          <p:cNvPr id="4" name="Footer Placeholder 3">
            <a:extLst>
              <a:ext uri="{FF2B5EF4-FFF2-40B4-BE49-F238E27FC236}">
                <a16:creationId xmlns:a16="http://schemas.microsoft.com/office/drawing/2014/main" id="{F70E51C2-DFFC-4232-A494-2794FB71812F}"/>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3BB0527-1E4B-47E5-A152-8E603459EA6F}"/>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1567290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769D7A-F14D-40B9-8DFD-B042BE91FD42}"/>
              </a:ext>
            </a:extLst>
          </p:cNvPr>
          <p:cNvSpPr>
            <a:spLocks noGrp="1"/>
          </p:cNvSpPr>
          <p:nvPr>
            <p:ph type="dt" sz="half" idx="10"/>
          </p:nvPr>
        </p:nvSpPr>
        <p:spPr/>
        <p:txBody>
          <a:bodyPr/>
          <a:lstStyle/>
          <a:p>
            <a:fld id="{47EC2CF2-AC50-4AF7-8703-45C8F2A2C319}" type="datetimeFigureOut">
              <a:rPr lang="en-GB" smtClean="0"/>
              <a:t>01/12/2022</a:t>
            </a:fld>
            <a:endParaRPr lang="en-GB" dirty="0"/>
          </a:p>
        </p:txBody>
      </p:sp>
      <p:sp>
        <p:nvSpPr>
          <p:cNvPr id="3" name="Footer Placeholder 2">
            <a:extLst>
              <a:ext uri="{FF2B5EF4-FFF2-40B4-BE49-F238E27FC236}">
                <a16:creationId xmlns:a16="http://schemas.microsoft.com/office/drawing/2014/main" id="{312B2F77-7930-46FC-8C82-BBAC213765E4}"/>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D3383B3A-F599-4F0B-9B5B-190DC7D11B14}"/>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558885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8F815-1F24-46CC-A45A-D8F1B62D93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EBF561C-94E4-400C-A4C6-65D1C0D362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396B349-30DE-4E59-B701-10A7508DDE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6E84C8-D664-4B5E-B1CE-74C9D3710AD2}"/>
              </a:ext>
            </a:extLst>
          </p:cNvPr>
          <p:cNvSpPr>
            <a:spLocks noGrp="1"/>
          </p:cNvSpPr>
          <p:nvPr>
            <p:ph type="dt" sz="half" idx="10"/>
          </p:nvPr>
        </p:nvSpPr>
        <p:spPr/>
        <p:txBody>
          <a:bodyPr/>
          <a:lstStyle/>
          <a:p>
            <a:fld id="{47EC2CF2-AC50-4AF7-8703-45C8F2A2C319}" type="datetimeFigureOut">
              <a:rPr lang="en-GB" smtClean="0"/>
              <a:t>01/12/2022</a:t>
            </a:fld>
            <a:endParaRPr lang="en-GB" dirty="0"/>
          </a:p>
        </p:txBody>
      </p:sp>
      <p:sp>
        <p:nvSpPr>
          <p:cNvPr id="6" name="Footer Placeholder 5">
            <a:extLst>
              <a:ext uri="{FF2B5EF4-FFF2-40B4-BE49-F238E27FC236}">
                <a16:creationId xmlns:a16="http://schemas.microsoft.com/office/drawing/2014/main" id="{2049E643-167C-4C87-9374-74112CE41805}"/>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96B4DA8E-1EC4-4BF6-977B-B4BF0A7898C2}"/>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1055594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55DAC-C23A-44C4-984A-5F01770B01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FD36A49-6050-4969-BFD2-DCD1328253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251EA5BC-2EBA-4646-9136-5142D2C2C3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853EC8-9643-4F74-9D99-82C5666BC0D7}"/>
              </a:ext>
            </a:extLst>
          </p:cNvPr>
          <p:cNvSpPr>
            <a:spLocks noGrp="1"/>
          </p:cNvSpPr>
          <p:nvPr>
            <p:ph type="dt" sz="half" idx="10"/>
          </p:nvPr>
        </p:nvSpPr>
        <p:spPr/>
        <p:txBody>
          <a:bodyPr/>
          <a:lstStyle/>
          <a:p>
            <a:fld id="{47EC2CF2-AC50-4AF7-8703-45C8F2A2C319}" type="datetimeFigureOut">
              <a:rPr lang="en-GB" smtClean="0"/>
              <a:t>01/12/2022</a:t>
            </a:fld>
            <a:endParaRPr lang="en-GB" dirty="0"/>
          </a:p>
        </p:txBody>
      </p:sp>
      <p:sp>
        <p:nvSpPr>
          <p:cNvPr id="6" name="Footer Placeholder 5">
            <a:extLst>
              <a:ext uri="{FF2B5EF4-FFF2-40B4-BE49-F238E27FC236}">
                <a16:creationId xmlns:a16="http://schemas.microsoft.com/office/drawing/2014/main" id="{7C0AB4F0-AD8B-42DD-926E-DAB53DCB4008}"/>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2E516E76-D209-4BAF-97FB-602A67B9B9EF}"/>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3761324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3C21F8-CCF6-45BB-838F-EAA20E3637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180238F-0488-491A-A36F-49C56B861C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8CE707C-FB8E-4B18-ABDB-62EB8BEB2F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EC2CF2-AC50-4AF7-8703-45C8F2A2C319}" type="datetimeFigureOut">
              <a:rPr lang="en-GB" smtClean="0"/>
              <a:t>01/12/2022</a:t>
            </a:fld>
            <a:endParaRPr lang="en-GB" dirty="0"/>
          </a:p>
        </p:txBody>
      </p:sp>
      <p:sp>
        <p:nvSpPr>
          <p:cNvPr id="5" name="Footer Placeholder 4">
            <a:extLst>
              <a:ext uri="{FF2B5EF4-FFF2-40B4-BE49-F238E27FC236}">
                <a16:creationId xmlns:a16="http://schemas.microsoft.com/office/drawing/2014/main" id="{B3928F62-65FD-44C1-845D-144293A57F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7867B10A-059C-48B2-850D-6421CE655A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65B087-1B06-4E5C-8489-E8D0A1DDFF97}" type="slidenum">
              <a:rPr lang="en-GB" smtClean="0"/>
              <a:t>‹#›</a:t>
            </a:fld>
            <a:endParaRPr lang="en-GB" dirty="0"/>
          </a:p>
        </p:txBody>
      </p:sp>
    </p:spTree>
    <p:extLst>
      <p:ext uri="{BB962C8B-B14F-4D97-AF65-F5344CB8AC3E}">
        <p14:creationId xmlns:p14="http://schemas.microsoft.com/office/powerpoint/2010/main" val="211852358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8.jpg"/><Relationship Id="rId13" Type="http://schemas.openxmlformats.org/officeDocument/2006/relationships/image" Target="../media/image31.jpeg"/><Relationship Id="rId3" Type="http://schemas.openxmlformats.org/officeDocument/2006/relationships/image" Target="../media/image24.png"/><Relationship Id="rId7" Type="http://schemas.openxmlformats.org/officeDocument/2006/relationships/image" Target="../media/image27.jpeg"/><Relationship Id="rId12"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0.jpg"/><Relationship Id="rId5" Type="http://schemas.openxmlformats.org/officeDocument/2006/relationships/image" Target="../media/image26.png"/><Relationship Id="rId10" Type="http://schemas.openxmlformats.org/officeDocument/2006/relationships/image" Target="../media/image1.png"/><Relationship Id="rId4" Type="http://schemas.openxmlformats.org/officeDocument/2006/relationships/image" Target="../media/image25.png"/><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1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3.jpg"/></Relationships>
</file>

<file path=ppt/slides/_rels/slide1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0.jpg"/></Relationships>
</file>

<file path=ppt/slides/_rels/slide1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8.jpg"/></Relationships>
</file>

<file path=ppt/slides/_rels/slide1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hyperlink" Target="https://thewun.co.uk/news-blogs/" TargetMode="External"/><Relationship Id="rId7"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hyperlink" Target="https://thewun.co.uk/mentoring/" TargetMode="External"/><Relationship Id="rId7" Type="http://schemas.openxmlformats.org/officeDocument/2006/relationships/image" Target="../media/image42.tmp"/><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1.tmp"/><Relationship Id="rId5" Type="http://schemas.openxmlformats.org/officeDocument/2006/relationships/image" Target="../media/image40.tmp"/><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2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5.xml"/><Relationship Id="rId7" Type="http://schemas.openxmlformats.org/officeDocument/2006/relationships/image" Target="../media/image10.png"/><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8A19B82E-A900-477F-AAD0-480018F61908}"/>
              </a:ext>
            </a:extLst>
          </p:cNvPr>
          <p:cNvSpPr txBox="1"/>
          <p:nvPr/>
        </p:nvSpPr>
        <p:spPr>
          <a:xfrm>
            <a:off x="0" y="2520854"/>
            <a:ext cx="12192000" cy="707886"/>
          </a:xfrm>
          <a:prstGeom prst="rect">
            <a:avLst/>
          </a:prstGeom>
          <a:noFill/>
        </p:spPr>
        <p:txBody>
          <a:bodyPr wrap="square" rtlCol="0">
            <a:spAutoFit/>
          </a:bodyPr>
          <a:lstStyle/>
          <a:p>
            <a:pPr algn="ctr"/>
            <a:endParaRPr lang="en-GB" sz="4000" dirty="0">
              <a:solidFill>
                <a:schemeClr val="bg1"/>
              </a:solidFill>
              <a:latin typeface="Montserrat" panose="00000500000000000000" pitchFamily="2" charset="0"/>
            </a:endParaRPr>
          </a:p>
        </p:txBody>
      </p:sp>
      <p:sp>
        <p:nvSpPr>
          <p:cNvPr id="5" name="TextBox 4">
            <a:extLst>
              <a:ext uri="{FF2B5EF4-FFF2-40B4-BE49-F238E27FC236}">
                <a16:creationId xmlns:a16="http://schemas.microsoft.com/office/drawing/2014/main" id="{09F5C561-1D7D-4BA0-8079-C24468FCEA70}"/>
              </a:ext>
            </a:extLst>
          </p:cNvPr>
          <p:cNvSpPr txBox="1"/>
          <p:nvPr/>
        </p:nvSpPr>
        <p:spPr>
          <a:xfrm>
            <a:off x="4615030" y="6237090"/>
            <a:ext cx="6153374" cy="369332"/>
          </a:xfrm>
          <a:prstGeom prst="rect">
            <a:avLst/>
          </a:prstGeom>
          <a:noFill/>
        </p:spPr>
        <p:txBody>
          <a:bodyPr wrap="square">
            <a:spAutoFit/>
          </a:bodyPr>
          <a:lstStyle/>
          <a:p>
            <a:r>
              <a:rPr lang="en-GB" dirty="0">
                <a:solidFill>
                  <a:schemeClr val="bg1"/>
                </a:solidFill>
              </a:rPr>
              <a:t>https://thewun.co.uk/</a:t>
            </a:r>
          </a:p>
        </p:txBody>
      </p:sp>
      <p:sp>
        <p:nvSpPr>
          <p:cNvPr id="3" name="TextBox 2">
            <a:extLst>
              <a:ext uri="{FF2B5EF4-FFF2-40B4-BE49-F238E27FC236}">
                <a16:creationId xmlns:a16="http://schemas.microsoft.com/office/drawing/2014/main" id="{B1750711-13C0-EADF-FD97-E87B3A74B494}"/>
              </a:ext>
            </a:extLst>
          </p:cNvPr>
          <p:cNvSpPr txBox="1"/>
          <p:nvPr/>
        </p:nvSpPr>
        <p:spPr>
          <a:xfrm>
            <a:off x="0" y="1759005"/>
            <a:ext cx="12192000" cy="707886"/>
          </a:xfrm>
          <a:prstGeom prst="rect">
            <a:avLst/>
          </a:prstGeom>
          <a:noFill/>
        </p:spPr>
        <p:txBody>
          <a:bodyPr wrap="square" rtlCol="0">
            <a:spAutoFit/>
          </a:bodyPr>
          <a:lstStyle/>
          <a:p>
            <a:r>
              <a:rPr lang="en-GB" sz="4000" dirty="0">
                <a:solidFill>
                  <a:schemeClr val="bg1"/>
                </a:solidFill>
                <a:latin typeface="Montserrat" panose="00000500000000000000" pitchFamily="2" charset="0"/>
              </a:rPr>
              <a:t>Welcome to WUN – We will be starting shortly.</a:t>
            </a:r>
          </a:p>
        </p:txBody>
      </p:sp>
      <p:pic>
        <p:nvPicPr>
          <p:cNvPr id="6" name="Picture 5" descr="A picture containing calendar&#10;&#10;Description automatically generated">
            <a:extLst>
              <a:ext uri="{FF2B5EF4-FFF2-40B4-BE49-F238E27FC236}">
                <a16:creationId xmlns:a16="http://schemas.microsoft.com/office/drawing/2014/main" id="{FD307828-0BE7-94D2-4FF3-02ACD3CCBC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3758" y="2713359"/>
            <a:ext cx="3709432" cy="3109609"/>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57423062-12F4-FE8D-42E9-7E02330A1B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4569" y="293422"/>
            <a:ext cx="1748284" cy="1465583"/>
          </a:xfrm>
          <a:prstGeom prst="rect">
            <a:avLst/>
          </a:prstGeom>
        </p:spPr>
      </p:pic>
    </p:spTree>
    <p:extLst>
      <p:ext uri="{BB962C8B-B14F-4D97-AF65-F5344CB8AC3E}">
        <p14:creationId xmlns:p14="http://schemas.microsoft.com/office/powerpoint/2010/main" val="27140029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lowchart: Document 23" descr="&quot;&quot;">
            <a:extLst>
              <a:ext uri="{FF2B5EF4-FFF2-40B4-BE49-F238E27FC236}">
                <a16:creationId xmlns:a16="http://schemas.microsoft.com/office/drawing/2014/main" id="{9F069717-3961-FD2D-2A35-65645C0AFC05}"/>
              </a:ext>
            </a:extLst>
          </p:cNvPr>
          <p:cNvSpPr>
            <a:spLocks noGrp="1" noRot="1" noChangeAspect="1" noMove="1" noResize="1" noEditPoints="1" noAdjustHandles="1" noChangeArrowheads="1" noChangeShapeType="1" noTextEdit="1"/>
          </p:cNvSpPr>
          <p:nvPr/>
        </p:nvSpPr>
        <p:spPr>
          <a:xfrm>
            <a:off x="638175" y="0"/>
            <a:ext cx="3248025" cy="3400425"/>
          </a:xfrm>
          <a:prstGeom prst="flowChartDocument">
            <a:avLst/>
          </a:prstGeom>
          <a:solidFill>
            <a:srgbClr val="584C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7411" name="Picture 6" descr="A picture containing text, ocean floor, night sky&#10;&#10;Description automatically generated">
            <a:extLst>
              <a:ext uri="{FF2B5EF4-FFF2-40B4-BE49-F238E27FC236}">
                <a16:creationId xmlns:a16="http://schemas.microsoft.com/office/drawing/2014/main" id="{4A036BAD-2A92-53F0-3D39-D7D92BEC51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6875" y="649288"/>
            <a:ext cx="3128963" cy="419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Content Placeholder 4">
            <a:extLst>
              <a:ext uri="{FF2B5EF4-FFF2-40B4-BE49-F238E27FC236}">
                <a16:creationId xmlns:a16="http://schemas.microsoft.com/office/drawing/2014/main" id="{18E5F9FF-A822-85A8-10AB-3EFC85050BB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206875" y="4910138"/>
            <a:ext cx="3128963" cy="1298575"/>
          </a:xfrm>
        </p:spPr>
      </p:pic>
      <p:pic>
        <p:nvPicPr>
          <p:cNvPr id="17413" name="Picture 8" descr="A picture containing ocean floor">
            <a:extLst>
              <a:ext uri="{FF2B5EF4-FFF2-40B4-BE49-F238E27FC236}">
                <a16:creationId xmlns:a16="http://schemas.microsoft.com/office/drawing/2014/main" id="{53FDCF44-5030-2F67-8236-7FF7F05575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2513" y="649288"/>
            <a:ext cx="4151312" cy="555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itle 1">
            <a:extLst>
              <a:ext uri="{FF2B5EF4-FFF2-40B4-BE49-F238E27FC236}">
                <a16:creationId xmlns:a16="http://schemas.microsoft.com/office/drawing/2014/main" id="{BAA6E476-49B1-B213-25F2-2DA58869C4E6}"/>
              </a:ext>
            </a:extLst>
          </p:cNvPr>
          <p:cNvSpPr>
            <a:spLocks noGrp="1" noChangeArrowheads="1"/>
          </p:cNvSpPr>
          <p:nvPr>
            <p:ph type="title"/>
          </p:nvPr>
        </p:nvSpPr>
        <p:spPr>
          <a:xfrm>
            <a:off x="838200" y="171450"/>
            <a:ext cx="2840038" cy="2370138"/>
          </a:xfrm>
        </p:spPr>
        <p:txBody>
          <a:bodyPr/>
          <a:lstStyle/>
          <a:p>
            <a:r>
              <a:rPr lang="en-US" altLang="en-US" sz="3200">
                <a:solidFill>
                  <a:srgbClr val="FFFFFF"/>
                </a:solidFill>
              </a:rPr>
              <a:t>Pushing the boundaries</a:t>
            </a:r>
          </a:p>
        </p:txBody>
      </p:sp>
      <p:pic>
        <p:nvPicPr>
          <p:cNvPr id="17415" name="Picture 2" descr="See the source image">
            <a:extLst>
              <a:ext uri="{FF2B5EF4-FFF2-40B4-BE49-F238E27FC236}">
                <a16:creationId xmlns:a16="http://schemas.microsoft.com/office/drawing/2014/main" id="{16548849-7BD9-18E0-54FE-C082CFC44F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3763" y="4433888"/>
            <a:ext cx="202565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Content Placeholder 4">
            <a:extLst>
              <a:ext uri="{FF2B5EF4-FFF2-40B4-BE49-F238E27FC236}">
                <a16:creationId xmlns:a16="http://schemas.microsoft.com/office/drawing/2014/main" id="{640A7041-52EB-E7C8-7755-F434190D032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4625" y="179388"/>
            <a:ext cx="11590338" cy="5997575"/>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8" name="Rectangle 13" descr="&quot;&quot;">
            <a:extLst>
              <a:ext uri="{FF2B5EF4-FFF2-40B4-BE49-F238E27FC236}">
                <a16:creationId xmlns:a16="http://schemas.microsoft.com/office/drawing/2014/main" id="{B45932B8-D73F-6652-1172-B5394686B9E7}"/>
              </a:ext>
            </a:extLst>
          </p:cNvPr>
          <p:cNvSpPr>
            <a:spLocks noGrp="1" noRot="1" noChangeAspect="1" noMove="1" noResize="1" noEditPoints="1" noAdjustHandles="1" noChangeArrowheads="1" noChangeShapeType="1" noTextEdit="1"/>
          </p:cNvSpPr>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9459" name="Picture 4" descr="Wood human figure">
            <a:extLst>
              <a:ext uri="{FF2B5EF4-FFF2-40B4-BE49-F238E27FC236}">
                <a16:creationId xmlns:a16="http://schemas.microsoft.com/office/drawing/2014/main" id="{3F2FF7E6-9BA0-29EE-4406-0BA22F5B12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5730"/>
          <a:stretch>
            <a:fillRect/>
          </a:stretch>
        </p:blipFill>
        <p:spPr bwMode="auto">
          <a:xfrm>
            <a:off x="-3175"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5">
            <a:extLst>
              <a:ext uri="{FF2B5EF4-FFF2-40B4-BE49-F238E27FC236}">
                <a16:creationId xmlns:a16="http://schemas.microsoft.com/office/drawing/2014/main" id="{513D282C-91A7-81F1-4B23-C09B6F08E1D3}"/>
              </a:ext>
            </a:extLst>
          </p:cNvPr>
          <p:cNvSpPr>
            <a:spLocks noGrp="1" noRot="1" noChangeAspect="1" noMove="1" noResize="1" noEditPoints="1" noAdjustHandles="1" noChangeArrowheads="1" noChangeShapeType="1" noTextEdit="1"/>
          </p:cNvSpPr>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a:extLst>
              <a:ext uri="{FF2B5EF4-FFF2-40B4-BE49-F238E27FC236}">
                <a16:creationId xmlns:a16="http://schemas.microsoft.com/office/drawing/2014/main" id="{4C089472-5544-5351-945E-BAB2F7DA2C87}"/>
              </a:ext>
            </a:extLst>
          </p:cNvPr>
          <p:cNvSpPr>
            <a:spLocks noGrp="1"/>
          </p:cNvSpPr>
          <p:nvPr>
            <p:ph type="title"/>
          </p:nvPr>
        </p:nvSpPr>
        <p:spPr>
          <a:xfrm>
            <a:off x="1096963" y="325438"/>
            <a:ext cx="10058400" cy="3575050"/>
          </a:xfrm>
          <a:effectLst>
            <a:outerShdw blurRad="50800" dist="38100" dir="2700000" algn="tl" rotWithShape="0">
              <a:prstClr val="black">
                <a:alpha val="40000"/>
              </a:prstClr>
            </a:outerShdw>
          </a:effectLst>
        </p:spPr>
        <p:txBody>
          <a:bodyPr rtlCol="0" anchor="b">
            <a:normAutofit/>
          </a:bodyPr>
          <a:lstStyle/>
          <a:p>
            <a:pPr algn="ctr" fontAlgn="auto">
              <a:spcAft>
                <a:spcPts val="0"/>
              </a:spcAft>
              <a:defRPr/>
            </a:pPr>
            <a:r>
              <a:rPr lang="en-US" sz="5200">
                <a:solidFill>
                  <a:srgbClr val="FFFFFF"/>
                </a:solidFill>
              </a:rPr>
              <a:t>What’s different – why now?</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0C0F3FF0-A507-87ED-CD4A-9EBCDB00DF54}"/>
              </a:ext>
            </a:extLst>
          </p:cNvPr>
          <p:cNvPicPr>
            <a:picLocks noChangeAspect="1"/>
          </p:cNvPicPr>
          <p:nvPr/>
        </p:nvPicPr>
        <p:blipFill>
          <a:blip r:embed="rId3"/>
          <a:stretch>
            <a:fillRect/>
          </a:stretch>
        </p:blipFill>
        <p:spPr>
          <a:xfrm>
            <a:off x="9473149" y="5653809"/>
            <a:ext cx="2749534" cy="1219306"/>
          </a:xfrm>
          <a:prstGeom prst="rect">
            <a:avLst/>
          </a:prstGeom>
        </p:spPr>
      </p:pic>
      <p:sp>
        <p:nvSpPr>
          <p:cNvPr id="6" name="TextBox 5">
            <a:extLst>
              <a:ext uri="{FF2B5EF4-FFF2-40B4-BE49-F238E27FC236}">
                <a16:creationId xmlns:a16="http://schemas.microsoft.com/office/drawing/2014/main" id="{72955E22-A1C8-4DDB-8A11-7EEB2C52B9B9}"/>
              </a:ext>
            </a:extLst>
          </p:cNvPr>
          <p:cNvSpPr txBox="1"/>
          <p:nvPr/>
        </p:nvSpPr>
        <p:spPr>
          <a:xfrm>
            <a:off x="5061196" y="6282682"/>
            <a:ext cx="617488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https://thewun.co.uk/</a:t>
            </a:r>
          </a:p>
        </p:txBody>
      </p:sp>
      <p:sp>
        <p:nvSpPr>
          <p:cNvPr id="2" name="TextBox 1">
            <a:extLst>
              <a:ext uri="{FF2B5EF4-FFF2-40B4-BE49-F238E27FC236}">
                <a16:creationId xmlns:a16="http://schemas.microsoft.com/office/drawing/2014/main" id="{250A4C9F-18BE-65D3-AAE7-E42BEE6F8718}"/>
              </a:ext>
            </a:extLst>
          </p:cNvPr>
          <p:cNvSpPr txBox="1"/>
          <p:nvPr/>
        </p:nvSpPr>
        <p:spPr>
          <a:xfrm>
            <a:off x="435142" y="2527332"/>
            <a:ext cx="11756858" cy="738664"/>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600" b="0" i="0" u="none" strike="noStrike" kern="1200" cap="none" spc="0" normalizeH="0" baseline="0" noProof="0" dirty="0">
              <a:ln>
                <a:noFill/>
              </a:ln>
              <a:solidFill>
                <a:prstClr val="white"/>
              </a:solidFill>
              <a:effectLst/>
              <a:highlight>
                <a:srgbClr val="FFFF00"/>
              </a:highlight>
              <a:uLnTx/>
              <a:uFillTx/>
              <a:latin typeface="Montserrat "/>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3" name="Picture 2">
            <a:extLst>
              <a:ext uri="{FF2B5EF4-FFF2-40B4-BE49-F238E27FC236}">
                <a16:creationId xmlns:a16="http://schemas.microsoft.com/office/drawing/2014/main" id="{18698633-F45E-EB08-841C-D98B3CF27DB8}"/>
              </a:ext>
            </a:extLst>
          </p:cNvPr>
          <p:cNvPicPr>
            <a:picLocks noChangeAspect="1"/>
          </p:cNvPicPr>
          <p:nvPr/>
        </p:nvPicPr>
        <p:blipFill>
          <a:blip r:embed="rId4"/>
          <a:stretch>
            <a:fillRect/>
          </a:stretch>
        </p:blipFill>
        <p:spPr>
          <a:xfrm>
            <a:off x="0" y="0"/>
            <a:ext cx="2752202" cy="1219200"/>
          </a:xfrm>
          <a:prstGeom prst="rect">
            <a:avLst/>
          </a:prstGeom>
        </p:spPr>
      </p:pic>
      <p:pic>
        <p:nvPicPr>
          <p:cNvPr id="16" name="Picture 15" descr="A person smiling in front of a brick wall&#10;&#10;Description automatically generated with medium confidence">
            <a:extLst>
              <a:ext uri="{FF2B5EF4-FFF2-40B4-BE49-F238E27FC236}">
                <a16:creationId xmlns:a16="http://schemas.microsoft.com/office/drawing/2014/main" id="{3CCD7263-7B81-03DF-515E-25DE492A18AC}"/>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1000"/>
                    </a14:imgEffect>
                  </a14:imgLayer>
                </a14:imgProps>
              </a:ext>
              <a:ext uri="{28A0092B-C50C-407E-A947-70E740481C1C}">
                <a14:useLocalDpi xmlns:a14="http://schemas.microsoft.com/office/drawing/2010/main" val="0"/>
              </a:ext>
            </a:extLst>
          </a:blip>
          <a:stretch>
            <a:fillRect/>
          </a:stretch>
        </p:blipFill>
        <p:spPr>
          <a:xfrm>
            <a:off x="1702669" y="2696775"/>
            <a:ext cx="2736535" cy="4104000"/>
          </a:xfrm>
          <a:prstGeom prst="ellipse">
            <a:avLst/>
          </a:prstGeom>
        </p:spPr>
      </p:pic>
      <p:sp>
        <p:nvSpPr>
          <p:cNvPr id="24" name="Oval 23">
            <a:extLst>
              <a:ext uri="{FF2B5EF4-FFF2-40B4-BE49-F238E27FC236}">
                <a16:creationId xmlns:a16="http://schemas.microsoft.com/office/drawing/2014/main" id="{5051ED54-8259-CC3D-6EC3-EE983124E59B}"/>
              </a:ext>
            </a:extLst>
          </p:cNvPr>
          <p:cNvSpPr/>
          <p:nvPr/>
        </p:nvSpPr>
        <p:spPr>
          <a:xfrm>
            <a:off x="9015949" y="684251"/>
            <a:ext cx="2988000" cy="2988000"/>
          </a:xfrm>
          <a:prstGeom prst="ellipse">
            <a:avLst/>
          </a:prstGeom>
          <a:blipFill dpi="0" rotWithShape="1">
            <a:blip r:embed="rId7">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11B4557D-B4AA-E7E7-0847-3EB5B80D64E8}"/>
              </a:ext>
            </a:extLst>
          </p:cNvPr>
          <p:cNvSpPr/>
          <p:nvPr/>
        </p:nvSpPr>
        <p:spPr>
          <a:xfrm>
            <a:off x="9015949" y="4748775"/>
            <a:ext cx="914400" cy="914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9" name="Picture 28" descr="A person with blonde hair&#10;&#10;Description automatically generated with low confidence">
            <a:extLst>
              <a:ext uri="{FF2B5EF4-FFF2-40B4-BE49-F238E27FC236}">
                <a16:creationId xmlns:a16="http://schemas.microsoft.com/office/drawing/2014/main" id="{8225FC51-9362-E489-556F-293942461A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55714" y="3097467"/>
            <a:ext cx="3808605" cy="25560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6" name="Picture 45" descr="A person smiling at the camera&#10;&#10;Description automatically generated with medium confidence">
            <a:extLst>
              <a:ext uri="{FF2B5EF4-FFF2-40B4-BE49-F238E27FC236}">
                <a16:creationId xmlns:a16="http://schemas.microsoft.com/office/drawing/2014/main" id="{D2DD0E6C-AFB4-2D92-76BC-26BD826BABA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9345" y="1462634"/>
            <a:ext cx="2469209" cy="2988000"/>
          </a:xfrm>
          <a:prstGeom prst="ellipse">
            <a:avLst/>
          </a:prstGeom>
        </p:spPr>
      </p:pic>
      <p:pic>
        <p:nvPicPr>
          <p:cNvPr id="5" name="Picture 4" descr="A picture containing calendar&#10;&#10;Description automatically generated">
            <a:extLst>
              <a:ext uri="{FF2B5EF4-FFF2-40B4-BE49-F238E27FC236}">
                <a16:creationId xmlns:a16="http://schemas.microsoft.com/office/drawing/2014/main" id="{8C839F8D-DF85-C77A-3A5E-89B6F2E47F7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89614" y="2618465"/>
            <a:ext cx="3220811" cy="2700000"/>
          </a:xfrm>
          <a:prstGeom prst="rect">
            <a:avLst/>
          </a:prstGeom>
        </p:spPr>
      </p:pic>
      <p:pic>
        <p:nvPicPr>
          <p:cNvPr id="18" name="Picture 17" descr="A person smiling in front of a brick wall&#10;&#10;Description automatically generated">
            <a:extLst>
              <a:ext uri="{FF2B5EF4-FFF2-40B4-BE49-F238E27FC236}">
                <a16:creationId xmlns:a16="http://schemas.microsoft.com/office/drawing/2014/main" id="{C295A951-F991-3E1A-EAB5-22DB6D2C712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1249689">
            <a:off x="6654640" y="615225"/>
            <a:ext cx="2988000" cy="2988000"/>
          </a:xfrm>
          <a:prstGeom prst="ellipse">
            <a:avLst/>
          </a:prstGeom>
        </p:spPr>
      </p:pic>
      <p:pic>
        <p:nvPicPr>
          <p:cNvPr id="43" name="Picture 42" descr="A person smiling for the camera&#10;&#10;Description automatically generated with medium confidence">
            <a:extLst>
              <a:ext uri="{FF2B5EF4-FFF2-40B4-BE49-F238E27FC236}">
                <a16:creationId xmlns:a16="http://schemas.microsoft.com/office/drawing/2014/main" id="{7A9868BE-DD43-B1A8-A55D-4B7DC4A611D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21612" y="222072"/>
            <a:ext cx="2991834" cy="2991834"/>
          </a:xfrm>
          <a:prstGeom prst="ellipse">
            <a:avLst/>
          </a:prstGeom>
          <a:blipFill dpi="0" rotWithShape="1">
            <a:blip r:embed="rId13">
              <a:extLst>
                <a:ext uri="{28A0092B-C50C-407E-A947-70E740481C1C}">
                  <a14:useLocalDpi xmlns:a14="http://schemas.microsoft.com/office/drawing/2010/main" val="0"/>
                </a:ext>
              </a:extLst>
            </a:blip>
            <a:srcRect/>
            <a:stretch>
              <a:fillRect/>
            </a:stretch>
          </a:blipFill>
        </p:spPr>
      </p:pic>
      <p:sp>
        <p:nvSpPr>
          <p:cNvPr id="4" name="TextBox 3">
            <a:extLst>
              <a:ext uri="{FF2B5EF4-FFF2-40B4-BE49-F238E27FC236}">
                <a16:creationId xmlns:a16="http://schemas.microsoft.com/office/drawing/2014/main" id="{3660629C-7A9E-0289-DD70-FDDBD72FD1FB}"/>
              </a:ext>
            </a:extLst>
          </p:cNvPr>
          <p:cNvSpPr txBox="1"/>
          <p:nvPr/>
        </p:nvSpPr>
        <p:spPr>
          <a:xfrm>
            <a:off x="4743662" y="2710798"/>
            <a:ext cx="2736535" cy="646331"/>
          </a:xfrm>
          <a:prstGeom prst="rect">
            <a:avLst/>
          </a:prstGeom>
          <a:noFill/>
        </p:spPr>
        <p:txBody>
          <a:bodyPr wrap="square" rtlCol="0">
            <a:spAutoFit/>
          </a:bodyPr>
          <a:lstStyle/>
          <a:p>
            <a:r>
              <a:rPr lang="en-US" sz="3600" dirty="0">
                <a:solidFill>
                  <a:schemeClr val="bg1"/>
                </a:solidFill>
              </a:rPr>
              <a:t>Todays Panel </a:t>
            </a:r>
            <a:endParaRPr lang="en-GB" sz="3600" dirty="0">
              <a:solidFill>
                <a:schemeClr val="bg1"/>
              </a:solidFill>
            </a:endParaRPr>
          </a:p>
        </p:txBody>
      </p:sp>
    </p:spTree>
    <p:extLst>
      <p:ext uri="{BB962C8B-B14F-4D97-AF65-F5344CB8AC3E}">
        <p14:creationId xmlns:p14="http://schemas.microsoft.com/office/powerpoint/2010/main" val="31127573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F012C7-F13A-42E3-8E9D-A32EF4925CE6}"/>
              </a:ext>
            </a:extLst>
          </p:cNvPr>
          <p:cNvSpPr txBox="1"/>
          <p:nvPr/>
        </p:nvSpPr>
        <p:spPr>
          <a:xfrm>
            <a:off x="461781" y="212280"/>
            <a:ext cx="11256884"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Montserrat" panose="00000500000000000000"/>
                <a:ea typeface="Calibri" panose="020F0502020204030204" pitchFamily="34" charset="0"/>
                <a:cs typeface="+mn-cs"/>
              </a:rPr>
              <a:t>Todays Chair : Hayley Monks,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Montserrat" panose="00000500000000000000"/>
                <a:ea typeface="Calibri" panose="020F0502020204030204" pitchFamily="34" charset="0"/>
                <a:cs typeface="+mn-cs"/>
              </a:rPr>
              <a:t>WUN Founder &amp;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Montserrat" panose="00000500000000000000"/>
                <a:ea typeface="Calibri" panose="020F0502020204030204" pitchFamily="34" charset="0"/>
                <a:cs typeface="+mn-cs"/>
              </a:rPr>
              <a:t>MD of Utilities Sector of </a:t>
            </a:r>
            <a:r>
              <a:rPr kumimoji="0" lang="en-GB" sz="2800" b="0" i="0" u="none" strike="noStrike" kern="1200" cap="none" spc="0" normalizeH="0" baseline="0" noProof="0" dirty="0" err="1">
                <a:ln>
                  <a:noFill/>
                </a:ln>
                <a:solidFill>
                  <a:prstClr val="white"/>
                </a:solidFill>
                <a:effectLst/>
                <a:uLnTx/>
                <a:uFillTx/>
                <a:latin typeface="Montserrat" panose="00000500000000000000"/>
                <a:ea typeface="Calibri" panose="020F0502020204030204" pitchFamily="34" charset="0"/>
                <a:cs typeface="+mn-cs"/>
              </a:rPr>
              <a:t>Gobeyond</a:t>
            </a:r>
            <a:r>
              <a:rPr kumimoji="0" lang="en-GB" sz="2800" b="0" i="0" u="none" strike="noStrike" kern="1200" cap="none" spc="0" normalizeH="0" baseline="0" noProof="0" dirty="0">
                <a:ln>
                  <a:noFill/>
                </a:ln>
                <a:solidFill>
                  <a:prstClr val="white"/>
                </a:solidFill>
                <a:effectLst/>
                <a:uLnTx/>
                <a:uFillTx/>
                <a:latin typeface="Montserrat" panose="00000500000000000000"/>
                <a:ea typeface="Calibri" panose="020F0502020204030204" pitchFamily="34" charset="0"/>
                <a:cs typeface="+mn-cs"/>
              </a:rPr>
              <a:t> Partners</a:t>
            </a:r>
          </a:p>
        </p:txBody>
      </p:sp>
      <p:sp>
        <p:nvSpPr>
          <p:cNvPr id="9" name="TextBox 8">
            <a:extLst>
              <a:ext uri="{FF2B5EF4-FFF2-40B4-BE49-F238E27FC236}">
                <a16:creationId xmlns:a16="http://schemas.microsoft.com/office/drawing/2014/main" id="{E10DC71B-98C3-4FD0-AA36-CB168B941140}"/>
              </a:ext>
            </a:extLst>
          </p:cNvPr>
          <p:cNvSpPr txBox="1"/>
          <p:nvPr/>
        </p:nvSpPr>
        <p:spPr>
          <a:xfrm>
            <a:off x="8599123" y="3231109"/>
            <a:ext cx="3119542"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59DC5D47-6DC9-4A78-95A7-11F2F5AD08E6}"/>
              </a:ext>
            </a:extLst>
          </p:cNvPr>
          <p:cNvSpPr txBox="1"/>
          <p:nvPr/>
        </p:nvSpPr>
        <p:spPr>
          <a:xfrm>
            <a:off x="4064688" y="6262559"/>
            <a:ext cx="609420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https://thewun.co.uk/</a:t>
            </a:r>
          </a:p>
        </p:txBody>
      </p:sp>
      <p:sp>
        <p:nvSpPr>
          <p:cNvPr id="4" name="TextBox 3">
            <a:extLst>
              <a:ext uri="{FF2B5EF4-FFF2-40B4-BE49-F238E27FC236}">
                <a16:creationId xmlns:a16="http://schemas.microsoft.com/office/drawing/2014/main" id="{890EFCFF-810E-4E83-97F2-73CD66BFBCBA}"/>
              </a:ext>
            </a:extLst>
          </p:cNvPr>
          <p:cNvSpPr txBox="1"/>
          <p:nvPr/>
        </p:nvSpPr>
        <p:spPr>
          <a:xfrm>
            <a:off x="2416404" y="4044099"/>
            <a:ext cx="61827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Montserrat "/>
                <a:ea typeface="+mn-ea"/>
                <a:cs typeface="+mn-cs"/>
              </a:rPr>
              <a:t>	.</a:t>
            </a:r>
          </a:p>
        </p:txBody>
      </p:sp>
      <p:sp>
        <p:nvSpPr>
          <p:cNvPr id="14" name="TextBox 13">
            <a:extLst>
              <a:ext uri="{FF2B5EF4-FFF2-40B4-BE49-F238E27FC236}">
                <a16:creationId xmlns:a16="http://schemas.microsoft.com/office/drawing/2014/main" id="{B5089778-AF72-9CF0-194F-DF15C74601E6}"/>
              </a:ext>
            </a:extLst>
          </p:cNvPr>
          <p:cNvSpPr txBox="1"/>
          <p:nvPr/>
        </p:nvSpPr>
        <p:spPr>
          <a:xfrm>
            <a:off x="473335" y="1597275"/>
            <a:ext cx="8505531" cy="5078313"/>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mn-ea"/>
                <a:cs typeface="+mn-cs"/>
              </a:rPr>
              <a:t>Hayley is an experienced business leader, with over 20 years spent in roles in operations, credit management, and customer service leadership.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mn-ea"/>
                <a:cs typeface="+mn-cs"/>
              </a:rPr>
              <a:t>She is one of the founder Members of the successful Women in Utilities Network, and in 2015 launched Think, Inspire Create, a unique consultancy focused on supporting businesses to grow, evolve and drive change through working with them to develop their people. Think Inspire Create, known to colleague and customers as TICL (pronounced Tickle) work with clients across many sectors. Hayley’s experience gives her a unique perspective on what makes businesses successful, and her engaging and inspiring style means she is an influential speaker and acts as a personal coach to many senior leaders.</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mn-ea"/>
                <a:cs typeface="+mn-cs"/>
              </a:rPr>
              <a:t> In November 21 Hayley joined </a:t>
            </a:r>
            <a:r>
              <a:rPr kumimoji="0" lang="en-US" sz="1800" b="0" i="0" u="none" strike="noStrike" kern="1200" cap="none" spc="0" normalizeH="0" baseline="0" noProof="0" dirty="0" err="1">
                <a:ln>
                  <a:noFill/>
                </a:ln>
                <a:solidFill>
                  <a:prstClr val="white"/>
                </a:solidFill>
                <a:effectLst/>
                <a:uLnTx/>
                <a:uFillTx/>
                <a:latin typeface="Open Sans" panose="020B0606030504020204" pitchFamily="34" charset="0"/>
                <a:ea typeface="+mn-ea"/>
                <a:cs typeface="+mn-cs"/>
              </a:rPr>
              <a:t>Gobeyond</a:t>
            </a:r>
            <a:r>
              <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mn-ea"/>
                <a:cs typeface="+mn-cs"/>
              </a:rPr>
              <a:t> Partners as Managing Director of the Utilities Sector.</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mn-ea"/>
                <a:cs typeface="+mn-cs"/>
              </a:rPr>
              <a:t>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Open Sans" panose="020B0606030504020204" pitchFamily="34" charset="0"/>
                <a:ea typeface="+mn-ea"/>
                <a:cs typeface="+mn-cs"/>
              </a:rPr>
              <a:t> </a:t>
            </a:r>
          </a:p>
        </p:txBody>
      </p:sp>
      <p:pic>
        <p:nvPicPr>
          <p:cNvPr id="7" name="Picture 6" descr="A person smiling for the camera&#10;&#10;Description automatically generated with medium confidence">
            <a:extLst>
              <a:ext uri="{FF2B5EF4-FFF2-40B4-BE49-F238E27FC236}">
                <a16:creationId xmlns:a16="http://schemas.microsoft.com/office/drawing/2014/main" id="{D33C7BCF-6D30-B889-FB2C-83BF237A05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6027" y="0"/>
            <a:ext cx="2814449" cy="2814449"/>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7E713288-344D-3875-167D-93A78D5B6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3274" y="4378983"/>
            <a:ext cx="2957202" cy="2479017"/>
          </a:xfrm>
          <a:prstGeom prst="rect">
            <a:avLst/>
          </a:prstGeom>
        </p:spPr>
      </p:pic>
    </p:spTree>
    <p:extLst>
      <p:ext uri="{BB962C8B-B14F-4D97-AF65-F5344CB8AC3E}">
        <p14:creationId xmlns:p14="http://schemas.microsoft.com/office/powerpoint/2010/main" val="38698304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F012C7-F13A-42E3-8E9D-A32EF4925CE6}"/>
              </a:ext>
            </a:extLst>
          </p:cNvPr>
          <p:cNvSpPr txBox="1"/>
          <p:nvPr/>
        </p:nvSpPr>
        <p:spPr>
          <a:xfrm>
            <a:off x="461781" y="212280"/>
            <a:ext cx="9175514" cy="523220"/>
          </a:xfrm>
          <a:prstGeom prst="rect">
            <a:avLst/>
          </a:prstGeom>
          <a:noFill/>
        </p:spPr>
        <p:txBody>
          <a:bodyPr wrap="square" rtlCol="0">
            <a:spAutoFit/>
          </a:bodyPr>
          <a:lstStyle/>
          <a:p>
            <a:r>
              <a:rPr lang="en-GB" sz="2800" dirty="0">
                <a:solidFill>
                  <a:schemeClr val="bg1"/>
                </a:solidFill>
                <a:effectLst/>
                <a:latin typeface="Montserrat" panose="00000500000000000000"/>
                <a:ea typeface="Calibri" panose="020F0502020204030204" pitchFamily="34" charset="0"/>
              </a:rPr>
              <a:t>Panel</a:t>
            </a:r>
            <a:endParaRPr lang="en-GB" sz="2800" dirty="0">
              <a:solidFill>
                <a:schemeClr val="bg1"/>
              </a:solidFill>
              <a:latin typeface="Montserrat" panose="00000500000000000000"/>
              <a:ea typeface="Calibri" panose="020F0502020204030204" pitchFamily="34" charset="0"/>
            </a:endParaRPr>
          </a:p>
        </p:txBody>
      </p:sp>
      <p:sp>
        <p:nvSpPr>
          <p:cNvPr id="9" name="TextBox 8">
            <a:extLst>
              <a:ext uri="{FF2B5EF4-FFF2-40B4-BE49-F238E27FC236}">
                <a16:creationId xmlns:a16="http://schemas.microsoft.com/office/drawing/2014/main" id="{E10DC71B-98C3-4FD0-AA36-CB168B941140}"/>
              </a:ext>
            </a:extLst>
          </p:cNvPr>
          <p:cNvSpPr txBox="1"/>
          <p:nvPr/>
        </p:nvSpPr>
        <p:spPr>
          <a:xfrm>
            <a:off x="8599123" y="3231109"/>
            <a:ext cx="3119542" cy="1477328"/>
          </a:xfrm>
          <a:prstGeom prst="rect">
            <a:avLst/>
          </a:prstGeom>
          <a:noFill/>
        </p:spPr>
        <p:txBody>
          <a:bodyPr wrap="square" rtlCol="0">
            <a:spAutoFit/>
          </a:bodyPr>
          <a:lstStyle/>
          <a:p>
            <a:endParaRPr lang="en-GB" dirty="0"/>
          </a:p>
          <a:p>
            <a:endParaRPr lang="en-GB" dirty="0"/>
          </a:p>
          <a:p>
            <a:endParaRPr lang="en-GB" dirty="0"/>
          </a:p>
          <a:p>
            <a:endParaRPr lang="en-GB" dirty="0"/>
          </a:p>
          <a:p>
            <a:endParaRPr lang="en-GB" dirty="0"/>
          </a:p>
        </p:txBody>
      </p:sp>
      <p:sp>
        <p:nvSpPr>
          <p:cNvPr id="13" name="TextBox 12">
            <a:extLst>
              <a:ext uri="{FF2B5EF4-FFF2-40B4-BE49-F238E27FC236}">
                <a16:creationId xmlns:a16="http://schemas.microsoft.com/office/drawing/2014/main" id="{59DC5D47-6DC9-4A78-95A7-11F2F5AD08E6}"/>
              </a:ext>
            </a:extLst>
          </p:cNvPr>
          <p:cNvSpPr txBox="1"/>
          <p:nvPr/>
        </p:nvSpPr>
        <p:spPr>
          <a:xfrm>
            <a:off x="4064688" y="6262559"/>
            <a:ext cx="6094206" cy="369332"/>
          </a:xfrm>
          <a:prstGeom prst="rect">
            <a:avLst/>
          </a:prstGeom>
          <a:noFill/>
        </p:spPr>
        <p:txBody>
          <a:bodyPr wrap="square">
            <a:spAutoFit/>
          </a:bodyPr>
          <a:lstStyle/>
          <a:p>
            <a:r>
              <a:rPr lang="en-GB" dirty="0">
                <a:solidFill>
                  <a:schemeClr val="bg1"/>
                </a:solidFill>
              </a:rPr>
              <a:t>https://thewun.co.uk/</a:t>
            </a:r>
          </a:p>
        </p:txBody>
      </p:sp>
      <p:sp>
        <p:nvSpPr>
          <p:cNvPr id="4" name="TextBox 3">
            <a:extLst>
              <a:ext uri="{FF2B5EF4-FFF2-40B4-BE49-F238E27FC236}">
                <a16:creationId xmlns:a16="http://schemas.microsoft.com/office/drawing/2014/main" id="{890EFCFF-810E-4E83-97F2-73CD66BFBCBA}"/>
              </a:ext>
            </a:extLst>
          </p:cNvPr>
          <p:cNvSpPr txBox="1"/>
          <p:nvPr/>
        </p:nvSpPr>
        <p:spPr>
          <a:xfrm>
            <a:off x="2416404" y="4044099"/>
            <a:ext cx="6182719" cy="369332"/>
          </a:xfrm>
          <a:prstGeom prst="rect">
            <a:avLst/>
          </a:prstGeom>
          <a:noFill/>
        </p:spPr>
        <p:txBody>
          <a:bodyPr wrap="square" rtlCol="0">
            <a:spAutoFit/>
          </a:bodyPr>
          <a:lstStyle/>
          <a:p>
            <a:r>
              <a:rPr lang="en-GB" b="0" i="0" dirty="0">
                <a:solidFill>
                  <a:schemeClr val="bg1"/>
                </a:solidFill>
                <a:effectLst/>
                <a:latin typeface="Montserrat "/>
              </a:rPr>
              <a:t>	.</a:t>
            </a:r>
            <a:endParaRPr lang="en-GB" dirty="0">
              <a:solidFill>
                <a:schemeClr val="bg1"/>
              </a:solidFill>
              <a:latin typeface="Montserrat "/>
            </a:endParaRPr>
          </a:p>
        </p:txBody>
      </p:sp>
      <p:pic>
        <p:nvPicPr>
          <p:cNvPr id="10" name="Picture 9" descr="A picture containing text&#10;&#10;Description automatically generated">
            <a:extLst>
              <a:ext uri="{FF2B5EF4-FFF2-40B4-BE49-F238E27FC236}">
                <a16:creationId xmlns:a16="http://schemas.microsoft.com/office/drawing/2014/main" id="{34807EB8-E9BB-8940-DC4F-66DF9449C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5408" y="10381"/>
            <a:ext cx="2956592" cy="2478505"/>
          </a:xfrm>
          <a:prstGeom prst="rect">
            <a:avLst/>
          </a:prstGeom>
        </p:spPr>
      </p:pic>
      <p:sp>
        <p:nvSpPr>
          <p:cNvPr id="3" name="TextBox 2">
            <a:extLst>
              <a:ext uri="{FF2B5EF4-FFF2-40B4-BE49-F238E27FC236}">
                <a16:creationId xmlns:a16="http://schemas.microsoft.com/office/drawing/2014/main" id="{4F702BCC-8F92-E73A-B5B4-364C1A2EEEEB}"/>
              </a:ext>
            </a:extLst>
          </p:cNvPr>
          <p:cNvSpPr txBox="1"/>
          <p:nvPr/>
        </p:nvSpPr>
        <p:spPr>
          <a:xfrm>
            <a:off x="288758" y="2594289"/>
            <a:ext cx="9870136" cy="3693319"/>
          </a:xfrm>
          <a:prstGeom prst="rect">
            <a:avLst/>
          </a:prstGeom>
          <a:noFill/>
        </p:spPr>
        <p:txBody>
          <a:bodyPr wrap="square">
            <a:spAutoFit/>
          </a:bodyPr>
          <a:lstStyle/>
          <a:p>
            <a:r>
              <a:rPr lang="en-US" b="1" dirty="0"/>
              <a:t>Tina Diamond Director of Data &amp; AI, Microsoft </a:t>
            </a:r>
            <a:r>
              <a:rPr lang="en-US" b="1" dirty="0" err="1"/>
              <a:t>Uk</a:t>
            </a:r>
            <a:r>
              <a:rPr lang="en-US" b="1" dirty="0"/>
              <a:t> Solutions</a:t>
            </a:r>
          </a:p>
          <a:p>
            <a:r>
              <a:rPr lang="en-US" dirty="0"/>
              <a:t>Azure Director - Manu, Energy &amp; Resources, Automotive, Mobility &amp; Transport, Pharma Azure</a:t>
            </a:r>
          </a:p>
          <a:p>
            <a:r>
              <a:rPr lang="en-US" dirty="0"/>
              <a:t> </a:t>
            </a:r>
          </a:p>
          <a:p>
            <a:r>
              <a:rPr lang="en-US" dirty="0"/>
              <a:t>Tina Diamond is passionate about all things data and AI, helping enterprise customers with their data strategy and cloud transformations. Focused on enabling technology for business value, she brings a pragmatic approach to thinking big, starting small, planning for </a:t>
            </a:r>
            <a:r>
              <a:rPr lang="en-US" dirty="0" err="1"/>
              <a:t>industrialisation</a:t>
            </a:r>
            <a:r>
              <a:rPr lang="en-US" dirty="0"/>
              <a:t>, to scale fast in the cloud. Her experience and expertise is grounded in 20+ years spanning from start ups to global SI / consulting, cloud and big data. Currently leading the Manufacturing, Energy, Resources, Automotive, Mobility, Transport &amp; Pharma Sector of Data/AI and Core Specialists Team for Microsoft Azure. Outside of work, she is one of the co-founders of Women in Dynamic Leadership, mentoring young ladies and men, and considers herself a life long learner, to bring her cumulative best to whatever she chooses to do.</a:t>
            </a:r>
          </a:p>
          <a:p>
            <a:endParaRPr lang="en-US" dirty="0"/>
          </a:p>
        </p:txBody>
      </p:sp>
      <p:pic>
        <p:nvPicPr>
          <p:cNvPr id="7" name="Picture 6" descr="A person smiling at the camera&#10;&#10;Description automatically generated with medium confidence">
            <a:extLst>
              <a:ext uri="{FF2B5EF4-FFF2-40B4-BE49-F238E27FC236}">
                <a16:creationId xmlns:a16="http://schemas.microsoft.com/office/drawing/2014/main" id="{3282E5D1-E7EC-8500-AB05-781B0477E0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8922" y="336208"/>
            <a:ext cx="1614250" cy="1953414"/>
          </a:xfrm>
          <a:prstGeom prst="rect">
            <a:avLst/>
          </a:prstGeom>
        </p:spPr>
      </p:pic>
    </p:spTree>
    <p:extLst>
      <p:ext uri="{BB962C8B-B14F-4D97-AF65-F5344CB8AC3E}">
        <p14:creationId xmlns:p14="http://schemas.microsoft.com/office/powerpoint/2010/main" val="11094845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F012C7-F13A-42E3-8E9D-A32EF4925CE6}"/>
              </a:ext>
            </a:extLst>
          </p:cNvPr>
          <p:cNvSpPr txBox="1"/>
          <p:nvPr/>
        </p:nvSpPr>
        <p:spPr>
          <a:xfrm>
            <a:off x="461781" y="212280"/>
            <a:ext cx="9175514" cy="523220"/>
          </a:xfrm>
          <a:prstGeom prst="rect">
            <a:avLst/>
          </a:prstGeom>
          <a:noFill/>
        </p:spPr>
        <p:txBody>
          <a:bodyPr wrap="square" rtlCol="0">
            <a:spAutoFit/>
          </a:bodyPr>
          <a:lstStyle/>
          <a:p>
            <a:r>
              <a:rPr lang="en-GB" sz="2800" dirty="0">
                <a:solidFill>
                  <a:schemeClr val="bg1"/>
                </a:solidFill>
                <a:effectLst/>
                <a:latin typeface="Montserrat" panose="00000500000000000000"/>
                <a:ea typeface="Calibri" panose="020F0502020204030204" pitchFamily="34" charset="0"/>
              </a:rPr>
              <a:t>Panel</a:t>
            </a:r>
            <a:endParaRPr lang="en-GB" sz="2800" dirty="0">
              <a:solidFill>
                <a:schemeClr val="bg1"/>
              </a:solidFill>
              <a:latin typeface="Montserrat" panose="00000500000000000000"/>
              <a:ea typeface="Calibri" panose="020F0502020204030204" pitchFamily="34" charset="0"/>
            </a:endParaRPr>
          </a:p>
        </p:txBody>
      </p:sp>
      <p:sp>
        <p:nvSpPr>
          <p:cNvPr id="9" name="TextBox 8">
            <a:extLst>
              <a:ext uri="{FF2B5EF4-FFF2-40B4-BE49-F238E27FC236}">
                <a16:creationId xmlns:a16="http://schemas.microsoft.com/office/drawing/2014/main" id="{E10DC71B-98C3-4FD0-AA36-CB168B941140}"/>
              </a:ext>
            </a:extLst>
          </p:cNvPr>
          <p:cNvSpPr txBox="1"/>
          <p:nvPr/>
        </p:nvSpPr>
        <p:spPr>
          <a:xfrm>
            <a:off x="8599123" y="3231109"/>
            <a:ext cx="3119542" cy="1477328"/>
          </a:xfrm>
          <a:prstGeom prst="rect">
            <a:avLst/>
          </a:prstGeom>
          <a:noFill/>
        </p:spPr>
        <p:txBody>
          <a:bodyPr wrap="square" rtlCol="0">
            <a:spAutoFit/>
          </a:bodyPr>
          <a:lstStyle/>
          <a:p>
            <a:endParaRPr lang="en-GB" dirty="0"/>
          </a:p>
          <a:p>
            <a:endParaRPr lang="en-GB" dirty="0"/>
          </a:p>
          <a:p>
            <a:endParaRPr lang="en-GB" dirty="0"/>
          </a:p>
          <a:p>
            <a:endParaRPr lang="en-GB" dirty="0"/>
          </a:p>
          <a:p>
            <a:endParaRPr lang="en-GB" dirty="0"/>
          </a:p>
        </p:txBody>
      </p:sp>
      <p:sp>
        <p:nvSpPr>
          <p:cNvPr id="13" name="TextBox 12">
            <a:extLst>
              <a:ext uri="{FF2B5EF4-FFF2-40B4-BE49-F238E27FC236}">
                <a16:creationId xmlns:a16="http://schemas.microsoft.com/office/drawing/2014/main" id="{59DC5D47-6DC9-4A78-95A7-11F2F5AD08E6}"/>
              </a:ext>
            </a:extLst>
          </p:cNvPr>
          <p:cNvSpPr txBox="1"/>
          <p:nvPr/>
        </p:nvSpPr>
        <p:spPr>
          <a:xfrm>
            <a:off x="4064688" y="6262559"/>
            <a:ext cx="6094206" cy="369332"/>
          </a:xfrm>
          <a:prstGeom prst="rect">
            <a:avLst/>
          </a:prstGeom>
          <a:noFill/>
        </p:spPr>
        <p:txBody>
          <a:bodyPr wrap="square">
            <a:spAutoFit/>
          </a:bodyPr>
          <a:lstStyle/>
          <a:p>
            <a:r>
              <a:rPr lang="en-GB" dirty="0">
                <a:solidFill>
                  <a:schemeClr val="bg1"/>
                </a:solidFill>
              </a:rPr>
              <a:t>https://thewun.co.uk/</a:t>
            </a:r>
          </a:p>
        </p:txBody>
      </p:sp>
      <p:sp>
        <p:nvSpPr>
          <p:cNvPr id="4" name="TextBox 3">
            <a:extLst>
              <a:ext uri="{FF2B5EF4-FFF2-40B4-BE49-F238E27FC236}">
                <a16:creationId xmlns:a16="http://schemas.microsoft.com/office/drawing/2014/main" id="{890EFCFF-810E-4E83-97F2-73CD66BFBCBA}"/>
              </a:ext>
            </a:extLst>
          </p:cNvPr>
          <p:cNvSpPr txBox="1"/>
          <p:nvPr/>
        </p:nvSpPr>
        <p:spPr>
          <a:xfrm>
            <a:off x="2416404" y="4044099"/>
            <a:ext cx="6182719" cy="369332"/>
          </a:xfrm>
          <a:prstGeom prst="rect">
            <a:avLst/>
          </a:prstGeom>
          <a:noFill/>
        </p:spPr>
        <p:txBody>
          <a:bodyPr wrap="square" rtlCol="0">
            <a:spAutoFit/>
          </a:bodyPr>
          <a:lstStyle/>
          <a:p>
            <a:r>
              <a:rPr lang="en-GB" b="0" i="0" dirty="0">
                <a:solidFill>
                  <a:schemeClr val="bg1"/>
                </a:solidFill>
                <a:effectLst/>
                <a:latin typeface="Montserrat "/>
              </a:rPr>
              <a:t>	.</a:t>
            </a:r>
            <a:endParaRPr lang="en-GB" dirty="0">
              <a:solidFill>
                <a:schemeClr val="bg1"/>
              </a:solidFill>
              <a:latin typeface="Montserrat "/>
            </a:endParaRPr>
          </a:p>
        </p:txBody>
      </p:sp>
      <p:pic>
        <p:nvPicPr>
          <p:cNvPr id="10" name="Picture 9" descr="A picture containing text&#10;&#10;Description automatically generated">
            <a:extLst>
              <a:ext uri="{FF2B5EF4-FFF2-40B4-BE49-F238E27FC236}">
                <a16:creationId xmlns:a16="http://schemas.microsoft.com/office/drawing/2014/main" id="{34807EB8-E9BB-8940-DC4F-66DF9449C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5408" y="10381"/>
            <a:ext cx="2956592" cy="2478505"/>
          </a:xfrm>
          <a:prstGeom prst="rect">
            <a:avLst/>
          </a:prstGeom>
        </p:spPr>
      </p:pic>
      <p:sp>
        <p:nvSpPr>
          <p:cNvPr id="3" name="TextBox 2">
            <a:extLst>
              <a:ext uri="{FF2B5EF4-FFF2-40B4-BE49-F238E27FC236}">
                <a16:creationId xmlns:a16="http://schemas.microsoft.com/office/drawing/2014/main" id="{587DF6D1-63CA-9C14-ECA7-D6DD2A3B0E94}"/>
              </a:ext>
            </a:extLst>
          </p:cNvPr>
          <p:cNvSpPr txBox="1"/>
          <p:nvPr/>
        </p:nvSpPr>
        <p:spPr>
          <a:xfrm>
            <a:off x="676637" y="1844406"/>
            <a:ext cx="9891793" cy="4801314"/>
          </a:xfrm>
          <a:prstGeom prst="rect">
            <a:avLst/>
          </a:prstGeom>
          <a:noFill/>
        </p:spPr>
        <p:txBody>
          <a:bodyPr wrap="square">
            <a:spAutoFit/>
          </a:bodyPr>
          <a:lstStyle/>
          <a:p>
            <a:r>
              <a:rPr lang="en-US" b="1" dirty="0"/>
              <a:t>Yulia </a:t>
            </a:r>
            <a:r>
              <a:rPr lang="en-US" b="1" dirty="0" err="1"/>
              <a:t>Lamonov</a:t>
            </a:r>
            <a:r>
              <a:rPr lang="en-US" b="1" dirty="0"/>
              <a:t>, Product Lead at FYLD AI</a:t>
            </a:r>
          </a:p>
          <a:p>
            <a:endParaRPr lang="en-US" dirty="0"/>
          </a:p>
          <a:p>
            <a:r>
              <a:rPr lang="en-US" dirty="0"/>
              <a:t>Throughout my career, I worked in several sectors: consumer goods, social care, and now utilities. However, the common denominator across the roles was the need to understand how people make their choices and what drives their </a:t>
            </a:r>
            <a:r>
              <a:rPr lang="en-US" dirty="0" err="1"/>
              <a:t>behaviours</a:t>
            </a:r>
            <a:r>
              <a:rPr lang="en-US" dirty="0"/>
              <a:t> in certain areas. And from that understanding, I looked for solutions to help people make safer/ healthier/ more time-efficient choices while supporting our business growth.</a:t>
            </a:r>
          </a:p>
          <a:p>
            <a:endParaRPr lang="en-US" dirty="0"/>
          </a:p>
          <a:p>
            <a:r>
              <a:rPr lang="en-US" dirty="0"/>
              <a:t>I've always had that innate curiosity about what motivates human </a:t>
            </a:r>
            <a:r>
              <a:rPr lang="en-US" dirty="0" err="1"/>
              <a:t>behaviour</a:t>
            </a:r>
            <a:r>
              <a:rPr lang="en-US" dirty="0"/>
              <a:t> at scale, which led me to have many first degrees in sociology. My second degree in business administration helps me ensure that there's a viable business case behind what I build with the team.</a:t>
            </a:r>
          </a:p>
          <a:p>
            <a:endParaRPr lang="en-US" dirty="0"/>
          </a:p>
          <a:p>
            <a:r>
              <a:rPr lang="en-US" dirty="0"/>
              <a:t>At FYLD, I'm leading a cross-functional team that builds and iterates on an operational digital town for fieldworkers and managers, helping them make safer and more productive decisions on a day-to-day basis. I'm also heading a team of product analysts that supports </a:t>
            </a:r>
            <a:r>
              <a:rPr lang="en-US" dirty="0" err="1"/>
              <a:t>FYLDers</a:t>
            </a:r>
            <a:r>
              <a:rPr lang="en-US" dirty="0"/>
              <a:t> with data and insights for decision-making.</a:t>
            </a:r>
          </a:p>
          <a:p>
            <a:endParaRPr lang="en-US" dirty="0"/>
          </a:p>
        </p:txBody>
      </p:sp>
      <p:pic>
        <p:nvPicPr>
          <p:cNvPr id="7" name="Picture 6" descr="A person smiling in front of a brick wall&#10;&#10;Description automatically generated with medium confidence">
            <a:extLst>
              <a:ext uri="{FF2B5EF4-FFF2-40B4-BE49-F238E27FC236}">
                <a16:creationId xmlns:a16="http://schemas.microsoft.com/office/drawing/2014/main" id="{ECBC256B-6925-0239-A532-0EEF8851EA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4427" y="41069"/>
            <a:ext cx="1436215" cy="2153902"/>
          </a:xfrm>
          <a:prstGeom prst="rect">
            <a:avLst/>
          </a:prstGeom>
        </p:spPr>
      </p:pic>
    </p:spTree>
    <p:extLst>
      <p:ext uri="{BB962C8B-B14F-4D97-AF65-F5344CB8AC3E}">
        <p14:creationId xmlns:p14="http://schemas.microsoft.com/office/powerpoint/2010/main" val="30359907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F012C7-F13A-42E3-8E9D-A32EF4925CE6}"/>
              </a:ext>
            </a:extLst>
          </p:cNvPr>
          <p:cNvSpPr txBox="1"/>
          <p:nvPr/>
        </p:nvSpPr>
        <p:spPr>
          <a:xfrm>
            <a:off x="461781" y="212280"/>
            <a:ext cx="9175514" cy="523220"/>
          </a:xfrm>
          <a:prstGeom prst="rect">
            <a:avLst/>
          </a:prstGeom>
          <a:noFill/>
        </p:spPr>
        <p:txBody>
          <a:bodyPr wrap="square" rtlCol="0">
            <a:spAutoFit/>
          </a:bodyPr>
          <a:lstStyle/>
          <a:p>
            <a:r>
              <a:rPr lang="en-GB" sz="2800" dirty="0">
                <a:solidFill>
                  <a:schemeClr val="bg1"/>
                </a:solidFill>
                <a:effectLst/>
                <a:latin typeface="Montserrat" panose="00000500000000000000"/>
                <a:ea typeface="Calibri" panose="020F0502020204030204" pitchFamily="34" charset="0"/>
              </a:rPr>
              <a:t>Panel</a:t>
            </a:r>
            <a:endParaRPr lang="en-GB" sz="2800" dirty="0">
              <a:solidFill>
                <a:schemeClr val="bg1"/>
              </a:solidFill>
              <a:latin typeface="Montserrat" panose="00000500000000000000"/>
              <a:ea typeface="Calibri" panose="020F0502020204030204" pitchFamily="34" charset="0"/>
            </a:endParaRPr>
          </a:p>
        </p:txBody>
      </p:sp>
      <p:sp>
        <p:nvSpPr>
          <p:cNvPr id="9" name="TextBox 8">
            <a:extLst>
              <a:ext uri="{FF2B5EF4-FFF2-40B4-BE49-F238E27FC236}">
                <a16:creationId xmlns:a16="http://schemas.microsoft.com/office/drawing/2014/main" id="{E10DC71B-98C3-4FD0-AA36-CB168B941140}"/>
              </a:ext>
            </a:extLst>
          </p:cNvPr>
          <p:cNvSpPr txBox="1"/>
          <p:nvPr/>
        </p:nvSpPr>
        <p:spPr>
          <a:xfrm>
            <a:off x="8599123" y="3231109"/>
            <a:ext cx="3119542" cy="1477328"/>
          </a:xfrm>
          <a:prstGeom prst="rect">
            <a:avLst/>
          </a:prstGeom>
          <a:noFill/>
        </p:spPr>
        <p:txBody>
          <a:bodyPr wrap="square" rtlCol="0">
            <a:spAutoFit/>
          </a:bodyPr>
          <a:lstStyle/>
          <a:p>
            <a:endParaRPr lang="en-GB" dirty="0"/>
          </a:p>
          <a:p>
            <a:endParaRPr lang="en-GB" dirty="0"/>
          </a:p>
          <a:p>
            <a:endParaRPr lang="en-GB" dirty="0"/>
          </a:p>
          <a:p>
            <a:endParaRPr lang="en-GB" dirty="0"/>
          </a:p>
          <a:p>
            <a:endParaRPr lang="en-GB" dirty="0"/>
          </a:p>
        </p:txBody>
      </p:sp>
      <p:sp>
        <p:nvSpPr>
          <p:cNvPr id="13" name="TextBox 12">
            <a:extLst>
              <a:ext uri="{FF2B5EF4-FFF2-40B4-BE49-F238E27FC236}">
                <a16:creationId xmlns:a16="http://schemas.microsoft.com/office/drawing/2014/main" id="{59DC5D47-6DC9-4A78-95A7-11F2F5AD08E6}"/>
              </a:ext>
            </a:extLst>
          </p:cNvPr>
          <p:cNvSpPr txBox="1"/>
          <p:nvPr/>
        </p:nvSpPr>
        <p:spPr>
          <a:xfrm>
            <a:off x="4064688" y="6262559"/>
            <a:ext cx="6094206" cy="369332"/>
          </a:xfrm>
          <a:prstGeom prst="rect">
            <a:avLst/>
          </a:prstGeom>
          <a:noFill/>
        </p:spPr>
        <p:txBody>
          <a:bodyPr wrap="square">
            <a:spAutoFit/>
          </a:bodyPr>
          <a:lstStyle/>
          <a:p>
            <a:r>
              <a:rPr lang="en-GB" dirty="0">
                <a:solidFill>
                  <a:schemeClr val="bg1"/>
                </a:solidFill>
              </a:rPr>
              <a:t>https://thewun.co.uk/</a:t>
            </a:r>
          </a:p>
        </p:txBody>
      </p:sp>
      <p:sp>
        <p:nvSpPr>
          <p:cNvPr id="4" name="TextBox 3">
            <a:extLst>
              <a:ext uri="{FF2B5EF4-FFF2-40B4-BE49-F238E27FC236}">
                <a16:creationId xmlns:a16="http://schemas.microsoft.com/office/drawing/2014/main" id="{890EFCFF-810E-4E83-97F2-73CD66BFBCBA}"/>
              </a:ext>
            </a:extLst>
          </p:cNvPr>
          <p:cNvSpPr txBox="1"/>
          <p:nvPr/>
        </p:nvSpPr>
        <p:spPr>
          <a:xfrm>
            <a:off x="2416404" y="4044099"/>
            <a:ext cx="6182719" cy="369332"/>
          </a:xfrm>
          <a:prstGeom prst="rect">
            <a:avLst/>
          </a:prstGeom>
          <a:noFill/>
        </p:spPr>
        <p:txBody>
          <a:bodyPr wrap="square" rtlCol="0">
            <a:spAutoFit/>
          </a:bodyPr>
          <a:lstStyle/>
          <a:p>
            <a:r>
              <a:rPr lang="en-GB" b="0" i="0" dirty="0">
                <a:solidFill>
                  <a:schemeClr val="bg1"/>
                </a:solidFill>
                <a:effectLst/>
                <a:latin typeface="Montserrat "/>
              </a:rPr>
              <a:t>	.</a:t>
            </a:r>
            <a:endParaRPr lang="en-GB" dirty="0">
              <a:solidFill>
                <a:schemeClr val="bg1"/>
              </a:solidFill>
              <a:latin typeface="Montserrat "/>
            </a:endParaRPr>
          </a:p>
        </p:txBody>
      </p:sp>
      <p:pic>
        <p:nvPicPr>
          <p:cNvPr id="10" name="Picture 9" descr="A picture containing text&#10;&#10;Description automatically generated">
            <a:extLst>
              <a:ext uri="{FF2B5EF4-FFF2-40B4-BE49-F238E27FC236}">
                <a16:creationId xmlns:a16="http://schemas.microsoft.com/office/drawing/2014/main" id="{34807EB8-E9BB-8940-DC4F-66DF9449C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5408" y="10381"/>
            <a:ext cx="2956592" cy="2478505"/>
          </a:xfrm>
          <a:prstGeom prst="rect">
            <a:avLst/>
          </a:prstGeom>
        </p:spPr>
      </p:pic>
      <p:sp>
        <p:nvSpPr>
          <p:cNvPr id="3" name="TextBox 2">
            <a:extLst>
              <a:ext uri="{FF2B5EF4-FFF2-40B4-BE49-F238E27FC236}">
                <a16:creationId xmlns:a16="http://schemas.microsoft.com/office/drawing/2014/main" id="{31FE2817-508C-A3F7-6686-BCEAA5413AB1}"/>
              </a:ext>
            </a:extLst>
          </p:cNvPr>
          <p:cNvSpPr txBox="1"/>
          <p:nvPr/>
        </p:nvSpPr>
        <p:spPr>
          <a:xfrm>
            <a:off x="921990" y="2383956"/>
            <a:ext cx="10171126" cy="3970318"/>
          </a:xfrm>
          <a:prstGeom prst="rect">
            <a:avLst/>
          </a:prstGeom>
          <a:noFill/>
        </p:spPr>
        <p:txBody>
          <a:bodyPr wrap="square">
            <a:spAutoFit/>
          </a:bodyPr>
          <a:lstStyle/>
          <a:p>
            <a:r>
              <a:rPr lang="en-US" b="1" dirty="0"/>
              <a:t>Shaunna Berendsen - Head of Innovation Engagement at Anglian Water, </a:t>
            </a:r>
          </a:p>
          <a:p>
            <a:r>
              <a:rPr lang="en-US" b="1" dirty="0"/>
              <a:t>&amp; Client </a:t>
            </a:r>
            <a:r>
              <a:rPr lang="en-US" b="1" dirty="0" err="1"/>
              <a:t>Programme</a:t>
            </a:r>
            <a:r>
              <a:rPr lang="en-US" b="1" dirty="0"/>
              <a:t> Director at UKWIR.</a:t>
            </a:r>
          </a:p>
          <a:p>
            <a:endParaRPr lang="en-US" dirty="0"/>
          </a:p>
          <a:p>
            <a:r>
              <a:rPr lang="en-US" dirty="0"/>
              <a:t>Shauna's key areas of focus at Anglian are:</a:t>
            </a:r>
          </a:p>
          <a:p>
            <a:r>
              <a:rPr lang="en-US" dirty="0"/>
              <a:t>• Developing and delivering innovation engagement strategy</a:t>
            </a:r>
          </a:p>
          <a:p>
            <a:r>
              <a:rPr lang="en-US" dirty="0"/>
              <a:t>• Driving and influencing internal innovation culture to meet business challenges,</a:t>
            </a:r>
          </a:p>
          <a:p>
            <a:r>
              <a:rPr lang="en-US" dirty="0"/>
              <a:t>• Sustaining current and future supplier engagement including developing platforms which enable true supply chain collaboration,</a:t>
            </a:r>
          </a:p>
          <a:p>
            <a:r>
              <a:rPr lang="en-US" dirty="0"/>
              <a:t>• Continuing the development of the Anglian Water Shop Window and WIN to continue the reputation of being one of the Leading Utilities of the </a:t>
            </a:r>
            <a:r>
              <a:rPr lang="en-US" dirty="0" err="1"/>
              <a:t>Worl</a:t>
            </a:r>
            <a:endParaRPr lang="en-US" dirty="0"/>
          </a:p>
          <a:p>
            <a:endParaRPr lang="en-US" dirty="0"/>
          </a:p>
          <a:p>
            <a:r>
              <a:rPr lang="en-US" dirty="0"/>
              <a:t>Prior to working at Anglian Shaunna has also worked at UKWIR as Client </a:t>
            </a:r>
            <a:r>
              <a:rPr lang="en-US" dirty="0" err="1"/>
              <a:t>Programme</a:t>
            </a:r>
            <a:r>
              <a:rPr lang="en-US" dirty="0"/>
              <a:t> Director and Isle Utilities as Business &amp; Innovation Marketing Manager.</a:t>
            </a:r>
          </a:p>
          <a:p>
            <a:endParaRPr lang="en-US" dirty="0"/>
          </a:p>
        </p:txBody>
      </p:sp>
      <p:pic>
        <p:nvPicPr>
          <p:cNvPr id="7" name="Picture 6" descr="A person smiling in front of a brick wall&#10;&#10;Description automatically generated">
            <a:extLst>
              <a:ext uri="{FF2B5EF4-FFF2-40B4-BE49-F238E27FC236}">
                <a16:creationId xmlns:a16="http://schemas.microsoft.com/office/drawing/2014/main" id="{49DC4E2B-B364-6338-EEC8-D10165D06F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0258" y="226109"/>
            <a:ext cx="1862889" cy="1862889"/>
          </a:xfrm>
          <a:prstGeom prst="rect">
            <a:avLst/>
          </a:prstGeom>
        </p:spPr>
      </p:pic>
    </p:spTree>
    <p:extLst>
      <p:ext uri="{BB962C8B-B14F-4D97-AF65-F5344CB8AC3E}">
        <p14:creationId xmlns:p14="http://schemas.microsoft.com/office/powerpoint/2010/main" val="10034656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F012C7-F13A-42E3-8E9D-A32EF4925CE6}"/>
              </a:ext>
            </a:extLst>
          </p:cNvPr>
          <p:cNvSpPr txBox="1"/>
          <p:nvPr/>
        </p:nvSpPr>
        <p:spPr>
          <a:xfrm>
            <a:off x="461781" y="212280"/>
            <a:ext cx="9175514" cy="523220"/>
          </a:xfrm>
          <a:prstGeom prst="rect">
            <a:avLst/>
          </a:prstGeom>
          <a:noFill/>
        </p:spPr>
        <p:txBody>
          <a:bodyPr wrap="square" rtlCol="0">
            <a:spAutoFit/>
          </a:bodyPr>
          <a:lstStyle/>
          <a:p>
            <a:r>
              <a:rPr lang="en-GB" sz="2800" dirty="0">
                <a:solidFill>
                  <a:schemeClr val="bg1"/>
                </a:solidFill>
                <a:effectLst/>
                <a:latin typeface="Montserrat" panose="00000500000000000000"/>
                <a:ea typeface="Calibri" panose="020F0502020204030204" pitchFamily="34" charset="0"/>
              </a:rPr>
              <a:t>Panel</a:t>
            </a:r>
            <a:endParaRPr lang="en-GB" sz="2800" dirty="0">
              <a:solidFill>
                <a:schemeClr val="bg1"/>
              </a:solidFill>
              <a:latin typeface="Montserrat" panose="00000500000000000000"/>
              <a:ea typeface="Calibri" panose="020F0502020204030204" pitchFamily="34" charset="0"/>
            </a:endParaRPr>
          </a:p>
        </p:txBody>
      </p:sp>
      <p:sp>
        <p:nvSpPr>
          <p:cNvPr id="9" name="TextBox 8">
            <a:extLst>
              <a:ext uri="{FF2B5EF4-FFF2-40B4-BE49-F238E27FC236}">
                <a16:creationId xmlns:a16="http://schemas.microsoft.com/office/drawing/2014/main" id="{E10DC71B-98C3-4FD0-AA36-CB168B941140}"/>
              </a:ext>
            </a:extLst>
          </p:cNvPr>
          <p:cNvSpPr txBox="1"/>
          <p:nvPr/>
        </p:nvSpPr>
        <p:spPr>
          <a:xfrm>
            <a:off x="8599123" y="3231109"/>
            <a:ext cx="3119542" cy="1477328"/>
          </a:xfrm>
          <a:prstGeom prst="rect">
            <a:avLst/>
          </a:prstGeom>
          <a:noFill/>
        </p:spPr>
        <p:txBody>
          <a:bodyPr wrap="square" rtlCol="0">
            <a:spAutoFit/>
          </a:bodyPr>
          <a:lstStyle/>
          <a:p>
            <a:endParaRPr lang="en-GB" dirty="0"/>
          </a:p>
          <a:p>
            <a:endParaRPr lang="en-GB" dirty="0"/>
          </a:p>
          <a:p>
            <a:endParaRPr lang="en-GB" dirty="0"/>
          </a:p>
          <a:p>
            <a:endParaRPr lang="en-GB" dirty="0"/>
          </a:p>
          <a:p>
            <a:endParaRPr lang="en-GB" dirty="0"/>
          </a:p>
        </p:txBody>
      </p:sp>
      <p:sp>
        <p:nvSpPr>
          <p:cNvPr id="13" name="TextBox 12">
            <a:extLst>
              <a:ext uri="{FF2B5EF4-FFF2-40B4-BE49-F238E27FC236}">
                <a16:creationId xmlns:a16="http://schemas.microsoft.com/office/drawing/2014/main" id="{59DC5D47-6DC9-4A78-95A7-11F2F5AD08E6}"/>
              </a:ext>
            </a:extLst>
          </p:cNvPr>
          <p:cNvSpPr txBox="1"/>
          <p:nvPr/>
        </p:nvSpPr>
        <p:spPr>
          <a:xfrm>
            <a:off x="4064688" y="6262559"/>
            <a:ext cx="6094206" cy="369332"/>
          </a:xfrm>
          <a:prstGeom prst="rect">
            <a:avLst/>
          </a:prstGeom>
          <a:noFill/>
        </p:spPr>
        <p:txBody>
          <a:bodyPr wrap="square">
            <a:spAutoFit/>
          </a:bodyPr>
          <a:lstStyle/>
          <a:p>
            <a:r>
              <a:rPr lang="en-GB" dirty="0">
                <a:solidFill>
                  <a:schemeClr val="bg1"/>
                </a:solidFill>
              </a:rPr>
              <a:t>https://thewun.co.uk/</a:t>
            </a:r>
          </a:p>
        </p:txBody>
      </p:sp>
      <p:sp>
        <p:nvSpPr>
          <p:cNvPr id="4" name="TextBox 3">
            <a:extLst>
              <a:ext uri="{FF2B5EF4-FFF2-40B4-BE49-F238E27FC236}">
                <a16:creationId xmlns:a16="http://schemas.microsoft.com/office/drawing/2014/main" id="{890EFCFF-810E-4E83-97F2-73CD66BFBCBA}"/>
              </a:ext>
            </a:extLst>
          </p:cNvPr>
          <p:cNvSpPr txBox="1"/>
          <p:nvPr/>
        </p:nvSpPr>
        <p:spPr>
          <a:xfrm>
            <a:off x="2416404" y="4044099"/>
            <a:ext cx="6182719" cy="369332"/>
          </a:xfrm>
          <a:prstGeom prst="rect">
            <a:avLst/>
          </a:prstGeom>
          <a:noFill/>
        </p:spPr>
        <p:txBody>
          <a:bodyPr wrap="square" rtlCol="0">
            <a:spAutoFit/>
          </a:bodyPr>
          <a:lstStyle/>
          <a:p>
            <a:r>
              <a:rPr lang="en-GB" b="0" i="0" dirty="0">
                <a:solidFill>
                  <a:schemeClr val="bg1"/>
                </a:solidFill>
                <a:effectLst/>
                <a:latin typeface="Montserrat "/>
              </a:rPr>
              <a:t>	.</a:t>
            </a:r>
            <a:endParaRPr lang="en-GB" dirty="0">
              <a:solidFill>
                <a:schemeClr val="bg1"/>
              </a:solidFill>
              <a:latin typeface="Montserrat "/>
            </a:endParaRPr>
          </a:p>
        </p:txBody>
      </p:sp>
      <p:pic>
        <p:nvPicPr>
          <p:cNvPr id="10" name="Picture 9" descr="A picture containing text&#10;&#10;Description automatically generated">
            <a:extLst>
              <a:ext uri="{FF2B5EF4-FFF2-40B4-BE49-F238E27FC236}">
                <a16:creationId xmlns:a16="http://schemas.microsoft.com/office/drawing/2014/main" id="{34807EB8-E9BB-8940-DC4F-66DF9449C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5408" y="10381"/>
            <a:ext cx="2956592" cy="2478505"/>
          </a:xfrm>
          <a:prstGeom prst="rect">
            <a:avLst/>
          </a:prstGeom>
        </p:spPr>
      </p:pic>
      <p:sp>
        <p:nvSpPr>
          <p:cNvPr id="3" name="TextBox 2">
            <a:extLst>
              <a:ext uri="{FF2B5EF4-FFF2-40B4-BE49-F238E27FC236}">
                <a16:creationId xmlns:a16="http://schemas.microsoft.com/office/drawing/2014/main" id="{FE2E1969-E493-8C97-2F0E-88B29A0E95DE}"/>
              </a:ext>
            </a:extLst>
          </p:cNvPr>
          <p:cNvSpPr txBox="1"/>
          <p:nvPr/>
        </p:nvSpPr>
        <p:spPr>
          <a:xfrm>
            <a:off x="709933" y="2057849"/>
            <a:ext cx="8679210" cy="3970318"/>
          </a:xfrm>
          <a:prstGeom prst="rect">
            <a:avLst/>
          </a:prstGeom>
          <a:noFill/>
        </p:spPr>
        <p:txBody>
          <a:bodyPr wrap="square">
            <a:spAutoFit/>
          </a:bodyPr>
          <a:lstStyle/>
          <a:p>
            <a:r>
              <a:rPr lang="en-US" b="1" dirty="0"/>
              <a:t>Andrea Gysin, Director Energy &amp; Industry WSP</a:t>
            </a:r>
          </a:p>
          <a:p>
            <a:endParaRPr lang="en-US" dirty="0"/>
          </a:p>
          <a:p>
            <a:r>
              <a:rPr lang="en-US" dirty="0"/>
              <a:t>Andrea’s career spans over 20 years in the water industry, working across consultancy, start-ups and utility companies. In 2005 she launched a ‘dragons’ den’ style innovation </a:t>
            </a:r>
            <a:r>
              <a:rPr lang="en-US" dirty="0" err="1"/>
              <a:t>programme</a:t>
            </a:r>
            <a:r>
              <a:rPr lang="en-US" dirty="0"/>
              <a:t> to accelerate technology </a:t>
            </a:r>
            <a:r>
              <a:rPr lang="en-US" dirty="0" err="1"/>
              <a:t>commercialisation</a:t>
            </a:r>
            <a:r>
              <a:rPr lang="en-US" dirty="0"/>
              <a:t> in the water sector. Her start-up experience includes companies that focused on delivering renewable and circular economy solutions, thereby contributing directly to </a:t>
            </a:r>
            <a:r>
              <a:rPr lang="en-US" dirty="0" err="1"/>
              <a:t>decarbonisation</a:t>
            </a:r>
            <a:r>
              <a:rPr lang="en-US" dirty="0"/>
              <a:t>. </a:t>
            </a:r>
          </a:p>
          <a:p>
            <a:endParaRPr lang="en-US" dirty="0"/>
          </a:p>
          <a:p>
            <a:r>
              <a:rPr lang="en-US" dirty="0"/>
              <a:t>Immediately prior to joining WSP, Andrea was Head of Innovation Partnerships for Thames Water where she was accountable for development and delivery of the innovation portfolio, aligning it to key business challenges including leakage, pollutions, asset condition and climate change. Andrea is accountable for developing and implementing WSP’s net zero strategy for water, energy and industry sectors in the UK and has recently taken responsibility for the development of the water strategic advisory tea</a:t>
            </a:r>
            <a:endParaRPr lang="en-GB" dirty="0"/>
          </a:p>
        </p:txBody>
      </p:sp>
      <p:pic>
        <p:nvPicPr>
          <p:cNvPr id="7" name="Picture 6" descr="A person with blonde hair&#10;&#10;Description automatically generated with low confidence">
            <a:extLst>
              <a:ext uri="{FF2B5EF4-FFF2-40B4-BE49-F238E27FC236}">
                <a16:creationId xmlns:a16="http://schemas.microsoft.com/office/drawing/2014/main" id="{2B5B8AC2-9802-5E56-803C-6E5363128C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3805" y="443113"/>
            <a:ext cx="2143125" cy="1438275"/>
          </a:xfrm>
          <a:prstGeom prst="rect">
            <a:avLst/>
          </a:prstGeom>
        </p:spPr>
      </p:pic>
    </p:spTree>
    <p:extLst>
      <p:ext uri="{BB962C8B-B14F-4D97-AF65-F5344CB8AC3E}">
        <p14:creationId xmlns:p14="http://schemas.microsoft.com/office/powerpoint/2010/main" val="23062076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F012C7-F13A-42E3-8E9D-A32EF4925CE6}"/>
              </a:ext>
            </a:extLst>
          </p:cNvPr>
          <p:cNvSpPr txBox="1"/>
          <p:nvPr/>
        </p:nvSpPr>
        <p:spPr>
          <a:xfrm>
            <a:off x="461781" y="212280"/>
            <a:ext cx="9175514" cy="523220"/>
          </a:xfrm>
          <a:prstGeom prst="rect">
            <a:avLst/>
          </a:prstGeom>
          <a:noFill/>
        </p:spPr>
        <p:txBody>
          <a:bodyPr wrap="square" rtlCol="0">
            <a:spAutoFit/>
          </a:bodyPr>
          <a:lstStyle/>
          <a:p>
            <a:r>
              <a:rPr lang="en-GB" sz="2800" dirty="0">
                <a:solidFill>
                  <a:schemeClr val="bg1"/>
                </a:solidFill>
                <a:effectLst/>
                <a:latin typeface="Montserrat" panose="00000500000000000000"/>
                <a:ea typeface="Calibri" panose="020F0502020204030204" pitchFamily="34" charset="0"/>
              </a:rPr>
              <a:t>Panel</a:t>
            </a:r>
            <a:endParaRPr lang="en-GB" sz="2800" dirty="0">
              <a:solidFill>
                <a:schemeClr val="bg1"/>
              </a:solidFill>
              <a:latin typeface="Montserrat" panose="00000500000000000000"/>
              <a:ea typeface="Calibri" panose="020F0502020204030204" pitchFamily="34" charset="0"/>
            </a:endParaRPr>
          </a:p>
        </p:txBody>
      </p:sp>
      <p:sp>
        <p:nvSpPr>
          <p:cNvPr id="9" name="TextBox 8">
            <a:extLst>
              <a:ext uri="{FF2B5EF4-FFF2-40B4-BE49-F238E27FC236}">
                <a16:creationId xmlns:a16="http://schemas.microsoft.com/office/drawing/2014/main" id="{E10DC71B-98C3-4FD0-AA36-CB168B941140}"/>
              </a:ext>
            </a:extLst>
          </p:cNvPr>
          <p:cNvSpPr txBox="1"/>
          <p:nvPr/>
        </p:nvSpPr>
        <p:spPr>
          <a:xfrm>
            <a:off x="8599123" y="3231109"/>
            <a:ext cx="3119542" cy="1477328"/>
          </a:xfrm>
          <a:prstGeom prst="rect">
            <a:avLst/>
          </a:prstGeom>
          <a:noFill/>
        </p:spPr>
        <p:txBody>
          <a:bodyPr wrap="square" rtlCol="0">
            <a:spAutoFit/>
          </a:bodyPr>
          <a:lstStyle/>
          <a:p>
            <a:endParaRPr lang="en-GB" dirty="0"/>
          </a:p>
          <a:p>
            <a:endParaRPr lang="en-GB" dirty="0"/>
          </a:p>
          <a:p>
            <a:endParaRPr lang="en-GB" dirty="0"/>
          </a:p>
          <a:p>
            <a:endParaRPr lang="en-GB" dirty="0"/>
          </a:p>
          <a:p>
            <a:endParaRPr lang="en-GB" dirty="0"/>
          </a:p>
        </p:txBody>
      </p:sp>
      <p:sp>
        <p:nvSpPr>
          <p:cNvPr id="13" name="TextBox 12">
            <a:extLst>
              <a:ext uri="{FF2B5EF4-FFF2-40B4-BE49-F238E27FC236}">
                <a16:creationId xmlns:a16="http://schemas.microsoft.com/office/drawing/2014/main" id="{59DC5D47-6DC9-4A78-95A7-11F2F5AD08E6}"/>
              </a:ext>
            </a:extLst>
          </p:cNvPr>
          <p:cNvSpPr txBox="1"/>
          <p:nvPr/>
        </p:nvSpPr>
        <p:spPr>
          <a:xfrm>
            <a:off x="4064688" y="6262559"/>
            <a:ext cx="6094206" cy="369332"/>
          </a:xfrm>
          <a:prstGeom prst="rect">
            <a:avLst/>
          </a:prstGeom>
          <a:noFill/>
        </p:spPr>
        <p:txBody>
          <a:bodyPr wrap="square">
            <a:spAutoFit/>
          </a:bodyPr>
          <a:lstStyle/>
          <a:p>
            <a:r>
              <a:rPr lang="en-GB" dirty="0">
                <a:solidFill>
                  <a:schemeClr val="bg1"/>
                </a:solidFill>
              </a:rPr>
              <a:t>https://thewun.co.uk/</a:t>
            </a:r>
          </a:p>
        </p:txBody>
      </p:sp>
      <p:sp>
        <p:nvSpPr>
          <p:cNvPr id="4" name="TextBox 3">
            <a:extLst>
              <a:ext uri="{FF2B5EF4-FFF2-40B4-BE49-F238E27FC236}">
                <a16:creationId xmlns:a16="http://schemas.microsoft.com/office/drawing/2014/main" id="{890EFCFF-810E-4E83-97F2-73CD66BFBCBA}"/>
              </a:ext>
            </a:extLst>
          </p:cNvPr>
          <p:cNvSpPr txBox="1"/>
          <p:nvPr/>
        </p:nvSpPr>
        <p:spPr>
          <a:xfrm>
            <a:off x="2416404" y="4044099"/>
            <a:ext cx="6182719" cy="369332"/>
          </a:xfrm>
          <a:prstGeom prst="rect">
            <a:avLst/>
          </a:prstGeom>
          <a:noFill/>
        </p:spPr>
        <p:txBody>
          <a:bodyPr wrap="square" rtlCol="0">
            <a:spAutoFit/>
          </a:bodyPr>
          <a:lstStyle/>
          <a:p>
            <a:r>
              <a:rPr lang="en-GB" b="0" i="0" dirty="0">
                <a:solidFill>
                  <a:schemeClr val="bg1"/>
                </a:solidFill>
                <a:effectLst/>
                <a:latin typeface="Montserrat "/>
              </a:rPr>
              <a:t>	.</a:t>
            </a:r>
            <a:endParaRPr lang="en-GB" dirty="0">
              <a:solidFill>
                <a:schemeClr val="bg1"/>
              </a:solidFill>
              <a:latin typeface="Montserrat "/>
            </a:endParaRPr>
          </a:p>
        </p:txBody>
      </p:sp>
      <p:pic>
        <p:nvPicPr>
          <p:cNvPr id="10" name="Picture 9" descr="A picture containing text&#10;&#10;Description automatically generated">
            <a:extLst>
              <a:ext uri="{FF2B5EF4-FFF2-40B4-BE49-F238E27FC236}">
                <a16:creationId xmlns:a16="http://schemas.microsoft.com/office/drawing/2014/main" id="{34807EB8-E9BB-8940-DC4F-66DF9449C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5408" y="10381"/>
            <a:ext cx="2956592" cy="2478505"/>
          </a:xfrm>
          <a:prstGeom prst="rect">
            <a:avLst/>
          </a:prstGeom>
        </p:spPr>
      </p:pic>
      <p:sp>
        <p:nvSpPr>
          <p:cNvPr id="3" name="TextBox 2">
            <a:extLst>
              <a:ext uri="{FF2B5EF4-FFF2-40B4-BE49-F238E27FC236}">
                <a16:creationId xmlns:a16="http://schemas.microsoft.com/office/drawing/2014/main" id="{D96AD5AE-F3C8-6BE9-6E31-99499885E64E}"/>
              </a:ext>
            </a:extLst>
          </p:cNvPr>
          <p:cNvSpPr txBox="1"/>
          <p:nvPr/>
        </p:nvSpPr>
        <p:spPr>
          <a:xfrm>
            <a:off x="715710" y="1780850"/>
            <a:ext cx="8667656" cy="4524315"/>
          </a:xfrm>
          <a:prstGeom prst="rect">
            <a:avLst/>
          </a:prstGeom>
          <a:noFill/>
        </p:spPr>
        <p:txBody>
          <a:bodyPr wrap="square">
            <a:spAutoFit/>
          </a:bodyPr>
          <a:lstStyle/>
          <a:p>
            <a:r>
              <a:rPr lang="en-US" b="1" dirty="0"/>
              <a:t>Carly Perry, Managing Director, Spring</a:t>
            </a:r>
          </a:p>
          <a:p>
            <a:endParaRPr lang="en-US" dirty="0"/>
          </a:p>
          <a:p>
            <a:r>
              <a:rPr lang="en-US" dirty="0"/>
              <a:t>In May 2022, Carly commenced her role as the first Managing Director of the UK water innovation </a:t>
            </a:r>
            <a:r>
              <a:rPr lang="en-US" dirty="0" err="1"/>
              <a:t>centre</a:t>
            </a:r>
            <a:r>
              <a:rPr lang="en-US" dirty="0"/>
              <a:t> of excellence, Spring. She brings 15 years of experience into her role having led water teams as a management consultant in Sia Partners and PA Consulting. Her experience spans across regulation, strategy and innovation with an extensive and broad background, working with water companies to deliver Price Review </a:t>
            </a:r>
            <a:r>
              <a:rPr lang="en-US" dirty="0" err="1"/>
              <a:t>programmes</a:t>
            </a:r>
            <a:r>
              <a:rPr lang="en-US" dirty="0"/>
              <a:t>, transform performance and work through the barriers of technology and innovation adoption. She has worked with Spring, in her consulting role, since July 2021 and has been the driving force behind the minimum viable product launched in December 2021.</a:t>
            </a:r>
          </a:p>
          <a:p>
            <a:endParaRPr lang="en-US" dirty="0"/>
          </a:p>
          <a:p>
            <a:r>
              <a:rPr lang="en-US" dirty="0"/>
              <a:t>Carly is highly experienced in cross sector collaborations, working with supply chain and academia to explore future business models for UKWIR and she has also led the UK water sector to design an Open Data Strategy. She brings a huge amount of passion for collaborative working and solving the sectors big challenges.</a:t>
            </a:r>
          </a:p>
          <a:p>
            <a:endParaRPr lang="en-US" dirty="0"/>
          </a:p>
        </p:txBody>
      </p:sp>
      <p:pic>
        <p:nvPicPr>
          <p:cNvPr id="7" name="Picture 6" descr="A person smiling for the camera&#10;&#10;Description automatically generated with medium confidence">
            <a:extLst>
              <a:ext uri="{FF2B5EF4-FFF2-40B4-BE49-F238E27FC236}">
                <a16:creationId xmlns:a16="http://schemas.microsoft.com/office/drawing/2014/main" id="{70D98FAB-5E9D-8FBE-16A9-4A02BDEDA0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5579" y="226109"/>
            <a:ext cx="1664368" cy="1664368"/>
          </a:xfrm>
          <a:prstGeom prst="rect">
            <a:avLst/>
          </a:prstGeom>
        </p:spPr>
      </p:pic>
    </p:spTree>
    <p:extLst>
      <p:ext uri="{BB962C8B-B14F-4D97-AF65-F5344CB8AC3E}">
        <p14:creationId xmlns:p14="http://schemas.microsoft.com/office/powerpoint/2010/main" val="34126806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8A19B82E-A900-477F-AAD0-480018F61908}"/>
              </a:ext>
            </a:extLst>
          </p:cNvPr>
          <p:cNvSpPr txBox="1"/>
          <p:nvPr/>
        </p:nvSpPr>
        <p:spPr>
          <a:xfrm>
            <a:off x="450818" y="532135"/>
            <a:ext cx="4912726" cy="707886"/>
          </a:xfrm>
          <a:prstGeom prst="rect">
            <a:avLst/>
          </a:prstGeom>
          <a:noFill/>
        </p:spPr>
        <p:txBody>
          <a:bodyPr wrap="square" lIns="91440" tIns="45720" rIns="91440" bIns="45720" rtlCol="0" anchor="t">
            <a:spAutoFit/>
          </a:bodyPr>
          <a:lstStyle/>
          <a:p>
            <a:pPr algn="ctr"/>
            <a:r>
              <a:rPr lang="en-GB" sz="4000" dirty="0">
                <a:solidFill>
                  <a:schemeClr val="bg1"/>
                </a:solidFill>
                <a:latin typeface="Montserrat"/>
              </a:rPr>
              <a:t>Todays Agenda </a:t>
            </a:r>
            <a:endParaRPr lang="en-GB" sz="4000" dirty="0">
              <a:solidFill>
                <a:schemeClr val="bg1"/>
              </a:solidFill>
              <a:latin typeface="Montserrat" panose="00000500000000000000" pitchFamily="2" charset="0"/>
            </a:endParaRPr>
          </a:p>
        </p:txBody>
      </p:sp>
      <p:sp>
        <p:nvSpPr>
          <p:cNvPr id="5" name="TextBox 4">
            <a:extLst>
              <a:ext uri="{FF2B5EF4-FFF2-40B4-BE49-F238E27FC236}">
                <a16:creationId xmlns:a16="http://schemas.microsoft.com/office/drawing/2014/main" id="{2E12F0D3-BC71-48CC-95B4-2FBE7F62A245}"/>
              </a:ext>
            </a:extLst>
          </p:cNvPr>
          <p:cNvSpPr txBox="1"/>
          <p:nvPr/>
        </p:nvSpPr>
        <p:spPr>
          <a:xfrm>
            <a:off x="759826" y="2224796"/>
            <a:ext cx="11313526" cy="3416320"/>
          </a:xfrm>
          <a:prstGeom prst="rect">
            <a:avLst/>
          </a:prstGeom>
          <a:noFill/>
        </p:spPr>
        <p:txBody>
          <a:bodyPr wrap="square" lIns="91440" tIns="45720" rIns="91440" bIns="45720" rtlCol="0" anchor="t">
            <a:spAutoFit/>
          </a:bodyPr>
          <a:lstStyle/>
          <a:p>
            <a:r>
              <a:rPr lang="en-GB" b="1" dirty="0">
                <a:solidFill>
                  <a:schemeClr val="bg1"/>
                </a:solidFill>
                <a:latin typeface="Montserrat" panose="00000500000000000000"/>
                <a:ea typeface="Calibri" panose="020F0502020204030204" pitchFamily="34" charset="0"/>
              </a:rPr>
              <a:t>Welcome </a:t>
            </a:r>
            <a:r>
              <a:rPr lang="en-GB" dirty="0">
                <a:solidFill>
                  <a:schemeClr val="bg1"/>
                </a:solidFill>
                <a:latin typeface="Montserrat" panose="00000500000000000000"/>
                <a:ea typeface="Calibri" panose="020F0502020204030204" pitchFamily="34" charset="0"/>
              </a:rPr>
              <a:t>– Louise Parry , WUN Director &amp; Director of People &amp; Organisational Development Energy &amp; Utility Skills.</a:t>
            </a:r>
          </a:p>
          <a:p>
            <a:endParaRPr lang="en-GB" dirty="0">
              <a:solidFill>
                <a:schemeClr val="bg1"/>
              </a:solidFill>
              <a:latin typeface="Montserrat" panose="00000500000000000000"/>
              <a:ea typeface="Calibri" panose="020F0502020204030204" pitchFamily="34" charset="0"/>
            </a:endParaRPr>
          </a:p>
          <a:p>
            <a:endParaRPr lang="en-GB" dirty="0">
              <a:solidFill>
                <a:schemeClr val="bg1"/>
              </a:solidFill>
              <a:latin typeface="Montserrat" panose="00000500000000000000"/>
              <a:ea typeface="Calibri" panose="020F0502020204030204" pitchFamily="34" charset="0"/>
            </a:endParaRPr>
          </a:p>
          <a:p>
            <a:r>
              <a:rPr lang="en-GB" b="1" dirty="0">
                <a:solidFill>
                  <a:schemeClr val="bg1"/>
                </a:solidFill>
                <a:latin typeface="Montserrat" panose="00000500000000000000"/>
                <a:ea typeface="Calibri" panose="020F0502020204030204" pitchFamily="34" charset="0"/>
              </a:rPr>
              <a:t>Keynote speaker -</a:t>
            </a:r>
            <a:r>
              <a:rPr lang="en-GB" b="0" i="0" dirty="0">
                <a:solidFill>
                  <a:schemeClr val="bg1"/>
                </a:solidFill>
                <a:effectLst/>
                <a:latin typeface="Open Sans" panose="020B0606030504020204" pitchFamily="34" charset="0"/>
              </a:rPr>
              <a:t>Danielle Lara, Client Executive in the Utilities space, Microsoft.</a:t>
            </a:r>
          </a:p>
          <a:p>
            <a:endParaRPr lang="en-GB" dirty="0">
              <a:solidFill>
                <a:schemeClr val="bg1"/>
              </a:solidFill>
              <a:latin typeface="Montserrat" panose="00000500000000000000"/>
              <a:ea typeface="Calibri" panose="020F0502020204030204" pitchFamily="34" charset="0"/>
            </a:endParaRPr>
          </a:p>
          <a:p>
            <a:pPr marL="285750" indent="-285750">
              <a:buFont typeface="Arial" panose="020B0604020202020204" pitchFamily="34" charset="0"/>
              <a:buChar char="•"/>
            </a:pPr>
            <a:endParaRPr lang="en-GB" dirty="0">
              <a:solidFill>
                <a:schemeClr val="bg1"/>
              </a:solidFill>
              <a:latin typeface="Montserrat" panose="00000500000000000000"/>
              <a:ea typeface="Calibri" panose="020F0502020204030204" pitchFamily="34" charset="0"/>
            </a:endParaRPr>
          </a:p>
          <a:p>
            <a:r>
              <a:rPr lang="en-GB" b="1" dirty="0">
                <a:solidFill>
                  <a:schemeClr val="bg1"/>
                </a:solidFill>
                <a:latin typeface="Montserrat" panose="00000500000000000000"/>
                <a:ea typeface="Calibri" panose="020F0502020204030204" pitchFamily="34" charset="0"/>
              </a:rPr>
              <a:t>Panel Discussion &amp; Q&amp;A - </a:t>
            </a:r>
            <a:r>
              <a:rPr lang="en-GB" dirty="0">
                <a:solidFill>
                  <a:schemeClr val="bg1"/>
                </a:solidFill>
                <a:latin typeface="Montserrat" panose="00000500000000000000"/>
                <a:ea typeface="Calibri" panose="020F0502020204030204" pitchFamily="34" charset="0"/>
              </a:rPr>
              <a:t>Chaired by Hayley Monks WUN Founder &amp; </a:t>
            </a:r>
            <a:r>
              <a:rPr kumimoji="0" lang="en-GB" sz="1800" b="0" i="0" u="none" strike="noStrike" kern="1200" cap="none" spc="0" normalizeH="0" baseline="0" noProof="0" dirty="0">
                <a:ln>
                  <a:noFill/>
                </a:ln>
                <a:solidFill>
                  <a:prstClr val="white"/>
                </a:solidFill>
                <a:effectLst/>
                <a:uLnTx/>
                <a:uFillTx/>
                <a:latin typeface="Montserrat" panose="00000500000000000000"/>
                <a:ea typeface="Calibri" panose="020F0502020204030204" pitchFamily="34" charset="0"/>
                <a:cs typeface="+mn-cs"/>
              </a:rPr>
              <a:t>MD of Utilities Sector of </a:t>
            </a:r>
            <a:r>
              <a:rPr kumimoji="0" lang="en-GB" sz="1800" b="0" i="0" u="none" strike="noStrike" kern="1200" cap="none" spc="0" normalizeH="0" baseline="0" noProof="0" dirty="0" err="1">
                <a:ln>
                  <a:noFill/>
                </a:ln>
                <a:solidFill>
                  <a:prstClr val="white"/>
                </a:solidFill>
                <a:effectLst/>
                <a:uLnTx/>
                <a:uFillTx/>
                <a:latin typeface="Montserrat" panose="00000500000000000000"/>
                <a:ea typeface="Calibri" panose="020F0502020204030204" pitchFamily="34" charset="0"/>
                <a:cs typeface="+mn-cs"/>
              </a:rPr>
              <a:t>Gobeyond</a:t>
            </a:r>
            <a:r>
              <a:rPr kumimoji="0" lang="en-GB" sz="1800" b="0" i="0" u="none" strike="noStrike" kern="1200" cap="none" spc="0" normalizeH="0" baseline="0" noProof="0" dirty="0">
                <a:ln>
                  <a:noFill/>
                </a:ln>
                <a:solidFill>
                  <a:prstClr val="white"/>
                </a:solidFill>
                <a:effectLst/>
                <a:uLnTx/>
                <a:uFillTx/>
                <a:latin typeface="Montserrat" panose="00000500000000000000"/>
                <a:ea typeface="Calibri" panose="020F0502020204030204" pitchFamily="34" charset="0"/>
                <a:cs typeface="+mn-cs"/>
              </a:rPr>
              <a:t> Partners.</a:t>
            </a:r>
          </a:p>
          <a:p>
            <a:pPr marL="285750" indent="-285750">
              <a:buFont typeface="Arial" panose="020B0604020202020204" pitchFamily="34" charset="0"/>
              <a:buChar char="•"/>
            </a:pPr>
            <a:endParaRPr lang="en-GB" dirty="0">
              <a:solidFill>
                <a:schemeClr val="bg1"/>
              </a:solidFill>
              <a:latin typeface="Montserrat" panose="00000500000000000000"/>
              <a:ea typeface="Calibri" panose="020F0502020204030204" pitchFamily="34" charset="0"/>
            </a:endParaRPr>
          </a:p>
          <a:p>
            <a:pPr marL="285750" indent="-285750">
              <a:buFont typeface="Arial" panose="020B0604020202020204" pitchFamily="34" charset="0"/>
              <a:buChar char="•"/>
            </a:pPr>
            <a:endParaRPr lang="en-GB" dirty="0">
              <a:solidFill>
                <a:schemeClr val="bg1"/>
              </a:solidFill>
              <a:latin typeface="Montserrat" panose="00000500000000000000"/>
              <a:ea typeface="Calibri" panose="020F0502020204030204" pitchFamily="34" charset="0"/>
            </a:endParaRPr>
          </a:p>
          <a:p>
            <a:r>
              <a:rPr lang="en-GB" b="1" dirty="0">
                <a:solidFill>
                  <a:schemeClr val="bg1"/>
                </a:solidFill>
                <a:effectLst/>
                <a:latin typeface="Montserrat" panose="00000500000000000000"/>
                <a:ea typeface="Calibri" panose="020F0502020204030204" pitchFamily="34" charset="0"/>
              </a:rPr>
              <a:t>Wrap up and close </a:t>
            </a:r>
            <a:r>
              <a:rPr lang="en-GB" dirty="0">
                <a:solidFill>
                  <a:schemeClr val="bg1"/>
                </a:solidFill>
                <a:effectLst/>
                <a:latin typeface="Montserrat" panose="00000500000000000000"/>
                <a:ea typeface="Calibri" panose="020F0502020204030204" pitchFamily="34" charset="0"/>
              </a:rPr>
              <a:t>– </a:t>
            </a:r>
            <a:r>
              <a:rPr lang="en-GB" dirty="0">
                <a:solidFill>
                  <a:schemeClr val="bg1"/>
                </a:solidFill>
                <a:latin typeface="Montserrat" panose="00000500000000000000"/>
                <a:ea typeface="Calibri" panose="020F0502020204030204" pitchFamily="34" charset="0"/>
              </a:rPr>
              <a:t>Louise Parry.</a:t>
            </a:r>
            <a:endParaRPr lang="en-GB" dirty="0">
              <a:solidFill>
                <a:schemeClr val="bg1"/>
              </a:solidFill>
              <a:effectLst/>
              <a:latin typeface="Montserrat" panose="00000500000000000000"/>
              <a:ea typeface="Calibri" panose="020F0502020204030204" pitchFamily="34" charset="0"/>
            </a:endParaRPr>
          </a:p>
        </p:txBody>
      </p:sp>
      <p:sp>
        <p:nvSpPr>
          <p:cNvPr id="6" name="TextBox 5">
            <a:extLst>
              <a:ext uri="{FF2B5EF4-FFF2-40B4-BE49-F238E27FC236}">
                <a16:creationId xmlns:a16="http://schemas.microsoft.com/office/drawing/2014/main" id="{72955E22-A1C8-4DDB-8A11-7EEB2C52B9B9}"/>
              </a:ext>
            </a:extLst>
          </p:cNvPr>
          <p:cNvSpPr txBox="1"/>
          <p:nvPr/>
        </p:nvSpPr>
        <p:spPr>
          <a:xfrm>
            <a:off x="5898464" y="6488668"/>
            <a:ext cx="6174888" cy="369332"/>
          </a:xfrm>
          <a:prstGeom prst="rect">
            <a:avLst/>
          </a:prstGeom>
          <a:noFill/>
        </p:spPr>
        <p:txBody>
          <a:bodyPr wrap="square">
            <a:spAutoFit/>
          </a:bodyPr>
          <a:lstStyle/>
          <a:p>
            <a:r>
              <a:rPr lang="en-GB" dirty="0">
                <a:solidFill>
                  <a:schemeClr val="bg1"/>
                </a:solidFill>
              </a:rPr>
              <a:t>https://thewun.co.uk/</a:t>
            </a:r>
          </a:p>
        </p:txBody>
      </p:sp>
      <p:pic>
        <p:nvPicPr>
          <p:cNvPr id="4" name="Picture 3" descr="A picture containing text&#10;&#10;Description automatically generated">
            <a:extLst>
              <a:ext uri="{FF2B5EF4-FFF2-40B4-BE49-F238E27FC236}">
                <a16:creationId xmlns:a16="http://schemas.microsoft.com/office/drawing/2014/main" id="{42E25E02-F2A2-27D5-A6F4-C3D75270CC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5783" y="104209"/>
            <a:ext cx="2356217" cy="1975212"/>
          </a:xfrm>
          <a:prstGeom prst="rect">
            <a:avLst/>
          </a:prstGeom>
        </p:spPr>
      </p:pic>
    </p:spTree>
    <p:extLst>
      <p:ext uri="{BB962C8B-B14F-4D97-AF65-F5344CB8AC3E}">
        <p14:creationId xmlns:p14="http://schemas.microsoft.com/office/powerpoint/2010/main" val="27297926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8CFA6258-2BA7-4A8B-8EA2-4CF357CB8E0B}"/>
              </a:ext>
            </a:extLst>
          </p:cNvPr>
          <p:cNvSpPr/>
          <p:nvPr/>
        </p:nvSpPr>
        <p:spPr>
          <a:xfrm>
            <a:off x="6242427" y="2532798"/>
            <a:ext cx="5528029" cy="2821413"/>
          </a:xfrm>
          <a:prstGeom prst="roundRect">
            <a:avLst/>
          </a:prstGeom>
          <a:solidFill>
            <a:srgbClr val="54D9AA"/>
          </a:solidFill>
          <a:ln>
            <a:noFill/>
          </a:ln>
          <a:effectLst>
            <a:outerShdw blurRad="190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600" b="0" i="0" dirty="0">
              <a:solidFill>
                <a:srgbClr val="666666"/>
              </a:solidFill>
              <a:effectLst/>
              <a:latin typeface="lato" panose="020F0502020204030203" pitchFamily="34" charset="0"/>
            </a:endParaRPr>
          </a:p>
          <a:p>
            <a:pPr algn="l"/>
            <a:r>
              <a:rPr lang="en-US" sz="1600" dirty="0">
                <a:solidFill>
                  <a:schemeClr val="bg1"/>
                </a:solidFill>
                <a:latin typeface="lato" panose="020F0502020204030203" pitchFamily="34" charset="0"/>
              </a:rPr>
              <a:t> </a:t>
            </a:r>
            <a:endParaRPr lang="en-US" sz="1600" b="1" i="0" dirty="0">
              <a:solidFill>
                <a:schemeClr val="bg1"/>
              </a:solidFill>
              <a:effectLst/>
              <a:latin typeface="lato" panose="020F0502020204030203" pitchFamily="34" charset="0"/>
            </a:endParaRPr>
          </a:p>
        </p:txBody>
      </p:sp>
      <p:sp>
        <p:nvSpPr>
          <p:cNvPr id="19" name="Rectangle: Rounded Corners 18">
            <a:extLst>
              <a:ext uri="{FF2B5EF4-FFF2-40B4-BE49-F238E27FC236}">
                <a16:creationId xmlns:a16="http://schemas.microsoft.com/office/drawing/2014/main" id="{3D677ADB-23C3-4DC9-B0E8-9007C1439A8C}"/>
              </a:ext>
            </a:extLst>
          </p:cNvPr>
          <p:cNvSpPr/>
          <p:nvPr/>
        </p:nvSpPr>
        <p:spPr>
          <a:xfrm>
            <a:off x="796572" y="2466753"/>
            <a:ext cx="5299427" cy="2821413"/>
          </a:xfrm>
          <a:prstGeom prst="roundRect">
            <a:avLst/>
          </a:prstGeom>
          <a:solidFill>
            <a:srgbClr val="54D9AA"/>
          </a:solidFill>
          <a:ln>
            <a:noFill/>
          </a:ln>
          <a:effectLst>
            <a:outerShdw blurRad="190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23A0982B-D5E7-4577-8B82-39A574D653B7}"/>
              </a:ext>
            </a:extLst>
          </p:cNvPr>
          <p:cNvSpPr txBox="1"/>
          <p:nvPr/>
        </p:nvSpPr>
        <p:spPr>
          <a:xfrm>
            <a:off x="1019591" y="845338"/>
            <a:ext cx="10152811" cy="461665"/>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Montserrat "/>
                <a:ea typeface="+mn-ea"/>
                <a:cs typeface="Calibri"/>
              </a:rPr>
              <a:t>Listen to our latest podcasts </a:t>
            </a:r>
            <a:endParaRPr kumimoji="0" lang="en-GB" sz="2400" b="0" i="0" u="none" strike="noStrike" kern="1200" cap="none" spc="0" normalizeH="0" baseline="0" noProof="0" dirty="0">
              <a:ln>
                <a:noFill/>
              </a:ln>
              <a:solidFill>
                <a:prstClr val="black"/>
              </a:solidFill>
              <a:effectLst/>
              <a:uLnTx/>
              <a:uFillTx/>
              <a:latin typeface="Montserrat "/>
              <a:ea typeface="Times New Roman" panose="02020603050405020304" pitchFamily="18" charset="0"/>
              <a:cs typeface="Segoe UI Emoji" panose="020B0502040204020203" pitchFamily="34" charset="0"/>
            </a:endParaRPr>
          </a:p>
        </p:txBody>
      </p:sp>
      <p:sp>
        <p:nvSpPr>
          <p:cNvPr id="2" name="TextBox 1">
            <a:extLst>
              <a:ext uri="{FF2B5EF4-FFF2-40B4-BE49-F238E27FC236}">
                <a16:creationId xmlns:a16="http://schemas.microsoft.com/office/drawing/2014/main" id="{2377A8C3-91C3-44ED-8009-638A4B72FEBA}"/>
              </a:ext>
            </a:extLst>
          </p:cNvPr>
          <p:cNvSpPr txBox="1"/>
          <p:nvPr/>
        </p:nvSpPr>
        <p:spPr>
          <a:xfrm>
            <a:off x="961013" y="5570680"/>
            <a:ext cx="10043604"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Montserrat "/>
                <a:ea typeface="+mn-ea"/>
                <a:cs typeface="Calibri"/>
              </a:rPr>
              <a:t>You can follow our podcast on Apple Podcasts, Spotify, Amazon Music and wherever else you get your podcasts – just search “WUN4ALL”.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Montserrat "/>
                <a:ea typeface="+mn-ea"/>
                <a:cs typeface="Calibri"/>
              </a:rPr>
              <a:t>Or just click through from the website: </a:t>
            </a:r>
            <a:r>
              <a:rPr kumimoji="0" lang="en-GB" sz="1800" b="1" i="0" u="none" strike="noStrike" kern="1200" cap="none" spc="0" normalizeH="0" baseline="0" noProof="0" dirty="0">
                <a:ln>
                  <a:noFill/>
                </a:ln>
                <a:solidFill>
                  <a:prstClr val="white"/>
                </a:solidFill>
                <a:effectLst/>
                <a:uLnTx/>
                <a:uFillTx/>
                <a:latin typeface="Montserrat "/>
                <a:ea typeface="+mn-lt"/>
                <a:cs typeface="Calibri" panose="020F0502020204030204"/>
                <a:hlinkClick r:id="rId3">
                  <a:extLst>
                    <a:ext uri="{A12FA001-AC4F-418D-AE19-62706E023703}">
                      <ahyp:hlinkClr xmlns:ahyp="http://schemas.microsoft.com/office/drawing/2018/hyperlinkcolor" val="tx"/>
                    </a:ext>
                  </a:extLst>
                </a:hlinkClick>
              </a:rPr>
              <a:t>https://thewun.co.uk/news-blogs/</a:t>
            </a:r>
            <a:r>
              <a:rPr kumimoji="0" lang="en-GB" sz="1800" b="1" i="0" u="none" strike="noStrike" kern="1200" cap="none" spc="0" normalizeH="0" baseline="0" noProof="0" dirty="0">
                <a:ln>
                  <a:noFill/>
                </a:ln>
                <a:solidFill>
                  <a:prstClr val="white"/>
                </a:solidFill>
                <a:effectLst/>
                <a:uLnTx/>
                <a:uFillTx/>
                <a:latin typeface="Montserrat "/>
                <a:ea typeface="+mn-lt"/>
                <a:cs typeface="Calibri" panose="020F0502020204030204"/>
              </a:rPr>
              <a:t> </a:t>
            </a:r>
            <a:endParaRPr kumimoji="0" lang="en-GB" sz="1800" b="1" i="0" u="none" strike="noStrike" kern="1200" cap="none" spc="0" normalizeH="0" baseline="0" noProof="0" dirty="0">
              <a:ln>
                <a:noFill/>
              </a:ln>
              <a:solidFill>
                <a:prstClr val="white"/>
              </a:solidFill>
              <a:effectLst/>
              <a:uLnTx/>
              <a:uFillTx/>
              <a:latin typeface="Montserrat "/>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ontserrat "/>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E09D29B4-36D2-4587-B42C-7D35666F6EDD}"/>
              </a:ext>
            </a:extLst>
          </p:cNvPr>
          <p:cNvSpPr txBox="1"/>
          <p:nvPr/>
        </p:nvSpPr>
        <p:spPr>
          <a:xfrm>
            <a:off x="1740832" y="232300"/>
            <a:ext cx="871033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chemeClr val="bg1"/>
                </a:solidFill>
                <a:effectLst/>
                <a:uLnTx/>
                <a:uFillTx/>
                <a:latin typeface="Montserrat "/>
                <a:ea typeface="+mn-ea"/>
                <a:cs typeface="+mn-cs"/>
              </a:rPr>
              <a:t>WUN Podcasts</a:t>
            </a:r>
            <a:endParaRPr kumimoji="0" lang="en-GB" sz="4000" b="1" i="0" u="none" strike="noStrike" kern="1200" cap="none" spc="0" normalizeH="0" baseline="0" noProof="0" dirty="0">
              <a:ln>
                <a:noFill/>
              </a:ln>
              <a:solidFill>
                <a:schemeClr val="bg1"/>
              </a:solidFill>
              <a:effectLst/>
              <a:uLnTx/>
              <a:uFillTx/>
              <a:latin typeface="Montserrat" panose="00000500000000000000" pitchFamily="2" charset="0"/>
              <a:ea typeface="+mn-ea"/>
              <a:cs typeface="+mn-cs"/>
            </a:endParaRPr>
          </a:p>
        </p:txBody>
      </p:sp>
      <p:pic>
        <p:nvPicPr>
          <p:cNvPr id="21" name="Picture 20" descr="Logo&#10;&#10;Description automatically generated">
            <a:extLst>
              <a:ext uri="{FF2B5EF4-FFF2-40B4-BE49-F238E27FC236}">
                <a16:creationId xmlns:a16="http://schemas.microsoft.com/office/drawing/2014/main" id="{35B5CBE5-CC3E-4C28-BAB8-92E1836414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51" y="-235102"/>
            <a:ext cx="1790125" cy="1500658"/>
          </a:xfrm>
          <a:prstGeom prst="rect">
            <a:avLst/>
          </a:prstGeom>
        </p:spPr>
      </p:pic>
      <p:pic>
        <p:nvPicPr>
          <p:cNvPr id="5" name="Graphic 4" descr="Podcast with solid fill">
            <a:extLst>
              <a:ext uri="{FF2B5EF4-FFF2-40B4-BE49-F238E27FC236}">
                <a16:creationId xmlns:a16="http://schemas.microsoft.com/office/drawing/2014/main" id="{8F0224A8-9ADE-4086-A3AE-AA7F34C19DE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230987" y="5852144"/>
            <a:ext cx="914400" cy="914400"/>
          </a:xfrm>
          <a:prstGeom prst="rect">
            <a:avLst/>
          </a:prstGeom>
        </p:spPr>
      </p:pic>
      <p:sp>
        <p:nvSpPr>
          <p:cNvPr id="4" name="TextBox 3">
            <a:extLst>
              <a:ext uri="{FF2B5EF4-FFF2-40B4-BE49-F238E27FC236}">
                <a16:creationId xmlns:a16="http://schemas.microsoft.com/office/drawing/2014/main" id="{633C0000-1793-9F0B-751F-502F54E1DD88}"/>
              </a:ext>
            </a:extLst>
          </p:cNvPr>
          <p:cNvSpPr txBox="1"/>
          <p:nvPr/>
        </p:nvSpPr>
        <p:spPr>
          <a:xfrm>
            <a:off x="1772992" y="4728411"/>
            <a:ext cx="29915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23703C4-915C-BCFD-1F5C-DCA6AF00AB2E}"/>
              </a:ext>
            </a:extLst>
          </p:cNvPr>
          <p:cNvSpPr txBox="1"/>
          <p:nvPr/>
        </p:nvSpPr>
        <p:spPr>
          <a:xfrm>
            <a:off x="1191479" y="3973087"/>
            <a:ext cx="4396429" cy="329064"/>
          </a:xfrm>
          <a:prstGeom prst="rect">
            <a:avLst/>
          </a:prstGeom>
          <a:noFill/>
        </p:spPr>
        <p:txBody>
          <a:bodyPr wrap="square" rtlCol="0">
            <a:spAutoFit/>
          </a:bodyPr>
          <a:lstStyle/>
          <a:p>
            <a:pPr marL="0" marR="0" lvl="0" indent="0" algn="l" defTabSz="914400" rtl="0" eaLnBrk="1" fontAlgn="auto" latinLnBrk="0" hangingPunct="1">
              <a:lnSpc>
                <a:spcPts val="1950"/>
              </a:lnSpc>
              <a:spcBef>
                <a:spcPts val="0"/>
              </a:spcBef>
              <a:spcAft>
                <a:spcPts val="75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Montserrat "/>
                <a:ea typeface="Times New Roman" panose="02020603050405020304" pitchFamily="18" charset="0"/>
                <a:cs typeface="+mn-cs"/>
              </a:rPr>
              <a:t>.</a:t>
            </a:r>
          </a:p>
        </p:txBody>
      </p:sp>
      <p:sp>
        <p:nvSpPr>
          <p:cNvPr id="14" name="TextBox 13">
            <a:extLst>
              <a:ext uri="{FF2B5EF4-FFF2-40B4-BE49-F238E27FC236}">
                <a16:creationId xmlns:a16="http://schemas.microsoft.com/office/drawing/2014/main" id="{2A57672E-780C-464F-E5EC-F3B42B4138EA}"/>
              </a:ext>
            </a:extLst>
          </p:cNvPr>
          <p:cNvSpPr txBox="1"/>
          <p:nvPr/>
        </p:nvSpPr>
        <p:spPr>
          <a:xfrm>
            <a:off x="6539729" y="2214597"/>
            <a:ext cx="5121444" cy="646331"/>
          </a:xfrm>
          <a:prstGeom prst="rect">
            <a:avLst/>
          </a:prstGeom>
          <a:noFill/>
        </p:spPr>
        <p:txBody>
          <a:bodyPr wrap="square" rtlCol="0">
            <a:spAutoFit/>
          </a:bodyPr>
          <a:lstStyle/>
          <a:p>
            <a:endParaRPr lang="en-GB" dirty="0">
              <a:solidFill>
                <a:schemeClr val="bg1"/>
              </a:solidFill>
            </a:endParaRPr>
          </a:p>
          <a:p>
            <a:r>
              <a:rPr lang="en-GB" dirty="0">
                <a:solidFill>
                  <a:schemeClr val="bg1"/>
                </a:solidFill>
              </a:rPr>
              <a:t> </a:t>
            </a:r>
          </a:p>
        </p:txBody>
      </p:sp>
      <p:sp>
        <p:nvSpPr>
          <p:cNvPr id="15" name="TextBox 14">
            <a:extLst>
              <a:ext uri="{FF2B5EF4-FFF2-40B4-BE49-F238E27FC236}">
                <a16:creationId xmlns:a16="http://schemas.microsoft.com/office/drawing/2014/main" id="{5876F84C-BF6B-0681-7072-EFA2CBC5D0C3}"/>
              </a:ext>
            </a:extLst>
          </p:cNvPr>
          <p:cNvSpPr txBox="1"/>
          <p:nvPr/>
        </p:nvSpPr>
        <p:spPr>
          <a:xfrm>
            <a:off x="1175045" y="2672756"/>
            <a:ext cx="4958593" cy="2687659"/>
          </a:xfrm>
          <a:prstGeom prst="rect">
            <a:avLst/>
          </a:prstGeom>
          <a:noFill/>
        </p:spPr>
        <p:txBody>
          <a:bodyPr wrap="square" rtlCol="0">
            <a:spAutoFit/>
          </a:bodyPr>
          <a:lstStyle/>
          <a:p>
            <a:pPr>
              <a:lnSpc>
                <a:spcPct val="107000"/>
              </a:lnSpc>
              <a:spcAft>
                <a:spcPts val="800"/>
              </a:spcAft>
            </a:pPr>
            <a:r>
              <a:rPr lang="en-GB" sz="1600" b="1" spc="-10" dirty="0">
                <a:solidFill>
                  <a:schemeClr val="bg1"/>
                </a:solidFill>
                <a:effectLst/>
                <a:latin typeface="Montserrat-Medium"/>
                <a:ea typeface="Calibri" panose="020F0502020204030204" pitchFamily="34" charset="0"/>
                <a:cs typeface="Times New Roman" panose="02020603050405020304" pitchFamily="18" charset="0"/>
              </a:rPr>
              <a:t>Lily </a:t>
            </a:r>
            <a:r>
              <a:rPr lang="en-GB" sz="1600" b="1" spc="-10" dirty="0" err="1">
                <a:solidFill>
                  <a:schemeClr val="bg1"/>
                </a:solidFill>
                <a:effectLst/>
                <a:latin typeface="Montserrat-Medium"/>
                <a:ea typeface="Calibri" panose="020F0502020204030204" pitchFamily="34" charset="0"/>
                <a:cs typeface="Times New Roman" panose="02020603050405020304" pitchFamily="18" charset="0"/>
              </a:rPr>
              <a:t>Frencham</a:t>
            </a:r>
            <a:r>
              <a:rPr lang="en-GB" sz="1600" b="1" spc="-10" dirty="0">
                <a:solidFill>
                  <a:schemeClr val="bg1"/>
                </a:solidFill>
                <a:effectLst/>
                <a:latin typeface="Montserrat-Medium"/>
                <a:ea typeface="Calibri" panose="020F0502020204030204" pitchFamily="34" charset="0"/>
                <a:cs typeface="Times New Roman" panose="02020603050405020304" pitchFamily="18" charset="0"/>
              </a:rPr>
              <a:t>, CEO The Association for Decentralised Energy </a:t>
            </a:r>
          </a:p>
          <a:p>
            <a:pPr>
              <a:lnSpc>
                <a:spcPct val="107000"/>
              </a:lnSpc>
              <a:spcAft>
                <a:spcPts val="800"/>
              </a:spcAft>
            </a:pPr>
            <a:r>
              <a:rPr lang="en-GB" sz="1600" spc="-10" dirty="0">
                <a:solidFill>
                  <a:schemeClr val="bg1"/>
                </a:solidFill>
                <a:effectLst/>
                <a:latin typeface="Montserrat-Medium"/>
                <a:ea typeface="Calibri" panose="020F0502020204030204" pitchFamily="34" charset="0"/>
                <a:cs typeface="Times New Roman" panose="02020603050405020304" pitchFamily="18" charset="0"/>
              </a:rPr>
              <a:t>Lily discusses the key skills needed to ensure that you are best placed to "negotiate your worth".</a:t>
            </a:r>
            <a:endParaRPr lang="en-GB"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600" spc="-10" dirty="0">
                <a:solidFill>
                  <a:schemeClr val="bg1"/>
                </a:solidFill>
                <a:effectLst/>
                <a:latin typeface="Montserrat-Medium"/>
                <a:ea typeface="Calibri" panose="020F0502020204030204" pitchFamily="34" charset="0"/>
                <a:cs typeface="Times New Roman" panose="02020603050405020304" pitchFamily="18" charset="0"/>
              </a:rPr>
              <a:t>We discuss how you can build your confidence to navigate different scenarios at work, have quality conversations to accelerate your career and make your voice heard</a:t>
            </a:r>
            <a:r>
              <a:rPr lang="en-GB" sz="1800" spc="-10" dirty="0">
                <a:solidFill>
                  <a:schemeClr val="bg1"/>
                </a:solidFill>
                <a:effectLst/>
                <a:latin typeface="Montserrat-Medium"/>
                <a:ea typeface="Calibri" panose="020F0502020204030204" pitchFamily="34" charset="0"/>
                <a:cs typeface="Times New Roman" panose="02020603050405020304" pitchFamily="18" charset="0"/>
              </a:rPr>
              <a:t>.</a:t>
            </a:r>
            <a:endParaRPr lang="en-GB"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descr="A person with the arms crossed&#10;&#10;Description automatically generated with medium confidence">
            <a:extLst>
              <a:ext uri="{FF2B5EF4-FFF2-40B4-BE49-F238E27FC236}">
                <a16:creationId xmlns:a16="http://schemas.microsoft.com/office/drawing/2014/main" id="{97E0C31E-BF6C-A720-161D-0865C39204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7516" y="866380"/>
            <a:ext cx="2672958" cy="1785334"/>
          </a:xfrm>
          <a:prstGeom prst="rect">
            <a:avLst/>
          </a:prstGeom>
        </p:spPr>
      </p:pic>
      <p:pic>
        <p:nvPicPr>
          <p:cNvPr id="10" name="Picture 9">
            <a:extLst>
              <a:ext uri="{FF2B5EF4-FFF2-40B4-BE49-F238E27FC236}">
                <a16:creationId xmlns:a16="http://schemas.microsoft.com/office/drawing/2014/main" id="{659D66DE-3690-5808-12BE-425B73621910}"/>
              </a:ext>
            </a:extLst>
          </p:cNvPr>
          <p:cNvPicPr>
            <a:picLocks noChangeAspect="1"/>
          </p:cNvPicPr>
          <p:nvPr/>
        </p:nvPicPr>
        <p:blipFill>
          <a:blip r:embed="rId8"/>
          <a:stretch>
            <a:fillRect/>
          </a:stretch>
        </p:blipFill>
        <p:spPr>
          <a:xfrm>
            <a:off x="8235480" y="586243"/>
            <a:ext cx="3978706" cy="2238022"/>
          </a:xfrm>
          <a:prstGeom prst="rect">
            <a:avLst/>
          </a:prstGeom>
        </p:spPr>
      </p:pic>
      <p:sp>
        <p:nvSpPr>
          <p:cNvPr id="11" name="TextBox 10">
            <a:extLst>
              <a:ext uri="{FF2B5EF4-FFF2-40B4-BE49-F238E27FC236}">
                <a16:creationId xmlns:a16="http://schemas.microsoft.com/office/drawing/2014/main" id="{04BFA188-827C-B28F-B5A1-34CD94259992}"/>
              </a:ext>
            </a:extLst>
          </p:cNvPr>
          <p:cNvSpPr txBox="1"/>
          <p:nvPr/>
        </p:nvSpPr>
        <p:spPr>
          <a:xfrm>
            <a:off x="6430446" y="2746419"/>
            <a:ext cx="5222938" cy="2585323"/>
          </a:xfrm>
          <a:prstGeom prst="rect">
            <a:avLst/>
          </a:prstGeom>
          <a:noFill/>
        </p:spPr>
        <p:txBody>
          <a:bodyPr wrap="square" rtlCol="0">
            <a:spAutoFit/>
          </a:bodyPr>
          <a:lstStyle/>
          <a:p>
            <a:r>
              <a:rPr lang="en-US" b="0" i="0" dirty="0">
                <a:solidFill>
                  <a:schemeClr val="bg1"/>
                </a:solidFill>
                <a:effectLst/>
                <a:latin typeface="lato" panose="020F0502020204030203" pitchFamily="34" charset="0"/>
              </a:rPr>
              <a:t>WUN Advocate Victoria Lemmon talks to four mentees Phillipa Rose, Stella Matthews, Della Newton  &amp; Karen Hosking, about their experience with the WUN Mentoring </a:t>
            </a:r>
            <a:r>
              <a:rPr lang="en-US" b="0" i="0" dirty="0" err="1">
                <a:solidFill>
                  <a:schemeClr val="bg1"/>
                </a:solidFill>
                <a:effectLst/>
                <a:latin typeface="lato" panose="020F0502020204030203" pitchFamily="34" charset="0"/>
              </a:rPr>
              <a:t>Programme</a:t>
            </a:r>
            <a:r>
              <a:rPr lang="en-US" b="0" i="0" dirty="0">
                <a:solidFill>
                  <a:schemeClr val="bg1"/>
                </a:solidFill>
                <a:effectLst/>
                <a:latin typeface="lato" panose="020F0502020204030203" pitchFamily="34" charset="0"/>
              </a:rPr>
              <a:t>.</a:t>
            </a:r>
            <a:br>
              <a:rPr lang="en-US" dirty="0">
                <a:solidFill>
                  <a:schemeClr val="bg1"/>
                </a:solidFill>
              </a:rPr>
            </a:br>
            <a:br>
              <a:rPr lang="en-US" dirty="0">
                <a:solidFill>
                  <a:schemeClr val="bg1"/>
                </a:solidFill>
              </a:rPr>
            </a:br>
            <a:r>
              <a:rPr lang="en-US" b="0" i="0" dirty="0">
                <a:solidFill>
                  <a:schemeClr val="bg1"/>
                </a:solidFill>
                <a:effectLst/>
                <a:latin typeface="lato" panose="020F0502020204030203" pitchFamily="34" charset="0"/>
              </a:rPr>
              <a:t> We also hear some useful tips on how to choose the right mentor &amp;  how mentoring can empower you to accelerate your career </a:t>
            </a:r>
            <a:r>
              <a:rPr lang="en-US" dirty="0">
                <a:solidFill>
                  <a:schemeClr val="bg1"/>
                </a:solidFill>
                <a:latin typeface="lato" panose="020F0502020204030203" pitchFamily="34" charset="0"/>
              </a:rPr>
              <a:t>&amp; </a:t>
            </a:r>
            <a:r>
              <a:rPr lang="en-US" b="0" i="0" dirty="0">
                <a:solidFill>
                  <a:schemeClr val="bg1"/>
                </a:solidFill>
                <a:effectLst/>
                <a:latin typeface="lato" panose="020F0502020204030203" pitchFamily="34" charset="0"/>
              </a:rPr>
              <a:t>enhance your life. </a:t>
            </a:r>
            <a:endParaRPr lang="en-GB" dirty="0">
              <a:solidFill>
                <a:schemeClr val="bg1"/>
              </a:solidFill>
            </a:endParaRPr>
          </a:p>
        </p:txBody>
      </p:sp>
    </p:spTree>
    <p:extLst>
      <p:ext uri="{BB962C8B-B14F-4D97-AF65-F5344CB8AC3E}">
        <p14:creationId xmlns:p14="http://schemas.microsoft.com/office/powerpoint/2010/main" val="1917848405"/>
      </p:ext>
    </p:extLst>
  </p:cSld>
  <p:clrMapOvr>
    <a:masterClrMapping/>
  </p:clrMapOvr>
  <mc:AlternateContent xmlns:mc="http://schemas.openxmlformats.org/markup-compatibility/2006">
    <mc:Choice xmlns:p14="http://schemas.microsoft.com/office/powerpoint/2010/main" Requires="p14">
      <p:transition spd="slow" p14:dur="1500" advTm="30000">
        <p:push dir="u"/>
      </p:transition>
    </mc:Choice>
    <mc:Fallback>
      <p:transition spd="slow" advTm="30000">
        <p:push dir="u"/>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23A0982B-D5E7-4577-8B82-39A574D653B7}"/>
              </a:ext>
            </a:extLst>
          </p:cNvPr>
          <p:cNvSpPr txBox="1"/>
          <p:nvPr/>
        </p:nvSpPr>
        <p:spPr>
          <a:xfrm>
            <a:off x="1465443" y="1640813"/>
            <a:ext cx="10152811" cy="1354217"/>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0469E88-3F7E-4078-B44D-BC0B84D26183}"/>
              </a:ext>
            </a:extLst>
          </p:cNvPr>
          <p:cNvSpPr txBox="1"/>
          <p:nvPr/>
        </p:nvSpPr>
        <p:spPr>
          <a:xfrm>
            <a:off x="5954484" y="1990372"/>
            <a:ext cx="6046681" cy="452431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Montserrat "/>
                <a:ea typeface="+mn-ea"/>
                <a:cs typeface="+mn-cs"/>
              </a:rPr>
              <a:t>WUN offers mentoring to women at any stage of their career in the utilities sector.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Montserrat "/>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Montserrat "/>
                <a:ea typeface="+mn-ea"/>
                <a:cs typeface="+mn-cs"/>
              </a:rPr>
              <a:t>We are hugely privileged to have some fantastic experienced mentors within the WUN mentoring programme.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Montserrat "/>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Montserrat "/>
                <a:ea typeface="+mn-ea"/>
                <a:cs typeface="+mn-cs"/>
              </a:rPr>
              <a:t>With growing numbers of Mentors and Mentees we are delighted with the community and support fostered within the mentoring programme.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Montserrat "/>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Montserrat "/>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Montserrat "/>
              <a:ea typeface="+mn-ea"/>
              <a:cs typeface="Calibri"/>
            </a:endParaRPr>
          </a:p>
        </p:txBody>
      </p:sp>
      <p:sp>
        <p:nvSpPr>
          <p:cNvPr id="2" name="TextBox 1">
            <a:extLst>
              <a:ext uri="{FF2B5EF4-FFF2-40B4-BE49-F238E27FC236}">
                <a16:creationId xmlns:a16="http://schemas.microsoft.com/office/drawing/2014/main" id="{2377A8C3-91C3-44ED-8009-638A4B72FEBA}"/>
              </a:ext>
            </a:extLst>
          </p:cNvPr>
          <p:cNvSpPr txBox="1"/>
          <p:nvPr/>
        </p:nvSpPr>
        <p:spPr>
          <a:xfrm>
            <a:off x="2224780" y="5622169"/>
            <a:ext cx="792437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Montserrat "/>
                <a:ea typeface="+mn-ea"/>
                <a:cs typeface="Calibri"/>
              </a:rPr>
              <a:t>If you are interested in becoming a mentor or a mentee please visit our website: </a:t>
            </a:r>
            <a:r>
              <a:rPr kumimoji="0" lang="en-GB" sz="2000" b="1" i="0" u="none" strike="noStrike" kern="1200" cap="none" spc="0" normalizeH="0" baseline="0" noProof="0" dirty="0">
                <a:ln>
                  <a:noFill/>
                </a:ln>
                <a:solidFill>
                  <a:prstClr val="white"/>
                </a:solidFill>
                <a:effectLst/>
                <a:uLnTx/>
                <a:uFillTx/>
                <a:latin typeface="Montserrat "/>
                <a:ea typeface="+mn-ea"/>
                <a:cs typeface="Calibri"/>
                <a:hlinkClick r:id="rId3">
                  <a:extLst>
                    <a:ext uri="{A12FA001-AC4F-418D-AE19-62706E023703}">
                      <ahyp:hlinkClr xmlns:ahyp="http://schemas.microsoft.com/office/drawing/2018/hyperlinkcolor" val="tx"/>
                    </a:ext>
                  </a:extLst>
                </a:hlinkClick>
              </a:rPr>
              <a:t>https://thewun.co.uk/mentoring/</a:t>
            </a:r>
            <a:r>
              <a:rPr kumimoji="0" lang="en-GB" sz="2000" b="1" i="0" u="none" strike="noStrike" kern="1200" cap="none" spc="0" normalizeH="0" baseline="0" noProof="0" dirty="0">
                <a:ln>
                  <a:noFill/>
                </a:ln>
                <a:solidFill>
                  <a:prstClr val="white"/>
                </a:solidFill>
                <a:effectLst/>
                <a:uLnTx/>
                <a:uFillTx/>
                <a:latin typeface="Montserrat "/>
                <a:ea typeface="+mn-ea"/>
                <a:cs typeface="Calibri"/>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E09D29B4-36D2-4587-B42C-7D35666F6EDD}"/>
              </a:ext>
            </a:extLst>
          </p:cNvPr>
          <p:cNvSpPr txBox="1"/>
          <p:nvPr/>
        </p:nvSpPr>
        <p:spPr>
          <a:xfrm>
            <a:off x="2284035" y="245271"/>
            <a:ext cx="871033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Montserrat "/>
                <a:ea typeface="+mn-ea"/>
                <a:cs typeface="+mn-cs"/>
              </a:rPr>
              <a:t>Join the free WUN Mentoring Programme</a:t>
            </a:r>
            <a:endParaRPr kumimoji="0" lang="en-GB" sz="40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p:txBody>
      </p:sp>
      <p:pic>
        <p:nvPicPr>
          <p:cNvPr id="21" name="Picture 20" descr="Logo&#10;&#10;Description automatically generated">
            <a:extLst>
              <a:ext uri="{FF2B5EF4-FFF2-40B4-BE49-F238E27FC236}">
                <a16:creationId xmlns:a16="http://schemas.microsoft.com/office/drawing/2014/main" id="{35B5CBE5-CC3E-4C28-BAB8-92E1836414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51" y="-235102"/>
            <a:ext cx="1790125" cy="1500658"/>
          </a:xfrm>
          <a:prstGeom prst="rect">
            <a:avLst/>
          </a:prstGeom>
        </p:spPr>
      </p:pic>
      <p:grpSp>
        <p:nvGrpSpPr>
          <p:cNvPr id="29" name="Group 28">
            <a:extLst>
              <a:ext uri="{FF2B5EF4-FFF2-40B4-BE49-F238E27FC236}">
                <a16:creationId xmlns:a16="http://schemas.microsoft.com/office/drawing/2014/main" id="{710DE244-4D43-4047-891C-8023BD2B7E45}"/>
              </a:ext>
            </a:extLst>
          </p:cNvPr>
          <p:cNvGrpSpPr/>
          <p:nvPr/>
        </p:nvGrpSpPr>
        <p:grpSpPr>
          <a:xfrm>
            <a:off x="547358" y="1734367"/>
            <a:ext cx="5126676" cy="3606565"/>
            <a:chOff x="358052" y="1812867"/>
            <a:chExt cx="5126676" cy="3606565"/>
          </a:xfrm>
        </p:grpSpPr>
        <p:grpSp>
          <p:nvGrpSpPr>
            <p:cNvPr id="14" name="Group 13">
              <a:extLst>
                <a:ext uri="{FF2B5EF4-FFF2-40B4-BE49-F238E27FC236}">
                  <a16:creationId xmlns:a16="http://schemas.microsoft.com/office/drawing/2014/main" id="{0075A26C-5D4A-4525-B330-A3BBBA26143F}"/>
                </a:ext>
              </a:extLst>
            </p:cNvPr>
            <p:cNvGrpSpPr/>
            <p:nvPr/>
          </p:nvGrpSpPr>
          <p:grpSpPr>
            <a:xfrm>
              <a:off x="358052" y="1812867"/>
              <a:ext cx="5126676" cy="3606565"/>
              <a:chOff x="1942681" y="264909"/>
              <a:chExt cx="8681281" cy="6420351"/>
            </a:xfrm>
          </p:grpSpPr>
          <p:pic>
            <p:nvPicPr>
              <p:cNvPr id="4" name="Picture 3" descr="A collage of people&#10;&#10;Description automatically generated with medium confidence">
                <a:extLst>
                  <a:ext uri="{FF2B5EF4-FFF2-40B4-BE49-F238E27FC236}">
                    <a16:creationId xmlns:a16="http://schemas.microsoft.com/office/drawing/2014/main" id="{31DDDF0C-D1B4-4451-A00D-96DDC4EFD6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2681" y="264909"/>
                <a:ext cx="2850127" cy="6378493"/>
              </a:xfrm>
              <a:prstGeom prst="rect">
                <a:avLst/>
              </a:prstGeom>
            </p:spPr>
          </p:pic>
          <p:pic>
            <p:nvPicPr>
              <p:cNvPr id="8" name="Picture 7" descr="A collage of people&#10;&#10;Description automatically generated with medium confidence">
                <a:extLst>
                  <a:ext uri="{FF2B5EF4-FFF2-40B4-BE49-F238E27FC236}">
                    <a16:creationId xmlns:a16="http://schemas.microsoft.com/office/drawing/2014/main" id="{96B3C2CC-AD36-4104-8FA5-1BB1BE321FD2}"/>
                  </a:ext>
                </a:extLst>
              </p:cNvPr>
              <p:cNvPicPr>
                <a:picLocks noChangeAspect="1"/>
              </p:cNvPicPr>
              <p:nvPr/>
            </p:nvPicPr>
            <p:blipFill rotWithShape="1">
              <a:blip r:embed="rId6">
                <a:extLst>
                  <a:ext uri="{28A0092B-C50C-407E-A947-70E740481C1C}">
                    <a14:useLocalDpi xmlns:a14="http://schemas.microsoft.com/office/drawing/2010/main" val="0"/>
                  </a:ext>
                </a:extLst>
              </a:blip>
              <a:srcRect b="49819"/>
              <a:stretch/>
            </p:blipFill>
            <p:spPr>
              <a:xfrm>
                <a:off x="4865879" y="3454155"/>
                <a:ext cx="2842506" cy="3177819"/>
              </a:xfrm>
              <a:prstGeom prst="rect">
                <a:avLst/>
              </a:prstGeom>
            </p:spPr>
          </p:pic>
          <p:pic>
            <p:nvPicPr>
              <p:cNvPr id="12" name="Picture 11" descr="Graphical user interface, application&#10;&#10;Description automatically generated">
                <a:extLst>
                  <a:ext uri="{FF2B5EF4-FFF2-40B4-BE49-F238E27FC236}">
                    <a16:creationId xmlns:a16="http://schemas.microsoft.com/office/drawing/2014/main" id="{C3128EE1-9403-4514-B591-ECBDE9B78D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81456" y="291522"/>
                <a:ext cx="2842506" cy="3215919"/>
              </a:xfrm>
              <a:prstGeom prst="rect">
                <a:avLst/>
              </a:prstGeom>
            </p:spPr>
          </p:pic>
          <p:pic>
            <p:nvPicPr>
              <p:cNvPr id="24" name="Picture 23" descr="A collage of people&#10;&#10;Description automatically generated with medium confidence">
                <a:extLst>
                  <a:ext uri="{FF2B5EF4-FFF2-40B4-BE49-F238E27FC236}">
                    <a16:creationId xmlns:a16="http://schemas.microsoft.com/office/drawing/2014/main" id="{43B9AE72-BD6B-4296-AD39-49386FD8173E}"/>
                  </a:ext>
                </a:extLst>
              </p:cNvPr>
              <p:cNvPicPr>
                <a:picLocks noChangeAspect="1"/>
              </p:cNvPicPr>
              <p:nvPr/>
            </p:nvPicPr>
            <p:blipFill rotWithShape="1">
              <a:blip r:embed="rId6">
                <a:extLst>
                  <a:ext uri="{28A0092B-C50C-407E-A947-70E740481C1C}">
                    <a14:useLocalDpi xmlns:a14="http://schemas.microsoft.com/office/drawing/2010/main" val="0"/>
                  </a:ext>
                </a:extLst>
              </a:blip>
              <a:srcRect t="50194" b="-375"/>
              <a:stretch/>
            </p:blipFill>
            <p:spPr>
              <a:xfrm>
                <a:off x="7781456" y="3507441"/>
                <a:ext cx="2842506" cy="3177819"/>
              </a:xfrm>
              <a:prstGeom prst="rect">
                <a:avLst/>
              </a:prstGeom>
            </p:spPr>
          </p:pic>
        </p:grpSp>
        <p:sp>
          <p:nvSpPr>
            <p:cNvPr id="27" name="TextBox 26">
              <a:extLst>
                <a:ext uri="{FF2B5EF4-FFF2-40B4-BE49-F238E27FC236}">
                  <a16:creationId xmlns:a16="http://schemas.microsoft.com/office/drawing/2014/main" id="{A087E32C-4CAF-4229-A090-7E13978864F0}"/>
                </a:ext>
              </a:extLst>
            </p:cNvPr>
            <p:cNvSpPr txBox="1"/>
            <p:nvPr/>
          </p:nvSpPr>
          <p:spPr>
            <a:xfrm>
              <a:off x="1984604" y="1863519"/>
              <a:ext cx="187807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Montserrat "/>
                  <a:ea typeface="+mn-ea"/>
                  <a:cs typeface="+mn-cs"/>
                </a:rPr>
                <a:t>Our Mentors</a:t>
              </a:r>
              <a:endParaRPr kumimoji="0" lang="en-GB" sz="28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p:txBody>
        </p:sp>
        <p:pic>
          <p:nvPicPr>
            <p:cNvPr id="28" name="Picture 27" descr="Logo&#10;&#10;Description automatically generated">
              <a:extLst>
                <a:ext uri="{FF2B5EF4-FFF2-40B4-BE49-F238E27FC236}">
                  <a16:creationId xmlns:a16="http://schemas.microsoft.com/office/drawing/2014/main" id="{9C3CB4DC-9046-42FB-9FD2-DC8754DCAC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5922" y="2417620"/>
              <a:ext cx="1615436" cy="1354217"/>
            </a:xfrm>
            <a:prstGeom prst="rect">
              <a:avLst/>
            </a:prstGeom>
          </p:spPr>
        </p:pic>
      </p:grpSp>
    </p:spTree>
    <p:extLst>
      <p:ext uri="{BB962C8B-B14F-4D97-AF65-F5344CB8AC3E}">
        <p14:creationId xmlns:p14="http://schemas.microsoft.com/office/powerpoint/2010/main" val="459238166"/>
      </p:ext>
    </p:extLst>
  </p:cSld>
  <p:clrMapOvr>
    <a:masterClrMapping/>
  </p:clrMapOvr>
  <mc:AlternateContent xmlns:mc="http://schemas.openxmlformats.org/markup-compatibility/2006">
    <mc:Choice xmlns:p14="http://schemas.microsoft.com/office/powerpoint/2010/main" Requires="p14">
      <p:transition spd="slow" p14:dur="1500" advTm="30000">
        <p:push dir="u"/>
      </p:transition>
    </mc:Choice>
    <mc:Fallback>
      <p:transition spd="slow" advTm="30000">
        <p:push dir="u"/>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07C13C3-64B4-4333-B6B7-EF60A5858BD8}"/>
              </a:ext>
            </a:extLst>
          </p:cNvPr>
          <p:cNvSpPr txBox="1"/>
          <p:nvPr/>
        </p:nvSpPr>
        <p:spPr>
          <a:xfrm>
            <a:off x="7904330" y="6488668"/>
            <a:ext cx="6094206" cy="369332"/>
          </a:xfrm>
          <a:prstGeom prst="rect">
            <a:avLst/>
          </a:prstGeom>
          <a:noFill/>
        </p:spPr>
        <p:txBody>
          <a:bodyPr wrap="square">
            <a:spAutoFit/>
          </a:bodyPr>
          <a:lstStyle/>
          <a:p>
            <a:pPr algn="ctr"/>
            <a:r>
              <a:rPr lang="en-GB" dirty="0">
                <a:solidFill>
                  <a:schemeClr val="bg1"/>
                </a:solidFill>
              </a:rPr>
              <a:t>https://thewun.co.uk/</a:t>
            </a:r>
          </a:p>
        </p:txBody>
      </p:sp>
      <p:sp>
        <p:nvSpPr>
          <p:cNvPr id="3" name="TextBox 2">
            <a:extLst>
              <a:ext uri="{FF2B5EF4-FFF2-40B4-BE49-F238E27FC236}">
                <a16:creationId xmlns:a16="http://schemas.microsoft.com/office/drawing/2014/main" id="{754221AE-48E7-6D85-8BD9-82B0B93347B4}"/>
              </a:ext>
            </a:extLst>
          </p:cNvPr>
          <p:cNvSpPr txBox="1"/>
          <p:nvPr/>
        </p:nvSpPr>
        <p:spPr>
          <a:xfrm>
            <a:off x="334357" y="678349"/>
            <a:ext cx="6093994" cy="1452898"/>
          </a:xfrm>
          <a:prstGeom prst="rect">
            <a:avLst/>
          </a:prstGeom>
          <a:noFill/>
        </p:spPr>
        <p:txBody>
          <a:bodyPr wrap="square">
            <a:spAutoFit/>
          </a:bodyPr>
          <a:lstStyle/>
          <a:p>
            <a:pPr algn="ctr">
              <a:lnSpc>
                <a:spcPct val="107000"/>
              </a:lnSpc>
              <a:spcAft>
                <a:spcPts val="800"/>
              </a:spcAft>
            </a:pPr>
            <a:r>
              <a:rPr lang="en-GB" sz="2800" b="1"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New WUN report reveals how women really feel about working in the utilities sector</a:t>
            </a:r>
            <a:endParaRPr lang="en-GB" sz="20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115AF580-7E66-9D5F-C584-22B94080D369}"/>
              </a:ext>
            </a:extLst>
          </p:cNvPr>
          <p:cNvSpPr txBox="1"/>
          <p:nvPr/>
        </p:nvSpPr>
        <p:spPr>
          <a:xfrm>
            <a:off x="4659418" y="2238445"/>
            <a:ext cx="7265882" cy="3147978"/>
          </a:xfrm>
          <a:prstGeom prst="rect">
            <a:avLst/>
          </a:prstGeom>
          <a:noFill/>
        </p:spPr>
        <p:txBody>
          <a:bodyPr wrap="square">
            <a:spAutoFit/>
          </a:bodyPr>
          <a:lstStyle/>
          <a:p>
            <a:pPr>
              <a:lnSpc>
                <a:spcPct val="107000"/>
              </a:lnSpc>
              <a:spcAft>
                <a:spcPts val="800"/>
              </a:spcAft>
            </a:pPr>
            <a:r>
              <a:rPr lang="en-GB" sz="1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It’s hoped the results will act as a wake-up call to leadership teams, key stakeholders, recruitment teams, and the wider industry, while setting out five clear takeaways to help transform attitudes and behaviours. </a:t>
            </a:r>
          </a:p>
          <a:p>
            <a:pPr>
              <a:lnSpc>
                <a:spcPct val="107000"/>
              </a:lnSpc>
              <a:spcAft>
                <a:spcPts val="800"/>
              </a:spcAft>
            </a:pPr>
            <a:r>
              <a:rPr lang="en-GB"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These include appointing more positive female role models in senior positions, providing greater networking and support opportunities for women working in the sector, and changing the culture and environment of utility workplaces to better meet the needs of all.</a:t>
            </a:r>
          </a:p>
        </p:txBody>
      </p:sp>
      <p:pic>
        <p:nvPicPr>
          <p:cNvPr id="12" name="Picture 11" descr="A picture containing window, indoor, conference room&#10;&#10;Description automatically generated">
            <a:extLst>
              <a:ext uri="{FF2B5EF4-FFF2-40B4-BE49-F238E27FC236}">
                <a16:creationId xmlns:a16="http://schemas.microsoft.com/office/drawing/2014/main" id="{75476CE2-1E9F-A930-AFE8-A3F8333013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28639"/>
            <a:ext cx="4169889" cy="2729361"/>
          </a:xfrm>
          <a:prstGeom prst="rect">
            <a:avLst/>
          </a:prstGeom>
        </p:spPr>
      </p:pic>
      <p:sp>
        <p:nvSpPr>
          <p:cNvPr id="14" name="TextBox 13">
            <a:extLst>
              <a:ext uri="{FF2B5EF4-FFF2-40B4-BE49-F238E27FC236}">
                <a16:creationId xmlns:a16="http://schemas.microsoft.com/office/drawing/2014/main" id="{4042CA62-865A-FBF9-6FA9-222ED2C27235}"/>
              </a:ext>
            </a:extLst>
          </p:cNvPr>
          <p:cNvSpPr txBox="1"/>
          <p:nvPr/>
        </p:nvSpPr>
        <p:spPr>
          <a:xfrm>
            <a:off x="5113714" y="5758262"/>
            <a:ext cx="6093994" cy="374270"/>
          </a:xfrm>
          <a:prstGeom prst="rect">
            <a:avLst/>
          </a:prstGeom>
          <a:noFill/>
        </p:spPr>
        <p:txBody>
          <a:bodyPr wrap="square">
            <a:spAutoFit/>
          </a:bodyPr>
          <a:lstStyle/>
          <a:p>
            <a:pPr>
              <a:lnSpc>
                <a:spcPct val="107000"/>
              </a:lnSpc>
              <a:spcAft>
                <a:spcPts val="800"/>
              </a:spcAft>
            </a:pPr>
            <a:r>
              <a:rPr lang="en-GB"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To download and view the report for free, please visit </a:t>
            </a:r>
          </a:p>
        </p:txBody>
      </p:sp>
      <p:pic>
        <p:nvPicPr>
          <p:cNvPr id="5" name="Picture 4" descr="A picture containing text&#10;&#10;Description automatically generated">
            <a:extLst>
              <a:ext uri="{FF2B5EF4-FFF2-40B4-BE49-F238E27FC236}">
                <a16:creationId xmlns:a16="http://schemas.microsoft.com/office/drawing/2014/main" id="{AB05CEF9-2CD7-EB93-5E30-A31383022D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7811" y="57140"/>
            <a:ext cx="2474189" cy="2074107"/>
          </a:xfrm>
          <a:prstGeom prst="rect">
            <a:avLst/>
          </a:prstGeom>
        </p:spPr>
      </p:pic>
    </p:spTree>
    <p:extLst>
      <p:ext uri="{BB962C8B-B14F-4D97-AF65-F5344CB8AC3E}">
        <p14:creationId xmlns:p14="http://schemas.microsoft.com/office/powerpoint/2010/main" val="11782676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2955E22-A1C8-4DDB-8A11-7EEB2C52B9B9}"/>
              </a:ext>
            </a:extLst>
          </p:cNvPr>
          <p:cNvSpPr txBox="1"/>
          <p:nvPr/>
        </p:nvSpPr>
        <p:spPr>
          <a:xfrm>
            <a:off x="5023821" y="6239997"/>
            <a:ext cx="6174888" cy="369332"/>
          </a:xfrm>
          <a:prstGeom prst="rect">
            <a:avLst/>
          </a:prstGeom>
          <a:noFill/>
        </p:spPr>
        <p:txBody>
          <a:bodyPr wrap="square">
            <a:spAutoFit/>
          </a:bodyPr>
          <a:lstStyle/>
          <a:p>
            <a:r>
              <a:rPr lang="en-GB" dirty="0">
                <a:solidFill>
                  <a:schemeClr val="bg1"/>
                </a:solidFill>
              </a:rPr>
              <a:t>https://thewun.co.uk/</a:t>
            </a:r>
          </a:p>
        </p:txBody>
      </p:sp>
      <p:sp>
        <p:nvSpPr>
          <p:cNvPr id="2" name="TextBox 1">
            <a:extLst>
              <a:ext uri="{FF2B5EF4-FFF2-40B4-BE49-F238E27FC236}">
                <a16:creationId xmlns:a16="http://schemas.microsoft.com/office/drawing/2014/main" id="{250A4C9F-18BE-65D3-AAE7-E42BEE6F8718}"/>
              </a:ext>
            </a:extLst>
          </p:cNvPr>
          <p:cNvSpPr txBox="1"/>
          <p:nvPr/>
        </p:nvSpPr>
        <p:spPr>
          <a:xfrm>
            <a:off x="217571" y="1939143"/>
            <a:ext cx="11756858" cy="2400657"/>
          </a:xfrm>
          <a:prstGeom prst="rect">
            <a:avLst/>
          </a:prstGeom>
          <a:noFill/>
        </p:spPr>
        <p:txBody>
          <a:bodyPr wrap="square" rtlCol="0">
            <a:spAutoFit/>
          </a:bodyPr>
          <a:lstStyle/>
          <a:p>
            <a:pPr marL="457200" indent="-457200">
              <a:buFont typeface="Arial" panose="020B0604020202020204" pitchFamily="34" charset="0"/>
              <a:buChar char="•"/>
            </a:pPr>
            <a:endParaRPr lang="en-GB" sz="2600" dirty="0">
              <a:solidFill>
                <a:schemeClr val="bg1"/>
              </a:solidFill>
              <a:highlight>
                <a:srgbClr val="FFFF00"/>
              </a:highlight>
              <a:latin typeface="Montserrat "/>
            </a:endParaRPr>
          </a:p>
          <a:p>
            <a:pPr algn="ctr"/>
            <a:r>
              <a:rPr lang="en-GB" sz="4000" dirty="0">
                <a:solidFill>
                  <a:schemeClr val="bg1"/>
                </a:solidFill>
                <a:latin typeface="Montserrat "/>
              </a:rPr>
              <a:t>2023 WUN Events calendar </a:t>
            </a:r>
          </a:p>
          <a:p>
            <a:pPr algn="ctr"/>
            <a:r>
              <a:rPr lang="en-GB" sz="4000" dirty="0">
                <a:solidFill>
                  <a:schemeClr val="bg1"/>
                </a:solidFill>
                <a:latin typeface="Montserrat "/>
              </a:rPr>
              <a:t>– coming soon!</a:t>
            </a:r>
          </a:p>
          <a:p>
            <a:endParaRPr lang="en-GB" sz="2800" dirty="0">
              <a:solidFill>
                <a:schemeClr val="bg1"/>
              </a:solidFill>
            </a:endParaRPr>
          </a:p>
          <a:p>
            <a:r>
              <a:rPr lang="en-GB" sz="1600" dirty="0"/>
              <a:t>	 </a:t>
            </a:r>
          </a:p>
        </p:txBody>
      </p:sp>
      <p:pic>
        <p:nvPicPr>
          <p:cNvPr id="7" name="Picture 6" descr="A picture containing text&#10;&#10;Description automatically generated">
            <a:extLst>
              <a:ext uri="{FF2B5EF4-FFF2-40B4-BE49-F238E27FC236}">
                <a16:creationId xmlns:a16="http://schemas.microsoft.com/office/drawing/2014/main" id="{3CEECE34-C6B1-A488-5488-9159B88F9F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8103" y="0"/>
            <a:ext cx="2683897" cy="2249905"/>
          </a:xfrm>
          <a:prstGeom prst="rect">
            <a:avLst/>
          </a:prstGeom>
        </p:spPr>
      </p:pic>
    </p:spTree>
    <p:extLst>
      <p:ext uri="{BB962C8B-B14F-4D97-AF65-F5344CB8AC3E}">
        <p14:creationId xmlns:p14="http://schemas.microsoft.com/office/powerpoint/2010/main" val="24502280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wall, person, indoor&#10;&#10;Description automatically generated">
            <a:extLst>
              <a:ext uri="{FF2B5EF4-FFF2-40B4-BE49-F238E27FC236}">
                <a16:creationId xmlns:a16="http://schemas.microsoft.com/office/drawing/2014/main" id="{FED6D4FD-3CC6-4009-8D4A-406BD1B90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Logo&#10;&#10;Description automatically generated">
            <a:extLst>
              <a:ext uri="{FF2B5EF4-FFF2-40B4-BE49-F238E27FC236}">
                <a16:creationId xmlns:a16="http://schemas.microsoft.com/office/drawing/2014/main" id="{24DD7689-8D33-4D68-B195-D91598ECF0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2789" y="5087505"/>
            <a:ext cx="2603351" cy="2182384"/>
          </a:xfrm>
          <a:prstGeom prst="rect">
            <a:avLst/>
          </a:prstGeom>
        </p:spPr>
      </p:pic>
      <p:sp>
        <p:nvSpPr>
          <p:cNvPr id="6" name="TextBox 5">
            <a:extLst>
              <a:ext uri="{FF2B5EF4-FFF2-40B4-BE49-F238E27FC236}">
                <a16:creationId xmlns:a16="http://schemas.microsoft.com/office/drawing/2014/main" id="{7DE4E0A4-AD2C-4934-A084-6D3B5A6F8541}"/>
              </a:ext>
            </a:extLst>
          </p:cNvPr>
          <p:cNvSpPr txBox="1"/>
          <p:nvPr/>
        </p:nvSpPr>
        <p:spPr>
          <a:xfrm>
            <a:off x="1459454" y="1932941"/>
            <a:ext cx="9273092"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Don’t forget to join the Network</a:t>
            </a:r>
          </a:p>
        </p:txBody>
      </p:sp>
      <p:sp>
        <p:nvSpPr>
          <p:cNvPr id="7" name="TextBox 6">
            <a:extLst>
              <a:ext uri="{FF2B5EF4-FFF2-40B4-BE49-F238E27FC236}">
                <a16:creationId xmlns:a16="http://schemas.microsoft.com/office/drawing/2014/main" id="{D1293841-DE3F-4A7A-8FD4-EDF069A54AB2}"/>
              </a:ext>
            </a:extLst>
          </p:cNvPr>
          <p:cNvSpPr txBox="1"/>
          <p:nvPr/>
        </p:nvSpPr>
        <p:spPr>
          <a:xfrm>
            <a:off x="3650531" y="5004790"/>
            <a:ext cx="616984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rPr>
              <a:t>https://thewun.co.uk/join-wun/</a:t>
            </a:r>
          </a:p>
        </p:txBody>
      </p:sp>
    </p:spTree>
    <p:extLst>
      <p:ext uri="{BB962C8B-B14F-4D97-AF65-F5344CB8AC3E}">
        <p14:creationId xmlns:p14="http://schemas.microsoft.com/office/powerpoint/2010/main" val="769419033"/>
      </p:ext>
    </p:extLst>
  </p:cSld>
  <p:clrMapOvr>
    <a:masterClrMapping/>
  </p:clrMapOvr>
  <mc:AlternateContent xmlns:mc="http://schemas.openxmlformats.org/markup-compatibility/2006" xmlns:p14="http://schemas.microsoft.com/office/powerpoint/2010/main">
    <mc:Choice Requires="p14">
      <p:transition spd="slow" p14:dur="1500" advTm="5000">
        <p:push dir="u"/>
      </p:transition>
    </mc:Choice>
    <mc:Fallback xmlns="">
      <p:transition spd="slow" advTm="5000">
        <p:push dir="u"/>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23A0982B-D5E7-4577-8B82-39A574D653B7}"/>
              </a:ext>
            </a:extLst>
          </p:cNvPr>
          <p:cNvSpPr txBox="1"/>
          <p:nvPr/>
        </p:nvSpPr>
        <p:spPr>
          <a:xfrm>
            <a:off x="1465443" y="1640813"/>
            <a:ext cx="10152811" cy="1354217"/>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0469E88-3F7E-4078-B44D-BC0B84D26183}"/>
              </a:ext>
            </a:extLst>
          </p:cNvPr>
          <p:cNvSpPr txBox="1"/>
          <p:nvPr/>
        </p:nvSpPr>
        <p:spPr>
          <a:xfrm>
            <a:off x="396113" y="382012"/>
            <a:ext cx="11238040" cy="3046988"/>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Montserrat" panose="00000500000000000000"/>
                <a:ea typeface="+mn-ea"/>
                <a:cs typeface="Calibri"/>
              </a:rPr>
              <a:t>Thank you to all our Partners for their ongoing support &amp; particular thanks to both Anglian Water &amp; Microsoft for supporting tonight's event </a:t>
            </a:r>
          </a:p>
        </p:txBody>
      </p:sp>
      <p:sp>
        <p:nvSpPr>
          <p:cNvPr id="6" name="TextBox 5">
            <a:extLst>
              <a:ext uri="{FF2B5EF4-FFF2-40B4-BE49-F238E27FC236}">
                <a16:creationId xmlns:a16="http://schemas.microsoft.com/office/drawing/2014/main" id="{299A1E85-9F76-4E0A-91C1-88AE3937512B}"/>
              </a:ext>
            </a:extLst>
          </p:cNvPr>
          <p:cNvSpPr txBox="1"/>
          <p:nvPr/>
        </p:nvSpPr>
        <p:spPr>
          <a:xfrm>
            <a:off x="338138" y="6237649"/>
            <a:ext cx="609420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https://thewun.co.uk/</a:t>
            </a:r>
          </a:p>
        </p:txBody>
      </p:sp>
      <p:pic>
        <p:nvPicPr>
          <p:cNvPr id="4" name="Picture 3" descr="A picture containing text&#10;&#10;Description automatically generated">
            <a:extLst>
              <a:ext uri="{FF2B5EF4-FFF2-40B4-BE49-F238E27FC236}">
                <a16:creationId xmlns:a16="http://schemas.microsoft.com/office/drawing/2014/main" id="{36A2A015-4F62-EB28-EC23-7E8BAF8519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3520" y="3862971"/>
            <a:ext cx="3498491" cy="2932777"/>
          </a:xfrm>
          <a:prstGeom prst="rect">
            <a:avLst/>
          </a:prstGeom>
        </p:spPr>
      </p:pic>
    </p:spTree>
    <p:extLst>
      <p:ext uri="{BB962C8B-B14F-4D97-AF65-F5344CB8AC3E}">
        <p14:creationId xmlns:p14="http://schemas.microsoft.com/office/powerpoint/2010/main" val="1012534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F012C7-F13A-42E3-8E9D-A32EF4925CE6}"/>
              </a:ext>
            </a:extLst>
          </p:cNvPr>
          <p:cNvSpPr txBox="1"/>
          <p:nvPr/>
        </p:nvSpPr>
        <p:spPr>
          <a:xfrm>
            <a:off x="473335" y="226109"/>
            <a:ext cx="1125688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Montserrat" panose="00000500000000000000"/>
                <a:ea typeface="Calibri" panose="020F0502020204030204" pitchFamily="34" charset="0"/>
              </a:rPr>
              <a:t>L</a:t>
            </a:r>
            <a:r>
              <a:rPr lang="en-GB" sz="2800" dirty="0" err="1">
                <a:solidFill>
                  <a:prstClr val="white"/>
                </a:solidFill>
                <a:latin typeface="Montserrat" panose="00000500000000000000"/>
                <a:ea typeface="Calibri" panose="020F0502020204030204" pitchFamily="34" charset="0"/>
              </a:rPr>
              <a:t>ouise</a:t>
            </a:r>
            <a:r>
              <a:rPr lang="en-GB" sz="2800" dirty="0">
                <a:solidFill>
                  <a:prstClr val="white"/>
                </a:solidFill>
                <a:latin typeface="Montserrat" panose="00000500000000000000"/>
                <a:ea typeface="Calibri" panose="020F0502020204030204" pitchFamily="34" charset="0"/>
              </a:rPr>
              <a:t> Parry WUN Director &amp; </a:t>
            </a:r>
            <a:r>
              <a:rPr lang="en-US" sz="2800" b="0" i="0" dirty="0">
                <a:solidFill>
                  <a:schemeClr val="bg1"/>
                </a:solidFill>
                <a:effectLst/>
                <a:latin typeface="Open Sans" panose="020B0606030504020204" pitchFamily="34" charset="0"/>
              </a:rPr>
              <a:t>Director of People &amp; </a:t>
            </a:r>
            <a:r>
              <a:rPr lang="en-US" sz="2800" b="0" i="0" dirty="0" err="1">
                <a:solidFill>
                  <a:schemeClr val="bg1"/>
                </a:solidFill>
                <a:effectLst/>
                <a:latin typeface="Open Sans" panose="020B0606030504020204" pitchFamily="34" charset="0"/>
              </a:rPr>
              <a:t>Organisational</a:t>
            </a:r>
            <a:r>
              <a:rPr lang="en-US" sz="2800" b="0" i="0" dirty="0">
                <a:solidFill>
                  <a:schemeClr val="bg1"/>
                </a:solidFill>
                <a:effectLst/>
                <a:latin typeface="Open Sans" panose="020B0606030504020204" pitchFamily="34" charset="0"/>
              </a:rPr>
              <a:t> Development at Energy &amp; Utility</a:t>
            </a:r>
            <a:r>
              <a:rPr lang="en-GB" sz="2800" dirty="0">
                <a:solidFill>
                  <a:prstClr val="white"/>
                </a:solidFill>
                <a:latin typeface="Montserrat" panose="00000500000000000000"/>
                <a:ea typeface="Calibri" panose="020F0502020204030204" pitchFamily="34" charset="0"/>
              </a:rPr>
              <a:t>  Skills</a:t>
            </a:r>
            <a:endParaRPr kumimoji="0" lang="en-GB" sz="2800" b="0" i="0" u="none" strike="noStrike" kern="1200" cap="none" spc="0" normalizeH="0" baseline="0" noProof="0" dirty="0">
              <a:ln>
                <a:noFill/>
              </a:ln>
              <a:solidFill>
                <a:prstClr val="white"/>
              </a:solidFill>
              <a:effectLst/>
              <a:uLnTx/>
              <a:uFillTx/>
              <a:latin typeface="Montserrat" panose="00000500000000000000"/>
              <a:ea typeface="Calibri" panose="020F0502020204030204" pitchFamily="34" charset="0"/>
              <a:cs typeface="+mn-cs"/>
            </a:endParaRPr>
          </a:p>
        </p:txBody>
      </p:sp>
      <p:sp>
        <p:nvSpPr>
          <p:cNvPr id="9" name="TextBox 8">
            <a:extLst>
              <a:ext uri="{FF2B5EF4-FFF2-40B4-BE49-F238E27FC236}">
                <a16:creationId xmlns:a16="http://schemas.microsoft.com/office/drawing/2014/main" id="{E10DC71B-98C3-4FD0-AA36-CB168B941140}"/>
              </a:ext>
            </a:extLst>
          </p:cNvPr>
          <p:cNvSpPr txBox="1"/>
          <p:nvPr/>
        </p:nvSpPr>
        <p:spPr>
          <a:xfrm>
            <a:off x="8599123" y="3231109"/>
            <a:ext cx="3119542"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59DC5D47-6DC9-4A78-95A7-11F2F5AD08E6}"/>
              </a:ext>
            </a:extLst>
          </p:cNvPr>
          <p:cNvSpPr txBox="1"/>
          <p:nvPr/>
        </p:nvSpPr>
        <p:spPr>
          <a:xfrm>
            <a:off x="4064688" y="6262559"/>
            <a:ext cx="609420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https://thewun.co.uk/</a:t>
            </a:r>
          </a:p>
        </p:txBody>
      </p:sp>
      <p:sp>
        <p:nvSpPr>
          <p:cNvPr id="4" name="TextBox 3">
            <a:extLst>
              <a:ext uri="{FF2B5EF4-FFF2-40B4-BE49-F238E27FC236}">
                <a16:creationId xmlns:a16="http://schemas.microsoft.com/office/drawing/2014/main" id="{890EFCFF-810E-4E83-97F2-73CD66BFBCBA}"/>
              </a:ext>
            </a:extLst>
          </p:cNvPr>
          <p:cNvSpPr txBox="1"/>
          <p:nvPr/>
        </p:nvSpPr>
        <p:spPr>
          <a:xfrm>
            <a:off x="2416404" y="4044099"/>
            <a:ext cx="61827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Montserrat "/>
                <a:ea typeface="+mn-ea"/>
                <a:cs typeface="+mn-cs"/>
              </a:rPr>
              <a:t>	.</a:t>
            </a:r>
          </a:p>
        </p:txBody>
      </p:sp>
      <p:sp>
        <p:nvSpPr>
          <p:cNvPr id="14" name="TextBox 13">
            <a:extLst>
              <a:ext uri="{FF2B5EF4-FFF2-40B4-BE49-F238E27FC236}">
                <a16:creationId xmlns:a16="http://schemas.microsoft.com/office/drawing/2014/main" id="{B5089778-AF72-9CF0-194F-DF15C74601E6}"/>
              </a:ext>
            </a:extLst>
          </p:cNvPr>
          <p:cNvSpPr txBox="1"/>
          <p:nvPr/>
        </p:nvSpPr>
        <p:spPr>
          <a:xfrm>
            <a:off x="473335" y="1597275"/>
            <a:ext cx="8505531" cy="4524315"/>
          </a:xfrm>
          <a:prstGeom prst="rect">
            <a:avLst/>
          </a:prstGeom>
          <a:noFill/>
        </p:spPr>
        <p:txBody>
          <a:bodyPr wrap="square">
            <a:spAutoFit/>
          </a:bodyPr>
          <a:lstStyle/>
          <a:p>
            <a:pPr algn="l" fontAlgn="base"/>
            <a:r>
              <a:rPr lang="en-US" b="0" i="0" dirty="0">
                <a:solidFill>
                  <a:schemeClr val="bg1"/>
                </a:solidFill>
                <a:effectLst/>
                <a:latin typeface="Open Sans" panose="020B0606030504020204" pitchFamily="34" charset="0"/>
              </a:rPr>
              <a:t>Louise is responsible for people, </a:t>
            </a:r>
            <a:r>
              <a:rPr lang="en-US" b="0" i="0" dirty="0" err="1">
                <a:solidFill>
                  <a:schemeClr val="bg1"/>
                </a:solidFill>
                <a:effectLst/>
                <a:latin typeface="Open Sans" panose="020B0606030504020204" pitchFamily="34" charset="0"/>
              </a:rPr>
              <a:t>organisational</a:t>
            </a:r>
            <a:r>
              <a:rPr lang="en-US" b="0" i="0" dirty="0">
                <a:solidFill>
                  <a:schemeClr val="bg1"/>
                </a:solidFill>
                <a:effectLst/>
                <a:latin typeface="Open Sans" panose="020B0606030504020204" pitchFamily="34" charset="0"/>
              </a:rPr>
              <a:t> resilience, health &amp; safety and business continuity and part of the Executive Team at Energy &amp; Utility Skills.</a:t>
            </a:r>
          </a:p>
          <a:p>
            <a:pPr algn="l" fontAlgn="base"/>
            <a:endParaRPr lang="en-US" b="0" i="0" dirty="0">
              <a:solidFill>
                <a:schemeClr val="bg1"/>
              </a:solidFill>
              <a:effectLst/>
              <a:latin typeface="Open Sans" panose="020B0606030504020204" pitchFamily="34" charset="0"/>
            </a:endParaRPr>
          </a:p>
          <a:p>
            <a:pPr algn="l" fontAlgn="base"/>
            <a:r>
              <a:rPr lang="en-US" b="0" i="0" dirty="0">
                <a:solidFill>
                  <a:schemeClr val="bg1"/>
                </a:solidFill>
                <a:effectLst/>
                <a:latin typeface="Open Sans" panose="020B0606030504020204" pitchFamily="34" charset="0"/>
              </a:rPr>
              <a:t>Passionate about making a difference, as part of her role Louise leads on Diversity &amp; Inclusion. Working across the industry, she has played a key role in establishing the Energy &amp; Utilities Inclusion Commitment and sector wide inclusion measurement framework.</a:t>
            </a:r>
          </a:p>
          <a:p>
            <a:pPr algn="l" fontAlgn="base"/>
            <a:endParaRPr lang="en-US" b="0" i="0" dirty="0">
              <a:solidFill>
                <a:schemeClr val="bg1"/>
              </a:solidFill>
              <a:effectLst/>
              <a:latin typeface="Open Sans" panose="020B0606030504020204" pitchFamily="34" charset="0"/>
            </a:endParaRPr>
          </a:p>
          <a:p>
            <a:pPr algn="l" fontAlgn="base"/>
            <a:r>
              <a:rPr lang="en-US" b="0" i="0" dirty="0">
                <a:solidFill>
                  <a:schemeClr val="bg1"/>
                </a:solidFill>
                <a:effectLst/>
                <a:latin typeface="Open Sans" panose="020B0606030504020204" pitchFamily="34" charset="0"/>
              </a:rPr>
              <a:t>A Chartered Fellow of the CIPD, Louise is a senior people leader &amp; executive coach with over 20 years of experience working within people, diversity and related roles. Louise is currently also a member of the Royal Academy of Engineering’s Industry Leadership Group. Louise joined the WUN board in April 2022. </a:t>
            </a:r>
          </a:p>
          <a:p>
            <a:pPr algn="l" fontAlgn="base"/>
            <a:endParaRPr lang="en-US" b="0" i="0" dirty="0">
              <a:solidFill>
                <a:schemeClr val="bg1"/>
              </a:solidFill>
              <a:effectLst/>
              <a:latin typeface="Open Sans" panose="020B0606030504020204" pitchFamily="34" charset="0"/>
            </a:endParaRPr>
          </a:p>
          <a:p>
            <a:pPr algn="l" fontAlgn="base"/>
            <a:r>
              <a:rPr lang="en-US" b="0" i="0" dirty="0">
                <a:solidFill>
                  <a:schemeClr val="bg1"/>
                </a:solidFill>
                <a:effectLst/>
                <a:latin typeface="Open Sans" panose="020B0606030504020204" pitchFamily="34" charset="0"/>
              </a:rPr>
              <a:t>Louise is married with three daughters and spends her free time juggling their social lives and is a member of a local gym and running club.</a:t>
            </a:r>
          </a:p>
        </p:txBody>
      </p:sp>
      <p:pic>
        <p:nvPicPr>
          <p:cNvPr id="3" name="Picture 2" descr="A picture containing text&#10;&#10;Description automatically generated">
            <a:extLst>
              <a:ext uri="{FF2B5EF4-FFF2-40B4-BE49-F238E27FC236}">
                <a16:creationId xmlns:a16="http://schemas.microsoft.com/office/drawing/2014/main" id="{7E713288-344D-3875-167D-93A78D5B6A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3274" y="4378983"/>
            <a:ext cx="2957202" cy="2479017"/>
          </a:xfrm>
          <a:prstGeom prst="rect">
            <a:avLst/>
          </a:prstGeom>
        </p:spPr>
      </p:pic>
      <p:pic>
        <p:nvPicPr>
          <p:cNvPr id="2" name="Picture 1">
            <a:extLst>
              <a:ext uri="{FF2B5EF4-FFF2-40B4-BE49-F238E27FC236}">
                <a16:creationId xmlns:a16="http://schemas.microsoft.com/office/drawing/2014/main" id="{1A33867D-FA1F-04BA-373A-6058E216ADAF}"/>
              </a:ext>
            </a:extLst>
          </p:cNvPr>
          <p:cNvPicPr>
            <a:picLocks noChangeAspect="1"/>
          </p:cNvPicPr>
          <p:nvPr/>
        </p:nvPicPr>
        <p:blipFill>
          <a:blip r:embed="rId4"/>
          <a:stretch>
            <a:fillRect/>
          </a:stretch>
        </p:blipFill>
        <p:spPr>
          <a:xfrm>
            <a:off x="10158894" y="-1"/>
            <a:ext cx="2031582" cy="3039269"/>
          </a:xfrm>
          <a:prstGeom prst="rect">
            <a:avLst/>
          </a:prstGeom>
        </p:spPr>
      </p:pic>
    </p:spTree>
    <p:extLst>
      <p:ext uri="{BB962C8B-B14F-4D97-AF65-F5344CB8AC3E}">
        <p14:creationId xmlns:p14="http://schemas.microsoft.com/office/powerpoint/2010/main" val="42872823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F012C7-F13A-42E3-8E9D-A32EF4925CE6}"/>
              </a:ext>
            </a:extLst>
          </p:cNvPr>
          <p:cNvSpPr txBox="1"/>
          <p:nvPr/>
        </p:nvSpPr>
        <p:spPr>
          <a:xfrm>
            <a:off x="461781" y="212280"/>
            <a:ext cx="9175514" cy="523220"/>
          </a:xfrm>
          <a:prstGeom prst="rect">
            <a:avLst/>
          </a:prstGeom>
          <a:noFill/>
        </p:spPr>
        <p:txBody>
          <a:bodyPr wrap="square" rtlCol="0">
            <a:spAutoFit/>
          </a:bodyPr>
          <a:lstStyle/>
          <a:p>
            <a:r>
              <a:rPr lang="en-GB" sz="2800" dirty="0">
                <a:solidFill>
                  <a:schemeClr val="bg1"/>
                </a:solidFill>
                <a:effectLst/>
                <a:latin typeface="Montserrat" panose="00000500000000000000"/>
                <a:ea typeface="Calibri" panose="020F0502020204030204" pitchFamily="34" charset="0"/>
              </a:rPr>
              <a:t>Todays Speaker</a:t>
            </a:r>
            <a:endParaRPr lang="en-GB" sz="2800" dirty="0">
              <a:solidFill>
                <a:schemeClr val="bg1"/>
              </a:solidFill>
              <a:latin typeface="Montserrat" panose="00000500000000000000"/>
              <a:ea typeface="Calibri" panose="020F0502020204030204" pitchFamily="34" charset="0"/>
            </a:endParaRPr>
          </a:p>
        </p:txBody>
      </p:sp>
      <p:sp>
        <p:nvSpPr>
          <p:cNvPr id="9" name="TextBox 8">
            <a:extLst>
              <a:ext uri="{FF2B5EF4-FFF2-40B4-BE49-F238E27FC236}">
                <a16:creationId xmlns:a16="http://schemas.microsoft.com/office/drawing/2014/main" id="{E10DC71B-98C3-4FD0-AA36-CB168B941140}"/>
              </a:ext>
            </a:extLst>
          </p:cNvPr>
          <p:cNvSpPr txBox="1"/>
          <p:nvPr/>
        </p:nvSpPr>
        <p:spPr>
          <a:xfrm>
            <a:off x="8599123" y="3231109"/>
            <a:ext cx="3119542" cy="1477328"/>
          </a:xfrm>
          <a:prstGeom prst="rect">
            <a:avLst/>
          </a:prstGeom>
          <a:noFill/>
        </p:spPr>
        <p:txBody>
          <a:bodyPr wrap="square" rtlCol="0">
            <a:spAutoFit/>
          </a:bodyPr>
          <a:lstStyle/>
          <a:p>
            <a:endParaRPr lang="en-GB" dirty="0"/>
          </a:p>
          <a:p>
            <a:endParaRPr lang="en-GB" dirty="0"/>
          </a:p>
          <a:p>
            <a:endParaRPr lang="en-GB" dirty="0"/>
          </a:p>
          <a:p>
            <a:endParaRPr lang="en-GB" dirty="0"/>
          </a:p>
          <a:p>
            <a:endParaRPr lang="en-GB" dirty="0"/>
          </a:p>
        </p:txBody>
      </p:sp>
      <p:sp>
        <p:nvSpPr>
          <p:cNvPr id="13" name="TextBox 12">
            <a:extLst>
              <a:ext uri="{FF2B5EF4-FFF2-40B4-BE49-F238E27FC236}">
                <a16:creationId xmlns:a16="http://schemas.microsoft.com/office/drawing/2014/main" id="{59DC5D47-6DC9-4A78-95A7-11F2F5AD08E6}"/>
              </a:ext>
            </a:extLst>
          </p:cNvPr>
          <p:cNvSpPr txBox="1"/>
          <p:nvPr/>
        </p:nvSpPr>
        <p:spPr>
          <a:xfrm>
            <a:off x="4064688" y="6262559"/>
            <a:ext cx="6094206" cy="369332"/>
          </a:xfrm>
          <a:prstGeom prst="rect">
            <a:avLst/>
          </a:prstGeom>
          <a:noFill/>
        </p:spPr>
        <p:txBody>
          <a:bodyPr wrap="square">
            <a:spAutoFit/>
          </a:bodyPr>
          <a:lstStyle/>
          <a:p>
            <a:r>
              <a:rPr lang="en-GB" dirty="0">
                <a:solidFill>
                  <a:schemeClr val="bg1"/>
                </a:solidFill>
              </a:rPr>
              <a:t>https://thewun.co.uk/</a:t>
            </a:r>
          </a:p>
        </p:txBody>
      </p:sp>
      <p:sp>
        <p:nvSpPr>
          <p:cNvPr id="4" name="TextBox 3">
            <a:extLst>
              <a:ext uri="{FF2B5EF4-FFF2-40B4-BE49-F238E27FC236}">
                <a16:creationId xmlns:a16="http://schemas.microsoft.com/office/drawing/2014/main" id="{890EFCFF-810E-4E83-97F2-73CD66BFBCBA}"/>
              </a:ext>
            </a:extLst>
          </p:cNvPr>
          <p:cNvSpPr txBox="1"/>
          <p:nvPr/>
        </p:nvSpPr>
        <p:spPr>
          <a:xfrm>
            <a:off x="2416404" y="4044099"/>
            <a:ext cx="6182719" cy="369332"/>
          </a:xfrm>
          <a:prstGeom prst="rect">
            <a:avLst/>
          </a:prstGeom>
          <a:noFill/>
        </p:spPr>
        <p:txBody>
          <a:bodyPr wrap="square" rtlCol="0">
            <a:spAutoFit/>
          </a:bodyPr>
          <a:lstStyle/>
          <a:p>
            <a:r>
              <a:rPr lang="en-GB" b="0" i="0" dirty="0">
                <a:solidFill>
                  <a:schemeClr val="bg1"/>
                </a:solidFill>
                <a:effectLst/>
                <a:latin typeface="Montserrat "/>
              </a:rPr>
              <a:t>	.</a:t>
            </a:r>
            <a:endParaRPr lang="en-GB" dirty="0">
              <a:solidFill>
                <a:schemeClr val="bg1"/>
              </a:solidFill>
              <a:latin typeface="Montserrat "/>
            </a:endParaRPr>
          </a:p>
        </p:txBody>
      </p:sp>
      <p:pic>
        <p:nvPicPr>
          <p:cNvPr id="10" name="Picture 9" descr="A picture containing text&#10;&#10;Description automatically generated">
            <a:extLst>
              <a:ext uri="{FF2B5EF4-FFF2-40B4-BE49-F238E27FC236}">
                <a16:creationId xmlns:a16="http://schemas.microsoft.com/office/drawing/2014/main" id="{34807EB8-E9BB-8940-DC4F-66DF9449C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5408" y="10381"/>
            <a:ext cx="2956592" cy="2478505"/>
          </a:xfrm>
          <a:prstGeom prst="rect">
            <a:avLst/>
          </a:prstGeom>
        </p:spPr>
      </p:pic>
      <p:sp>
        <p:nvSpPr>
          <p:cNvPr id="2" name="TextBox 1">
            <a:extLst>
              <a:ext uri="{FF2B5EF4-FFF2-40B4-BE49-F238E27FC236}">
                <a16:creationId xmlns:a16="http://schemas.microsoft.com/office/drawing/2014/main" id="{2CED7E4B-4E82-EB09-7E9D-5CBA25106793}"/>
              </a:ext>
            </a:extLst>
          </p:cNvPr>
          <p:cNvSpPr txBox="1"/>
          <p:nvPr/>
        </p:nvSpPr>
        <p:spPr>
          <a:xfrm>
            <a:off x="904374" y="3231109"/>
            <a:ext cx="10383252" cy="2862322"/>
          </a:xfrm>
          <a:prstGeom prst="rect">
            <a:avLst/>
          </a:prstGeom>
          <a:noFill/>
        </p:spPr>
        <p:txBody>
          <a:bodyPr wrap="square" rtlCol="0">
            <a:spAutoFit/>
          </a:bodyPr>
          <a:lstStyle/>
          <a:p>
            <a:r>
              <a:rPr lang="en-GB" sz="1800" b="1" dirty="0">
                <a:solidFill>
                  <a:srgbClr val="242424"/>
                </a:solidFill>
                <a:effectLst/>
                <a:latin typeface="Segoe UI" panose="020B0502040204020203" pitchFamily="34" charset="0"/>
                <a:ea typeface="Calibri" panose="020F0502020204030204" pitchFamily="34" charset="0"/>
              </a:rPr>
              <a:t>Danielle Lara – Senior Account Executive for Energy &amp; Utilities at Microsoft </a:t>
            </a:r>
            <a:endParaRPr lang="en-GB" sz="1800" b="1" dirty="0">
              <a:effectLst/>
              <a:latin typeface="Calibri" panose="020F0502020204030204" pitchFamily="34" charset="0"/>
              <a:ea typeface="Calibri" panose="020F0502020204030204" pitchFamily="34" charset="0"/>
            </a:endParaRPr>
          </a:p>
          <a:p>
            <a:pPr algn="l"/>
            <a:r>
              <a:rPr lang="en-GB" sz="1800" dirty="0">
                <a:solidFill>
                  <a:srgbClr val="242424"/>
                </a:solidFill>
                <a:effectLst/>
                <a:latin typeface="Segoe UI" panose="020B0502040204020203"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pPr algn="l"/>
            <a:r>
              <a:rPr lang="en-GB" sz="1800" dirty="0">
                <a:solidFill>
                  <a:srgbClr val="242424"/>
                </a:solidFill>
                <a:effectLst/>
                <a:latin typeface="Segoe UI" panose="020B0502040204020203" pitchFamily="34" charset="0"/>
                <a:ea typeface="Calibri" panose="020F0502020204030204" pitchFamily="34" charset="0"/>
              </a:rPr>
              <a:t>Over 20 years' experience working across Energy, Utilities and Technology, helping enable organisations to use digital technologies to achieve industry focussed outcomes. It’s such a pivotal time for the industry to transform, with a real opportunity to deliver a positive impact at scale for our customers and the communities we work in. </a:t>
            </a:r>
            <a:endParaRPr lang="en-GB" sz="1800" dirty="0">
              <a:effectLst/>
              <a:latin typeface="Calibri" panose="020F0502020204030204" pitchFamily="34" charset="0"/>
              <a:ea typeface="Calibri" panose="020F0502020204030204" pitchFamily="34" charset="0"/>
            </a:endParaRPr>
          </a:p>
          <a:p>
            <a:pPr algn="l"/>
            <a:r>
              <a:rPr lang="en-GB" sz="1800" dirty="0">
                <a:solidFill>
                  <a:srgbClr val="242424"/>
                </a:solidFill>
                <a:effectLst/>
                <a:latin typeface="Segoe UI" panose="020B0502040204020203" pitchFamily="34" charset="0"/>
                <a:ea typeface="Calibri" panose="020F0502020204030204" pitchFamily="34" charset="0"/>
              </a:rPr>
              <a:t>The Renewable energy transition, sustainability and decarbonisation are at the heart of many my customer conversations. I’m passionate and fortunate that my role at Microsoft allows </a:t>
            </a:r>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 </a:t>
            </a:r>
          </a:p>
        </p:txBody>
      </p:sp>
      <p:pic>
        <p:nvPicPr>
          <p:cNvPr id="6" name="Picture 5" descr="A person smiling for the camera&#10;&#10;Description automatically generated with medium confidence">
            <a:extLst>
              <a:ext uri="{FF2B5EF4-FFF2-40B4-BE49-F238E27FC236}">
                <a16:creationId xmlns:a16="http://schemas.microsoft.com/office/drawing/2014/main" id="{5E2E154A-310E-A85C-B2C8-9ACA7967BB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1974" y="354710"/>
            <a:ext cx="2246026" cy="2246026"/>
          </a:xfrm>
          <a:prstGeom prst="rect">
            <a:avLst/>
          </a:prstGeom>
        </p:spPr>
      </p:pic>
    </p:spTree>
    <p:extLst>
      <p:ext uri="{BB962C8B-B14F-4D97-AF65-F5344CB8AC3E}">
        <p14:creationId xmlns:p14="http://schemas.microsoft.com/office/powerpoint/2010/main" val="38347319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8" descr="&quot;&quot;">
            <a:extLst>
              <a:ext uri="{FF2B5EF4-FFF2-40B4-BE49-F238E27FC236}">
                <a16:creationId xmlns:a16="http://schemas.microsoft.com/office/drawing/2014/main" id="{688E0DF9-ADF6-E2D5-1559-38563801D94D}"/>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0243" name="Picture 4" descr="Light bulb on green grass">
            <a:extLst>
              <a:ext uri="{FF2B5EF4-FFF2-40B4-BE49-F238E27FC236}">
                <a16:creationId xmlns:a16="http://schemas.microsoft.com/office/drawing/2014/main" id="{57EBBA78-FC92-0532-E2DE-E1880E965C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271" b="12459"/>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D14DB4C-AA2B-415E-11BA-64B28E1772CB}"/>
              </a:ext>
            </a:extLst>
          </p:cNvPr>
          <p:cNvSpPr>
            <a:spLocks noGrp="1" noChangeArrowheads="1"/>
          </p:cNvSpPr>
          <p:nvPr>
            <p:ph type="ctrTitle"/>
          </p:nvPr>
        </p:nvSpPr>
        <p:spPr>
          <a:xfrm>
            <a:off x="1524000" y="1122363"/>
            <a:ext cx="9144000" cy="2900362"/>
          </a:xfrm>
        </p:spPr>
        <p:txBody>
          <a:bodyPr/>
          <a:lstStyle/>
          <a:p>
            <a:r>
              <a:rPr lang="en-GB" altLang="en-US">
                <a:solidFill>
                  <a:srgbClr val="FFFFFF"/>
                </a:solidFill>
              </a:rPr>
              <a:t> Innovation with Purpose – Womens Utilities Network</a:t>
            </a:r>
          </a:p>
        </p:txBody>
      </p:sp>
      <p:sp>
        <p:nvSpPr>
          <p:cNvPr id="10245" name="Subtitle 2">
            <a:extLst>
              <a:ext uri="{FF2B5EF4-FFF2-40B4-BE49-F238E27FC236}">
                <a16:creationId xmlns:a16="http://schemas.microsoft.com/office/drawing/2014/main" id="{1FFB02FB-7077-DA5F-BDDE-8B52C18938C3}"/>
              </a:ext>
            </a:extLst>
          </p:cNvPr>
          <p:cNvSpPr>
            <a:spLocks noGrp="1" noChangeArrowheads="1"/>
          </p:cNvSpPr>
          <p:nvPr>
            <p:ph type="subTitle" idx="1"/>
          </p:nvPr>
        </p:nvSpPr>
        <p:spPr>
          <a:xfrm>
            <a:off x="1524000" y="4159250"/>
            <a:ext cx="9144000" cy="1098550"/>
          </a:xfrm>
        </p:spPr>
        <p:txBody>
          <a:bodyPr/>
          <a:lstStyle/>
          <a:p>
            <a:r>
              <a:rPr lang="en-GB" altLang="en-US">
                <a:solidFill>
                  <a:srgbClr val="FFFFFF"/>
                </a:solidFill>
              </a:rPr>
              <a:t>Danielle Lara – Microsoft </a:t>
            </a:r>
          </a:p>
          <a:p>
            <a:endParaRPr lang="en-GB" altLang="en-US">
              <a:solidFill>
                <a:srgbClr val="FFFFFF"/>
              </a:solidFill>
            </a:endParaRPr>
          </a:p>
          <a:p>
            <a:endParaRPr lang="en-GB" altLang="en-US">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2">
            <a:extLst>
              <a:ext uri="{FF2B5EF4-FFF2-40B4-BE49-F238E27FC236}">
                <a16:creationId xmlns:a16="http://schemas.microsoft.com/office/drawing/2014/main" id="{5DAD682B-C6B3-B31C-5844-338E5B904D6B}"/>
              </a:ext>
            </a:extLst>
          </p:cNvPr>
          <p:cNvSpPr>
            <a:spLocks noGrp="1" noChangeArrowheads="1"/>
          </p:cNvSpPr>
          <p:nvPr>
            <p:ph idx="1"/>
          </p:nvPr>
        </p:nvSpPr>
        <p:spPr>
          <a:xfrm>
            <a:off x="528638" y="357188"/>
            <a:ext cx="10825162" cy="5819775"/>
          </a:xfrm>
        </p:spPr>
        <p:txBody>
          <a:bodyPr/>
          <a:lstStyle/>
          <a:p>
            <a:pPr marL="0" indent="0">
              <a:buFont typeface="Arial" panose="020B0604020202020204" pitchFamily="34" charset="0"/>
              <a:buNone/>
            </a:pPr>
            <a:endParaRPr lang="en-GB" altLang="en-US" sz="6600"/>
          </a:p>
          <a:p>
            <a:pPr marL="0" indent="0">
              <a:buFont typeface="Arial" panose="020B0604020202020204" pitchFamily="34" charset="0"/>
              <a:buNone/>
            </a:pPr>
            <a:endParaRPr lang="en-GB" altLang="en-US" sz="6600"/>
          </a:p>
          <a:p>
            <a:pPr marL="0" indent="0" algn="ctr">
              <a:buFont typeface="Arial" panose="020B0604020202020204" pitchFamily="34" charset="0"/>
              <a:buNone/>
            </a:pPr>
            <a:r>
              <a:rPr lang="en-GB" altLang="en-US" sz="5400"/>
              <a:t>“She’s the DNA of the organisation”</a:t>
            </a:r>
          </a:p>
          <a:p>
            <a:pPr marL="0" indent="0" algn="ctr">
              <a:buFont typeface="Arial" panose="020B0604020202020204" pitchFamily="34" charset="0"/>
              <a:buNone/>
            </a:pPr>
            <a:endParaRPr lang="en-GB" altLang="en-US" sz="54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1900B-248D-DA35-3C42-116931A56EDB}"/>
              </a:ext>
            </a:extLst>
          </p:cNvPr>
          <p:cNvSpPr>
            <a:spLocks noGrp="1"/>
          </p:cNvSpPr>
          <p:nvPr>
            <p:ph type="title"/>
          </p:nvPr>
        </p:nvSpPr>
        <p:spPr>
          <a:xfrm>
            <a:off x="588963" y="457200"/>
            <a:ext cx="5649912" cy="492125"/>
          </a:xfrm>
        </p:spPr>
        <p:txBody>
          <a:bodyPr rtlCol="0">
            <a:normAutofit fontScale="90000"/>
          </a:bodyPr>
          <a:lstStyle/>
          <a:p>
            <a:pPr fontAlgn="auto">
              <a:spcAft>
                <a:spcPts val="0"/>
              </a:spcAft>
              <a:defRPr/>
            </a:pPr>
            <a:br>
              <a:rPr lang="en-US" dirty="0"/>
            </a:br>
            <a:br>
              <a:rPr lang="en-US" dirty="0"/>
            </a:br>
            <a:br>
              <a:rPr lang="en-US" dirty="0"/>
            </a:br>
            <a:br>
              <a:rPr lang="en-US" dirty="0"/>
            </a:br>
            <a:br>
              <a:rPr lang="en-US" dirty="0"/>
            </a:br>
            <a:r>
              <a:rPr lang="en-US" dirty="0"/>
              <a:t>Microsoft’s vision is to be the leading platform provider of technology solutions to environmental challenges​</a:t>
            </a:r>
            <a:br>
              <a:rPr lang="en-US" dirty="0"/>
            </a:br>
            <a:endParaRPr lang="en-US" dirty="0"/>
          </a:p>
        </p:txBody>
      </p:sp>
      <p:pic>
        <p:nvPicPr>
          <p:cNvPr id="12291" name="Picture 4">
            <a:extLst>
              <a:ext uri="{FF2B5EF4-FFF2-40B4-BE49-F238E27FC236}">
                <a16:creationId xmlns:a16="http://schemas.microsoft.com/office/drawing/2014/main" id="{0121E845-4341-1A6C-6944-C10A800394D5}"/>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6"/>
          <a:stretch>
            <a:fillRect/>
          </a:stretch>
        </p:blipFill>
        <p:spPr bwMode="auto">
          <a:xfrm>
            <a:off x="0" y="4262438"/>
            <a:ext cx="12192000" cy="259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descr="&quot;&quot;">
            <a:extLst>
              <a:ext uri="{FF2B5EF4-FFF2-40B4-BE49-F238E27FC236}">
                <a16:creationId xmlns:a16="http://schemas.microsoft.com/office/drawing/2014/main" id="{06E40C78-AA44-8866-7B45-EB84965D7F87}"/>
              </a:ext>
            </a:extLst>
          </p:cNvPr>
          <p:cNvSpPr/>
          <p:nvPr/>
        </p:nvSpPr>
        <p:spPr bwMode="auto">
          <a:xfrm>
            <a:off x="0" y="4262438"/>
            <a:ext cx="12192000" cy="1841500"/>
          </a:xfrm>
          <a:prstGeom prst="rect">
            <a:avLst/>
          </a:prstGeom>
          <a:gradFill>
            <a:gsLst>
              <a:gs pos="0">
                <a:srgbClr val="FFFFFF"/>
              </a:gs>
              <a:gs pos="100000">
                <a:srgbClr val="FFFFFF">
                  <a:alpha val="0"/>
                </a:srgbClr>
              </a:gs>
            </a:gsLst>
            <a:lin ang="5400000" scaled="1"/>
          </a:gradFill>
          <a:ln w="9525" cap="flat" cmpd="sng" algn="ctr">
            <a:noFill/>
            <a:prstDash val="solid"/>
            <a:headEnd type="none" w="med" len="med"/>
            <a:tailEnd type="none" w="med" len="med"/>
          </a:ln>
          <a:effectLst/>
        </p:spPr>
        <p:txBody>
          <a:bodyPr lIns="182880" tIns="146304" rIns="182880" bIns="146304"/>
          <a:lstStyle/>
          <a:p>
            <a:pPr defTabSz="932472" eaLnBrk="1" hangingPunct="1">
              <a:defRPr/>
            </a:pPr>
            <a:endParaRPr lang="en-US" sz="2000" kern="0" err="1">
              <a:solidFill>
                <a:srgbClr val="000000"/>
              </a:solidFill>
              <a:latin typeface="Segoe UI"/>
              <a:ea typeface="Segoe UI" pitchFamily="34" charset="0"/>
              <a:cs typeface="Segoe UI" pitchFamily="34" charset="0"/>
            </a:endParaRPr>
          </a:p>
        </p:txBody>
      </p:sp>
      <p:grpSp>
        <p:nvGrpSpPr>
          <p:cNvPr id="12293" name="Group 2" descr="Circle graphic displays carbon, water, waste, and ecosystems on the outside. The inside illustrates that Microsoft focuses on those areas through work with optimizing operations, products and services, customers and partners, and advocating for public policy.&#10;">
            <a:extLst>
              <a:ext uri="{FF2B5EF4-FFF2-40B4-BE49-F238E27FC236}">
                <a16:creationId xmlns:a16="http://schemas.microsoft.com/office/drawing/2014/main" id="{102C67B5-6973-4745-3EEE-C37C84464FC9}"/>
              </a:ext>
            </a:extLst>
          </p:cNvPr>
          <p:cNvGrpSpPr>
            <a:grpSpLocks/>
          </p:cNvGrpSpPr>
          <p:nvPr/>
        </p:nvGrpSpPr>
        <p:grpSpPr bwMode="auto">
          <a:xfrm>
            <a:off x="6675438" y="1598613"/>
            <a:ext cx="4926012" cy="4568825"/>
            <a:chOff x="6675120" y="1598493"/>
            <a:chExt cx="4925965" cy="4569109"/>
          </a:xfrm>
        </p:grpSpPr>
        <p:sp>
          <p:nvSpPr>
            <p:cNvPr id="45" name="Oval 44">
              <a:extLst>
                <a:ext uri="{FF2B5EF4-FFF2-40B4-BE49-F238E27FC236}">
                  <a16:creationId xmlns:a16="http://schemas.microsoft.com/office/drawing/2014/main" id="{F3C38C6E-66FB-0F58-5BA1-0F89B975C012}"/>
                </a:ext>
              </a:extLst>
            </p:cNvPr>
            <p:cNvSpPr/>
            <p:nvPr/>
          </p:nvSpPr>
          <p:spPr bwMode="auto">
            <a:xfrm>
              <a:off x="6886255" y="1652471"/>
              <a:ext cx="4460832" cy="4461152"/>
            </a:xfrm>
            <a:prstGeom prst="ellipse">
              <a:avLst/>
            </a:prstGeom>
            <a:solidFill>
              <a:schemeClr val="bg2"/>
            </a:solidFill>
            <a:ln w="3175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46304" rIns="182880" bIns="146304"/>
            <a:lstStyle/>
            <a:p>
              <a:pPr defTabSz="932472" eaLnBrk="1" hangingPunct="1">
                <a:defRPr/>
              </a:pPr>
              <a:endParaRPr lang="en-US" sz="2000" err="1">
                <a:solidFill>
                  <a:srgbClr val="000000"/>
                </a:solidFill>
                <a:latin typeface="Segoe UI"/>
                <a:ea typeface="Segoe UI" pitchFamily="34" charset="0"/>
                <a:cs typeface="Segoe UI" pitchFamily="34" charset="0"/>
              </a:endParaRPr>
            </a:p>
          </p:txBody>
        </p:sp>
        <p:sp>
          <p:nvSpPr>
            <p:cNvPr id="46" name="Oval 45">
              <a:extLst>
                <a:ext uri="{FF2B5EF4-FFF2-40B4-BE49-F238E27FC236}">
                  <a16:creationId xmlns:a16="http://schemas.microsoft.com/office/drawing/2014/main" id="{A5DA2539-8A8E-ACBC-39AC-4EFC0A4A6312}"/>
                </a:ext>
              </a:extLst>
            </p:cNvPr>
            <p:cNvSpPr/>
            <p:nvPr/>
          </p:nvSpPr>
          <p:spPr bwMode="auto">
            <a:xfrm>
              <a:off x="6832281" y="1598493"/>
              <a:ext cx="4568781" cy="4569109"/>
            </a:xfrm>
            <a:prstGeom prst="ellipse">
              <a:avLst/>
            </a:prstGeom>
            <a:solidFill>
              <a:srgbClr val="243A5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46304" rIns="182880" bIns="146304"/>
            <a:lstStyle/>
            <a:p>
              <a:pPr defTabSz="932472" eaLnBrk="1" hangingPunct="1">
                <a:defRPr/>
              </a:pPr>
              <a:endParaRPr lang="en-US" sz="2000" err="1">
                <a:solidFill>
                  <a:srgbClr val="000000"/>
                </a:solidFill>
                <a:latin typeface="Segoe UI"/>
                <a:ea typeface="Segoe UI" pitchFamily="34" charset="0"/>
                <a:cs typeface="Segoe UI" pitchFamily="34" charset="0"/>
              </a:endParaRPr>
            </a:p>
          </p:txBody>
        </p:sp>
        <p:sp>
          <p:nvSpPr>
            <p:cNvPr id="48" name="Oval 47">
              <a:extLst>
                <a:ext uri="{FF2B5EF4-FFF2-40B4-BE49-F238E27FC236}">
                  <a16:creationId xmlns:a16="http://schemas.microsoft.com/office/drawing/2014/main" id="{78632363-C44F-91D7-1661-71DB229869A6}"/>
                </a:ext>
              </a:extLst>
            </p:cNvPr>
            <p:cNvSpPr/>
            <p:nvPr/>
          </p:nvSpPr>
          <p:spPr bwMode="auto">
            <a:xfrm>
              <a:off x="8499140" y="3265472"/>
              <a:ext cx="1235063" cy="1235152"/>
            </a:xfrm>
            <a:prstGeom prst="ellipse">
              <a:avLst/>
            </a:prstGeom>
            <a:solidFill>
              <a:schemeClr val="bg2"/>
            </a:solidFill>
            <a:ln w="6350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46304" rIns="182880" bIns="146304"/>
            <a:lstStyle/>
            <a:p>
              <a:pPr defTabSz="932472" eaLnBrk="1" hangingPunct="1">
                <a:defRPr/>
              </a:pPr>
              <a:endParaRPr lang="en-US" sz="2000" err="1">
                <a:solidFill>
                  <a:srgbClr val="000000"/>
                </a:solidFill>
                <a:latin typeface="Segoe UI"/>
                <a:ea typeface="Segoe UI" pitchFamily="34" charset="0"/>
                <a:cs typeface="Segoe UI" pitchFamily="34" charset="0"/>
              </a:endParaRPr>
            </a:p>
          </p:txBody>
        </p:sp>
        <p:sp>
          <p:nvSpPr>
            <p:cNvPr id="55" name="people_12" title="Icon of three people">
              <a:extLst>
                <a:ext uri="{FF2B5EF4-FFF2-40B4-BE49-F238E27FC236}">
                  <a16:creationId xmlns:a16="http://schemas.microsoft.com/office/drawing/2014/main" id="{146FB7EA-BBD2-CB0D-CAB6-699881C2CCF2}"/>
                </a:ext>
              </a:extLst>
            </p:cNvPr>
            <p:cNvSpPr>
              <a:spLocks noChangeAspect="1" noEditPoints="1"/>
            </p:cNvSpPr>
            <p:nvPr/>
          </p:nvSpPr>
          <p:spPr bwMode="auto">
            <a:xfrm>
              <a:off x="8829336" y="3505199"/>
              <a:ext cx="576258" cy="492156"/>
            </a:xfrm>
            <a:custGeom>
              <a:avLst/>
              <a:gdLst>
                <a:gd name="T0" fmla="*/ 110 w 349"/>
                <a:gd name="T1" fmla="*/ 142 h 296"/>
                <a:gd name="T2" fmla="*/ 174 w 349"/>
                <a:gd name="T3" fmla="*/ 78 h 296"/>
                <a:gd name="T4" fmla="*/ 238 w 349"/>
                <a:gd name="T5" fmla="*/ 142 h 296"/>
                <a:gd name="T6" fmla="*/ 174 w 349"/>
                <a:gd name="T7" fmla="*/ 206 h 296"/>
                <a:gd name="T8" fmla="*/ 110 w 349"/>
                <a:gd name="T9" fmla="*/ 142 h 296"/>
                <a:gd name="T10" fmla="*/ 264 w 349"/>
                <a:gd name="T11" fmla="*/ 296 h 296"/>
                <a:gd name="T12" fmla="*/ 174 w 349"/>
                <a:gd name="T13" fmla="*/ 207 h 296"/>
                <a:gd name="T14" fmla="*/ 85 w 349"/>
                <a:gd name="T15" fmla="*/ 296 h 296"/>
                <a:gd name="T16" fmla="*/ 56 w 349"/>
                <a:gd name="T17" fmla="*/ 80 h 296"/>
                <a:gd name="T18" fmla="*/ 96 w 349"/>
                <a:gd name="T19" fmla="*/ 40 h 296"/>
                <a:gd name="T20" fmla="*/ 56 w 349"/>
                <a:gd name="T21" fmla="*/ 0 h 296"/>
                <a:gd name="T22" fmla="*/ 16 w 349"/>
                <a:gd name="T23" fmla="*/ 40 h 296"/>
                <a:gd name="T24" fmla="*/ 56 w 349"/>
                <a:gd name="T25" fmla="*/ 80 h 296"/>
                <a:gd name="T26" fmla="*/ 111 w 349"/>
                <a:gd name="T27" fmla="*/ 136 h 296"/>
                <a:gd name="T28" fmla="*/ 56 w 349"/>
                <a:gd name="T29" fmla="*/ 81 h 296"/>
                <a:gd name="T30" fmla="*/ 0 w 349"/>
                <a:gd name="T31" fmla="*/ 136 h 296"/>
                <a:gd name="T32" fmla="*/ 293 w 349"/>
                <a:gd name="T33" fmla="*/ 80 h 296"/>
                <a:gd name="T34" fmla="*/ 333 w 349"/>
                <a:gd name="T35" fmla="*/ 40 h 296"/>
                <a:gd name="T36" fmla="*/ 293 w 349"/>
                <a:gd name="T37" fmla="*/ 0 h 296"/>
                <a:gd name="T38" fmla="*/ 253 w 349"/>
                <a:gd name="T39" fmla="*/ 40 h 296"/>
                <a:gd name="T40" fmla="*/ 293 w 349"/>
                <a:gd name="T41" fmla="*/ 80 h 296"/>
                <a:gd name="T42" fmla="*/ 349 w 349"/>
                <a:gd name="T43" fmla="*/ 136 h 296"/>
                <a:gd name="T44" fmla="*/ 293 w 349"/>
                <a:gd name="T45" fmla="*/ 81 h 296"/>
                <a:gd name="T46" fmla="*/ 237 w 349"/>
                <a:gd name="T47" fmla="*/ 13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9" h="296">
                  <a:moveTo>
                    <a:pt x="110" y="142"/>
                  </a:moveTo>
                  <a:cubicBezTo>
                    <a:pt x="110" y="107"/>
                    <a:pt x="139" y="78"/>
                    <a:pt x="174" y="78"/>
                  </a:cubicBezTo>
                  <a:cubicBezTo>
                    <a:pt x="210" y="78"/>
                    <a:pt x="238" y="107"/>
                    <a:pt x="238" y="142"/>
                  </a:cubicBezTo>
                  <a:cubicBezTo>
                    <a:pt x="238" y="177"/>
                    <a:pt x="210" y="206"/>
                    <a:pt x="174" y="206"/>
                  </a:cubicBezTo>
                  <a:cubicBezTo>
                    <a:pt x="139" y="206"/>
                    <a:pt x="110" y="177"/>
                    <a:pt x="110" y="142"/>
                  </a:cubicBezTo>
                  <a:close/>
                  <a:moveTo>
                    <a:pt x="264" y="296"/>
                  </a:moveTo>
                  <a:cubicBezTo>
                    <a:pt x="264" y="247"/>
                    <a:pt x="224" y="207"/>
                    <a:pt x="174" y="207"/>
                  </a:cubicBezTo>
                  <a:cubicBezTo>
                    <a:pt x="125" y="207"/>
                    <a:pt x="85" y="247"/>
                    <a:pt x="85" y="296"/>
                  </a:cubicBezTo>
                  <a:moveTo>
                    <a:pt x="56" y="80"/>
                  </a:moveTo>
                  <a:cubicBezTo>
                    <a:pt x="78" y="80"/>
                    <a:pt x="96" y="62"/>
                    <a:pt x="96" y="40"/>
                  </a:cubicBezTo>
                  <a:cubicBezTo>
                    <a:pt x="96" y="18"/>
                    <a:pt x="78" y="0"/>
                    <a:pt x="56" y="0"/>
                  </a:cubicBezTo>
                  <a:cubicBezTo>
                    <a:pt x="34" y="0"/>
                    <a:pt x="16" y="18"/>
                    <a:pt x="16" y="40"/>
                  </a:cubicBezTo>
                  <a:cubicBezTo>
                    <a:pt x="16" y="62"/>
                    <a:pt x="34" y="80"/>
                    <a:pt x="56" y="80"/>
                  </a:cubicBezTo>
                  <a:close/>
                  <a:moveTo>
                    <a:pt x="111" y="136"/>
                  </a:moveTo>
                  <a:cubicBezTo>
                    <a:pt x="111" y="106"/>
                    <a:pt x="86" y="81"/>
                    <a:pt x="56" y="81"/>
                  </a:cubicBezTo>
                  <a:cubicBezTo>
                    <a:pt x="25" y="81"/>
                    <a:pt x="0" y="106"/>
                    <a:pt x="0" y="136"/>
                  </a:cubicBezTo>
                  <a:moveTo>
                    <a:pt x="293" y="80"/>
                  </a:moveTo>
                  <a:cubicBezTo>
                    <a:pt x="315" y="80"/>
                    <a:pt x="333" y="62"/>
                    <a:pt x="333" y="40"/>
                  </a:cubicBezTo>
                  <a:cubicBezTo>
                    <a:pt x="333" y="18"/>
                    <a:pt x="315" y="0"/>
                    <a:pt x="293" y="0"/>
                  </a:cubicBezTo>
                  <a:cubicBezTo>
                    <a:pt x="271" y="0"/>
                    <a:pt x="253" y="18"/>
                    <a:pt x="253" y="40"/>
                  </a:cubicBezTo>
                  <a:cubicBezTo>
                    <a:pt x="253" y="62"/>
                    <a:pt x="271" y="80"/>
                    <a:pt x="293" y="80"/>
                  </a:cubicBezTo>
                  <a:close/>
                  <a:moveTo>
                    <a:pt x="349" y="136"/>
                  </a:moveTo>
                  <a:cubicBezTo>
                    <a:pt x="349" y="106"/>
                    <a:pt x="324" y="81"/>
                    <a:pt x="293" y="81"/>
                  </a:cubicBezTo>
                  <a:cubicBezTo>
                    <a:pt x="262" y="81"/>
                    <a:pt x="237" y="106"/>
                    <a:pt x="237" y="136"/>
                  </a:cubicBezTo>
                </a:path>
              </a:pathLst>
            </a:custGeom>
            <a:noFill/>
            <a:ln w="19050" cap="sq">
              <a:solidFill>
                <a:schemeClr val="tx1"/>
              </a:solidFill>
              <a:prstDash val="solid"/>
              <a:miter lim="800000"/>
              <a:headEnd/>
              <a:tailEnd/>
            </a:ln>
          </p:spPr>
          <p:txBody>
            <a:bodyPr/>
            <a:lstStyle/>
            <a:p>
              <a:pPr eaLnBrk="1" fontAlgn="auto" hangingPunct="1">
                <a:spcBef>
                  <a:spcPts val="0"/>
                </a:spcBef>
                <a:spcAft>
                  <a:spcPts val="0"/>
                </a:spcAft>
                <a:defRPr/>
              </a:pPr>
              <a:endParaRPr lang="en-US">
                <a:solidFill>
                  <a:srgbClr val="1A1A1A"/>
                </a:solidFill>
                <a:latin typeface="Segoe UI"/>
              </a:endParaRPr>
            </a:p>
          </p:txBody>
        </p:sp>
        <p:sp>
          <p:nvSpPr>
            <p:cNvPr id="56" name="TextBox 55">
              <a:extLst>
                <a:ext uri="{FF2B5EF4-FFF2-40B4-BE49-F238E27FC236}">
                  <a16:creationId xmlns:a16="http://schemas.microsoft.com/office/drawing/2014/main" id="{931A11E3-3926-299D-8568-70BA08A2E222}"/>
                </a:ext>
              </a:extLst>
            </p:cNvPr>
            <p:cNvSpPr txBox="1"/>
            <p:nvPr/>
          </p:nvSpPr>
          <p:spPr>
            <a:xfrm>
              <a:off x="8616613" y="4051332"/>
              <a:ext cx="993766" cy="190512"/>
            </a:xfrm>
            <a:prstGeom prst="rect">
              <a:avLst/>
            </a:prstGeom>
            <a:noFill/>
          </p:spPr>
          <p:txBody>
            <a:bodyPr lIns="0" tIns="0" rIns="0" bIns="0" anchor="b">
              <a:spAutoFit/>
            </a:bodyPr>
            <a:lstStyle/>
            <a:p>
              <a:pPr algn="ctr" eaLnBrk="1" fontAlgn="auto" hangingPunct="1">
                <a:spcBef>
                  <a:spcPts val="0"/>
                </a:spcBef>
                <a:spcAft>
                  <a:spcPts val="0"/>
                </a:spcAft>
                <a:defRPr/>
              </a:pPr>
              <a:r>
                <a:rPr lang="en-US" sz="1200" kern="0">
                  <a:solidFill>
                    <a:srgbClr val="1A1A1A"/>
                  </a:solidFill>
                  <a:latin typeface="Segoe UI Semibold"/>
                  <a:cs typeface="Segoe UI Semilight" panose="020B0402040204020203" pitchFamily="34" charset="0"/>
                </a:rPr>
                <a:t>Employees</a:t>
              </a:r>
            </a:p>
          </p:txBody>
        </p:sp>
        <p:sp>
          <p:nvSpPr>
            <p:cNvPr id="12299" name="TextBox 56">
              <a:extLst>
                <a:ext uri="{FF2B5EF4-FFF2-40B4-BE49-F238E27FC236}">
                  <a16:creationId xmlns:a16="http://schemas.microsoft.com/office/drawing/2014/main" id="{4D8E04CE-3CC2-A7B2-E352-750812A11C64}"/>
                </a:ext>
              </a:extLst>
            </p:cNvPr>
            <p:cNvSpPr txBox="1">
              <a:spLocks noChangeArrowheads="1"/>
            </p:cNvSpPr>
            <p:nvPr/>
          </p:nvSpPr>
          <p:spPr bwMode="auto">
            <a:xfrm>
              <a:off x="8273567" y="5051991"/>
              <a:ext cx="1679850" cy="73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1600">
                  <a:solidFill>
                    <a:srgbClr val="FFFFFF"/>
                  </a:solidFill>
                  <a:latin typeface="Segoe UI Semibold" panose="020B0702040204020203" pitchFamily="34" charset="0"/>
                  <a:cs typeface="Segoe UI Semibold" panose="020B0702040204020203" pitchFamily="34" charset="0"/>
                </a:rPr>
                <a:t>Policy</a:t>
              </a:r>
            </a:p>
            <a:p>
              <a:pPr algn="ctr" eaLnBrk="1" hangingPunct="1"/>
              <a:r>
                <a:rPr lang="en-US" altLang="en-US" sz="1000">
                  <a:solidFill>
                    <a:srgbClr val="FFFFFF"/>
                  </a:solidFill>
                  <a:latin typeface="Segoe UI" panose="020B0502040204020203" pitchFamily="34" charset="0"/>
                </a:rPr>
                <a:t>Advocate for policies to achieve corporate and societal goals</a:t>
              </a:r>
            </a:p>
          </p:txBody>
        </p:sp>
        <p:sp>
          <p:nvSpPr>
            <p:cNvPr id="12300" name="TextBox 57">
              <a:extLst>
                <a:ext uri="{FF2B5EF4-FFF2-40B4-BE49-F238E27FC236}">
                  <a16:creationId xmlns:a16="http://schemas.microsoft.com/office/drawing/2014/main" id="{CE26655D-FB01-96BC-769E-B41F98018357}"/>
                </a:ext>
              </a:extLst>
            </p:cNvPr>
            <p:cNvSpPr txBox="1">
              <a:spLocks noChangeArrowheads="1"/>
            </p:cNvSpPr>
            <p:nvPr/>
          </p:nvSpPr>
          <p:spPr bwMode="auto">
            <a:xfrm>
              <a:off x="7236607" y="3470316"/>
              <a:ext cx="1081731" cy="698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1400">
                  <a:solidFill>
                    <a:srgbClr val="FFFFFF"/>
                  </a:solidFill>
                  <a:latin typeface="Segoe UI Semibold" panose="020B0702040204020203" pitchFamily="34" charset="0"/>
                  <a:cs typeface="Segoe UI Semibold" panose="020B0702040204020203" pitchFamily="34" charset="0"/>
                </a:rPr>
                <a:t>Operations</a:t>
              </a:r>
            </a:p>
            <a:p>
              <a:pPr algn="ctr" eaLnBrk="1" hangingPunct="1"/>
              <a:r>
                <a:rPr lang="en-US" altLang="en-US" sz="1000">
                  <a:solidFill>
                    <a:srgbClr val="FFFFFF"/>
                  </a:solidFill>
                  <a:latin typeface="Segoe UI" panose="020B0502040204020203" pitchFamily="34" charset="0"/>
                </a:rPr>
                <a:t>Align with </a:t>
              </a:r>
              <a:br>
                <a:rPr lang="en-US" altLang="en-US" sz="1000">
                  <a:solidFill>
                    <a:srgbClr val="FFFFFF"/>
                  </a:solidFill>
                  <a:latin typeface="Segoe UI" panose="020B0502040204020203" pitchFamily="34" charset="0"/>
                </a:rPr>
              </a:br>
              <a:r>
                <a:rPr lang="en-US" altLang="en-US" sz="1000">
                  <a:solidFill>
                    <a:srgbClr val="FFFFFF"/>
                  </a:solidFill>
                  <a:latin typeface="Segoe UI" panose="020B0502040204020203" pitchFamily="34" charset="0"/>
                </a:rPr>
                <a:t>science and international goals</a:t>
              </a:r>
            </a:p>
          </p:txBody>
        </p:sp>
        <p:grpSp>
          <p:nvGrpSpPr>
            <p:cNvPr id="12301" name="Group 59">
              <a:extLst>
                <a:ext uri="{FF2B5EF4-FFF2-40B4-BE49-F238E27FC236}">
                  <a16:creationId xmlns:a16="http://schemas.microsoft.com/office/drawing/2014/main" id="{ECCF63E6-A0E6-D437-85FF-FF2BE5E388EC}"/>
                </a:ext>
              </a:extLst>
            </p:cNvPr>
            <p:cNvGrpSpPr>
              <a:grpSpLocks/>
            </p:cNvGrpSpPr>
            <p:nvPr/>
          </p:nvGrpSpPr>
          <p:grpSpPr bwMode="auto">
            <a:xfrm>
              <a:off x="6675120" y="1731263"/>
              <a:ext cx="1192200" cy="1192197"/>
              <a:chOff x="1694186" y="2144639"/>
              <a:chExt cx="1330765" cy="1330765"/>
            </a:xfrm>
          </p:grpSpPr>
          <p:sp>
            <p:nvSpPr>
              <p:cNvPr id="63" name="Oval 62">
                <a:extLst>
                  <a:ext uri="{FF2B5EF4-FFF2-40B4-BE49-F238E27FC236}">
                    <a16:creationId xmlns:a16="http://schemas.microsoft.com/office/drawing/2014/main" id="{6F0F437F-7E95-878D-7882-50531525FDFA}"/>
                  </a:ext>
                </a:extLst>
              </p:cNvPr>
              <p:cNvSpPr/>
              <p:nvPr/>
            </p:nvSpPr>
            <p:spPr bwMode="auto">
              <a:xfrm>
                <a:off x="1694186" y="2145295"/>
                <a:ext cx="1330766" cy="1330864"/>
              </a:xfrm>
              <a:prstGeom prst="ellipse">
                <a:avLst/>
              </a:prstGeom>
              <a:solidFill>
                <a:srgbClr val="243A5F"/>
              </a:solidFill>
              <a:ln w="63500">
                <a:solidFill>
                  <a:srgbClr val="FFC000"/>
                </a:solid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lIns="182880" tIns="146304" rIns="182880" bIns="146304"/>
              <a:lstStyle/>
              <a:p>
                <a:pPr defTabSz="932472" eaLnBrk="1" hangingPunct="1">
                  <a:defRPr/>
                </a:pPr>
                <a:endParaRPr lang="en-US" sz="1400">
                  <a:solidFill>
                    <a:srgbClr val="000000"/>
                  </a:solidFill>
                  <a:latin typeface="Segoe UI"/>
                  <a:ea typeface="Segoe UI" pitchFamily="34" charset="0"/>
                  <a:cs typeface="Segoe UI" pitchFamily="34" charset="0"/>
                </a:endParaRPr>
              </a:p>
            </p:txBody>
          </p:sp>
          <p:sp>
            <p:nvSpPr>
              <p:cNvPr id="65" name="TextBox 64">
                <a:extLst>
                  <a:ext uri="{FF2B5EF4-FFF2-40B4-BE49-F238E27FC236}">
                    <a16:creationId xmlns:a16="http://schemas.microsoft.com/office/drawing/2014/main" id="{FD702B95-60B3-7568-8084-41B3D42B9CE4}"/>
                  </a:ext>
                </a:extLst>
              </p:cNvPr>
              <p:cNvSpPr txBox="1"/>
              <p:nvPr/>
            </p:nvSpPr>
            <p:spPr>
              <a:xfrm>
                <a:off x="1878473" y="2919713"/>
                <a:ext cx="962192" cy="248097"/>
              </a:xfrm>
              <a:prstGeom prst="rect">
                <a:avLst/>
              </a:prstGeom>
              <a:noFill/>
            </p:spPr>
            <p:txBody>
              <a:bodyPr lIns="0" tIns="0" rIns="0" bIns="0" anchor="b">
                <a:spAutoFit/>
              </a:bodyPr>
              <a:lstStyle/>
              <a:p>
                <a:pPr algn="ctr" eaLnBrk="1" fontAlgn="auto" hangingPunct="1">
                  <a:spcBef>
                    <a:spcPts val="0"/>
                  </a:spcBef>
                  <a:spcAft>
                    <a:spcPts val="0"/>
                  </a:spcAft>
                  <a:defRPr/>
                </a:pPr>
                <a:r>
                  <a:rPr lang="en-US" sz="1400" kern="0">
                    <a:solidFill>
                      <a:srgbClr val="FFFFFF"/>
                    </a:solidFill>
                    <a:latin typeface="Segoe UI Semibold"/>
                    <a:cs typeface="Segoe UI Semilight" panose="020B0402040204020203" pitchFamily="34" charset="0"/>
                  </a:rPr>
                  <a:t>Carbon</a:t>
                </a:r>
              </a:p>
            </p:txBody>
          </p:sp>
        </p:grpSp>
        <p:sp>
          <p:nvSpPr>
            <p:cNvPr id="71" name="Oval 70">
              <a:extLst>
                <a:ext uri="{FF2B5EF4-FFF2-40B4-BE49-F238E27FC236}">
                  <a16:creationId xmlns:a16="http://schemas.microsoft.com/office/drawing/2014/main" id="{89F610A6-F62B-83ED-979F-CC953E9D1FD5}"/>
                </a:ext>
              </a:extLst>
            </p:cNvPr>
            <p:cNvSpPr/>
            <p:nvPr/>
          </p:nvSpPr>
          <p:spPr bwMode="auto">
            <a:xfrm>
              <a:off x="10408884" y="4930862"/>
              <a:ext cx="1192201" cy="1192287"/>
            </a:xfrm>
            <a:prstGeom prst="ellipse">
              <a:avLst/>
            </a:prstGeom>
            <a:solidFill>
              <a:srgbClr val="243A5F"/>
            </a:solidFill>
            <a:ln w="63500">
              <a:solidFill>
                <a:srgbClr val="B0E43C"/>
              </a:solid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lIns="182880" tIns="146304" rIns="182880" bIns="146304"/>
            <a:lstStyle/>
            <a:p>
              <a:pPr defTabSz="932472" eaLnBrk="1" hangingPunct="1">
                <a:defRPr/>
              </a:pPr>
              <a:endParaRPr lang="en-US" sz="1400" err="1">
                <a:solidFill>
                  <a:srgbClr val="000000"/>
                </a:solidFill>
                <a:latin typeface="Segoe UI"/>
                <a:ea typeface="Segoe UI" pitchFamily="34" charset="0"/>
                <a:cs typeface="Segoe UI" pitchFamily="34" charset="0"/>
              </a:endParaRPr>
            </a:p>
          </p:txBody>
        </p:sp>
        <p:sp>
          <p:nvSpPr>
            <p:cNvPr id="72" name="TextBox 71">
              <a:extLst>
                <a:ext uri="{FF2B5EF4-FFF2-40B4-BE49-F238E27FC236}">
                  <a16:creationId xmlns:a16="http://schemas.microsoft.com/office/drawing/2014/main" id="{64C96510-333D-E0EA-70A3-E80889A2C317}"/>
                </a:ext>
              </a:extLst>
            </p:cNvPr>
            <p:cNvSpPr txBox="1"/>
            <p:nvPr/>
          </p:nvSpPr>
          <p:spPr>
            <a:xfrm>
              <a:off x="10416821" y="5624643"/>
              <a:ext cx="1171564" cy="222264"/>
            </a:xfrm>
            <a:prstGeom prst="rect">
              <a:avLst/>
            </a:prstGeom>
            <a:noFill/>
          </p:spPr>
          <p:txBody>
            <a:bodyPr lIns="0" tIns="0" rIns="0" bIns="0" anchor="b">
              <a:spAutoFit/>
            </a:bodyPr>
            <a:lstStyle/>
            <a:p>
              <a:pPr algn="ctr" eaLnBrk="1" fontAlgn="auto" hangingPunct="1">
                <a:spcBef>
                  <a:spcPts val="0"/>
                </a:spcBef>
                <a:spcAft>
                  <a:spcPts val="0"/>
                </a:spcAft>
                <a:defRPr/>
              </a:pPr>
              <a:r>
                <a:rPr lang="en-US" sz="1400" kern="0">
                  <a:solidFill>
                    <a:srgbClr val="FFFFFF"/>
                  </a:solidFill>
                  <a:latin typeface="Segoe UI Semibold"/>
                  <a:cs typeface="Segoe UI Semilight" panose="020B0402040204020203" pitchFamily="34" charset="0"/>
                </a:rPr>
                <a:t>Ecosystems </a:t>
              </a:r>
            </a:p>
          </p:txBody>
        </p:sp>
        <p:grpSp>
          <p:nvGrpSpPr>
            <p:cNvPr id="12304" name="Group 73">
              <a:extLst>
                <a:ext uri="{FF2B5EF4-FFF2-40B4-BE49-F238E27FC236}">
                  <a16:creationId xmlns:a16="http://schemas.microsoft.com/office/drawing/2014/main" id="{A5EE88AE-6CD9-FDB0-43C7-347468665D13}"/>
                </a:ext>
              </a:extLst>
            </p:cNvPr>
            <p:cNvGrpSpPr>
              <a:grpSpLocks/>
            </p:cNvGrpSpPr>
            <p:nvPr/>
          </p:nvGrpSpPr>
          <p:grpSpPr bwMode="auto">
            <a:xfrm>
              <a:off x="7451970" y="2215586"/>
              <a:ext cx="3330244" cy="3334920"/>
              <a:chOff x="5392968" y="1879224"/>
              <a:chExt cx="3074473" cy="3078795"/>
            </a:xfrm>
          </p:grpSpPr>
          <p:sp>
            <p:nvSpPr>
              <p:cNvPr id="75" name="Arc 74">
                <a:extLst>
                  <a:ext uri="{FF2B5EF4-FFF2-40B4-BE49-F238E27FC236}">
                    <a16:creationId xmlns:a16="http://schemas.microsoft.com/office/drawing/2014/main" id="{DFE08F61-2612-445F-8F00-C0C882A33C9E}"/>
                  </a:ext>
                </a:extLst>
              </p:cNvPr>
              <p:cNvSpPr/>
              <p:nvPr/>
            </p:nvSpPr>
            <p:spPr>
              <a:xfrm>
                <a:off x="5392442" y="2010114"/>
                <a:ext cx="2897416" cy="2897628"/>
              </a:xfrm>
              <a:prstGeom prst="arc">
                <a:avLst>
                  <a:gd name="adj1" fmla="val 18708860"/>
                  <a:gd name="adj2" fmla="val 20055427"/>
                </a:avLst>
              </a:prstGeom>
              <a:ln>
                <a:solidFill>
                  <a:schemeClr val="accent2">
                    <a:lumMod val="50000"/>
                    <a:lumOff val="50000"/>
                  </a:schemeClr>
                </a:solidFill>
                <a:headEnd type="none" w="lg" len="lg"/>
                <a:tailEnd type="triangle" w="lg" len="lg"/>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a:solidFill>
                    <a:srgbClr val="000000"/>
                  </a:solidFill>
                  <a:latin typeface="Segoe UI"/>
                </a:endParaRPr>
              </a:p>
            </p:txBody>
          </p:sp>
          <p:sp>
            <p:nvSpPr>
              <p:cNvPr id="76" name="Arc 75">
                <a:extLst>
                  <a:ext uri="{FF2B5EF4-FFF2-40B4-BE49-F238E27FC236}">
                    <a16:creationId xmlns:a16="http://schemas.microsoft.com/office/drawing/2014/main" id="{0209BAD4-969F-3214-12C1-A87454F113AD}"/>
                  </a:ext>
                </a:extLst>
              </p:cNvPr>
              <p:cNvSpPr/>
              <p:nvPr/>
            </p:nvSpPr>
            <p:spPr>
              <a:xfrm flipH="1">
                <a:off x="5522877" y="1998389"/>
                <a:ext cx="2897416" cy="2897628"/>
              </a:xfrm>
              <a:prstGeom prst="arc">
                <a:avLst>
                  <a:gd name="adj1" fmla="val 18861937"/>
                  <a:gd name="adj2" fmla="val 20257791"/>
                </a:avLst>
              </a:prstGeom>
              <a:ln>
                <a:solidFill>
                  <a:schemeClr val="accent2">
                    <a:lumMod val="50000"/>
                    <a:lumOff val="50000"/>
                  </a:schemeClr>
                </a:solidFill>
                <a:headEnd type="triangle" w="lg" len="lg"/>
                <a:tailEnd type="none"/>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a:solidFill>
                    <a:srgbClr val="000000"/>
                  </a:solidFill>
                  <a:latin typeface="Segoe UI"/>
                </a:endParaRPr>
              </a:p>
            </p:txBody>
          </p:sp>
          <p:sp>
            <p:nvSpPr>
              <p:cNvPr id="77" name="Arc 76">
                <a:extLst>
                  <a:ext uri="{FF2B5EF4-FFF2-40B4-BE49-F238E27FC236}">
                    <a16:creationId xmlns:a16="http://schemas.microsoft.com/office/drawing/2014/main" id="{6EE6146D-407E-F182-9D82-8C9389D543C0}"/>
                  </a:ext>
                </a:extLst>
              </p:cNvPr>
              <p:cNvSpPr/>
              <p:nvPr/>
            </p:nvSpPr>
            <p:spPr>
              <a:xfrm flipH="1" flipV="1">
                <a:off x="5569775" y="2061412"/>
                <a:ext cx="2897416" cy="2896163"/>
              </a:xfrm>
              <a:prstGeom prst="arc">
                <a:avLst>
                  <a:gd name="adj1" fmla="val 19043713"/>
                  <a:gd name="adj2" fmla="val 20522126"/>
                </a:avLst>
              </a:prstGeom>
              <a:ln>
                <a:solidFill>
                  <a:schemeClr val="accent2">
                    <a:lumMod val="50000"/>
                    <a:lumOff val="50000"/>
                  </a:schemeClr>
                </a:solidFill>
                <a:headEnd type="none" w="lg" len="lg"/>
                <a:tailEnd type="triangle" w="lg" len="lg"/>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a:solidFill>
                    <a:srgbClr val="000000"/>
                  </a:solidFill>
                  <a:latin typeface="Segoe UI"/>
                </a:endParaRPr>
              </a:p>
            </p:txBody>
          </p:sp>
          <p:sp>
            <p:nvSpPr>
              <p:cNvPr id="78" name="Arc 77">
                <a:extLst>
                  <a:ext uri="{FF2B5EF4-FFF2-40B4-BE49-F238E27FC236}">
                    <a16:creationId xmlns:a16="http://schemas.microsoft.com/office/drawing/2014/main" id="{D9A24333-21DD-504C-FFCF-C7A35249D198}"/>
                  </a:ext>
                </a:extLst>
              </p:cNvPr>
              <p:cNvSpPr/>
              <p:nvPr/>
            </p:nvSpPr>
            <p:spPr>
              <a:xfrm flipV="1">
                <a:off x="5495031" y="1879669"/>
                <a:ext cx="2897416" cy="2896163"/>
              </a:xfrm>
              <a:prstGeom prst="arc">
                <a:avLst>
                  <a:gd name="adj1" fmla="val 18033511"/>
                  <a:gd name="adj2" fmla="val 19414066"/>
                </a:avLst>
              </a:prstGeom>
              <a:ln>
                <a:solidFill>
                  <a:schemeClr val="accent2">
                    <a:lumMod val="50000"/>
                    <a:lumOff val="50000"/>
                  </a:schemeClr>
                </a:solidFill>
                <a:headEnd type="triangle" w="lg" len="lg"/>
                <a:tailEnd type="none"/>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a:solidFill>
                    <a:srgbClr val="000000"/>
                  </a:solidFill>
                  <a:latin typeface="Segoe UI"/>
                </a:endParaRPr>
              </a:p>
            </p:txBody>
          </p:sp>
        </p:grpSp>
        <p:sp>
          <p:nvSpPr>
            <p:cNvPr id="80" name="Oval 79">
              <a:extLst>
                <a:ext uri="{FF2B5EF4-FFF2-40B4-BE49-F238E27FC236}">
                  <a16:creationId xmlns:a16="http://schemas.microsoft.com/office/drawing/2014/main" id="{7D76DFD3-1C7E-98D2-21B4-BE4F6CBA8FB0}"/>
                </a:ext>
              </a:extLst>
            </p:cNvPr>
            <p:cNvSpPr/>
            <p:nvPr/>
          </p:nvSpPr>
          <p:spPr bwMode="auto">
            <a:xfrm>
              <a:off x="6675120" y="4930862"/>
              <a:ext cx="1192201" cy="1192287"/>
            </a:xfrm>
            <a:prstGeom prst="ellipse">
              <a:avLst/>
            </a:prstGeom>
            <a:solidFill>
              <a:srgbClr val="243A5F"/>
            </a:solidFill>
            <a:ln w="63500">
              <a:solidFill>
                <a:srgbClr val="E9841F"/>
              </a:solid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lIns="182880" tIns="146304" rIns="182880" bIns="146304"/>
            <a:lstStyle/>
            <a:p>
              <a:pPr defTabSz="932472" eaLnBrk="1" hangingPunct="1">
                <a:defRPr/>
              </a:pPr>
              <a:endParaRPr lang="en-US" sz="1400">
                <a:solidFill>
                  <a:srgbClr val="000000"/>
                </a:solidFill>
                <a:latin typeface="Segoe UI"/>
                <a:ea typeface="Segoe UI" pitchFamily="34" charset="0"/>
                <a:cs typeface="Segoe UI" pitchFamily="34" charset="0"/>
              </a:endParaRPr>
            </a:p>
          </p:txBody>
        </p:sp>
        <p:sp>
          <p:nvSpPr>
            <p:cNvPr id="81" name="TextBox 80">
              <a:extLst>
                <a:ext uri="{FF2B5EF4-FFF2-40B4-BE49-F238E27FC236}">
                  <a16:creationId xmlns:a16="http://schemas.microsoft.com/office/drawing/2014/main" id="{4AEC363F-A4D7-051C-E7A7-90C1F3787AF6}"/>
                </a:ext>
              </a:extLst>
            </p:cNvPr>
            <p:cNvSpPr txBox="1"/>
            <p:nvPr/>
          </p:nvSpPr>
          <p:spPr>
            <a:xfrm>
              <a:off x="6748144" y="5624643"/>
              <a:ext cx="1033452" cy="222264"/>
            </a:xfrm>
            <a:prstGeom prst="rect">
              <a:avLst/>
            </a:prstGeom>
            <a:noFill/>
          </p:spPr>
          <p:txBody>
            <a:bodyPr lIns="0" tIns="0" rIns="0" bIns="0" anchor="b">
              <a:spAutoFit/>
            </a:bodyPr>
            <a:lstStyle/>
            <a:p>
              <a:pPr algn="ctr" eaLnBrk="1" fontAlgn="auto" hangingPunct="1">
                <a:spcBef>
                  <a:spcPts val="0"/>
                </a:spcBef>
                <a:spcAft>
                  <a:spcPts val="0"/>
                </a:spcAft>
                <a:defRPr/>
              </a:pPr>
              <a:r>
                <a:rPr lang="en-US" sz="1400" kern="0">
                  <a:solidFill>
                    <a:srgbClr val="FFFFFF"/>
                  </a:solidFill>
                  <a:latin typeface="Segoe UI Semibold"/>
                  <a:cs typeface="Segoe UI Semilight" panose="020B0402040204020203" pitchFamily="34" charset="0"/>
                </a:rPr>
                <a:t>Waste</a:t>
              </a:r>
            </a:p>
          </p:txBody>
        </p:sp>
        <p:grpSp>
          <p:nvGrpSpPr>
            <p:cNvPr id="12307" name="Group 82">
              <a:extLst>
                <a:ext uri="{FF2B5EF4-FFF2-40B4-BE49-F238E27FC236}">
                  <a16:creationId xmlns:a16="http://schemas.microsoft.com/office/drawing/2014/main" id="{ACF246EC-7371-F3C9-866F-8889168A897D}"/>
                </a:ext>
              </a:extLst>
            </p:cNvPr>
            <p:cNvGrpSpPr>
              <a:grpSpLocks/>
            </p:cNvGrpSpPr>
            <p:nvPr/>
          </p:nvGrpSpPr>
          <p:grpSpPr bwMode="auto">
            <a:xfrm>
              <a:off x="10390020" y="1731263"/>
              <a:ext cx="1192200" cy="1192197"/>
              <a:chOff x="5138746" y="2144639"/>
              <a:chExt cx="1330765" cy="1330765"/>
            </a:xfrm>
          </p:grpSpPr>
          <p:sp>
            <p:nvSpPr>
              <p:cNvPr id="84" name="Oval 83">
                <a:extLst>
                  <a:ext uri="{FF2B5EF4-FFF2-40B4-BE49-F238E27FC236}">
                    <a16:creationId xmlns:a16="http://schemas.microsoft.com/office/drawing/2014/main" id="{B4AA7986-9DBA-1C75-EAFC-23A07050EBE1}"/>
                  </a:ext>
                </a:extLst>
              </p:cNvPr>
              <p:cNvSpPr/>
              <p:nvPr/>
            </p:nvSpPr>
            <p:spPr bwMode="auto">
              <a:xfrm>
                <a:off x="5138540" y="2145295"/>
                <a:ext cx="1330766" cy="1330864"/>
              </a:xfrm>
              <a:prstGeom prst="ellipse">
                <a:avLst/>
              </a:prstGeom>
              <a:solidFill>
                <a:srgbClr val="243A5F"/>
              </a:solidFill>
              <a:ln w="63500">
                <a:solidFill>
                  <a:srgbClr val="00D7FB"/>
                </a:solid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lIns="182880" tIns="146304" rIns="182880" bIns="146304"/>
              <a:lstStyle/>
              <a:p>
                <a:pPr defTabSz="932472" eaLnBrk="1" hangingPunct="1">
                  <a:defRPr/>
                </a:pPr>
                <a:endParaRPr lang="en-US" sz="1400" err="1">
                  <a:solidFill>
                    <a:srgbClr val="000000"/>
                  </a:solidFill>
                  <a:latin typeface="Segoe UI"/>
                  <a:ea typeface="Segoe UI" pitchFamily="34" charset="0"/>
                  <a:cs typeface="Segoe UI" pitchFamily="34" charset="0"/>
                </a:endParaRPr>
              </a:p>
            </p:txBody>
          </p:sp>
          <p:sp>
            <p:nvSpPr>
              <p:cNvPr id="85" name="TextBox 84">
                <a:extLst>
                  <a:ext uri="{FF2B5EF4-FFF2-40B4-BE49-F238E27FC236}">
                    <a16:creationId xmlns:a16="http://schemas.microsoft.com/office/drawing/2014/main" id="{45C5009A-0E64-DF9C-A4FC-1407927A5B9E}"/>
                  </a:ext>
                </a:extLst>
              </p:cNvPr>
              <p:cNvSpPr txBox="1"/>
              <p:nvPr/>
            </p:nvSpPr>
            <p:spPr>
              <a:xfrm>
                <a:off x="5227139" y="2919713"/>
                <a:ext cx="1153567" cy="248097"/>
              </a:xfrm>
              <a:prstGeom prst="rect">
                <a:avLst/>
              </a:prstGeom>
              <a:noFill/>
            </p:spPr>
            <p:txBody>
              <a:bodyPr lIns="0" tIns="0" rIns="0" bIns="0" anchor="b">
                <a:spAutoFit/>
              </a:bodyPr>
              <a:lstStyle/>
              <a:p>
                <a:pPr algn="ctr" eaLnBrk="1" fontAlgn="auto" hangingPunct="1">
                  <a:spcBef>
                    <a:spcPts val="0"/>
                  </a:spcBef>
                  <a:spcAft>
                    <a:spcPts val="0"/>
                  </a:spcAft>
                  <a:defRPr/>
                </a:pPr>
                <a:r>
                  <a:rPr lang="en-US" sz="1400" kern="0">
                    <a:solidFill>
                      <a:srgbClr val="FFFFFF"/>
                    </a:solidFill>
                    <a:latin typeface="Segoe UI Semibold"/>
                    <a:cs typeface="Segoe UI Semilight" panose="020B0402040204020203" pitchFamily="34" charset="0"/>
                  </a:rPr>
                  <a:t>Water</a:t>
                </a:r>
              </a:p>
            </p:txBody>
          </p:sp>
        </p:grpSp>
        <p:sp>
          <p:nvSpPr>
            <p:cNvPr id="12308" name="TextBox 92">
              <a:extLst>
                <a:ext uri="{FF2B5EF4-FFF2-40B4-BE49-F238E27FC236}">
                  <a16:creationId xmlns:a16="http://schemas.microsoft.com/office/drawing/2014/main" id="{E6122E89-181E-B1F8-59D9-1EF8C5648963}"/>
                </a:ext>
              </a:extLst>
            </p:cNvPr>
            <p:cNvSpPr txBox="1">
              <a:spLocks noChangeArrowheads="1"/>
            </p:cNvSpPr>
            <p:nvPr/>
          </p:nvSpPr>
          <p:spPr bwMode="auto">
            <a:xfrm>
              <a:off x="8301450" y="1916283"/>
              <a:ext cx="1623654" cy="899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ts val="1600"/>
                </a:lnSpc>
              </a:pPr>
              <a:r>
                <a:rPr lang="en-US" altLang="en-US" sz="1400">
                  <a:solidFill>
                    <a:srgbClr val="FFFFFF"/>
                  </a:solidFill>
                  <a:latin typeface="Segoe UI Semibold" panose="020B0702040204020203" pitchFamily="34" charset="0"/>
                  <a:cs typeface="Segoe UI Semibold" panose="020B0702040204020203" pitchFamily="34" charset="0"/>
                </a:rPr>
                <a:t>Products </a:t>
              </a:r>
              <a:br>
                <a:rPr lang="en-US" altLang="en-US" sz="1400">
                  <a:solidFill>
                    <a:srgbClr val="FFFFFF"/>
                  </a:solidFill>
                  <a:latin typeface="Segoe UI Semibold" panose="020B0702040204020203" pitchFamily="34" charset="0"/>
                  <a:cs typeface="Segoe UI Semibold" panose="020B0702040204020203" pitchFamily="34" charset="0"/>
                </a:rPr>
              </a:br>
              <a:r>
                <a:rPr lang="en-US" altLang="en-US" sz="1400">
                  <a:solidFill>
                    <a:srgbClr val="FFFFFF"/>
                  </a:solidFill>
                  <a:latin typeface="Segoe UI Semibold" panose="020B0702040204020203" pitchFamily="34" charset="0"/>
                  <a:cs typeface="Segoe UI Semibold" panose="020B0702040204020203" pitchFamily="34" charset="0"/>
                </a:rPr>
                <a:t>&amp; Services</a:t>
              </a:r>
            </a:p>
            <a:p>
              <a:pPr algn="ctr" eaLnBrk="1" hangingPunct="1"/>
              <a:r>
                <a:rPr lang="en-US" altLang="en-US" sz="1000">
                  <a:solidFill>
                    <a:srgbClr val="FFFFFF"/>
                  </a:solidFill>
                  <a:latin typeface="Segoe UI" panose="020B0502040204020203" pitchFamily="34" charset="0"/>
                </a:rPr>
                <a:t>Preferred platform </a:t>
              </a:r>
              <a:br>
                <a:rPr lang="en-US" altLang="en-US" sz="1000">
                  <a:solidFill>
                    <a:srgbClr val="FFFFFF"/>
                  </a:solidFill>
                  <a:latin typeface="Segoe UI" panose="020B0502040204020203" pitchFamily="34" charset="0"/>
                </a:rPr>
              </a:br>
              <a:r>
                <a:rPr lang="en-US" altLang="en-US" sz="1000">
                  <a:solidFill>
                    <a:srgbClr val="FFFFFF"/>
                  </a:solidFill>
                  <a:latin typeface="Segoe UI" panose="020B0502040204020203" pitchFamily="34" charset="0"/>
                </a:rPr>
                <a:t>and products for environmental solutions</a:t>
              </a:r>
            </a:p>
          </p:txBody>
        </p:sp>
        <p:sp>
          <p:nvSpPr>
            <p:cNvPr id="12309" name="TextBox 95">
              <a:extLst>
                <a:ext uri="{FF2B5EF4-FFF2-40B4-BE49-F238E27FC236}">
                  <a16:creationId xmlns:a16="http://schemas.microsoft.com/office/drawing/2014/main" id="{06B0B4B4-5FB7-5681-3114-8C94FD48F996}"/>
                </a:ext>
              </a:extLst>
            </p:cNvPr>
            <p:cNvSpPr txBox="1">
              <a:spLocks noChangeArrowheads="1"/>
            </p:cNvSpPr>
            <p:nvPr/>
          </p:nvSpPr>
          <p:spPr bwMode="auto">
            <a:xfrm>
              <a:off x="9807743" y="3432046"/>
              <a:ext cx="1538734" cy="899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ts val="1600"/>
                </a:lnSpc>
              </a:pPr>
              <a:r>
                <a:rPr lang="en-US" altLang="en-US" sz="1400">
                  <a:solidFill>
                    <a:srgbClr val="FFFFFF"/>
                  </a:solidFill>
                  <a:latin typeface="Segoe UI Semibold" panose="020B0702040204020203" pitchFamily="34" charset="0"/>
                  <a:cs typeface="Segoe UI Semibold" panose="020B0702040204020203" pitchFamily="34" charset="0"/>
                </a:rPr>
                <a:t>Customers</a:t>
              </a:r>
              <a:br>
                <a:rPr lang="en-US" altLang="en-US" sz="1400">
                  <a:solidFill>
                    <a:srgbClr val="FFFFFF"/>
                  </a:solidFill>
                  <a:latin typeface="Segoe UI Semibold" panose="020B0702040204020203" pitchFamily="34" charset="0"/>
                  <a:cs typeface="Segoe UI Semibold" panose="020B0702040204020203" pitchFamily="34" charset="0"/>
                </a:rPr>
              </a:br>
              <a:r>
                <a:rPr lang="en-US" altLang="en-US" sz="1400">
                  <a:solidFill>
                    <a:srgbClr val="FFFFFF"/>
                  </a:solidFill>
                  <a:latin typeface="Segoe UI Semibold" panose="020B0702040204020203" pitchFamily="34" charset="0"/>
                  <a:cs typeface="Segoe UI Semibold" panose="020B0702040204020203" pitchFamily="34" charset="0"/>
                </a:rPr>
                <a:t>&amp; Partners</a:t>
              </a:r>
            </a:p>
            <a:p>
              <a:pPr algn="ctr" eaLnBrk="1" hangingPunct="1"/>
              <a:r>
                <a:rPr lang="en-US" altLang="en-US" sz="1000">
                  <a:solidFill>
                    <a:srgbClr val="FFFFFF"/>
                  </a:solidFill>
                  <a:latin typeface="Segoe UI" panose="020B0502040204020203" pitchFamily="34" charset="0"/>
                </a:rPr>
                <a:t>Trusted partner </a:t>
              </a:r>
              <a:br>
                <a:rPr lang="en-US" altLang="en-US" sz="1000">
                  <a:solidFill>
                    <a:srgbClr val="FFFFFF"/>
                  </a:solidFill>
                  <a:latin typeface="Segoe UI" panose="020B0502040204020203" pitchFamily="34" charset="0"/>
                </a:rPr>
              </a:br>
              <a:r>
                <a:rPr lang="en-US" altLang="en-US" sz="1000">
                  <a:solidFill>
                    <a:srgbClr val="FFFFFF"/>
                  </a:solidFill>
                  <a:latin typeface="Segoe UI" panose="020B0502040204020203" pitchFamily="34" charset="0"/>
                </a:rPr>
                <a:t>for customers’ sustainability journeys</a:t>
              </a:r>
            </a:p>
          </p:txBody>
        </p:sp>
        <p:grpSp>
          <p:nvGrpSpPr>
            <p:cNvPr id="12310" name="Group 36">
              <a:extLst>
                <a:ext uri="{FF2B5EF4-FFF2-40B4-BE49-F238E27FC236}">
                  <a16:creationId xmlns:a16="http://schemas.microsoft.com/office/drawing/2014/main" id="{D215D131-EC08-21BC-A1C6-BDCBDC453D2F}"/>
                </a:ext>
              </a:extLst>
            </p:cNvPr>
            <p:cNvGrpSpPr>
              <a:grpSpLocks/>
            </p:cNvGrpSpPr>
            <p:nvPr/>
          </p:nvGrpSpPr>
          <p:grpSpPr bwMode="auto">
            <a:xfrm>
              <a:off x="7111876" y="1962213"/>
              <a:ext cx="305321" cy="386193"/>
              <a:chOff x="7228818" y="3265452"/>
              <a:chExt cx="534759" cy="676407"/>
            </a:xfrm>
          </p:grpSpPr>
          <p:grpSp>
            <p:nvGrpSpPr>
              <p:cNvPr id="12332" name="Group 37">
                <a:extLst>
                  <a:ext uri="{FF2B5EF4-FFF2-40B4-BE49-F238E27FC236}">
                    <a16:creationId xmlns:a16="http://schemas.microsoft.com/office/drawing/2014/main" id="{AB372896-778A-7AB5-F0C5-F65CA4330BBC}"/>
                  </a:ext>
                </a:extLst>
              </p:cNvPr>
              <p:cNvGrpSpPr>
                <a:grpSpLocks/>
              </p:cNvGrpSpPr>
              <p:nvPr/>
            </p:nvGrpSpPr>
            <p:grpSpPr bwMode="auto">
              <a:xfrm>
                <a:off x="7228818" y="3265452"/>
                <a:ext cx="534759" cy="676407"/>
                <a:chOff x="3234777" y="5746265"/>
                <a:chExt cx="960119" cy="1214437"/>
              </a:xfrm>
            </p:grpSpPr>
            <p:sp>
              <p:nvSpPr>
                <p:cNvPr id="12334" name="Freeform: Shape 42">
                  <a:extLst>
                    <a:ext uri="{FF2B5EF4-FFF2-40B4-BE49-F238E27FC236}">
                      <a16:creationId xmlns:a16="http://schemas.microsoft.com/office/drawing/2014/main" id="{E7210DD8-4C5C-5B7F-1C97-AE851324B53E}"/>
                    </a:ext>
                  </a:extLst>
                </p:cNvPr>
                <p:cNvSpPr>
                  <a:spLocks/>
                </p:cNvSpPr>
                <p:nvPr/>
              </p:nvSpPr>
              <p:spPr bwMode="auto">
                <a:xfrm>
                  <a:off x="3234777" y="5746265"/>
                  <a:ext cx="693419" cy="951547"/>
                </a:xfrm>
                <a:custGeom>
                  <a:avLst/>
                  <a:gdLst>
                    <a:gd name="T0" fmla="*/ 480060 w 693419"/>
                    <a:gd name="T1" fmla="*/ 260985 h 951547"/>
                    <a:gd name="T2" fmla="*/ 512445 w 693419"/>
                    <a:gd name="T3" fmla="*/ 261938 h 951547"/>
                    <a:gd name="T4" fmla="*/ 512445 w 693419"/>
                    <a:gd name="T5" fmla="*/ 361950 h 951547"/>
                    <a:gd name="T6" fmla="*/ 693420 w 693419"/>
                    <a:gd name="T7" fmla="*/ 180975 h 951547"/>
                    <a:gd name="T8" fmla="*/ 512445 w 693419"/>
                    <a:gd name="T9" fmla="*/ 0 h 951547"/>
                    <a:gd name="T10" fmla="*/ 512445 w 693419"/>
                    <a:gd name="T11" fmla="*/ 133350 h 951547"/>
                    <a:gd name="T12" fmla="*/ 480060 w 693419"/>
                    <a:gd name="T13" fmla="*/ 132398 h 951547"/>
                    <a:gd name="T14" fmla="*/ 0 w 693419"/>
                    <a:gd name="T15" fmla="*/ 612458 h 951547"/>
                    <a:gd name="T16" fmla="*/ 36195 w 693419"/>
                    <a:gd name="T17" fmla="*/ 796290 h 951547"/>
                    <a:gd name="T18" fmla="*/ 140018 w 693419"/>
                    <a:gd name="T19" fmla="*/ 951548 h 951547"/>
                    <a:gd name="T20" fmla="*/ 230505 w 693419"/>
                    <a:gd name="T21" fmla="*/ 861060 h 951547"/>
                    <a:gd name="T22" fmla="*/ 134303 w 693419"/>
                    <a:gd name="T23" fmla="*/ 681038 h 951547"/>
                    <a:gd name="T24" fmla="*/ 154305 w 693419"/>
                    <a:gd name="T25" fmla="*/ 478155 h 951547"/>
                    <a:gd name="T26" fmla="*/ 283845 w 693419"/>
                    <a:gd name="T27" fmla="*/ 320040 h 951547"/>
                    <a:gd name="T28" fmla="*/ 480060 w 693419"/>
                    <a:gd name="T29" fmla="*/ 260985 h 95154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93419" h="951547">
                      <a:moveTo>
                        <a:pt x="480060" y="260985"/>
                      </a:moveTo>
                      <a:cubicBezTo>
                        <a:pt x="490538" y="260985"/>
                        <a:pt x="501015" y="260985"/>
                        <a:pt x="512445" y="261938"/>
                      </a:cubicBezTo>
                      <a:lnTo>
                        <a:pt x="512445" y="361950"/>
                      </a:lnTo>
                      <a:lnTo>
                        <a:pt x="693420" y="180975"/>
                      </a:lnTo>
                      <a:lnTo>
                        <a:pt x="512445" y="0"/>
                      </a:lnTo>
                      <a:lnTo>
                        <a:pt x="512445" y="133350"/>
                      </a:lnTo>
                      <a:cubicBezTo>
                        <a:pt x="501968" y="132398"/>
                        <a:pt x="491490" y="132398"/>
                        <a:pt x="480060" y="132398"/>
                      </a:cubicBezTo>
                      <a:cubicBezTo>
                        <a:pt x="215265" y="132398"/>
                        <a:pt x="0" y="346710"/>
                        <a:pt x="0" y="612458"/>
                      </a:cubicBezTo>
                      <a:cubicBezTo>
                        <a:pt x="0" y="675323"/>
                        <a:pt x="12383" y="737235"/>
                        <a:pt x="36195" y="796290"/>
                      </a:cubicBezTo>
                      <a:cubicBezTo>
                        <a:pt x="60008" y="854393"/>
                        <a:pt x="95250" y="906780"/>
                        <a:pt x="140018" y="951548"/>
                      </a:cubicBezTo>
                      <a:lnTo>
                        <a:pt x="230505" y="861060"/>
                      </a:lnTo>
                      <a:cubicBezTo>
                        <a:pt x="180975" y="811530"/>
                        <a:pt x="147638" y="748665"/>
                        <a:pt x="134303" y="681038"/>
                      </a:cubicBezTo>
                      <a:cubicBezTo>
                        <a:pt x="120968" y="612458"/>
                        <a:pt x="127635" y="541973"/>
                        <a:pt x="154305" y="478155"/>
                      </a:cubicBezTo>
                      <a:cubicBezTo>
                        <a:pt x="180975" y="414338"/>
                        <a:pt x="225742" y="359093"/>
                        <a:pt x="283845" y="320040"/>
                      </a:cubicBezTo>
                      <a:cubicBezTo>
                        <a:pt x="341948" y="280988"/>
                        <a:pt x="410528" y="260985"/>
                        <a:pt x="480060" y="260985"/>
                      </a:cubicBezTo>
                      <a:close/>
                    </a:path>
                  </a:pathLst>
                </a:custGeom>
                <a:solidFill>
                  <a:srgbClr val="FFC000"/>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GB"/>
                </a:p>
              </p:txBody>
            </p:sp>
            <p:sp>
              <p:nvSpPr>
                <p:cNvPr id="12335" name="Freeform: Shape 43">
                  <a:extLst>
                    <a:ext uri="{FF2B5EF4-FFF2-40B4-BE49-F238E27FC236}">
                      <a16:creationId xmlns:a16="http://schemas.microsoft.com/office/drawing/2014/main" id="{D859BAE9-1D1D-5EA5-9870-6924E630F482}"/>
                    </a:ext>
                  </a:extLst>
                </p:cNvPr>
                <p:cNvSpPr>
                  <a:spLocks/>
                </p:cNvSpPr>
                <p:nvPr/>
              </p:nvSpPr>
              <p:spPr bwMode="auto">
                <a:xfrm>
                  <a:off x="3533862" y="6018680"/>
                  <a:ext cx="661034" cy="942022"/>
                </a:xfrm>
                <a:custGeom>
                  <a:avLst/>
                  <a:gdLst>
                    <a:gd name="T0" fmla="*/ 520065 w 661034"/>
                    <a:gd name="T1" fmla="*/ 0 h 942022"/>
                    <a:gd name="T2" fmla="*/ 429578 w 661034"/>
                    <a:gd name="T3" fmla="*/ 90487 h 942022"/>
                    <a:gd name="T4" fmla="*/ 429578 w 661034"/>
                    <a:gd name="T5" fmla="*/ 90487 h 942022"/>
                    <a:gd name="T6" fmla="*/ 525780 w 661034"/>
                    <a:gd name="T7" fmla="*/ 270510 h 942022"/>
                    <a:gd name="T8" fmla="*/ 505778 w 661034"/>
                    <a:gd name="T9" fmla="*/ 473393 h 942022"/>
                    <a:gd name="T10" fmla="*/ 376238 w 661034"/>
                    <a:gd name="T11" fmla="*/ 631508 h 942022"/>
                    <a:gd name="T12" fmla="*/ 180975 w 661034"/>
                    <a:gd name="T13" fmla="*/ 690563 h 942022"/>
                    <a:gd name="T14" fmla="*/ 180975 w 661034"/>
                    <a:gd name="T15" fmla="*/ 580073 h 942022"/>
                    <a:gd name="T16" fmla="*/ 0 w 661034"/>
                    <a:gd name="T17" fmla="*/ 761048 h 942022"/>
                    <a:gd name="T18" fmla="*/ 180975 w 661034"/>
                    <a:gd name="T19" fmla="*/ 942023 h 942022"/>
                    <a:gd name="T20" fmla="*/ 180975 w 661034"/>
                    <a:gd name="T21" fmla="*/ 820102 h 942022"/>
                    <a:gd name="T22" fmla="*/ 661035 w 661034"/>
                    <a:gd name="T23" fmla="*/ 340043 h 942022"/>
                    <a:gd name="T24" fmla="*/ 624840 w 661034"/>
                    <a:gd name="T25" fmla="*/ 156210 h 942022"/>
                    <a:gd name="T26" fmla="*/ 520065 w 661034"/>
                    <a:gd name="T27" fmla="*/ 0 h 94202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61034" h="942022">
                      <a:moveTo>
                        <a:pt x="520065" y="0"/>
                      </a:moveTo>
                      <a:lnTo>
                        <a:pt x="429578" y="90487"/>
                      </a:lnTo>
                      <a:cubicBezTo>
                        <a:pt x="479108" y="140017"/>
                        <a:pt x="512445" y="201930"/>
                        <a:pt x="525780" y="270510"/>
                      </a:cubicBezTo>
                      <a:cubicBezTo>
                        <a:pt x="539115" y="339090"/>
                        <a:pt x="532448" y="409575"/>
                        <a:pt x="505778" y="473393"/>
                      </a:cubicBezTo>
                      <a:cubicBezTo>
                        <a:pt x="479108" y="537210"/>
                        <a:pt x="434340" y="592455"/>
                        <a:pt x="376238" y="631508"/>
                      </a:cubicBezTo>
                      <a:cubicBezTo>
                        <a:pt x="318135" y="670560"/>
                        <a:pt x="250508" y="690563"/>
                        <a:pt x="180975" y="690563"/>
                      </a:cubicBezTo>
                      <a:lnTo>
                        <a:pt x="180975" y="580073"/>
                      </a:lnTo>
                      <a:lnTo>
                        <a:pt x="0" y="761048"/>
                      </a:lnTo>
                      <a:lnTo>
                        <a:pt x="180975" y="942023"/>
                      </a:lnTo>
                      <a:lnTo>
                        <a:pt x="180975" y="820102"/>
                      </a:lnTo>
                      <a:cubicBezTo>
                        <a:pt x="445770" y="820102"/>
                        <a:pt x="661035" y="605790"/>
                        <a:pt x="661035" y="340043"/>
                      </a:cubicBezTo>
                      <a:cubicBezTo>
                        <a:pt x="661035" y="277178"/>
                        <a:pt x="648653" y="214312"/>
                        <a:pt x="624840" y="156210"/>
                      </a:cubicBezTo>
                      <a:cubicBezTo>
                        <a:pt x="600075" y="98108"/>
                        <a:pt x="564833" y="44767"/>
                        <a:pt x="520065" y="0"/>
                      </a:cubicBezTo>
                      <a:close/>
                    </a:path>
                  </a:pathLst>
                </a:custGeom>
                <a:solidFill>
                  <a:srgbClr val="FFC000"/>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GB"/>
                </a:p>
              </p:txBody>
            </p:sp>
          </p:grpSp>
          <p:pic>
            <p:nvPicPr>
              <p:cNvPr id="41" name="Graphic 40">
                <a:extLst>
                  <a:ext uri="{FF2B5EF4-FFF2-40B4-BE49-F238E27FC236}">
                    <a16:creationId xmlns:a16="http://schemas.microsoft.com/office/drawing/2014/main" id="{80FDA4EC-AD9C-D6A9-B4C1-1DB045CB0816}"/>
                  </a:ext>
                </a:extLst>
              </p:cNvPr>
              <p:cNvPicPr>
                <a:picLocks noChangeAspect="1"/>
              </p:cNvPicPr>
              <p:nvPr/>
            </p:nvPicPr>
            <p:blipFill>
              <a:blip r:embed="rId5" cstate="screen"/>
              <a:stretch>
                <a:fillRect/>
              </a:stretch>
            </p:blipFill>
            <p:spPr>
              <a:xfrm>
                <a:off x="7370274" y="3479282"/>
                <a:ext cx="250238" cy="253037"/>
              </a:xfrm>
              <a:prstGeom prst="rect">
                <a:avLst/>
              </a:prstGeom>
            </p:spPr>
          </p:pic>
        </p:grpSp>
        <p:grpSp>
          <p:nvGrpSpPr>
            <p:cNvPr id="12311" name="Group 58">
              <a:extLst>
                <a:ext uri="{FF2B5EF4-FFF2-40B4-BE49-F238E27FC236}">
                  <a16:creationId xmlns:a16="http://schemas.microsoft.com/office/drawing/2014/main" id="{EAC2FA75-422D-F6DB-01AE-89B2F853E5DF}"/>
                </a:ext>
              </a:extLst>
            </p:cNvPr>
            <p:cNvGrpSpPr>
              <a:grpSpLocks/>
            </p:cNvGrpSpPr>
            <p:nvPr/>
          </p:nvGrpSpPr>
          <p:grpSpPr bwMode="auto">
            <a:xfrm>
              <a:off x="10703198" y="1975725"/>
              <a:ext cx="581574" cy="405556"/>
              <a:chOff x="5825488" y="1244808"/>
              <a:chExt cx="711308" cy="496025"/>
            </a:xfrm>
          </p:grpSpPr>
          <p:grpSp>
            <p:nvGrpSpPr>
              <p:cNvPr id="12326" name="Group 60">
                <a:extLst>
                  <a:ext uri="{FF2B5EF4-FFF2-40B4-BE49-F238E27FC236}">
                    <a16:creationId xmlns:a16="http://schemas.microsoft.com/office/drawing/2014/main" id="{75D99C83-3F33-1B99-0033-4ED812D585E5}"/>
                  </a:ext>
                </a:extLst>
              </p:cNvPr>
              <p:cNvGrpSpPr>
                <a:grpSpLocks/>
              </p:cNvGrpSpPr>
              <p:nvPr/>
            </p:nvGrpSpPr>
            <p:grpSpPr bwMode="auto">
              <a:xfrm>
                <a:off x="5825488" y="1244808"/>
                <a:ext cx="711308" cy="399368"/>
                <a:chOff x="5576887" y="1281264"/>
                <a:chExt cx="1036320" cy="457217"/>
              </a:xfrm>
            </p:grpSpPr>
            <p:sp>
              <p:nvSpPr>
                <p:cNvPr id="69" name="Freeform: Shape 68">
                  <a:extLst>
                    <a:ext uri="{FF2B5EF4-FFF2-40B4-BE49-F238E27FC236}">
                      <a16:creationId xmlns:a16="http://schemas.microsoft.com/office/drawing/2014/main" id="{48EA6DE0-EB45-8706-46A8-EE441696D2EE}"/>
                    </a:ext>
                  </a:extLst>
                </p:cNvPr>
                <p:cNvSpPr/>
                <p:nvPr/>
              </p:nvSpPr>
              <p:spPr>
                <a:xfrm>
                  <a:off x="5575766" y="1282127"/>
                  <a:ext cx="1038161" cy="275654"/>
                </a:xfrm>
                <a:custGeom>
                  <a:avLst/>
                  <a:gdLst>
                    <a:gd name="connsiteX0" fmla="*/ 1001078 w 1036320"/>
                    <a:gd name="connsiteY0" fmla="*/ 96220 h 276242"/>
                    <a:gd name="connsiteX1" fmla="*/ 493395 w 1036320"/>
                    <a:gd name="connsiteY1" fmla="*/ 89553 h 276242"/>
                    <a:gd name="connsiteX2" fmla="*/ 107633 w 1036320"/>
                    <a:gd name="connsiteY2" fmla="*/ 96220 h 276242"/>
                    <a:gd name="connsiteX3" fmla="*/ 71438 w 1036320"/>
                    <a:gd name="connsiteY3" fmla="*/ 65740 h 276242"/>
                    <a:gd name="connsiteX4" fmla="*/ 0 w 1036320"/>
                    <a:gd name="connsiteY4" fmla="*/ 148608 h 276242"/>
                    <a:gd name="connsiteX5" fmla="*/ 36195 w 1036320"/>
                    <a:gd name="connsiteY5" fmla="*/ 180040 h 276242"/>
                    <a:gd name="connsiteX6" fmla="*/ 271463 w 1036320"/>
                    <a:gd name="connsiteY6" fmla="*/ 276243 h 276242"/>
                    <a:gd name="connsiteX7" fmla="*/ 543878 w 1036320"/>
                    <a:gd name="connsiteY7" fmla="*/ 186708 h 276242"/>
                    <a:gd name="connsiteX8" fmla="*/ 928688 w 1036320"/>
                    <a:gd name="connsiteY8" fmla="*/ 180040 h 276242"/>
                    <a:gd name="connsiteX9" fmla="*/ 964883 w 1036320"/>
                    <a:gd name="connsiteY9" fmla="*/ 211473 h 276242"/>
                    <a:gd name="connsiteX10" fmla="*/ 1036320 w 1036320"/>
                    <a:gd name="connsiteY10" fmla="*/ 127653 h 276242"/>
                    <a:gd name="connsiteX11" fmla="*/ 1001078 w 1036320"/>
                    <a:gd name="connsiteY11" fmla="*/ 96220 h 27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36320" h="276242">
                      <a:moveTo>
                        <a:pt x="1001078" y="96220"/>
                      </a:moveTo>
                      <a:cubicBezTo>
                        <a:pt x="803910" y="-72372"/>
                        <a:pt x="631508" y="17163"/>
                        <a:pt x="493395" y="89553"/>
                      </a:cubicBezTo>
                      <a:cubicBezTo>
                        <a:pt x="356235" y="160990"/>
                        <a:pt x="247650" y="217188"/>
                        <a:pt x="107633" y="96220"/>
                      </a:cubicBezTo>
                      <a:lnTo>
                        <a:pt x="71438" y="65740"/>
                      </a:lnTo>
                      <a:lnTo>
                        <a:pt x="0" y="148608"/>
                      </a:lnTo>
                      <a:lnTo>
                        <a:pt x="36195" y="180040"/>
                      </a:lnTo>
                      <a:cubicBezTo>
                        <a:pt x="119063" y="251478"/>
                        <a:pt x="197168" y="276243"/>
                        <a:pt x="271463" y="276243"/>
                      </a:cubicBezTo>
                      <a:cubicBezTo>
                        <a:pt x="372428" y="276243"/>
                        <a:pt x="463868" y="228618"/>
                        <a:pt x="543878" y="186708"/>
                      </a:cubicBezTo>
                      <a:cubicBezTo>
                        <a:pt x="681038" y="115270"/>
                        <a:pt x="788670" y="59073"/>
                        <a:pt x="928688" y="180040"/>
                      </a:cubicBezTo>
                      <a:lnTo>
                        <a:pt x="964883" y="211473"/>
                      </a:lnTo>
                      <a:lnTo>
                        <a:pt x="1036320" y="127653"/>
                      </a:lnTo>
                      <a:lnTo>
                        <a:pt x="1001078" y="96220"/>
                      </a:lnTo>
                      <a:close/>
                    </a:path>
                  </a:pathLst>
                </a:custGeom>
                <a:solidFill>
                  <a:srgbClr val="00D7FB"/>
                </a:solidFill>
                <a:ln w="9525" cap="flat">
                  <a:noFill/>
                  <a:prstDash val="solid"/>
                  <a:miter/>
                </a:ln>
              </p:spPr>
              <p:txBody>
                <a:bodyPr anchor="ctr"/>
                <a:lstStyle/>
                <a:p>
                  <a:pPr eaLnBrk="1" fontAlgn="auto" hangingPunct="1">
                    <a:spcBef>
                      <a:spcPts val="0"/>
                    </a:spcBef>
                    <a:spcAft>
                      <a:spcPts val="0"/>
                    </a:spcAft>
                    <a:defRPr/>
                  </a:pPr>
                  <a:endParaRPr lang="en-US" kern="0">
                    <a:solidFill>
                      <a:srgbClr val="FFFFFF"/>
                    </a:solidFill>
                    <a:latin typeface="Segoe UI"/>
                  </a:endParaRPr>
                </a:p>
              </p:txBody>
            </p:sp>
            <p:sp>
              <p:nvSpPr>
                <p:cNvPr id="70" name="Freeform: Shape 69">
                  <a:extLst>
                    <a:ext uri="{FF2B5EF4-FFF2-40B4-BE49-F238E27FC236}">
                      <a16:creationId xmlns:a16="http://schemas.microsoft.com/office/drawing/2014/main" id="{6E15E523-FDC6-983A-EFE9-CF3BCAAEC720}"/>
                    </a:ext>
                  </a:extLst>
                </p:cNvPr>
                <p:cNvSpPr/>
                <p:nvPr/>
              </p:nvSpPr>
              <p:spPr>
                <a:xfrm>
                  <a:off x="5575766" y="1371047"/>
                  <a:ext cx="1038161" cy="275654"/>
                </a:xfrm>
                <a:custGeom>
                  <a:avLst/>
                  <a:gdLst>
                    <a:gd name="connsiteX0" fmla="*/ 1001078 w 1036320"/>
                    <a:gd name="connsiteY0" fmla="*/ 96624 h 276646"/>
                    <a:gd name="connsiteX1" fmla="*/ 493395 w 1036320"/>
                    <a:gd name="connsiteY1" fmla="*/ 89956 h 276646"/>
                    <a:gd name="connsiteX2" fmla="*/ 107633 w 1036320"/>
                    <a:gd name="connsiteY2" fmla="*/ 96624 h 276646"/>
                    <a:gd name="connsiteX3" fmla="*/ 71438 w 1036320"/>
                    <a:gd name="connsiteY3" fmla="*/ 65191 h 276646"/>
                    <a:gd name="connsiteX4" fmla="*/ 0 w 1036320"/>
                    <a:gd name="connsiteY4" fmla="*/ 149011 h 276646"/>
                    <a:gd name="connsiteX5" fmla="*/ 36195 w 1036320"/>
                    <a:gd name="connsiteY5" fmla="*/ 180444 h 276646"/>
                    <a:gd name="connsiteX6" fmla="*/ 271463 w 1036320"/>
                    <a:gd name="connsiteY6" fmla="*/ 276646 h 276646"/>
                    <a:gd name="connsiteX7" fmla="*/ 543878 w 1036320"/>
                    <a:gd name="connsiteY7" fmla="*/ 187111 h 276646"/>
                    <a:gd name="connsiteX8" fmla="*/ 928688 w 1036320"/>
                    <a:gd name="connsiteY8" fmla="*/ 180444 h 276646"/>
                    <a:gd name="connsiteX9" fmla="*/ 964883 w 1036320"/>
                    <a:gd name="connsiteY9" fmla="*/ 211876 h 276646"/>
                    <a:gd name="connsiteX10" fmla="*/ 1036320 w 1036320"/>
                    <a:gd name="connsiteY10" fmla="*/ 128056 h 276646"/>
                    <a:gd name="connsiteX11" fmla="*/ 1001078 w 1036320"/>
                    <a:gd name="connsiteY11" fmla="*/ 96624 h 27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36320" h="276646">
                      <a:moveTo>
                        <a:pt x="1001078" y="96624"/>
                      </a:moveTo>
                      <a:cubicBezTo>
                        <a:pt x="804863" y="-72921"/>
                        <a:pt x="631508" y="17566"/>
                        <a:pt x="493395" y="89956"/>
                      </a:cubicBezTo>
                      <a:cubicBezTo>
                        <a:pt x="356235" y="161394"/>
                        <a:pt x="247650" y="217591"/>
                        <a:pt x="107633" y="96624"/>
                      </a:cubicBezTo>
                      <a:lnTo>
                        <a:pt x="71438" y="65191"/>
                      </a:lnTo>
                      <a:lnTo>
                        <a:pt x="0" y="149011"/>
                      </a:lnTo>
                      <a:lnTo>
                        <a:pt x="36195" y="180444"/>
                      </a:lnTo>
                      <a:cubicBezTo>
                        <a:pt x="119063" y="251881"/>
                        <a:pt x="197168" y="276646"/>
                        <a:pt x="271463" y="276646"/>
                      </a:cubicBezTo>
                      <a:cubicBezTo>
                        <a:pt x="372428" y="276646"/>
                        <a:pt x="463868" y="229021"/>
                        <a:pt x="543878" y="187111"/>
                      </a:cubicBezTo>
                      <a:cubicBezTo>
                        <a:pt x="681038" y="115674"/>
                        <a:pt x="788670" y="59476"/>
                        <a:pt x="928688" y="180444"/>
                      </a:cubicBezTo>
                      <a:lnTo>
                        <a:pt x="964883" y="211876"/>
                      </a:lnTo>
                      <a:lnTo>
                        <a:pt x="1036320" y="128056"/>
                      </a:lnTo>
                      <a:lnTo>
                        <a:pt x="1001078" y="96624"/>
                      </a:lnTo>
                      <a:close/>
                    </a:path>
                  </a:pathLst>
                </a:custGeom>
                <a:solidFill>
                  <a:srgbClr val="066EA2"/>
                </a:solidFill>
                <a:ln w="9525" cap="flat">
                  <a:noFill/>
                  <a:prstDash val="solid"/>
                  <a:miter/>
                </a:ln>
              </p:spPr>
              <p:txBody>
                <a:bodyPr anchor="ctr"/>
                <a:lstStyle/>
                <a:p>
                  <a:pPr eaLnBrk="1" fontAlgn="auto" hangingPunct="1">
                    <a:spcBef>
                      <a:spcPts val="0"/>
                    </a:spcBef>
                    <a:spcAft>
                      <a:spcPts val="0"/>
                    </a:spcAft>
                    <a:defRPr/>
                  </a:pPr>
                  <a:endParaRPr lang="en-US" kern="0">
                    <a:solidFill>
                      <a:srgbClr val="FFFFFF"/>
                    </a:solidFill>
                    <a:latin typeface="Segoe UI"/>
                  </a:endParaRPr>
                </a:p>
              </p:txBody>
            </p:sp>
            <p:sp>
              <p:nvSpPr>
                <p:cNvPr id="87" name="Freeform: Shape 86">
                  <a:extLst>
                    <a:ext uri="{FF2B5EF4-FFF2-40B4-BE49-F238E27FC236}">
                      <a16:creationId xmlns:a16="http://schemas.microsoft.com/office/drawing/2014/main" id="{8A445AC4-1BA0-D497-A2E1-2ABD5F4BA057}"/>
                    </a:ext>
                  </a:extLst>
                </p:cNvPr>
                <p:cNvSpPr/>
                <p:nvPr/>
              </p:nvSpPr>
              <p:spPr>
                <a:xfrm>
                  <a:off x="5575766" y="1462190"/>
                  <a:ext cx="1038161" cy="275654"/>
                </a:xfrm>
                <a:custGeom>
                  <a:avLst/>
                  <a:gdLst>
                    <a:gd name="connsiteX0" fmla="*/ 1001078 w 1036320"/>
                    <a:gd name="connsiteY0" fmla="*/ 96624 h 276646"/>
                    <a:gd name="connsiteX1" fmla="*/ 493395 w 1036320"/>
                    <a:gd name="connsiteY1" fmla="*/ 89956 h 276646"/>
                    <a:gd name="connsiteX2" fmla="*/ 107633 w 1036320"/>
                    <a:gd name="connsiteY2" fmla="*/ 96624 h 276646"/>
                    <a:gd name="connsiteX3" fmla="*/ 71438 w 1036320"/>
                    <a:gd name="connsiteY3" fmla="*/ 65191 h 276646"/>
                    <a:gd name="connsiteX4" fmla="*/ 0 w 1036320"/>
                    <a:gd name="connsiteY4" fmla="*/ 149011 h 276646"/>
                    <a:gd name="connsiteX5" fmla="*/ 36195 w 1036320"/>
                    <a:gd name="connsiteY5" fmla="*/ 180444 h 276646"/>
                    <a:gd name="connsiteX6" fmla="*/ 271463 w 1036320"/>
                    <a:gd name="connsiteY6" fmla="*/ 276646 h 276646"/>
                    <a:gd name="connsiteX7" fmla="*/ 543878 w 1036320"/>
                    <a:gd name="connsiteY7" fmla="*/ 187111 h 276646"/>
                    <a:gd name="connsiteX8" fmla="*/ 928688 w 1036320"/>
                    <a:gd name="connsiteY8" fmla="*/ 180444 h 276646"/>
                    <a:gd name="connsiteX9" fmla="*/ 964883 w 1036320"/>
                    <a:gd name="connsiteY9" fmla="*/ 211876 h 276646"/>
                    <a:gd name="connsiteX10" fmla="*/ 1036320 w 1036320"/>
                    <a:gd name="connsiteY10" fmla="*/ 128056 h 276646"/>
                    <a:gd name="connsiteX11" fmla="*/ 1001078 w 1036320"/>
                    <a:gd name="connsiteY11" fmla="*/ 96624 h 27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36320" h="276646">
                      <a:moveTo>
                        <a:pt x="1001078" y="96624"/>
                      </a:moveTo>
                      <a:cubicBezTo>
                        <a:pt x="804863" y="-72921"/>
                        <a:pt x="631508" y="17566"/>
                        <a:pt x="493395" y="89956"/>
                      </a:cubicBezTo>
                      <a:cubicBezTo>
                        <a:pt x="356235" y="161394"/>
                        <a:pt x="247650" y="217591"/>
                        <a:pt x="107633" y="96624"/>
                      </a:cubicBezTo>
                      <a:lnTo>
                        <a:pt x="71438" y="65191"/>
                      </a:lnTo>
                      <a:lnTo>
                        <a:pt x="0" y="149011"/>
                      </a:lnTo>
                      <a:lnTo>
                        <a:pt x="36195" y="180444"/>
                      </a:lnTo>
                      <a:cubicBezTo>
                        <a:pt x="119063" y="251881"/>
                        <a:pt x="197168" y="276646"/>
                        <a:pt x="271463" y="276646"/>
                      </a:cubicBezTo>
                      <a:cubicBezTo>
                        <a:pt x="372428" y="276646"/>
                        <a:pt x="463868" y="229021"/>
                        <a:pt x="543878" y="187111"/>
                      </a:cubicBezTo>
                      <a:cubicBezTo>
                        <a:pt x="681038" y="115674"/>
                        <a:pt x="788670" y="59476"/>
                        <a:pt x="928688" y="180444"/>
                      </a:cubicBezTo>
                      <a:lnTo>
                        <a:pt x="964883" y="211876"/>
                      </a:lnTo>
                      <a:lnTo>
                        <a:pt x="1036320" y="128056"/>
                      </a:lnTo>
                      <a:lnTo>
                        <a:pt x="1001078" y="96624"/>
                      </a:ln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en-US" kern="0">
                    <a:solidFill>
                      <a:srgbClr val="FFFFFF"/>
                    </a:solidFill>
                    <a:latin typeface="Segoe UI"/>
                  </a:endParaRPr>
                </a:p>
              </p:txBody>
            </p:sp>
          </p:grpSp>
          <p:sp>
            <p:nvSpPr>
              <p:cNvPr id="64" name="Oval 63">
                <a:extLst>
                  <a:ext uri="{FF2B5EF4-FFF2-40B4-BE49-F238E27FC236}">
                    <a16:creationId xmlns:a16="http://schemas.microsoft.com/office/drawing/2014/main" id="{CEEEB51E-6BEB-60CB-DD11-BDA4CCCA78D5}"/>
                  </a:ext>
                </a:extLst>
              </p:cNvPr>
              <p:cNvSpPr/>
              <p:nvPr/>
            </p:nvSpPr>
            <p:spPr bwMode="auto">
              <a:xfrm>
                <a:off x="5929566" y="1490222"/>
                <a:ext cx="250468" cy="250485"/>
              </a:xfrm>
              <a:prstGeom prst="ellipse">
                <a:avLst/>
              </a:prstGeom>
              <a:solidFill>
                <a:srgbClr val="00D7FB"/>
              </a:solidFill>
              <a:ln w="9525" cap="flat" cmpd="sng" algn="ctr">
                <a:noFill/>
                <a:prstDash val="solid"/>
                <a:headEnd type="none" w="med" len="med"/>
                <a:tailEnd type="none" w="med" len="med"/>
              </a:ln>
              <a:effectLst/>
            </p:spPr>
            <p:txBody>
              <a:bodyPr lIns="182880" tIns="146304" rIns="182880" bIns="146304"/>
              <a:lstStyle/>
              <a:p>
                <a:pPr defTabSz="932472" eaLnBrk="1" hangingPunct="1">
                  <a:defRPr/>
                </a:pPr>
                <a:endParaRPr lang="en-US" sz="2000" kern="0" err="1">
                  <a:solidFill>
                    <a:srgbClr val="066EA2"/>
                  </a:solidFill>
                  <a:latin typeface="Segoe UI"/>
                  <a:ea typeface="Segoe UI" pitchFamily="34" charset="0"/>
                  <a:cs typeface="Segoe UI" pitchFamily="34" charset="0"/>
                </a:endParaRPr>
              </a:p>
            </p:txBody>
          </p:sp>
          <p:pic>
            <p:nvPicPr>
              <p:cNvPr id="68" name="Graphic 67">
                <a:extLst>
                  <a:ext uri="{FF2B5EF4-FFF2-40B4-BE49-F238E27FC236}">
                    <a16:creationId xmlns:a16="http://schemas.microsoft.com/office/drawing/2014/main" id="{B74C48E5-2701-8E3F-D680-1611FEB41E81}"/>
                  </a:ext>
                </a:extLst>
              </p:cNvPr>
              <p:cNvPicPr>
                <a:picLocks noChangeAspect="1"/>
              </p:cNvPicPr>
              <p:nvPr/>
            </p:nvPicPr>
            <p:blipFill>
              <a:blip r:embed="rId6" cstate="screen"/>
              <a:stretch>
                <a:fillRect/>
              </a:stretch>
            </p:blipFill>
            <p:spPr>
              <a:xfrm>
                <a:off x="6007230" y="1532940"/>
                <a:ext cx="95139" cy="139806"/>
              </a:xfrm>
              <a:prstGeom prst="rect">
                <a:avLst/>
              </a:prstGeom>
              <a:effectLst/>
            </p:spPr>
          </p:pic>
        </p:grpSp>
        <p:grpSp>
          <p:nvGrpSpPr>
            <p:cNvPr id="12312" name="Group 87">
              <a:extLst>
                <a:ext uri="{FF2B5EF4-FFF2-40B4-BE49-F238E27FC236}">
                  <a16:creationId xmlns:a16="http://schemas.microsoft.com/office/drawing/2014/main" id="{57374D4E-0272-3FD5-9C4F-F885972F758B}"/>
                </a:ext>
              </a:extLst>
            </p:cNvPr>
            <p:cNvGrpSpPr>
              <a:grpSpLocks/>
            </p:cNvGrpSpPr>
            <p:nvPr/>
          </p:nvGrpSpPr>
          <p:grpSpPr bwMode="auto">
            <a:xfrm>
              <a:off x="7041744" y="5140807"/>
              <a:ext cx="445573" cy="445573"/>
              <a:chOff x="7992801" y="4623974"/>
              <a:chExt cx="765534" cy="765534"/>
            </a:xfrm>
          </p:grpSpPr>
          <p:pic>
            <p:nvPicPr>
              <p:cNvPr id="89" name="Graphic 88">
                <a:extLst>
                  <a:ext uri="{FF2B5EF4-FFF2-40B4-BE49-F238E27FC236}">
                    <a16:creationId xmlns:a16="http://schemas.microsoft.com/office/drawing/2014/main" id="{2007601E-FB6A-93AF-104E-CF2B2EF8A13D}"/>
                  </a:ext>
                </a:extLst>
              </p:cNvPr>
              <p:cNvPicPr>
                <a:picLocks noChangeAspect="1"/>
              </p:cNvPicPr>
              <p:nvPr/>
            </p:nvPicPr>
            <p:blipFill>
              <a:blip r:embed="rId7"/>
              <a:stretch>
                <a:fillRect/>
              </a:stretch>
            </p:blipFill>
            <p:spPr>
              <a:xfrm>
                <a:off x="7992947" y="4623318"/>
                <a:ext cx="766412" cy="766467"/>
              </a:xfrm>
              <a:prstGeom prst="rect">
                <a:avLst/>
              </a:prstGeom>
            </p:spPr>
          </p:pic>
          <p:sp>
            <p:nvSpPr>
              <p:cNvPr id="90" name="Oval 89">
                <a:extLst>
                  <a:ext uri="{FF2B5EF4-FFF2-40B4-BE49-F238E27FC236}">
                    <a16:creationId xmlns:a16="http://schemas.microsoft.com/office/drawing/2014/main" id="{60FEC2C4-87A1-526A-E2D6-13A71F0E5DC3}"/>
                  </a:ext>
                </a:extLst>
              </p:cNvPr>
              <p:cNvSpPr/>
              <p:nvPr/>
            </p:nvSpPr>
            <p:spPr bwMode="auto">
              <a:xfrm>
                <a:off x="8132047" y="4765155"/>
                <a:ext cx="507304" cy="507341"/>
              </a:xfrm>
              <a:prstGeom prst="ellipse">
                <a:avLst/>
              </a:prstGeom>
              <a:solidFill>
                <a:srgbClr val="4CB1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46304" rIns="182880" bIns="146304"/>
              <a:lstStyle/>
              <a:p>
                <a:pPr defTabSz="932472" eaLnBrk="1" hangingPunct="1">
                  <a:defRPr/>
                </a:pPr>
                <a:endParaRPr lang="en-US" sz="2000" err="1">
                  <a:solidFill>
                    <a:srgbClr val="000000"/>
                  </a:solidFill>
                  <a:latin typeface="Segoe UI"/>
                  <a:ea typeface="Segoe UI" pitchFamily="34" charset="0"/>
                  <a:cs typeface="Segoe UI" pitchFamily="34" charset="0"/>
                </a:endParaRPr>
              </a:p>
            </p:txBody>
          </p:sp>
          <p:pic>
            <p:nvPicPr>
              <p:cNvPr id="91" name="Graphic 90">
                <a:extLst>
                  <a:ext uri="{FF2B5EF4-FFF2-40B4-BE49-F238E27FC236}">
                    <a16:creationId xmlns:a16="http://schemas.microsoft.com/office/drawing/2014/main" id="{714FC8FA-1C86-1592-53FF-300E5E71A5E0}"/>
                  </a:ext>
                </a:extLst>
              </p:cNvPr>
              <p:cNvPicPr>
                <a:picLocks noChangeAspect="1"/>
              </p:cNvPicPr>
              <p:nvPr/>
            </p:nvPicPr>
            <p:blipFill>
              <a:blip r:embed="rId8" cstate="screen"/>
              <a:stretch>
                <a:fillRect/>
              </a:stretch>
            </p:blipFill>
            <p:spPr>
              <a:xfrm>
                <a:off x="8132047" y="4751517"/>
                <a:ext cx="510031" cy="499157"/>
              </a:xfrm>
              <a:prstGeom prst="rect">
                <a:avLst/>
              </a:prstGeom>
            </p:spPr>
          </p:pic>
          <p:sp>
            <p:nvSpPr>
              <p:cNvPr id="92" name="Oval 91">
                <a:extLst>
                  <a:ext uri="{FF2B5EF4-FFF2-40B4-BE49-F238E27FC236}">
                    <a16:creationId xmlns:a16="http://schemas.microsoft.com/office/drawing/2014/main" id="{5E3740B0-EA7E-44B0-DADE-18950C4D86B5}"/>
                  </a:ext>
                </a:extLst>
              </p:cNvPr>
              <p:cNvSpPr/>
              <p:nvPr/>
            </p:nvSpPr>
            <p:spPr bwMode="auto">
              <a:xfrm>
                <a:off x="8249327" y="4882444"/>
                <a:ext cx="253653" cy="253669"/>
              </a:xfrm>
              <a:prstGeom prst="ellipse">
                <a:avLst/>
              </a:prstGeom>
              <a:solidFill>
                <a:srgbClr val="E9841F"/>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46304" rIns="182880" bIns="146304"/>
              <a:lstStyle/>
              <a:p>
                <a:pPr defTabSz="932472" eaLnBrk="1" hangingPunct="1">
                  <a:defRPr/>
                </a:pPr>
                <a:endParaRPr lang="en-US" sz="2000" err="1">
                  <a:solidFill>
                    <a:srgbClr val="066EA2"/>
                  </a:solidFill>
                  <a:latin typeface="Segoe UI"/>
                  <a:ea typeface="Segoe UI" pitchFamily="34" charset="0"/>
                  <a:cs typeface="Segoe UI" pitchFamily="34" charset="0"/>
                </a:endParaRPr>
              </a:p>
            </p:txBody>
          </p:sp>
          <p:pic>
            <p:nvPicPr>
              <p:cNvPr id="94" name="Graphic 93">
                <a:extLst>
                  <a:ext uri="{FF2B5EF4-FFF2-40B4-BE49-F238E27FC236}">
                    <a16:creationId xmlns:a16="http://schemas.microsoft.com/office/drawing/2014/main" id="{ED7DC3E4-B843-70E9-65CE-BF6D2F09F8B0}"/>
                  </a:ext>
                </a:extLst>
              </p:cNvPr>
              <p:cNvPicPr>
                <a:picLocks noChangeAspect="1"/>
              </p:cNvPicPr>
              <p:nvPr/>
            </p:nvPicPr>
            <p:blipFill>
              <a:blip r:embed="rId9" cstate="screen"/>
              <a:stretch>
                <a:fillRect/>
              </a:stretch>
            </p:blipFill>
            <p:spPr>
              <a:xfrm>
                <a:off x="8295694" y="4920631"/>
                <a:ext cx="160918" cy="174569"/>
              </a:xfrm>
              <a:prstGeom prst="rect">
                <a:avLst/>
              </a:prstGeom>
            </p:spPr>
          </p:pic>
        </p:grpSp>
        <p:grpSp>
          <p:nvGrpSpPr>
            <p:cNvPr id="12313" name="Group 94">
              <a:extLst>
                <a:ext uri="{FF2B5EF4-FFF2-40B4-BE49-F238E27FC236}">
                  <a16:creationId xmlns:a16="http://schemas.microsoft.com/office/drawing/2014/main" id="{763099B8-BBEE-7FC2-18FC-A47CEC294185}"/>
                </a:ext>
              </a:extLst>
            </p:cNvPr>
            <p:cNvGrpSpPr>
              <a:grpSpLocks/>
            </p:cNvGrpSpPr>
            <p:nvPr/>
          </p:nvGrpSpPr>
          <p:grpSpPr bwMode="auto">
            <a:xfrm>
              <a:off x="10782797" y="5152407"/>
              <a:ext cx="422377" cy="422378"/>
              <a:chOff x="4651243" y="1219822"/>
              <a:chExt cx="707587" cy="707586"/>
            </a:xfrm>
          </p:grpSpPr>
          <p:grpSp>
            <p:nvGrpSpPr>
              <p:cNvPr id="12314" name="Group 96">
                <a:extLst>
                  <a:ext uri="{FF2B5EF4-FFF2-40B4-BE49-F238E27FC236}">
                    <a16:creationId xmlns:a16="http://schemas.microsoft.com/office/drawing/2014/main" id="{9DED9F44-F457-CD9A-458D-F6197B122056}"/>
                  </a:ext>
                </a:extLst>
              </p:cNvPr>
              <p:cNvGrpSpPr>
                <a:grpSpLocks/>
              </p:cNvGrpSpPr>
              <p:nvPr/>
            </p:nvGrpSpPr>
            <p:grpSpPr bwMode="auto">
              <a:xfrm>
                <a:off x="4651243" y="1219822"/>
                <a:ext cx="707587" cy="707586"/>
                <a:chOff x="3694184" y="5502521"/>
                <a:chExt cx="707587" cy="707586"/>
              </a:xfrm>
            </p:grpSpPr>
            <p:sp>
              <p:nvSpPr>
                <p:cNvPr id="99" name="Oval 98">
                  <a:extLst>
                    <a:ext uri="{FF2B5EF4-FFF2-40B4-BE49-F238E27FC236}">
                      <a16:creationId xmlns:a16="http://schemas.microsoft.com/office/drawing/2014/main" id="{F7E396A0-DB4F-A0E6-7BF7-36825F77365C}"/>
                    </a:ext>
                  </a:extLst>
                </p:cNvPr>
                <p:cNvSpPr/>
                <p:nvPr/>
              </p:nvSpPr>
              <p:spPr bwMode="auto">
                <a:xfrm>
                  <a:off x="3924125" y="5732452"/>
                  <a:ext cx="249987" cy="250004"/>
                </a:xfrm>
                <a:prstGeom prst="ellipse">
                  <a:avLst/>
                </a:prstGeom>
                <a:solidFill>
                  <a:srgbClr val="0078D4"/>
                </a:solidFill>
                <a:ln w="9525" cap="flat" cmpd="sng" algn="ctr">
                  <a:noFill/>
                  <a:prstDash val="solid"/>
                  <a:headEnd type="none" w="med" len="med"/>
                  <a:tailEnd type="none" w="med" len="med"/>
                </a:ln>
                <a:effectLst/>
              </p:spPr>
              <p:txBody>
                <a:bodyPr lIns="182880" tIns="146304" rIns="182880" bIns="146304"/>
                <a:lstStyle/>
                <a:p>
                  <a:pPr defTabSz="932472" eaLnBrk="1" hangingPunct="1">
                    <a:defRPr/>
                  </a:pPr>
                  <a:endParaRPr lang="en-US" sz="2000" kern="0" err="1">
                    <a:solidFill>
                      <a:srgbClr val="066EA2"/>
                    </a:solidFill>
                    <a:latin typeface="Segoe UI"/>
                    <a:ea typeface="Segoe UI" pitchFamily="34" charset="0"/>
                    <a:cs typeface="Segoe UI" pitchFamily="34" charset="0"/>
                  </a:endParaRPr>
                </a:p>
              </p:txBody>
            </p:sp>
            <p:grpSp>
              <p:nvGrpSpPr>
                <p:cNvPr id="12317" name="Group 99">
                  <a:extLst>
                    <a:ext uri="{FF2B5EF4-FFF2-40B4-BE49-F238E27FC236}">
                      <a16:creationId xmlns:a16="http://schemas.microsoft.com/office/drawing/2014/main" id="{172FB94A-51AA-7DA1-61A1-0B28C4B0180C}"/>
                    </a:ext>
                  </a:extLst>
                </p:cNvPr>
                <p:cNvGrpSpPr>
                  <a:grpSpLocks/>
                </p:cNvGrpSpPr>
                <p:nvPr/>
              </p:nvGrpSpPr>
              <p:grpSpPr bwMode="auto">
                <a:xfrm>
                  <a:off x="3694184" y="5502521"/>
                  <a:ext cx="707587" cy="707586"/>
                  <a:chOff x="3684930" y="5493273"/>
                  <a:chExt cx="726082" cy="726082"/>
                </a:xfrm>
              </p:grpSpPr>
              <p:sp>
                <p:nvSpPr>
                  <p:cNvPr id="101" name="Freeform: Shape 100">
                    <a:extLst>
                      <a:ext uri="{FF2B5EF4-FFF2-40B4-BE49-F238E27FC236}">
                        <a16:creationId xmlns:a16="http://schemas.microsoft.com/office/drawing/2014/main" id="{6876AA9A-743D-12C1-2DF4-AD00B2608BF7}"/>
                      </a:ext>
                    </a:extLst>
                  </p:cNvPr>
                  <p:cNvSpPr/>
                  <p:nvPr/>
                </p:nvSpPr>
                <p:spPr>
                  <a:xfrm>
                    <a:off x="3762602" y="5570925"/>
                    <a:ext cx="502126" cy="573118"/>
                  </a:xfrm>
                  <a:custGeom>
                    <a:avLst/>
                    <a:gdLst>
                      <a:gd name="connsiteX0" fmla="*/ 1046797 w 1235392"/>
                      <a:gd name="connsiteY0" fmla="*/ 1046797 h 1400175"/>
                      <a:gd name="connsiteX1" fmla="*/ 700088 w 1235392"/>
                      <a:gd name="connsiteY1" fmla="*/ 1190625 h 1400175"/>
                      <a:gd name="connsiteX2" fmla="*/ 353378 w 1235392"/>
                      <a:gd name="connsiteY2" fmla="*/ 1046797 h 1400175"/>
                      <a:gd name="connsiteX3" fmla="*/ 209550 w 1235392"/>
                      <a:gd name="connsiteY3" fmla="*/ 700088 h 1400175"/>
                      <a:gd name="connsiteX4" fmla="*/ 353378 w 1235392"/>
                      <a:gd name="connsiteY4" fmla="*/ 353378 h 1400175"/>
                      <a:gd name="connsiteX5" fmla="*/ 700088 w 1235392"/>
                      <a:gd name="connsiteY5" fmla="*/ 209550 h 1400175"/>
                      <a:gd name="connsiteX6" fmla="*/ 1046797 w 1235392"/>
                      <a:gd name="connsiteY6" fmla="*/ 353378 h 1400175"/>
                      <a:gd name="connsiteX7" fmla="*/ 1086803 w 1235392"/>
                      <a:gd name="connsiteY7" fmla="*/ 393383 h 1400175"/>
                      <a:gd name="connsiteX8" fmla="*/ 1235393 w 1235392"/>
                      <a:gd name="connsiteY8" fmla="*/ 244793 h 1400175"/>
                      <a:gd name="connsiteX9" fmla="*/ 1195388 w 1235392"/>
                      <a:gd name="connsiteY9" fmla="*/ 204788 h 1400175"/>
                      <a:gd name="connsiteX10" fmla="*/ 700088 w 1235392"/>
                      <a:gd name="connsiteY10" fmla="*/ 0 h 1400175"/>
                      <a:gd name="connsiteX11" fmla="*/ 204788 w 1235392"/>
                      <a:gd name="connsiteY11" fmla="*/ 204788 h 1400175"/>
                      <a:gd name="connsiteX12" fmla="*/ 0 w 1235392"/>
                      <a:gd name="connsiteY12" fmla="*/ 700088 h 1400175"/>
                      <a:gd name="connsiteX13" fmla="*/ 204788 w 1235392"/>
                      <a:gd name="connsiteY13" fmla="*/ 1195388 h 1400175"/>
                      <a:gd name="connsiteX14" fmla="*/ 700088 w 1235392"/>
                      <a:gd name="connsiteY14" fmla="*/ 1400175 h 1400175"/>
                      <a:gd name="connsiteX15" fmla="*/ 1194435 w 1235392"/>
                      <a:gd name="connsiteY15" fmla="*/ 1195388 h 1400175"/>
                      <a:gd name="connsiteX16" fmla="*/ 1234440 w 1235392"/>
                      <a:gd name="connsiteY16" fmla="*/ 1155383 h 1400175"/>
                      <a:gd name="connsiteX17" fmla="*/ 1085850 w 1235392"/>
                      <a:gd name="connsiteY17" fmla="*/ 1006793 h 1400175"/>
                      <a:gd name="connsiteX18" fmla="*/ 1046797 w 1235392"/>
                      <a:gd name="connsiteY18" fmla="*/ 1046797 h 140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35392" h="1400175">
                        <a:moveTo>
                          <a:pt x="1046797" y="1046797"/>
                        </a:moveTo>
                        <a:cubicBezTo>
                          <a:pt x="954405" y="1139190"/>
                          <a:pt x="830580" y="1190625"/>
                          <a:pt x="700088" y="1190625"/>
                        </a:cubicBezTo>
                        <a:cubicBezTo>
                          <a:pt x="569595" y="1190625"/>
                          <a:pt x="445770" y="1139190"/>
                          <a:pt x="353378" y="1046797"/>
                        </a:cubicBezTo>
                        <a:cubicBezTo>
                          <a:pt x="260985" y="954405"/>
                          <a:pt x="209550" y="830580"/>
                          <a:pt x="209550" y="700088"/>
                        </a:cubicBezTo>
                        <a:cubicBezTo>
                          <a:pt x="209550" y="569595"/>
                          <a:pt x="260985" y="445770"/>
                          <a:pt x="353378" y="353378"/>
                        </a:cubicBezTo>
                        <a:cubicBezTo>
                          <a:pt x="445770" y="260985"/>
                          <a:pt x="568643" y="209550"/>
                          <a:pt x="700088" y="209550"/>
                        </a:cubicBezTo>
                        <a:cubicBezTo>
                          <a:pt x="831533" y="209550"/>
                          <a:pt x="954405" y="260985"/>
                          <a:pt x="1046797" y="353378"/>
                        </a:cubicBezTo>
                        <a:lnTo>
                          <a:pt x="1086803" y="393383"/>
                        </a:lnTo>
                        <a:lnTo>
                          <a:pt x="1235393" y="244793"/>
                        </a:lnTo>
                        <a:lnTo>
                          <a:pt x="1195388" y="204788"/>
                        </a:lnTo>
                        <a:cubicBezTo>
                          <a:pt x="1062038" y="73343"/>
                          <a:pt x="886778" y="0"/>
                          <a:pt x="700088" y="0"/>
                        </a:cubicBezTo>
                        <a:cubicBezTo>
                          <a:pt x="513398" y="0"/>
                          <a:pt x="337185" y="73343"/>
                          <a:pt x="204788" y="204788"/>
                        </a:cubicBezTo>
                        <a:cubicBezTo>
                          <a:pt x="72390" y="337185"/>
                          <a:pt x="0" y="512445"/>
                          <a:pt x="0" y="700088"/>
                        </a:cubicBezTo>
                        <a:cubicBezTo>
                          <a:pt x="0" y="887730"/>
                          <a:pt x="73343" y="1062990"/>
                          <a:pt x="204788" y="1195388"/>
                        </a:cubicBezTo>
                        <a:cubicBezTo>
                          <a:pt x="337185" y="1326833"/>
                          <a:pt x="513398" y="1400175"/>
                          <a:pt x="700088" y="1400175"/>
                        </a:cubicBezTo>
                        <a:cubicBezTo>
                          <a:pt x="886778" y="1400175"/>
                          <a:pt x="1062990" y="1326833"/>
                          <a:pt x="1194435" y="1195388"/>
                        </a:cubicBezTo>
                        <a:lnTo>
                          <a:pt x="1234440" y="1155383"/>
                        </a:lnTo>
                        <a:lnTo>
                          <a:pt x="1085850" y="1006793"/>
                        </a:lnTo>
                        <a:lnTo>
                          <a:pt x="1046797" y="1046797"/>
                        </a:lnTo>
                        <a:close/>
                      </a:path>
                    </a:pathLst>
                  </a:custGeom>
                  <a:solidFill>
                    <a:srgbClr val="4CB1FF"/>
                  </a:solidFill>
                  <a:ln w="9525" cap="flat">
                    <a:noFill/>
                    <a:prstDash val="solid"/>
                    <a:miter/>
                  </a:ln>
                </p:spPr>
                <p:txBody>
                  <a:bodyPr anchor="ctr"/>
                  <a:lstStyle/>
                  <a:p>
                    <a:pPr eaLnBrk="1" fontAlgn="auto" hangingPunct="1">
                      <a:spcBef>
                        <a:spcPts val="0"/>
                      </a:spcBef>
                      <a:spcAft>
                        <a:spcPts val="0"/>
                      </a:spcAft>
                      <a:defRPr/>
                    </a:pPr>
                    <a:endParaRPr lang="en-US" kern="0">
                      <a:solidFill>
                        <a:srgbClr val="FFFFFF"/>
                      </a:solidFill>
                      <a:latin typeface="Segoe UI"/>
                    </a:endParaRPr>
                  </a:p>
                </p:txBody>
              </p:sp>
              <p:sp>
                <p:nvSpPr>
                  <p:cNvPr id="102" name="Freeform: Shape 101">
                    <a:extLst>
                      <a:ext uri="{FF2B5EF4-FFF2-40B4-BE49-F238E27FC236}">
                        <a16:creationId xmlns:a16="http://schemas.microsoft.com/office/drawing/2014/main" id="{B60DE157-0924-AC93-03CF-762A19E53BA5}"/>
                      </a:ext>
                    </a:extLst>
                  </p:cNvPr>
                  <p:cNvSpPr/>
                  <p:nvPr/>
                </p:nvSpPr>
                <p:spPr>
                  <a:xfrm>
                    <a:off x="3686192" y="5494509"/>
                    <a:ext cx="725900" cy="725950"/>
                  </a:xfrm>
                  <a:custGeom>
                    <a:avLst/>
                    <a:gdLst>
                      <a:gd name="connsiteX0" fmla="*/ 1520190 w 1781175"/>
                      <a:gd name="connsiteY0" fmla="*/ 260985 h 1781175"/>
                      <a:gd name="connsiteX1" fmla="*/ 890588 w 1781175"/>
                      <a:gd name="connsiteY1" fmla="*/ 0 h 1781175"/>
                      <a:gd name="connsiteX2" fmla="*/ 833438 w 1781175"/>
                      <a:gd name="connsiteY2" fmla="*/ 0 h 1781175"/>
                      <a:gd name="connsiteX3" fmla="*/ 833438 w 1781175"/>
                      <a:gd name="connsiteY3" fmla="*/ 209550 h 1781175"/>
                      <a:gd name="connsiteX4" fmla="*/ 890588 w 1781175"/>
                      <a:gd name="connsiteY4" fmla="*/ 209550 h 1781175"/>
                      <a:gd name="connsiteX5" fmla="*/ 1371600 w 1781175"/>
                      <a:gd name="connsiteY5" fmla="*/ 409575 h 1781175"/>
                      <a:gd name="connsiteX6" fmla="*/ 1571625 w 1781175"/>
                      <a:gd name="connsiteY6" fmla="*/ 890588 h 1781175"/>
                      <a:gd name="connsiteX7" fmla="*/ 1371600 w 1781175"/>
                      <a:gd name="connsiteY7" fmla="*/ 1371600 h 1781175"/>
                      <a:gd name="connsiteX8" fmla="*/ 890588 w 1781175"/>
                      <a:gd name="connsiteY8" fmla="*/ 1571625 h 1781175"/>
                      <a:gd name="connsiteX9" fmla="*/ 409575 w 1781175"/>
                      <a:gd name="connsiteY9" fmla="*/ 1371600 h 1781175"/>
                      <a:gd name="connsiteX10" fmla="*/ 209550 w 1781175"/>
                      <a:gd name="connsiteY10" fmla="*/ 890588 h 1781175"/>
                      <a:gd name="connsiteX11" fmla="*/ 209550 w 1781175"/>
                      <a:gd name="connsiteY11" fmla="*/ 833438 h 1781175"/>
                      <a:gd name="connsiteX12" fmla="*/ 0 w 1781175"/>
                      <a:gd name="connsiteY12" fmla="*/ 833438 h 1781175"/>
                      <a:gd name="connsiteX13" fmla="*/ 0 w 1781175"/>
                      <a:gd name="connsiteY13" fmla="*/ 890588 h 1781175"/>
                      <a:gd name="connsiteX14" fmla="*/ 260985 w 1781175"/>
                      <a:gd name="connsiteY14" fmla="*/ 1520190 h 1781175"/>
                      <a:gd name="connsiteX15" fmla="*/ 890588 w 1781175"/>
                      <a:gd name="connsiteY15" fmla="*/ 1781175 h 1781175"/>
                      <a:gd name="connsiteX16" fmla="*/ 1520190 w 1781175"/>
                      <a:gd name="connsiteY16" fmla="*/ 1520190 h 1781175"/>
                      <a:gd name="connsiteX17" fmla="*/ 1781175 w 1781175"/>
                      <a:gd name="connsiteY17" fmla="*/ 890588 h 1781175"/>
                      <a:gd name="connsiteX18" fmla="*/ 1520190 w 1781175"/>
                      <a:gd name="connsiteY18" fmla="*/ 260985 h 178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81175" h="1781175">
                        <a:moveTo>
                          <a:pt x="1520190" y="260985"/>
                        </a:moveTo>
                        <a:cubicBezTo>
                          <a:pt x="1351598" y="92393"/>
                          <a:pt x="1127760" y="0"/>
                          <a:pt x="890588" y="0"/>
                        </a:cubicBezTo>
                        <a:lnTo>
                          <a:pt x="833438" y="0"/>
                        </a:lnTo>
                        <a:lnTo>
                          <a:pt x="833438" y="209550"/>
                        </a:lnTo>
                        <a:lnTo>
                          <a:pt x="890588" y="209550"/>
                        </a:lnTo>
                        <a:cubicBezTo>
                          <a:pt x="1072515" y="209550"/>
                          <a:pt x="1243013" y="280035"/>
                          <a:pt x="1371600" y="409575"/>
                        </a:cubicBezTo>
                        <a:cubicBezTo>
                          <a:pt x="1500188" y="538163"/>
                          <a:pt x="1571625" y="709613"/>
                          <a:pt x="1571625" y="890588"/>
                        </a:cubicBezTo>
                        <a:cubicBezTo>
                          <a:pt x="1571625" y="1071563"/>
                          <a:pt x="1501140" y="1243013"/>
                          <a:pt x="1371600" y="1371600"/>
                        </a:cubicBezTo>
                        <a:cubicBezTo>
                          <a:pt x="1243013" y="1500188"/>
                          <a:pt x="1071563" y="1571625"/>
                          <a:pt x="890588" y="1571625"/>
                        </a:cubicBezTo>
                        <a:cubicBezTo>
                          <a:pt x="708660" y="1571625"/>
                          <a:pt x="538163" y="1501140"/>
                          <a:pt x="409575" y="1371600"/>
                        </a:cubicBezTo>
                        <a:cubicBezTo>
                          <a:pt x="280988" y="1243013"/>
                          <a:pt x="209550" y="1071563"/>
                          <a:pt x="209550" y="890588"/>
                        </a:cubicBezTo>
                        <a:lnTo>
                          <a:pt x="209550" y="833438"/>
                        </a:lnTo>
                        <a:lnTo>
                          <a:pt x="0" y="833438"/>
                        </a:lnTo>
                        <a:lnTo>
                          <a:pt x="0" y="890588"/>
                        </a:lnTo>
                        <a:cubicBezTo>
                          <a:pt x="0" y="1127760"/>
                          <a:pt x="92393" y="1351598"/>
                          <a:pt x="260985" y="1520190"/>
                        </a:cubicBezTo>
                        <a:cubicBezTo>
                          <a:pt x="429578" y="1688783"/>
                          <a:pt x="653415" y="1781175"/>
                          <a:pt x="890588" y="1781175"/>
                        </a:cubicBezTo>
                        <a:cubicBezTo>
                          <a:pt x="1127760" y="1781175"/>
                          <a:pt x="1351598" y="1688783"/>
                          <a:pt x="1520190" y="1520190"/>
                        </a:cubicBezTo>
                        <a:cubicBezTo>
                          <a:pt x="1688783" y="1351598"/>
                          <a:pt x="1781175" y="1127760"/>
                          <a:pt x="1781175" y="890588"/>
                        </a:cubicBezTo>
                        <a:cubicBezTo>
                          <a:pt x="1781175" y="653415"/>
                          <a:pt x="1688783" y="429578"/>
                          <a:pt x="1520190" y="260985"/>
                        </a:cubicBezTo>
                        <a:close/>
                      </a:path>
                    </a:pathLst>
                  </a:custGeom>
                  <a:solidFill>
                    <a:srgbClr val="FFFFFF"/>
                  </a:solidFill>
                  <a:ln w="9525" cap="flat">
                    <a:noFill/>
                    <a:prstDash val="solid"/>
                    <a:miter/>
                  </a:ln>
                </p:spPr>
                <p:txBody>
                  <a:bodyPr anchor="ctr"/>
                  <a:lstStyle/>
                  <a:p>
                    <a:pPr eaLnBrk="1" fontAlgn="auto" hangingPunct="1">
                      <a:spcBef>
                        <a:spcPts val="0"/>
                      </a:spcBef>
                      <a:spcAft>
                        <a:spcPts val="0"/>
                      </a:spcAft>
                      <a:defRPr/>
                    </a:pPr>
                    <a:endParaRPr lang="en-US" kern="0">
                      <a:solidFill>
                        <a:srgbClr val="FFFFFF"/>
                      </a:solidFill>
                      <a:latin typeface="Segoe UI"/>
                    </a:endParaRPr>
                  </a:p>
                </p:txBody>
              </p:sp>
              <p:sp>
                <p:nvSpPr>
                  <p:cNvPr id="103" name="Freeform: Shape 102">
                    <a:extLst>
                      <a:ext uri="{FF2B5EF4-FFF2-40B4-BE49-F238E27FC236}">
                        <a16:creationId xmlns:a16="http://schemas.microsoft.com/office/drawing/2014/main" id="{F4F576A4-3BD2-FE8F-5BFD-00DC9FE32CFA}"/>
                      </a:ext>
                    </a:extLst>
                  </p:cNvPr>
                  <p:cNvSpPr/>
                  <p:nvPr/>
                </p:nvSpPr>
                <p:spPr>
                  <a:xfrm>
                    <a:off x="3836283" y="5644612"/>
                    <a:ext cx="425716" cy="425745"/>
                  </a:xfrm>
                  <a:custGeom>
                    <a:avLst/>
                    <a:gdLst>
                      <a:gd name="connsiteX0" fmla="*/ 885825 w 1038225"/>
                      <a:gd name="connsiteY0" fmla="*/ 152400 h 1038225"/>
                      <a:gd name="connsiteX1" fmla="*/ 519113 w 1038225"/>
                      <a:gd name="connsiteY1" fmla="*/ 0 h 1038225"/>
                      <a:gd name="connsiteX2" fmla="*/ 152400 w 1038225"/>
                      <a:gd name="connsiteY2" fmla="*/ 152400 h 1038225"/>
                      <a:gd name="connsiteX3" fmla="*/ 0 w 1038225"/>
                      <a:gd name="connsiteY3" fmla="*/ 519113 h 1038225"/>
                      <a:gd name="connsiteX4" fmla="*/ 152400 w 1038225"/>
                      <a:gd name="connsiteY4" fmla="*/ 885825 h 1038225"/>
                      <a:gd name="connsiteX5" fmla="*/ 519113 w 1038225"/>
                      <a:gd name="connsiteY5" fmla="*/ 1038225 h 1038225"/>
                      <a:gd name="connsiteX6" fmla="*/ 885825 w 1038225"/>
                      <a:gd name="connsiteY6" fmla="*/ 885825 h 1038225"/>
                      <a:gd name="connsiteX7" fmla="*/ 1038225 w 1038225"/>
                      <a:gd name="connsiteY7" fmla="*/ 519113 h 1038225"/>
                      <a:gd name="connsiteX8" fmla="*/ 885825 w 1038225"/>
                      <a:gd name="connsiteY8" fmla="*/ 152400 h 1038225"/>
                      <a:gd name="connsiteX9" fmla="*/ 738188 w 1038225"/>
                      <a:gd name="connsiteY9" fmla="*/ 738188 h 1038225"/>
                      <a:gd name="connsiteX10" fmla="*/ 519113 w 1038225"/>
                      <a:gd name="connsiteY10" fmla="*/ 828675 h 1038225"/>
                      <a:gd name="connsiteX11" fmla="*/ 300038 w 1038225"/>
                      <a:gd name="connsiteY11" fmla="*/ 738188 h 1038225"/>
                      <a:gd name="connsiteX12" fmla="*/ 209550 w 1038225"/>
                      <a:gd name="connsiteY12" fmla="*/ 519113 h 1038225"/>
                      <a:gd name="connsiteX13" fmla="*/ 300038 w 1038225"/>
                      <a:gd name="connsiteY13" fmla="*/ 300038 h 1038225"/>
                      <a:gd name="connsiteX14" fmla="*/ 519113 w 1038225"/>
                      <a:gd name="connsiteY14" fmla="*/ 209550 h 1038225"/>
                      <a:gd name="connsiteX15" fmla="*/ 738188 w 1038225"/>
                      <a:gd name="connsiteY15" fmla="*/ 300038 h 1038225"/>
                      <a:gd name="connsiteX16" fmla="*/ 828675 w 1038225"/>
                      <a:gd name="connsiteY16" fmla="*/ 519113 h 1038225"/>
                      <a:gd name="connsiteX17" fmla="*/ 738188 w 1038225"/>
                      <a:gd name="connsiteY17" fmla="*/ 738188 h 10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38225" h="1038225">
                        <a:moveTo>
                          <a:pt x="885825" y="152400"/>
                        </a:moveTo>
                        <a:cubicBezTo>
                          <a:pt x="787718" y="54293"/>
                          <a:pt x="657225" y="0"/>
                          <a:pt x="519113" y="0"/>
                        </a:cubicBezTo>
                        <a:cubicBezTo>
                          <a:pt x="381000" y="0"/>
                          <a:pt x="250508" y="54293"/>
                          <a:pt x="152400" y="152400"/>
                        </a:cubicBezTo>
                        <a:cubicBezTo>
                          <a:pt x="54293" y="250508"/>
                          <a:pt x="0" y="381000"/>
                          <a:pt x="0" y="519113"/>
                        </a:cubicBezTo>
                        <a:cubicBezTo>
                          <a:pt x="0" y="657225"/>
                          <a:pt x="54293" y="787718"/>
                          <a:pt x="152400" y="885825"/>
                        </a:cubicBezTo>
                        <a:cubicBezTo>
                          <a:pt x="250508" y="983933"/>
                          <a:pt x="381000" y="1038225"/>
                          <a:pt x="519113" y="1038225"/>
                        </a:cubicBezTo>
                        <a:cubicBezTo>
                          <a:pt x="657225" y="1038225"/>
                          <a:pt x="787718" y="983933"/>
                          <a:pt x="885825" y="885825"/>
                        </a:cubicBezTo>
                        <a:cubicBezTo>
                          <a:pt x="983933" y="787718"/>
                          <a:pt x="1038225" y="657225"/>
                          <a:pt x="1038225" y="519113"/>
                        </a:cubicBezTo>
                        <a:cubicBezTo>
                          <a:pt x="1038225" y="381000"/>
                          <a:pt x="983933" y="250508"/>
                          <a:pt x="885825" y="152400"/>
                        </a:cubicBezTo>
                        <a:close/>
                        <a:moveTo>
                          <a:pt x="738188" y="738188"/>
                        </a:moveTo>
                        <a:cubicBezTo>
                          <a:pt x="680085" y="796290"/>
                          <a:pt x="601980" y="828675"/>
                          <a:pt x="519113" y="828675"/>
                        </a:cubicBezTo>
                        <a:cubicBezTo>
                          <a:pt x="436245" y="828675"/>
                          <a:pt x="359092" y="796290"/>
                          <a:pt x="300038" y="738188"/>
                        </a:cubicBezTo>
                        <a:cubicBezTo>
                          <a:pt x="241935" y="680085"/>
                          <a:pt x="209550" y="601980"/>
                          <a:pt x="209550" y="519113"/>
                        </a:cubicBezTo>
                        <a:cubicBezTo>
                          <a:pt x="209550" y="436245"/>
                          <a:pt x="241935" y="359092"/>
                          <a:pt x="300038" y="300038"/>
                        </a:cubicBezTo>
                        <a:cubicBezTo>
                          <a:pt x="358140" y="241935"/>
                          <a:pt x="436245" y="209550"/>
                          <a:pt x="519113" y="209550"/>
                        </a:cubicBezTo>
                        <a:cubicBezTo>
                          <a:pt x="601980" y="209550"/>
                          <a:pt x="679133" y="241935"/>
                          <a:pt x="738188" y="300038"/>
                        </a:cubicBezTo>
                        <a:cubicBezTo>
                          <a:pt x="796290" y="358140"/>
                          <a:pt x="828675" y="436245"/>
                          <a:pt x="828675" y="519113"/>
                        </a:cubicBezTo>
                        <a:cubicBezTo>
                          <a:pt x="828675" y="601980"/>
                          <a:pt x="796290" y="679133"/>
                          <a:pt x="738188" y="738188"/>
                        </a:cubicBezTo>
                        <a:close/>
                      </a:path>
                    </a:pathLst>
                  </a:custGeom>
                  <a:solidFill>
                    <a:srgbClr val="B0E43C"/>
                  </a:solidFill>
                  <a:ln w="9525" cap="flat">
                    <a:noFill/>
                    <a:prstDash val="solid"/>
                    <a:miter/>
                  </a:ln>
                </p:spPr>
                <p:txBody>
                  <a:bodyPr anchor="ctr"/>
                  <a:lstStyle/>
                  <a:p>
                    <a:pPr eaLnBrk="1" fontAlgn="auto" hangingPunct="1">
                      <a:spcBef>
                        <a:spcPts val="0"/>
                      </a:spcBef>
                      <a:spcAft>
                        <a:spcPts val="0"/>
                      </a:spcAft>
                      <a:defRPr/>
                    </a:pPr>
                    <a:endParaRPr lang="en-US" kern="0">
                      <a:solidFill>
                        <a:srgbClr val="FFFFFF"/>
                      </a:solidFill>
                      <a:latin typeface="Segoe UI"/>
                    </a:endParaRPr>
                  </a:p>
                </p:txBody>
              </p:sp>
            </p:grpSp>
          </p:grpSp>
          <p:pic>
            <p:nvPicPr>
              <p:cNvPr id="98" name="Graphic 97">
                <a:extLst>
                  <a:ext uri="{FF2B5EF4-FFF2-40B4-BE49-F238E27FC236}">
                    <a16:creationId xmlns:a16="http://schemas.microsoft.com/office/drawing/2014/main" id="{67AFBDBD-7EE1-3860-151E-A0FAF46305A8}"/>
                  </a:ext>
                </a:extLst>
              </p:cNvPr>
              <p:cNvPicPr>
                <a:picLocks noChangeAspect="1"/>
              </p:cNvPicPr>
              <p:nvPr/>
            </p:nvPicPr>
            <p:blipFill>
              <a:blip r:embed="rId10" cstate="screen"/>
              <a:stretch>
                <a:fillRect/>
              </a:stretch>
            </p:blipFill>
            <p:spPr>
              <a:xfrm>
                <a:off x="4915756" y="1500287"/>
                <a:ext cx="180842" cy="140959"/>
              </a:xfrm>
              <a:prstGeom prst="rect">
                <a:avLst/>
              </a:prstGeom>
            </p:spPr>
          </p:pic>
        </p:grpSp>
      </p:grpSp>
    </p:spTree>
    <p:custDataLst>
      <p:tags r:id="rId1"/>
    </p:custData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2">
            <a:extLst>
              <a:ext uri="{FF2B5EF4-FFF2-40B4-BE49-F238E27FC236}">
                <a16:creationId xmlns:a16="http://schemas.microsoft.com/office/drawing/2014/main" id="{7A70FB1D-0774-8587-E1DA-B38D11710886}"/>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501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descr="&quot;&quot;">
            <a:extLst>
              <a:ext uri="{FF2B5EF4-FFF2-40B4-BE49-F238E27FC236}">
                <a16:creationId xmlns:a16="http://schemas.microsoft.com/office/drawing/2014/main" id="{147B5877-79DF-E9DC-9EFD-EC3669E44DBA}"/>
              </a:ext>
            </a:extLst>
          </p:cNvPr>
          <p:cNvSpPr/>
          <p:nvPr/>
        </p:nvSpPr>
        <p:spPr bwMode="auto">
          <a:xfrm>
            <a:off x="0" y="5014913"/>
            <a:ext cx="12192000" cy="1843087"/>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80" tIns="146304" rIns="182880" bIns="146304"/>
          <a:lstStyle/>
          <a:p>
            <a:pPr defTabSz="932472" eaLnBrk="1" hangingPunct="1">
              <a:defRPr/>
            </a:pPr>
            <a:endParaRPr lang="en-US" sz="2000" err="1">
              <a:solidFill>
                <a:srgbClr val="000000"/>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B9CCE5B4-97B6-2BD6-8B70-AB45F976D41D}"/>
              </a:ext>
            </a:extLst>
          </p:cNvPr>
          <p:cNvSpPr>
            <a:spLocks noGrp="1"/>
          </p:cNvSpPr>
          <p:nvPr>
            <p:ph type="title"/>
          </p:nvPr>
        </p:nvSpPr>
        <p:spPr>
          <a:xfrm>
            <a:off x="588963" y="5295900"/>
            <a:ext cx="4167187" cy="492125"/>
          </a:xfrm>
        </p:spPr>
        <p:txBody>
          <a:bodyPr>
            <a:normAutofit fontScale="90000"/>
          </a:bodyPr>
          <a:lstStyle/>
          <a:p>
            <a:pPr defTabSz="932742" fontAlgn="auto">
              <a:spcAft>
                <a:spcPts val="0"/>
              </a:spcAft>
              <a:defRPr/>
            </a:pPr>
            <a:r>
              <a:rPr>
                <a:solidFill>
                  <a:schemeClr val="accent3"/>
                </a:solidFill>
              </a:rPr>
              <a:t>$1 billion over 4 years </a:t>
            </a:r>
          </a:p>
        </p:txBody>
      </p:sp>
      <p:sp>
        <p:nvSpPr>
          <p:cNvPr id="14341" name="Text Placeholder 1">
            <a:extLst>
              <a:ext uri="{FF2B5EF4-FFF2-40B4-BE49-F238E27FC236}">
                <a16:creationId xmlns:a16="http://schemas.microsoft.com/office/drawing/2014/main" id="{51EBD8F4-0EDE-210B-EC6C-EBDFC72A107A}"/>
              </a:ext>
            </a:extLst>
          </p:cNvPr>
          <p:cNvSpPr txBox="1">
            <a:spLocks noChangeArrowheads="1"/>
          </p:cNvSpPr>
          <p:nvPr/>
        </p:nvSpPr>
        <p:spPr bwMode="auto">
          <a:xfrm>
            <a:off x="588963" y="5837238"/>
            <a:ext cx="46132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1863">
              <a:spcBef>
                <a:spcPct val="20000"/>
              </a:spcBef>
              <a:buSzPct val="90000"/>
              <a:buFont typeface="Wingdings" panose="05000000000000000000" pitchFamily="2" charset="2"/>
              <a:buChar char=""/>
              <a:defRPr sz="2800">
                <a:solidFill>
                  <a:schemeClr val="tx1"/>
                </a:solidFill>
                <a:latin typeface="Segoe UI" panose="020B0502040204020203" pitchFamily="34" charset="0"/>
                <a:cs typeface="Segoe UI" panose="020B0502040204020203" pitchFamily="34" charset="0"/>
              </a:defRPr>
            </a:lvl1pPr>
            <a:lvl2pPr indent="-228600" defTabSz="931863">
              <a:spcBef>
                <a:spcPct val="20000"/>
              </a:spcBef>
              <a:buSzPct val="90000"/>
              <a:buFont typeface="Wingdings" panose="05000000000000000000" pitchFamily="2" charset="2"/>
              <a:buChar char=""/>
              <a:defRPr sz="2000">
                <a:solidFill>
                  <a:schemeClr val="tx1"/>
                </a:solidFill>
                <a:latin typeface="Segoe UI" panose="020B0502040204020203" pitchFamily="34" charset="0"/>
                <a:cs typeface="Segoe UI" panose="020B0502040204020203" pitchFamily="34" charset="0"/>
              </a:defRPr>
            </a:lvl2pPr>
            <a:lvl3pPr marL="657225" indent="-200025" defTabSz="931863">
              <a:spcBef>
                <a:spcPct val="20000"/>
              </a:spcBef>
              <a:buSzPct val="90000"/>
              <a:buFont typeface="Wingdings" panose="05000000000000000000" pitchFamily="2" charset="2"/>
              <a:buChar char=""/>
              <a:defRPr sz="1600">
                <a:solidFill>
                  <a:schemeClr val="tx1"/>
                </a:solidFill>
                <a:latin typeface="Segoe UI" panose="020B0502040204020203" pitchFamily="34" charset="0"/>
                <a:cs typeface="Segoe UI" panose="020B0502040204020203" pitchFamily="34" charset="0"/>
              </a:defRPr>
            </a:lvl3pPr>
            <a:lvl4pPr marL="842963" indent="-180975" defTabSz="931863">
              <a:spcBef>
                <a:spcPct val="20000"/>
              </a:spcBef>
              <a:buSzPct val="90000"/>
              <a:buFont typeface="Wingdings" panose="05000000000000000000" pitchFamily="2" charset="2"/>
              <a:buChar char=""/>
              <a:defRPr sz="1400">
                <a:solidFill>
                  <a:schemeClr val="tx1"/>
                </a:solidFill>
                <a:latin typeface="Segoe UI" panose="020B0502040204020203" pitchFamily="34" charset="0"/>
                <a:cs typeface="Segoe UI" panose="020B0502040204020203" pitchFamily="34" charset="0"/>
              </a:defRPr>
            </a:lvl4pPr>
            <a:lvl5pPr marL="1023938" indent="-168275" defTabSz="931863">
              <a:spcBef>
                <a:spcPct val="20000"/>
              </a:spcBef>
              <a:buSzPct val="90000"/>
              <a:buFont typeface="Wingdings" panose="05000000000000000000" pitchFamily="2" charset="2"/>
              <a:buChar char=""/>
              <a:defRPr sz="1400">
                <a:solidFill>
                  <a:schemeClr val="tx1"/>
                </a:solidFill>
                <a:latin typeface="Segoe UI" panose="020B0502040204020203" pitchFamily="34" charset="0"/>
                <a:cs typeface="Segoe UI" panose="020B0502040204020203" pitchFamily="34" charset="0"/>
              </a:defRPr>
            </a:lvl5pPr>
            <a:lvl6pPr marL="1481138" indent="-168275" defTabSz="931863" fontAlgn="base">
              <a:spcBef>
                <a:spcPct val="20000"/>
              </a:spcBef>
              <a:spcAft>
                <a:spcPct val="0"/>
              </a:spcAft>
              <a:buSzPct val="90000"/>
              <a:buFont typeface="Wingdings" panose="05000000000000000000" pitchFamily="2" charset="2"/>
              <a:buChar char=""/>
              <a:defRPr sz="1400">
                <a:solidFill>
                  <a:schemeClr val="tx1"/>
                </a:solidFill>
                <a:latin typeface="Segoe UI" panose="020B0502040204020203" pitchFamily="34" charset="0"/>
                <a:cs typeface="Segoe UI" panose="020B0502040204020203" pitchFamily="34" charset="0"/>
              </a:defRPr>
            </a:lvl6pPr>
            <a:lvl7pPr marL="1938338" indent="-168275" defTabSz="931863" fontAlgn="base">
              <a:spcBef>
                <a:spcPct val="20000"/>
              </a:spcBef>
              <a:spcAft>
                <a:spcPct val="0"/>
              </a:spcAft>
              <a:buSzPct val="90000"/>
              <a:buFont typeface="Wingdings" panose="05000000000000000000" pitchFamily="2" charset="2"/>
              <a:buChar char=""/>
              <a:defRPr sz="1400">
                <a:solidFill>
                  <a:schemeClr val="tx1"/>
                </a:solidFill>
                <a:latin typeface="Segoe UI" panose="020B0502040204020203" pitchFamily="34" charset="0"/>
                <a:cs typeface="Segoe UI" panose="020B0502040204020203" pitchFamily="34" charset="0"/>
              </a:defRPr>
            </a:lvl7pPr>
            <a:lvl8pPr marL="2395538" indent="-168275" defTabSz="931863" fontAlgn="base">
              <a:spcBef>
                <a:spcPct val="20000"/>
              </a:spcBef>
              <a:spcAft>
                <a:spcPct val="0"/>
              </a:spcAft>
              <a:buSzPct val="90000"/>
              <a:buFont typeface="Wingdings" panose="05000000000000000000" pitchFamily="2" charset="2"/>
              <a:buChar char=""/>
              <a:defRPr sz="1400">
                <a:solidFill>
                  <a:schemeClr val="tx1"/>
                </a:solidFill>
                <a:latin typeface="Segoe UI" panose="020B0502040204020203" pitchFamily="34" charset="0"/>
                <a:cs typeface="Segoe UI" panose="020B0502040204020203" pitchFamily="34" charset="0"/>
              </a:defRPr>
            </a:lvl8pPr>
            <a:lvl9pPr marL="2852738" indent="-168275" defTabSz="931863" fontAlgn="base">
              <a:spcBef>
                <a:spcPct val="20000"/>
              </a:spcBef>
              <a:spcAft>
                <a:spcPct val="0"/>
              </a:spcAft>
              <a:buSzPct val="90000"/>
              <a:buFont typeface="Wingdings" panose="05000000000000000000" pitchFamily="2" charset="2"/>
              <a:buChar char=""/>
              <a:defRPr sz="1400">
                <a:solidFill>
                  <a:schemeClr val="tx1"/>
                </a:solidFill>
                <a:latin typeface="Segoe UI" panose="020B0502040204020203" pitchFamily="34" charset="0"/>
                <a:cs typeface="Segoe UI" panose="020B0502040204020203" pitchFamily="34" charset="0"/>
              </a:defRPr>
            </a:lvl9pPr>
          </a:lstStyle>
          <a:p>
            <a:pPr eaLnBrk="1" hangingPunct="1">
              <a:spcBef>
                <a:spcPct val="0"/>
              </a:spcBef>
              <a:spcAft>
                <a:spcPts val="1800"/>
              </a:spcAft>
              <a:buFont typeface="Wingdings" panose="05000000000000000000" pitchFamily="2" charset="2"/>
              <a:buNone/>
            </a:pPr>
            <a:r>
              <a:rPr lang="en-US" altLang="en-US" sz="1600">
                <a:solidFill>
                  <a:srgbClr val="FFFFFF"/>
                </a:solidFill>
              </a:rPr>
              <a:t>Speeding development of sustainability technologies and solutions through targeted investments and grant-funding</a:t>
            </a:r>
          </a:p>
        </p:txBody>
      </p:sp>
      <p:sp>
        <p:nvSpPr>
          <p:cNvPr id="6" name="Rectangle 5">
            <a:extLst>
              <a:ext uri="{FF2B5EF4-FFF2-40B4-BE49-F238E27FC236}">
                <a16:creationId xmlns:a16="http://schemas.microsoft.com/office/drawing/2014/main" id="{6EFEB236-C6C7-F82F-A7B3-04E71119FD65}"/>
              </a:ext>
            </a:extLst>
          </p:cNvPr>
          <p:cNvSpPr/>
          <p:nvPr/>
        </p:nvSpPr>
        <p:spPr>
          <a:xfrm>
            <a:off x="6107113" y="5541963"/>
            <a:ext cx="5311775" cy="646112"/>
          </a:xfrm>
          <a:prstGeom prst="rect">
            <a:avLst/>
          </a:prstGeom>
        </p:spPr>
        <p:txBody>
          <a:bodyPr anchor="ctr">
            <a:spAutoFit/>
          </a:bodyPr>
          <a:lstStyle/>
          <a:p>
            <a:pPr algn="ctr" defTabSz="932742" eaLnBrk="1" fontAlgn="auto" hangingPunct="1">
              <a:spcAft>
                <a:spcPts val="0"/>
              </a:spcAft>
              <a:defRPr/>
            </a:pPr>
            <a:r>
              <a:rPr lang="en-US" sz="3600" spc="-49">
                <a:ln w="3175">
                  <a:noFill/>
                </a:ln>
                <a:solidFill>
                  <a:srgbClr val="FFFFFF"/>
                </a:solidFill>
                <a:latin typeface="Segoe UI Semibold"/>
                <a:cs typeface="Segoe UI" panose="020B0502040204020203" pitchFamily="34" charset="0"/>
              </a:rPr>
              <a:t>Climate Innovation Fund</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 name="Rectangle 19" descr="&quot;&quot;">
            <a:extLst>
              <a:ext uri="{FF2B5EF4-FFF2-40B4-BE49-F238E27FC236}">
                <a16:creationId xmlns:a16="http://schemas.microsoft.com/office/drawing/2014/main" id="{ACBD5C9B-948D-E442-8238-60FF6A7B0EC8}"/>
              </a:ext>
            </a:extLst>
          </p:cNvPr>
          <p:cNvSpPr>
            <a:spLocks noGrp="1" noRot="1" noChangeAspect="1" noMove="1" noResize="1" noEditPoints="1" noAdjustHandles="1" noChangeArrowheads="1" noChangeShapeType="1" noTextEdit="1"/>
          </p:cNvSpPr>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6387" name="Title 1">
            <a:extLst>
              <a:ext uri="{FF2B5EF4-FFF2-40B4-BE49-F238E27FC236}">
                <a16:creationId xmlns:a16="http://schemas.microsoft.com/office/drawing/2014/main" id="{BE2FDC3D-952B-542F-9935-85F142F7E997}"/>
              </a:ext>
            </a:extLst>
          </p:cNvPr>
          <p:cNvSpPr>
            <a:spLocks noGrp="1" noChangeArrowheads="1"/>
          </p:cNvSpPr>
          <p:nvPr>
            <p:ph type="title"/>
          </p:nvPr>
        </p:nvSpPr>
        <p:spPr>
          <a:xfrm>
            <a:off x="838200" y="557213"/>
            <a:ext cx="10515600" cy="1133475"/>
          </a:xfrm>
        </p:spPr>
        <p:txBody>
          <a:bodyPr/>
          <a:lstStyle/>
          <a:p>
            <a:pPr algn="ctr"/>
            <a:r>
              <a:rPr lang="en-GB" altLang="en-US" sz="5200"/>
              <a:t>Embedding Innovation within Utilities </a:t>
            </a:r>
          </a:p>
        </p:txBody>
      </p:sp>
      <p:graphicFrame>
        <p:nvGraphicFramePr>
          <p:cNvPr id="5" name="Content Placeholder 2">
            <a:extLst>
              <a:ext uri="{FF2B5EF4-FFF2-40B4-BE49-F238E27FC236}">
                <a16:creationId xmlns:a16="http://schemas.microsoft.com/office/drawing/2014/main" id="{560C5E66-475E-2D92-EB89-E278F884055B}"/>
              </a:ext>
            </a:extLst>
          </p:cNvPr>
          <p:cNvGraphicFramePr>
            <a:graphicFrameLocks noGrp="1"/>
          </p:cNvGraphicFramePr>
          <p:nvPr>
            <p:ph idx="1"/>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54FF72858061741B5FFF5EADFEC0BA2" ma:contentTypeVersion="12" ma:contentTypeDescription="Create a new document." ma:contentTypeScope="" ma:versionID="6b97e36b70c1dfbec10248af284b4bb8">
  <xsd:schema xmlns:xsd="http://www.w3.org/2001/XMLSchema" xmlns:xs="http://www.w3.org/2001/XMLSchema" xmlns:p="http://schemas.microsoft.com/office/2006/metadata/properties" xmlns:ns2="77667c3f-8633-47bc-83a7-11533b9998e6" xmlns:ns3="49c3b5b9-c3f2-4d4c-a909-978ce8b4fad9" targetNamespace="http://schemas.microsoft.com/office/2006/metadata/properties" ma:root="true" ma:fieldsID="51b3f7d4fda47ad1e36e735a6385908a" ns2:_="" ns3:_="">
    <xsd:import namespace="77667c3f-8633-47bc-83a7-11533b9998e6"/>
    <xsd:import namespace="49c3b5b9-c3f2-4d4c-a909-978ce8b4fad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667c3f-8633-47bc-83a7-11533b9998e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9c3b5b9-c3f2-4d4c-a909-978ce8b4fad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C40729F-CB9E-4EC2-886C-24EB658D6B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7667c3f-8633-47bc-83a7-11533b9998e6"/>
    <ds:schemaRef ds:uri="49c3b5b9-c3f2-4d4c-a909-978ce8b4fa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51017A7-F2E8-422F-9C85-E39B659232A3}">
  <ds:schemaRefs>
    <ds:schemaRef ds:uri="77667c3f-8633-47bc-83a7-11533b9998e6"/>
    <ds:schemaRef ds:uri="http://purl.org/dc/term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6CD3FA8-BF0E-4972-8E53-836630C7ED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Retrospect</Template>
  <TotalTime>5675</TotalTime>
  <Words>2498</Words>
  <Application>Microsoft Office PowerPoint</Application>
  <PresentationFormat>Widescreen</PresentationFormat>
  <Paragraphs>243</Paragraphs>
  <Slides>25</Slides>
  <Notes>18</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PowerPoint Presentation</vt:lpstr>
      <vt:lpstr>PowerPoint Presentation</vt:lpstr>
      <vt:lpstr>PowerPoint Presentation</vt:lpstr>
      <vt:lpstr> Innovation with Purpose – Womens Utilities Network</vt:lpstr>
      <vt:lpstr>PowerPoint Presentation</vt:lpstr>
      <vt:lpstr>     Microsoft’s vision is to be the leading platform provider of technology solutions to environmental challenges​ </vt:lpstr>
      <vt:lpstr>$1 billion over 4 years </vt:lpstr>
      <vt:lpstr>Embedding Innovation within Utilities </vt:lpstr>
      <vt:lpstr>Pushing the boundaries</vt:lpstr>
      <vt:lpstr>PowerPoint Presentation</vt:lpstr>
      <vt:lpstr>What’s different – why now?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Tamzin Klyen</dc:creator>
  <cp:lastModifiedBy>Helen Rints</cp:lastModifiedBy>
  <cp:revision>1004</cp:revision>
  <dcterms:created xsi:type="dcterms:W3CDTF">2018-04-19T15:20:54Z</dcterms:created>
  <dcterms:modified xsi:type="dcterms:W3CDTF">2022-12-01T09:09:24Z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0x010100054FF72858061741B5FFF5EADFEC0BA2</vt:lpwstr>
  </property>
  <property fmtid="{D5CDD505-2E9C-101B-9397-08002B2CF9AE}" pid="3" name="MSIP_Label_7a28ff59-1dd3-406f-be87-f82473b549be_Enabled">
    <vt:lpwstr>True</vt:lpwstr>
  </property>
  <property fmtid="{D5CDD505-2E9C-101B-9397-08002B2CF9AE}" pid="4" name="MSIP_Label_7a28ff59-1dd3-406f-be87-f82473b549be_SiteId">
    <vt:lpwstr>de0d74aa-9914-4bb9-9235-fbefe83b1769</vt:lpwstr>
  </property>
  <property fmtid="{D5CDD505-2E9C-101B-9397-08002B2CF9AE}" pid="5" name="MSIP_Label_7a28ff59-1dd3-406f-be87-f82473b549be_Owner">
    <vt:lpwstr>Sharna.Matson@cadentgas.com</vt:lpwstr>
  </property>
  <property fmtid="{D5CDD505-2E9C-101B-9397-08002B2CF9AE}" pid="6" name="MSIP_Label_7a28ff59-1dd3-406f-be87-f82473b549be_SetDate">
    <vt:lpwstr>2021-02-16T09:54:15.9170959Z</vt:lpwstr>
  </property>
  <property fmtid="{D5CDD505-2E9C-101B-9397-08002B2CF9AE}" pid="7" name="MSIP_Label_7a28ff59-1dd3-406f-be87-f82473b549be_Name">
    <vt:lpwstr>Cadent - Official</vt:lpwstr>
  </property>
  <property fmtid="{D5CDD505-2E9C-101B-9397-08002B2CF9AE}" pid="8" name="MSIP_Label_7a28ff59-1dd3-406f-be87-f82473b549be_Application">
    <vt:lpwstr>Microsoft Azure Information Protection</vt:lpwstr>
  </property>
  <property fmtid="{D5CDD505-2E9C-101B-9397-08002B2CF9AE}" pid="9" name="MSIP_Label_7a28ff59-1dd3-406f-be87-f82473b549be_ActionId">
    <vt:lpwstr>93cd3482-c8da-420d-8f31-0a5a14eb1bba</vt:lpwstr>
  </property>
  <property fmtid="{D5CDD505-2E9C-101B-9397-08002B2CF9AE}" pid="10" name="MSIP_Label_7a28ff59-1dd3-406f-be87-f82473b549be_Extended_MSFT_Method">
    <vt:lpwstr>Automatic</vt:lpwstr>
  </property>
  <property fmtid="{D5CDD505-2E9C-101B-9397-08002B2CF9AE}" pid="11" name="Sensitivity">
    <vt:lpwstr>Cadent - Official</vt:lpwstr>
  </property>
</Properties>
</file>