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Lst>
  <p:notesMasterIdLst>
    <p:notesMasterId r:id="rId41"/>
  </p:notesMasterIdLst>
  <p:sldIdLst>
    <p:sldId id="370" r:id="rId6"/>
    <p:sldId id="355" r:id="rId7"/>
    <p:sldId id="335" r:id="rId8"/>
    <p:sldId id="367" r:id="rId9"/>
    <p:sldId id="376" r:id="rId10"/>
    <p:sldId id="359" r:id="rId11"/>
    <p:sldId id="374" r:id="rId12"/>
    <p:sldId id="371" r:id="rId13"/>
    <p:sldId id="344" r:id="rId14"/>
    <p:sldId id="372" r:id="rId15"/>
    <p:sldId id="373" r:id="rId16"/>
    <p:sldId id="1538" r:id="rId17"/>
    <p:sldId id="1635" r:id="rId18"/>
    <p:sldId id="2146847719" r:id="rId19"/>
    <p:sldId id="2146847745" r:id="rId20"/>
    <p:sldId id="1436" r:id="rId21"/>
    <p:sldId id="2146847747" r:id="rId22"/>
    <p:sldId id="2146847748" r:id="rId23"/>
    <p:sldId id="2146847749" r:id="rId24"/>
    <p:sldId id="1564" r:id="rId25"/>
    <p:sldId id="1588" r:id="rId26"/>
    <p:sldId id="2146847730" r:id="rId27"/>
    <p:sldId id="2146847734" r:id="rId28"/>
    <p:sldId id="2146847753" r:id="rId29"/>
    <p:sldId id="1480" r:id="rId30"/>
    <p:sldId id="1640" r:id="rId31"/>
    <p:sldId id="2146847752" r:id="rId32"/>
    <p:sldId id="2146847751" r:id="rId33"/>
    <p:sldId id="2146847754" r:id="rId34"/>
    <p:sldId id="2146847756" r:id="rId35"/>
    <p:sldId id="1005" r:id="rId36"/>
    <p:sldId id="2146847755" r:id="rId37"/>
    <p:sldId id="357" r:id="rId38"/>
    <p:sldId id="351" r:id="rId39"/>
    <p:sldId id="2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6C936-967B-3788-7470-135D63BF554C}" name="Helen Rints" initials="HR" userId="c5335ef8f2ee84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9900CC"/>
    <a:srgbClr val="9B2D1F"/>
    <a:srgbClr val="610402"/>
    <a:srgbClr val="018CA9"/>
    <a:srgbClr val="555759"/>
    <a:srgbClr val="D34817"/>
    <a:srgbClr val="EEECE1"/>
    <a:srgbClr val="344B97"/>
    <a:srgbClr val="A05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87B230-E5CF-4FED-BEB9-B11EB4F919E3}" v="34" dt="2022-10-31T09:25:51.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83436" autoAdjust="0"/>
  </p:normalViewPr>
  <p:slideViewPr>
    <p:cSldViewPr snapToGrid="0">
      <p:cViewPr varScale="1">
        <p:scale>
          <a:sx n="53" d="100"/>
          <a:sy n="53" d="100"/>
        </p:scale>
        <p:origin x="9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Rints" userId="2bb9952e-eb65-40d6-bc3f-c298a8913773" providerId="ADAL" clId="{5C87B230-E5CF-4FED-BEB9-B11EB4F919E3}"/>
    <pc:docChg chg="undo custSel addSld delSld modSld sldOrd">
      <pc:chgData name="Helen Rints" userId="2bb9952e-eb65-40d6-bc3f-c298a8913773" providerId="ADAL" clId="{5C87B230-E5CF-4FED-BEB9-B11EB4F919E3}" dt="2022-10-31T09:27:06.504" v="1743" actId="14100"/>
      <pc:docMkLst>
        <pc:docMk/>
      </pc:docMkLst>
      <pc:sldChg chg="addSp delSp modSp mod ord">
        <pc:chgData name="Helen Rints" userId="2bb9952e-eb65-40d6-bc3f-c298a8913773" providerId="ADAL" clId="{5C87B230-E5CF-4FED-BEB9-B11EB4F919E3}" dt="2022-10-26T08:25:53.083" v="1591"/>
        <pc:sldMkLst>
          <pc:docMk/>
          <pc:sldMk cId="517918987" sldId="335"/>
        </pc:sldMkLst>
        <pc:spChg chg="mod">
          <ac:chgData name="Helen Rints" userId="2bb9952e-eb65-40d6-bc3f-c298a8913773" providerId="ADAL" clId="{5C87B230-E5CF-4FED-BEB9-B11EB4F919E3}" dt="2022-10-24T10:15:14.340" v="1429" actId="2711"/>
          <ac:spMkLst>
            <pc:docMk/>
            <pc:sldMk cId="517918987" sldId="335"/>
            <ac:spMk id="2" creationId="{250A4C9F-18BE-65D3-AAE7-E42BEE6F8718}"/>
          </ac:spMkLst>
        </pc:spChg>
        <pc:picChg chg="add mod">
          <ac:chgData name="Helen Rints" userId="2bb9952e-eb65-40d6-bc3f-c298a8913773" providerId="ADAL" clId="{5C87B230-E5CF-4FED-BEB9-B11EB4F919E3}" dt="2022-10-12T11:45:14.616" v="501" actId="1076"/>
          <ac:picMkLst>
            <pc:docMk/>
            <pc:sldMk cId="517918987" sldId="335"/>
            <ac:picMk id="4" creationId="{95198011-B9A7-0776-D1DF-AFCBC86245BE}"/>
          </ac:picMkLst>
        </pc:picChg>
        <pc:picChg chg="del">
          <ac:chgData name="Helen Rints" userId="2bb9952e-eb65-40d6-bc3f-c298a8913773" providerId="ADAL" clId="{5C87B230-E5CF-4FED-BEB9-B11EB4F919E3}" dt="2022-10-12T11:45:04.308" v="499" actId="478"/>
          <ac:picMkLst>
            <pc:docMk/>
            <pc:sldMk cId="517918987" sldId="335"/>
            <ac:picMk id="5" creationId="{2178AD7E-A639-1019-4039-FEF1C001D173}"/>
          </ac:picMkLst>
        </pc:picChg>
        <pc:picChg chg="add mod">
          <ac:chgData name="Helen Rints" userId="2bb9952e-eb65-40d6-bc3f-c298a8913773" providerId="ADAL" clId="{5C87B230-E5CF-4FED-BEB9-B11EB4F919E3}" dt="2022-10-24T11:01:07.298" v="1536" actId="1076"/>
          <ac:picMkLst>
            <pc:docMk/>
            <pc:sldMk cId="517918987" sldId="335"/>
            <ac:picMk id="5" creationId="{C2BEA830-CADD-43D3-7119-51D0BBB0D492}"/>
          </ac:picMkLst>
        </pc:picChg>
        <pc:picChg chg="add del">
          <ac:chgData name="Helen Rints" userId="2bb9952e-eb65-40d6-bc3f-c298a8913773" providerId="ADAL" clId="{5C87B230-E5CF-4FED-BEB9-B11EB4F919E3}" dt="2022-10-24T11:00:36.733" v="1524" actId="478"/>
          <ac:picMkLst>
            <pc:docMk/>
            <pc:sldMk cId="517918987" sldId="335"/>
            <ac:picMk id="7" creationId="{64483BDE-ECBB-3A4D-CF7B-7BDFED19D96D}"/>
          </ac:picMkLst>
        </pc:picChg>
        <pc:picChg chg="add mod">
          <ac:chgData name="Helen Rints" userId="2bb9952e-eb65-40d6-bc3f-c298a8913773" providerId="ADAL" clId="{5C87B230-E5CF-4FED-BEB9-B11EB4F919E3}" dt="2022-10-12T11:50:51.755" v="506" actId="1076"/>
          <ac:picMkLst>
            <pc:docMk/>
            <pc:sldMk cId="517918987" sldId="335"/>
            <ac:picMk id="9" creationId="{4E7D7EA1-EDD8-5C50-ACB5-DC9E49ADD3B9}"/>
          </ac:picMkLst>
        </pc:picChg>
      </pc:sldChg>
      <pc:sldChg chg="addSp delSp modSp mod">
        <pc:chgData name="Helen Rints" userId="2bb9952e-eb65-40d6-bc3f-c298a8913773" providerId="ADAL" clId="{5C87B230-E5CF-4FED-BEB9-B11EB4F919E3}" dt="2022-10-26T08:15:27.200" v="1564"/>
        <pc:sldMkLst>
          <pc:docMk/>
          <pc:sldMk cId="3869830406" sldId="344"/>
        </pc:sldMkLst>
        <pc:spChg chg="add del">
          <ac:chgData name="Helen Rints" userId="2bb9952e-eb65-40d6-bc3f-c298a8913773" providerId="ADAL" clId="{5C87B230-E5CF-4FED-BEB9-B11EB4F919E3}" dt="2022-10-26T08:15:17.892" v="1562"/>
          <ac:spMkLst>
            <pc:docMk/>
            <pc:sldMk cId="3869830406" sldId="344"/>
            <ac:spMk id="2" creationId="{6C8688F4-D114-D794-8A62-BA5C4717A4EA}"/>
          </ac:spMkLst>
        </pc:spChg>
        <pc:spChg chg="mod">
          <ac:chgData name="Helen Rints" userId="2bb9952e-eb65-40d6-bc3f-c298a8913773" providerId="ADAL" clId="{5C87B230-E5CF-4FED-BEB9-B11EB4F919E3}" dt="2022-10-17T11:50:33.365" v="768" actId="20577"/>
          <ac:spMkLst>
            <pc:docMk/>
            <pc:sldMk cId="3869830406" sldId="344"/>
            <ac:spMk id="5" creationId="{CCF012C7-F13A-42E3-8E9D-A32EF4925CE6}"/>
          </ac:spMkLst>
        </pc:spChg>
        <pc:spChg chg="mod">
          <ac:chgData name="Helen Rints" userId="2bb9952e-eb65-40d6-bc3f-c298a8913773" providerId="ADAL" clId="{5C87B230-E5CF-4FED-BEB9-B11EB4F919E3}" dt="2022-10-26T08:15:27.200" v="1564"/>
          <ac:spMkLst>
            <pc:docMk/>
            <pc:sldMk cId="3869830406" sldId="344"/>
            <ac:spMk id="14" creationId="{B5089778-AF72-9CF0-194F-DF15C74601E6}"/>
          </ac:spMkLst>
        </pc:spChg>
        <pc:picChg chg="del">
          <ac:chgData name="Helen Rints" userId="2bb9952e-eb65-40d6-bc3f-c298a8913773" providerId="ADAL" clId="{5C87B230-E5CF-4FED-BEB9-B11EB4F919E3}" dt="2022-10-24T10:59:27.410" v="1501" actId="478"/>
          <ac:picMkLst>
            <pc:docMk/>
            <pc:sldMk cId="3869830406" sldId="344"/>
            <ac:picMk id="3" creationId="{7E713288-344D-3875-167D-93A78D5B6A90}"/>
          </ac:picMkLst>
        </pc:picChg>
        <pc:picChg chg="add mod">
          <ac:chgData name="Helen Rints" userId="2bb9952e-eb65-40d6-bc3f-c298a8913773" providerId="ADAL" clId="{5C87B230-E5CF-4FED-BEB9-B11EB4F919E3}" dt="2022-10-17T12:19:11.277" v="878" actId="1076"/>
          <ac:picMkLst>
            <pc:docMk/>
            <pc:sldMk cId="3869830406" sldId="344"/>
            <ac:picMk id="6" creationId="{5B07CD71-593F-90D1-B6F6-D659B6111853}"/>
          </ac:picMkLst>
        </pc:picChg>
        <pc:picChg chg="add mod">
          <ac:chgData name="Helen Rints" userId="2bb9952e-eb65-40d6-bc3f-c298a8913773" providerId="ADAL" clId="{5C87B230-E5CF-4FED-BEB9-B11EB4F919E3}" dt="2022-10-24T10:59:48.659" v="1508" actId="1076"/>
          <ac:picMkLst>
            <pc:docMk/>
            <pc:sldMk cId="3869830406" sldId="344"/>
            <ac:picMk id="7" creationId="{5FDA43DA-2BDA-4019-C42B-058CE173F205}"/>
          </ac:picMkLst>
        </pc:picChg>
        <pc:picChg chg="del">
          <ac:chgData name="Helen Rints" userId="2bb9952e-eb65-40d6-bc3f-c298a8913773" providerId="ADAL" clId="{5C87B230-E5CF-4FED-BEB9-B11EB4F919E3}" dt="2022-10-17T11:48:18.091" v="754" actId="478"/>
          <ac:picMkLst>
            <pc:docMk/>
            <pc:sldMk cId="3869830406" sldId="344"/>
            <ac:picMk id="7" creationId="{D33C7BCF-6D30-B889-FB2C-83BF237A053E}"/>
          </ac:picMkLst>
        </pc:picChg>
      </pc:sldChg>
      <pc:sldChg chg="addSp delSp modSp mod">
        <pc:chgData name="Helen Rints" userId="2bb9952e-eb65-40d6-bc3f-c298a8913773" providerId="ADAL" clId="{5C87B230-E5CF-4FED-BEB9-B11EB4F919E3}" dt="2022-10-24T11:02:05.615" v="1550" actId="1076"/>
        <pc:sldMkLst>
          <pc:docMk/>
          <pc:sldMk cId="1012534576" sldId="351"/>
        </pc:sldMkLst>
        <pc:picChg chg="add mod">
          <ac:chgData name="Helen Rints" userId="2bb9952e-eb65-40d6-bc3f-c298a8913773" providerId="ADAL" clId="{5C87B230-E5CF-4FED-BEB9-B11EB4F919E3}" dt="2022-10-24T11:02:05.615" v="1550" actId="1076"/>
          <ac:picMkLst>
            <pc:docMk/>
            <pc:sldMk cId="1012534576" sldId="351"/>
            <ac:picMk id="3" creationId="{D159E1F1-6BDC-711B-87F8-868E2D96619E}"/>
          </ac:picMkLst>
        </pc:picChg>
        <pc:picChg chg="del">
          <ac:chgData name="Helen Rints" userId="2bb9952e-eb65-40d6-bc3f-c298a8913773" providerId="ADAL" clId="{5C87B230-E5CF-4FED-BEB9-B11EB4F919E3}" dt="2022-10-24T11:01:54.401" v="1545" actId="478"/>
          <ac:picMkLst>
            <pc:docMk/>
            <pc:sldMk cId="1012534576" sldId="351"/>
            <ac:picMk id="4" creationId="{83C03021-A620-33FC-FD42-1A83EFB5CD4F}"/>
          </ac:picMkLst>
        </pc:picChg>
      </pc:sldChg>
      <pc:sldChg chg="addSp delSp modSp mod ord">
        <pc:chgData name="Helen Rints" userId="2bb9952e-eb65-40d6-bc3f-c298a8913773" providerId="ADAL" clId="{5C87B230-E5CF-4FED-BEB9-B11EB4F919E3}" dt="2022-10-26T08:47:51.488" v="1653"/>
        <pc:sldMkLst>
          <pc:docMk/>
          <pc:sldMk cId="2729792651" sldId="355"/>
        </pc:sldMkLst>
        <pc:spChg chg="mod">
          <ac:chgData name="Helen Rints" userId="2bb9952e-eb65-40d6-bc3f-c298a8913773" providerId="ADAL" clId="{5C87B230-E5CF-4FED-BEB9-B11EB4F919E3}" dt="2022-10-26T08:27:01.996" v="1649" actId="313"/>
          <ac:spMkLst>
            <pc:docMk/>
            <pc:sldMk cId="2729792651" sldId="355"/>
            <ac:spMk id="5" creationId="{2E12F0D3-BC71-48CC-95B4-2FBE7F62A245}"/>
          </ac:spMkLst>
        </pc:spChg>
        <pc:spChg chg="mod">
          <ac:chgData name="Helen Rints" userId="2bb9952e-eb65-40d6-bc3f-c298a8913773" providerId="ADAL" clId="{5C87B230-E5CF-4FED-BEB9-B11EB4F919E3}" dt="2022-10-24T07:12:55.795" v="884" actId="13926"/>
          <ac:spMkLst>
            <pc:docMk/>
            <pc:sldMk cId="2729792651" sldId="355"/>
            <ac:spMk id="15" creationId="{8A19B82E-A900-477F-AAD0-480018F61908}"/>
          </ac:spMkLst>
        </pc:spChg>
        <pc:picChg chg="del">
          <ac:chgData name="Helen Rints" userId="2bb9952e-eb65-40d6-bc3f-c298a8913773" providerId="ADAL" clId="{5C87B230-E5CF-4FED-BEB9-B11EB4F919E3}" dt="2022-10-17T12:15:32.083" v="775" actId="478"/>
          <ac:picMkLst>
            <pc:docMk/>
            <pc:sldMk cId="2729792651" sldId="355"/>
            <ac:picMk id="3" creationId="{453BA097-41A7-42B8-13A7-E4F7914E9D6C}"/>
          </ac:picMkLst>
        </pc:picChg>
        <pc:picChg chg="add mod">
          <ac:chgData name="Helen Rints" userId="2bb9952e-eb65-40d6-bc3f-c298a8913773" providerId="ADAL" clId="{5C87B230-E5CF-4FED-BEB9-B11EB4F919E3}" dt="2022-10-24T10:59:21.836" v="1500" actId="1076"/>
          <ac:picMkLst>
            <pc:docMk/>
            <pc:sldMk cId="2729792651" sldId="355"/>
            <ac:picMk id="3" creationId="{91ED4850-AB5C-6F73-777B-7C1EF6FC18D5}"/>
          </ac:picMkLst>
        </pc:picChg>
        <pc:picChg chg="del">
          <ac:chgData name="Helen Rints" userId="2bb9952e-eb65-40d6-bc3f-c298a8913773" providerId="ADAL" clId="{5C87B230-E5CF-4FED-BEB9-B11EB4F919E3}" dt="2022-10-24T10:58:50.177" v="1494" actId="478"/>
          <ac:picMkLst>
            <pc:docMk/>
            <pc:sldMk cId="2729792651" sldId="355"/>
            <ac:picMk id="4" creationId="{39D59FE9-75FC-8DB9-1629-8B8AD6CD863F}"/>
          </ac:picMkLst>
        </pc:picChg>
      </pc:sldChg>
      <pc:sldChg chg="ord">
        <pc:chgData name="Helen Rints" userId="2bb9952e-eb65-40d6-bc3f-c298a8913773" providerId="ADAL" clId="{5C87B230-E5CF-4FED-BEB9-B11EB4F919E3}" dt="2022-10-26T08:27:32.418" v="1651"/>
        <pc:sldMkLst>
          <pc:docMk/>
          <pc:sldMk cId="769419033" sldId="357"/>
        </pc:sldMkLst>
      </pc:sldChg>
      <pc:sldChg chg="modSp mod ord">
        <pc:chgData name="Helen Rints" userId="2bb9952e-eb65-40d6-bc3f-c298a8913773" providerId="ADAL" clId="{5C87B230-E5CF-4FED-BEB9-B11EB4F919E3}" dt="2022-10-26T08:26:03.798" v="1597"/>
        <pc:sldMkLst>
          <pc:docMk/>
          <pc:sldMk cId="2904589353" sldId="359"/>
        </pc:sldMkLst>
        <pc:spChg chg="mod">
          <ac:chgData name="Helen Rints" userId="2bb9952e-eb65-40d6-bc3f-c298a8913773" providerId="ADAL" clId="{5C87B230-E5CF-4FED-BEB9-B11EB4F919E3}" dt="2022-10-17T07:18:35.382" v="554" actId="1076"/>
          <ac:spMkLst>
            <pc:docMk/>
            <pc:sldMk cId="2904589353" sldId="359"/>
            <ac:spMk id="17" creationId="{E09D29B4-36D2-4587-B42C-7D35666F6EDD}"/>
          </ac:spMkLst>
        </pc:spChg>
      </pc:sldChg>
      <pc:sldChg chg="addSp delSp modSp mod ord">
        <pc:chgData name="Helen Rints" userId="2bb9952e-eb65-40d6-bc3f-c298a8913773" providerId="ADAL" clId="{5C87B230-E5CF-4FED-BEB9-B11EB4F919E3}" dt="2022-10-26T08:25:43.009" v="1589"/>
        <pc:sldMkLst>
          <pc:docMk/>
          <pc:sldMk cId="987498468" sldId="367"/>
        </pc:sldMkLst>
        <pc:spChg chg="mod">
          <ac:chgData name="Helen Rints" userId="2bb9952e-eb65-40d6-bc3f-c298a8913773" providerId="ADAL" clId="{5C87B230-E5CF-4FED-BEB9-B11EB4F919E3}" dt="2022-10-06T08:14:48.145" v="156" actId="6549"/>
          <ac:spMkLst>
            <pc:docMk/>
            <pc:sldMk cId="987498468" sldId="367"/>
            <ac:spMk id="2" creationId="{2377A8C3-91C3-44ED-8009-638A4B72FEBA}"/>
          </ac:spMkLst>
        </pc:spChg>
        <pc:spChg chg="add del mod">
          <ac:chgData name="Helen Rints" userId="2bb9952e-eb65-40d6-bc3f-c298a8913773" providerId="ADAL" clId="{5C87B230-E5CF-4FED-BEB9-B11EB4F919E3}" dt="2022-10-24T07:13:45.981" v="888" actId="478"/>
          <ac:spMkLst>
            <pc:docMk/>
            <pc:sldMk cId="987498468" sldId="367"/>
            <ac:spMk id="3" creationId="{4C471B4D-CA1B-9AAE-3DDB-A0EE8EDA213D}"/>
          </ac:spMkLst>
        </pc:spChg>
        <pc:spChg chg="add del mod">
          <ac:chgData name="Helen Rints" userId="2bb9952e-eb65-40d6-bc3f-c298a8913773" providerId="ADAL" clId="{5C87B230-E5CF-4FED-BEB9-B11EB4F919E3}" dt="2022-10-17T07:15:26.618" v="529"/>
          <ac:spMkLst>
            <pc:docMk/>
            <pc:sldMk cId="987498468" sldId="367"/>
            <ac:spMk id="10" creationId="{CD6E9447-D08D-457D-34DD-D7EE30A9C9BE}"/>
          </ac:spMkLst>
        </pc:spChg>
        <pc:spChg chg="add mod">
          <ac:chgData name="Helen Rints" userId="2bb9952e-eb65-40d6-bc3f-c298a8913773" providerId="ADAL" clId="{5C87B230-E5CF-4FED-BEB9-B11EB4F919E3}" dt="2022-10-17T07:16:58.867" v="553" actId="1076"/>
          <ac:spMkLst>
            <pc:docMk/>
            <pc:sldMk cId="987498468" sldId="367"/>
            <ac:spMk id="12" creationId="{C69F8EC8-E20D-2E2D-BE11-8F6B8DEDEB5F}"/>
          </ac:spMkLst>
        </pc:spChg>
        <pc:spChg chg="mod">
          <ac:chgData name="Helen Rints" userId="2bb9952e-eb65-40d6-bc3f-c298a8913773" providerId="ADAL" clId="{5C87B230-E5CF-4FED-BEB9-B11EB4F919E3}" dt="2022-10-17T07:13:09.730" v="517" actId="1076"/>
          <ac:spMkLst>
            <pc:docMk/>
            <pc:sldMk cId="987498468" sldId="367"/>
            <ac:spMk id="14" creationId="{2A57672E-780C-464F-E5EC-F3B42B4138EA}"/>
          </ac:spMkLst>
        </pc:spChg>
        <pc:spChg chg="mod">
          <ac:chgData name="Helen Rints" userId="2bb9952e-eb65-40d6-bc3f-c298a8913773" providerId="ADAL" clId="{5C87B230-E5CF-4FED-BEB9-B11EB4F919E3}" dt="2022-10-24T09:35:08.625" v="1299" actId="20578"/>
          <ac:spMkLst>
            <pc:docMk/>
            <pc:sldMk cId="987498468" sldId="367"/>
            <ac:spMk id="15" creationId="{5876F84C-BF6B-0681-7072-EFA2CBC5D0C3}"/>
          </ac:spMkLst>
        </pc:spChg>
        <pc:spChg chg="mod">
          <ac:chgData name="Helen Rints" userId="2bb9952e-eb65-40d6-bc3f-c298a8913773" providerId="ADAL" clId="{5C87B230-E5CF-4FED-BEB9-B11EB4F919E3}" dt="2022-10-24T09:35:28.890" v="1300" actId="13926"/>
          <ac:spMkLst>
            <pc:docMk/>
            <pc:sldMk cId="987498468" sldId="367"/>
            <ac:spMk id="17" creationId="{E09D29B4-36D2-4587-B42C-7D35666F6EDD}"/>
          </ac:spMkLst>
        </pc:spChg>
        <pc:spChg chg="mod">
          <ac:chgData name="Helen Rints" userId="2bb9952e-eb65-40d6-bc3f-c298a8913773" providerId="ADAL" clId="{5C87B230-E5CF-4FED-BEB9-B11EB4F919E3}" dt="2022-10-17T07:16:46.666" v="552" actId="20577"/>
          <ac:spMkLst>
            <pc:docMk/>
            <pc:sldMk cId="987498468" sldId="367"/>
            <ac:spMk id="20" creationId="{8CFA6258-2BA7-4A8B-8EA2-4CF357CB8E0B}"/>
          </ac:spMkLst>
        </pc:spChg>
        <pc:picChg chg="del">
          <ac:chgData name="Helen Rints" userId="2bb9952e-eb65-40d6-bc3f-c298a8913773" providerId="ADAL" clId="{5C87B230-E5CF-4FED-BEB9-B11EB4F919E3}" dt="2022-10-17T07:11:19.802" v="507" actId="478"/>
          <ac:picMkLst>
            <pc:docMk/>
            <pc:sldMk cId="987498468" sldId="367"/>
            <ac:picMk id="7" creationId="{6574BC43-C7E7-6A75-311B-45B285BB8A54}"/>
          </ac:picMkLst>
        </pc:picChg>
        <pc:picChg chg="add mod">
          <ac:chgData name="Helen Rints" userId="2bb9952e-eb65-40d6-bc3f-c298a8913773" providerId="ADAL" clId="{5C87B230-E5CF-4FED-BEB9-B11EB4F919E3}" dt="2022-10-24T09:34:49.395" v="1296" actId="1076"/>
          <ac:picMkLst>
            <pc:docMk/>
            <pc:sldMk cId="987498468" sldId="367"/>
            <ac:picMk id="7" creationId="{97E0C31E-BF6C-A720-161D-0865C3920433}"/>
          </ac:picMkLst>
        </pc:picChg>
        <pc:picChg chg="add mod ord">
          <ac:chgData name="Helen Rints" userId="2bb9952e-eb65-40d6-bc3f-c298a8913773" providerId="ADAL" clId="{5C87B230-E5CF-4FED-BEB9-B11EB4F919E3}" dt="2022-10-17T07:15:54.611" v="537" actId="1076"/>
          <ac:picMkLst>
            <pc:docMk/>
            <pc:sldMk cId="987498468" sldId="367"/>
            <ac:picMk id="8" creationId="{41FD8D8C-C15A-1B40-A823-4786D94B2672}"/>
          </ac:picMkLst>
        </pc:picChg>
        <pc:picChg chg="del">
          <ac:chgData name="Helen Rints" userId="2bb9952e-eb65-40d6-bc3f-c298a8913773" providerId="ADAL" clId="{5C87B230-E5CF-4FED-BEB9-B11EB4F919E3}" dt="2022-10-24T09:30:31.237" v="1249" actId="478"/>
          <ac:picMkLst>
            <pc:docMk/>
            <pc:sldMk cId="987498468" sldId="367"/>
            <ac:picMk id="9" creationId="{A211E087-D03F-EE40-53B2-3EA57125092C}"/>
          </ac:picMkLst>
        </pc:picChg>
      </pc:sldChg>
      <pc:sldChg chg="del">
        <pc:chgData name="Helen Rints" userId="2bb9952e-eb65-40d6-bc3f-c298a8913773" providerId="ADAL" clId="{5C87B230-E5CF-4FED-BEB9-B11EB4F919E3}" dt="2022-10-05T08:51:43.751" v="58" actId="47"/>
        <pc:sldMkLst>
          <pc:docMk/>
          <pc:sldMk cId="207591423" sldId="368"/>
        </pc:sldMkLst>
      </pc:sldChg>
      <pc:sldChg chg="addSp delSp modSp mod">
        <pc:chgData name="Helen Rints" userId="2bb9952e-eb65-40d6-bc3f-c298a8913773" providerId="ADAL" clId="{5C87B230-E5CF-4FED-BEB9-B11EB4F919E3}" dt="2022-10-26T08:16:39.797" v="1565" actId="478"/>
        <pc:sldMkLst>
          <pc:docMk/>
          <pc:sldMk cId="2714002954" sldId="370"/>
        </pc:sldMkLst>
        <pc:spChg chg="add del mod">
          <ac:chgData name="Helen Rints" userId="2bb9952e-eb65-40d6-bc3f-c298a8913773" providerId="ADAL" clId="{5C87B230-E5CF-4FED-BEB9-B11EB4F919E3}" dt="2022-10-24T10:58:44.389" v="1493"/>
          <ac:spMkLst>
            <pc:docMk/>
            <pc:sldMk cId="2714002954" sldId="370"/>
            <ac:spMk id="2" creationId="{9546EA5C-DCED-E0FA-29A3-A187D327E835}"/>
          </ac:spMkLst>
        </pc:spChg>
        <pc:picChg chg="add mod">
          <ac:chgData name="Helen Rints" userId="2bb9952e-eb65-40d6-bc3f-c298a8913773" providerId="ADAL" clId="{5C87B230-E5CF-4FED-BEB9-B11EB4F919E3}" dt="2022-10-05T08:49:53.519" v="4" actId="962"/>
          <ac:picMkLst>
            <pc:docMk/>
            <pc:sldMk cId="2714002954" sldId="370"/>
            <ac:picMk id="4" creationId="{B04FDFC6-8088-74DD-A3CD-0AFE1BC5F83F}"/>
          </ac:picMkLst>
        </pc:picChg>
        <pc:picChg chg="del">
          <ac:chgData name="Helen Rints" userId="2bb9952e-eb65-40d6-bc3f-c298a8913773" providerId="ADAL" clId="{5C87B230-E5CF-4FED-BEB9-B11EB4F919E3}" dt="2022-10-05T08:49:28.056" v="0" actId="478"/>
          <ac:picMkLst>
            <pc:docMk/>
            <pc:sldMk cId="2714002954" sldId="370"/>
            <ac:picMk id="7" creationId="{45CD2C7F-24A6-E93E-7E8F-B2BB852EAE7F}"/>
          </ac:picMkLst>
        </pc:picChg>
        <pc:picChg chg="add del mod">
          <ac:chgData name="Helen Rints" userId="2bb9952e-eb65-40d6-bc3f-c298a8913773" providerId="ADAL" clId="{5C87B230-E5CF-4FED-BEB9-B11EB4F919E3}" dt="2022-10-26T08:16:39.797" v="1565" actId="478"/>
          <ac:picMkLst>
            <pc:docMk/>
            <pc:sldMk cId="2714002954" sldId="370"/>
            <ac:picMk id="7" creationId="{4AB7C1CE-31FF-C866-F903-24D13055E9B1}"/>
          </ac:picMkLst>
        </pc:picChg>
      </pc:sldChg>
      <pc:sldChg chg="addSp delSp modSp mod ord">
        <pc:chgData name="Helen Rints" userId="2bb9952e-eb65-40d6-bc3f-c298a8913773" providerId="ADAL" clId="{5C87B230-E5CF-4FED-BEB9-B11EB4F919E3}" dt="2022-10-26T08:25:59.661" v="1593"/>
        <pc:sldMkLst>
          <pc:docMk/>
          <pc:sldMk cId="1178267646" sldId="371"/>
        </pc:sldMkLst>
        <pc:picChg chg="add mod">
          <ac:chgData name="Helen Rints" userId="2bb9952e-eb65-40d6-bc3f-c298a8913773" providerId="ADAL" clId="{5C87B230-E5CF-4FED-BEB9-B11EB4F919E3}" dt="2022-10-24T11:01:48.232" v="1544" actId="1076"/>
          <ac:picMkLst>
            <pc:docMk/>
            <pc:sldMk cId="1178267646" sldId="371"/>
            <ac:picMk id="4" creationId="{3A06E84E-43A5-57FA-820B-1F1DAEEC4FBF}"/>
          </ac:picMkLst>
        </pc:picChg>
        <pc:picChg chg="del">
          <ac:chgData name="Helen Rints" userId="2bb9952e-eb65-40d6-bc3f-c298a8913773" providerId="ADAL" clId="{5C87B230-E5CF-4FED-BEB9-B11EB4F919E3}" dt="2022-10-24T11:01:18.522" v="1537" actId="478"/>
          <ac:picMkLst>
            <pc:docMk/>
            <pc:sldMk cId="1178267646" sldId="371"/>
            <ac:picMk id="5" creationId="{7F9B2E45-6F2E-1FBD-073E-025D241CD620}"/>
          </ac:picMkLst>
        </pc:picChg>
      </pc:sldChg>
      <pc:sldChg chg="addSp delSp modSp add mod">
        <pc:chgData name="Helen Rints" userId="2bb9952e-eb65-40d6-bc3f-c298a8913773" providerId="ADAL" clId="{5C87B230-E5CF-4FED-BEB9-B11EB4F919E3}" dt="2022-10-24T11:00:11.833" v="1516" actId="1076"/>
        <pc:sldMkLst>
          <pc:docMk/>
          <pc:sldMk cId="3834731944" sldId="372"/>
        </pc:sldMkLst>
        <pc:spChg chg="mod">
          <ac:chgData name="Helen Rints" userId="2bb9952e-eb65-40d6-bc3f-c298a8913773" providerId="ADAL" clId="{5C87B230-E5CF-4FED-BEB9-B11EB4F919E3}" dt="2022-10-05T08:59:10.487" v="130" actId="14100"/>
          <ac:spMkLst>
            <pc:docMk/>
            <pc:sldMk cId="3834731944" sldId="372"/>
            <ac:spMk id="5" creationId="{CCF012C7-F13A-42E3-8E9D-A32EF4925CE6}"/>
          </ac:spMkLst>
        </pc:spChg>
        <pc:spChg chg="mod">
          <ac:chgData name="Helen Rints" userId="2bb9952e-eb65-40d6-bc3f-c298a8913773" providerId="ADAL" clId="{5C87B230-E5CF-4FED-BEB9-B11EB4F919E3}" dt="2022-10-05T08:59:39.324" v="135" actId="20577"/>
          <ac:spMkLst>
            <pc:docMk/>
            <pc:sldMk cId="3834731944" sldId="372"/>
            <ac:spMk id="14" creationId="{B5089778-AF72-9CF0-194F-DF15C74601E6}"/>
          </ac:spMkLst>
        </pc:spChg>
        <pc:picChg chg="del mod">
          <ac:chgData name="Helen Rints" userId="2bb9952e-eb65-40d6-bc3f-c298a8913773" providerId="ADAL" clId="{5C87B230-E5CF-4FED-BEB9-B11EB4F919E3}" dt="2022-10-24T10:59:52.842" v="1509" actId="478"/>
          <ac:picMkLst>
            <pc:docMk/>
            <pc:sldMk cId="3834731944" sldId="372"/>
            <ac:picMk id="3" creationId="{7E713288-344D-3875-167D-93A78D5B6A90}"/>
          </ac:picMkLst>
        </pc:picChg>
        <pc:picChg chg="add mod">
          <ac:chgData name="Helen Rints" userId="2bb9952e-eb65-40d6-bc3f-c298a8913773" providerId="ADAL" clId="{5C87B230-E5CF-4FED-BEB9-B11EB4F919E3}" dt="2022-10-05T08:59:38.105" v="134" actId="962"/>
          <ac:picMkLst>
            <pc:docMk/>
            <pc:sldMk cId="3834731944" sldId="372"/>
            <ac:picMk id="6" creationId="{3E676045-7913-57AE-CC84-281E659ADC8B}"/>
          </ac:picMkLst>
        </pc:picChg>
        <pc:picChg chg="add mod">
          <ac:chgData name="Helen Rints" userId="2bb9952e-eb65-40d6-bc3f-c298a8913773" providerId="ADAL" clId="{5C87B230-E5CF-4FED-BEB9-B11EB4F919E3}" dt="2022-10-24T11:00:11.833" v="1516" actId="1076"/>
          <ac:picMkLst>
            <pc:docMk/>
            <pc:sldMk cId="3834731944" sldId="372"/>
            <ac:picMk id="7" creationId="{265BE0DA-C542-957E-87AD-E3804C1E8B45}"/>
          </ac:picMkLst>
        </pc:picChg>
        <pc:picChg chg="del">
          <ac:chgData name="Helen Rints" userId="2bb9952e-eb65-40d6-bc3f-c298a8913773" providerId="ADAL" clId="{5C87B230-E5CF-4FED-BEB9-B11EB4F919E3}" dt="2022-10-05T08:53:20.030" v="107" actId="478"/>
          <ac:picMkLst>
            <pc:docMk/>
            <pc:sldMk cId="3834731944" sldId="372"/>
            <ac:picMk id="7" creationId="{D33C7BCF-6D30-B889-FB2C-83BF237A053E}"/>
          </ac:picMkLst>
        </pc:picChg>
      </pc:sldChg>
      <pc:sldChg chg="del">
        <pc:chgData name="Helen Rints" userId="2bb9952e-eb65-40d6-bc3f-c298a8913773" providerId="ADAL" clId="{5C87B230-E5CF-4FED-BEB9-B11EB4F919E3}" dt="2022-10-05T08:51:43.751" v="58" actId="47"/>
        <pc:sldMkLst>
          <pc:docMk/>
          <pc:sldMk cId="4107676006" sldId="372"/>
        </pc:sldMkLst>
      </pc:sldChg>
      <pc:sldChg chg="del">
        <pc:chgData name="Helen Rints" userId="2bb9952e-eb65-40d6-bc3f-c298a8913773" providerId="ADAL" clId="{5C87B230-E5CF-4FED-BEB9-B11EB4F919E3}" dt="2022-10-05T08:51:43.751" v="58" actId="47"/>
        <pc:sldMkLst>
          <pc:docMk/>
          <pc:sldMk cId="1297726460" sldId="373"/>
        </pc:sldMkLst>
      </pc:sldChg>
      <pc:sldChg chg="addSp delSp modSp add mod">
        <pc:chgData name="Helen Rints" userId="2bb9952e-eb65-40d6-bc3f-c298a8913773" providerId="ADAL" clId="{5C87B230-E5CF-4FED-BEB9-B11EB4F919E3}" dt="2022-10-25T06:16:00.646" v="1551" actId="478"/>
        <pc:sldMkLst>
          <pc:docMk/>
          <pc:sldMk cId="3112280376" sldId="373"/>
        </pc:sldMkLst>
        <pc:spChg chg="mod">
          <ac:chgData name="Helen Rints" userId="2bb9952e-eb65-40d6-bc3f-c298a8913773" providerId="ADAL" clId="{5C87B230-E5CF-4FED-BEB9-B11EB4F919E3}" dt="2022-10-05T08:59:57.159" v="137" actId="14100"/>
          <ac:spMkLst>
            <pc:docMk/>
            <pc:sldMk cId="3112280376" sldId="373"/>
            <ac:spMk id="5" creationId="{CCF012C7-F13A-42E3-8E9D-A32EF4925CE6}"/>
          </ac:spMkLst>
        </pc:spChg>
        <pc:spChg chg="mod">
          <ac:chgData name="Helen Rints" userId="2bb9952e-eb65-40d6-bc3f-c298a8913773" providerId="ADAL" clId="{5C87B230-E5CF-4FED-BEB9-B11EB4F919E3}" dt="2022-10-05T09:00:12.908" v="141" actId="20577"/>
          <ac:spMkLst>
            <pc:docMk/>
            <pc:sldMk cId="3112280376" sldId="373"/>
            <ac:spMk id="14" creationId="{B5089778-AF72-9CF0-194F-DF15C74601E6}"/>
          </ac:spMkLst>
        </pc:spChg>
        <pc:graphicFrameChg chg="del">
          <ac:chgData name="Helen Rints" userId="2bb9952e-eb65-40d6-bc3f-c298a8913773" providerId="ADAL" clId="{5C87B230-E5CF-4FED-BEB9-B11EB4F919E3}" dt="2022-10-25T06:16:00.646" v="1551" actId="478"/>
          <ac:graphicFrameMkLst>
            <pc:docMk/>
            <pc:sldMk cId="3112280376" sldId="373"/>
            <ac:graphicFrameMk id="3" creationId="{9AA8E08A-2034-A7AA-2483-289406A3F226}"/>
          </ac:graphicFrameMkLst>
        </pc:graphicFrameChg>
        <pc:picChg chg="add mod">
          <ac:chgData name="Helen Rints" userId="2bb9952e-eb65-40d6-bc3f-c298a8913773" providerId="ADAL" clId="{5C87B230-E5CF-4FED-BEB9-B11EB4F919E3}" dt="2022-10-05T09:00:01.543" v="139" actId="1076"/>
          <ac:picMkLst>
            <pc:docMk/>
            <pc:sldMk cId="3112280376" sldId="373"/>
            <ac:picMk id="2" creationId="{3A7C0BCE-6674-6260-12C6-253E91757DD4}"/>
          </ac:picMkLst>
        </pc:picChg>
        <pc:picChg chg="del">
          <ac:chgData name="Helen Rints" userId="2bb9952e-eb65-40d6-bc3f-c298a8913773" providerId="ADAL" clId="{5C87B230-E5CF-4FED-BEB9-B11EB4F919E3}" dt="2022-10-24T11:00:16.459" v="1517" actId="478"/>
          <ac:picMkLst>
            <pc:docMk/>
            <pc:sldMk cId="3112280376" sldId="373"/>
            <ac:picMk id="3" creationId="{7E713288-344D-3875-167D-93A78D5B6A90}"/>
          </ac:picMkLst>
        </pc:picChg>
        <pc:picChg chg="add mod">
          <ac:chgData name="Helen Rints" userId="2bb9952e-eb65-40d6-bc3f-c298a8913773" providerId="ADAL" clId="{5C87B230-E5CF-4FED-BEB9-B11EB4F919E3}" dt="2022-10-24T11:00:30.773" v="1523" actId="14100"/>
          <ac:picMkLst>
            <pc:docMk/>
            <pc:sldMk cId="3112280376" sldId="373"/>
            <ac:picMk id="7" creationId="{70085D49-8254-E237-B15D-4D38CC2E116D}"/>
          </ac:picMkLst>
        </pc:picChg>
      </pc:sldChg>
      <pc:sldChg chg="addSp delSp modSp add mod ord">
        <pc:chgData name="Helen Rints" userId="2bb9952e-eb65-40d6-bc3f-c298a8913773" providerId="ADAL" clId="{5C87B230-E5CF-4FED-BEB9-B11EB4F919E3}" dt="2022-10-26T08:25:43.009" v="1589"/>
        <pc:sldMkLst>
          <pc:docMk/>
          <pc:sldMk cId="827097476" sldId="374"/>
        </pc:sldMkLst>
        <pc:spChg chg="del mod">
          <ac:chgData name="Helen Rints" userId="2bb9952e-eb65-40d6-bc3f-c298a8913773" providerId="ADAL" clId="{5C87B230-E5CF-4FED-BEB9-B11EB4F919E3}" dt="2022-10-10T09:09:33.743" v="294"/>
          <ac:spMkLst>
            <pc:docMk/>
            <pc:sldMk cId="827097476" sldId="374"/>
            <ac:spMk id="2" creationId="{2377A8C3-91C3-44ED-8009-638A4B72FEBA}"/>
          </ac:spMkLst>
        </pc:spChg>
        <pc:spChg chg="add del mod">
          <ac:chgData name="Helen Rints" userId="2bb9952e-eb65-40d6-bc3f-c298a8913773" providerId="ADAL" clId="{5C87B230-E5CF-4FED-BEB9-B11EB4F919E3}" dt="2022-10-10T09:14:50.865" v="371" actId="122"/>
          <ac:spMkLst>
            <pc:docMk/>
            <pc:sldMk cId="827097476" sldId="374"/>
            <ac:spMk id="4" creationId="{633C0000-1793-9F0B-751F-502F54E1DD88}"/>
          </ac:spMkLst>
        </pc:spChg>
        <pc:spChg chg="mod">
          <ac:chgData name="Helen Rints" userId="2bb9952e-eb65-40d6-bc3f-c298a8913773" providerId="ADAL" clId="{5C87B230-E5CF-4FED-BEB9-B11EB4F919E3}" dt="2022-10-10T09:09:06.028" v="248" actId="6549"/>
          <ac:spMkLst>
            <pc:docMk/>
            <pc:sldMk cId="827097476" sldId="374"/>
            <ac:spMk id="14" creationId="{2A57672E-780C-464F-E5EC-F3B42B4138EA}"/>
          </ac:spMkLst>
        </pc:spChg>
        <pc:spChg chg="del mod">
          <ac:chgData name="Helen Rints" userId="2bb9952e-eb65-40d6-bc3f-c298a8913773" providerId="ADAL" clId="{5C87B230-E5CF-4FED-BEB9-B11EB4F919E3}" dt="2022-10-10T09:09:33.743" v="292"/>
          <ac:spMkLst>
            <pc:docMk/>
            <pc:sldMk cId="827097476" sldId="374"/>
            <ac:spMk id="15" creationId="{5876F84C-BF6B-0681-7072-EFA2CBC5D0C3}"/>
          </ac:spMkLst>
        </pc:spChg>
        <pc:spChg chg="add del mod">
          <ac:chgData name="Helen Rints" userId="2bb9952e-eb65-40d6-bc3f-c298a8913773" providerId="ADAL" clId="{5C87B230-E5CF-4FED-BEB9-B11EB4F919E3}" dt="2022-10-10T09:15:06.888" v="374" actId="1076"/>
          <ac:spMkLst>
            <pc:docMk/>
            <pc:sldMk cId="827097476" sldId="374"/>
            <ac:spMk id="17" creationId="{E09D29B4-36D2-4587-B42C-7D35666F6EDD}"/>
          </ac:spMkLst>
        </pc:spChg>
        <pc:spChg chg="del mod">
          <ac:chgData name="Helen Rints" userId="2bb9952e-eb65-40d6-bc3f-c298a8913773" providerId="ADAL" clId="{5C87B230-E5CF-4FED-BEB9-B11EB4F919E3}" dt="2022-10-10T09:09:33.743" v="296"/>
          <ac:spMkLst>
            <pc:docMk/>
            <pc:sldMk cId="827097476" sldId="374"/>
            <ac:spMk id="18" creationId="{23A0982B-D5E7-4577-8B82-39A574D653B7}"/>
          </ac:spMkLst>
        </pc:spChg>
        <pc:spChg chg="del">
          <ac:chgData name="Helen Rints" userId="2bb9952e-eb65-40d6-bc3f-c298a8913773" providerId="ADAL" clId="{5C87B230-E5CF-4FED-BEB9-B11EB4F919E3}" dt="2022-10-10T09:08:47.945" v="242" actId="478"/>
          <ac:spMkLst>
            <pc:docMk/>
            <pc:sldMk cId="827097476" sldId="374"/>
            <ac:spMk id="19" creationId="{3D677ADB-23C3-4DC9-B0E8-9007C1439A8C}"/>
          </ac:spMkLst>
        </pc:spChg>
        <pc:spChg chg="del">
          <ac:chgData name="Helen Rints" userId="2bb9952e-eb65-40d6-bc3f-c298a8913773" providerId="ADAL" clId="{5C87B230-E5CF-4FED-BEB9-B11EB4F919E3}" dt="2022-10-10T09:08:51.478" v="244" actId="478"/>
          <ac:spMkLst>
            <pc:docMk/>
            <pc:sldMk cId="827097476" sldId="374"/>
            <ac:spMk id="20" creationId="{8CFA6258-2BA7-4A8B-8EA2-4CF357CB8E0B}"/>
          </ac:spMkLst>
        </pc:spChg>
        <pc:picChg chg="del">
          <ac:chgData name="Helen Rints" userId="2bb9952e-eb65-40d6-bc3f-c298a8913773" providerId="ADAL" clId="{5C87B230-E5CF-4FED-BEB9-B11EB4F919E3}" dt="2022-10-10T09:14:54.386" v="372" actId="478"/>
          <ac:picMkLst>
            <pc:docMk/>
            <pc:sldMk cId="827097476" sldId="374"/>
            <ac:picMk id="5" creationId="{8F0224A8-9ADE-4086-A3AE-AA7F34C19DEE}"/>
          </ac:picMkLst>
        </pc:picChg>
        <pc:picChg chg="del">
          <ac:chgData name="Helen Rints" userId="2bb9952e-eb65-40d6-bc3f-c298a8913773" providerId="ADAL" clId="{5C87B230-E5CF-4FED-BEB9-B11EB4F919E3}" dt="2022-10-10T09:08:53.185" v="245" actId="478"/>
          <ac:picMkLst>
            <pc:docMk/>
            <pc:sldMk cId="827097476" sldId="374"/>
            <ac:picMk id="7" creationId="{6574BC43-C7E7-6A75-311B-45B285BB8A54}"/>
          </ac:picMkLst>
        </pc:picChg>
        <pc:picChg chg="add mod">
          <ac:chgData name="Helen Rints" userId="2bb9952e-eb65-40d6-bc3f-c298a8913773" providerId="ADAL" clId="{5C87B230-E5CF-4FED-BEB9-B11EB4F919E3}" dt="2022-10-10T09:14:17.326" v="356" actId="1076"/>
          <ac:picMkLst>
            <pc:docMk/>
            <pc:sldMk cId="827097476" sldId="374"/>
            <ac:picMk id="8" creationId="{9BEA2EE5-3149-D93E-D860-37B81E926561}"/>
          </ac:picMkLst>
        </pc:picChg>
        <pc:picChg chg="del">
          <ac:chgData name="Helen Rints" userId="2bb9952e-eb65-40d6-bc3f-c298a8913773" providerId="ADAL" clId="{5C87B230-E5CF-4FED-BEB9-B11EB4F919E3}" dt="2022-10-10T09:08:49.583" v="243" actId="478"/>
          <ac:picMkLst>
            <pc:docMk/>
            <pc:sldMk cId="827097476" sldId="374"/>
            <ac:picMk id="9" creationId="{A211E087-D03F-EE40-53B2-3EA57125092C}"/>
          </ac:picMkLst>
        </pc:picChg>
      </pc:sldChg>
      <pc:sldChg chg="del">
        <pc:chgData name="Helen Rints" userId="2bb9952e-eb65-40d6-bc3f-c298a8913773" providerId="ADAL" clId="{5C87B230-E5CF-4FED-BEB9-B11EB4F919E3}" dt="2022-10-05T08:51:43.751" v="58" actId="47"/>
        <pc:sldMkLst>
          <pc:docMk/>
          <pc:sldMk cId="3757611949" sldId="374"/>
        </pc:sldMkLst>
      </pc:sldChg>
      <pc:sldChg chg="add del">
        <pc:chgData name="Helen Rints" userId="2bb9952e-eb65-40d6-bc3f-c298a8913773" providerId="ADAL" clId="{5C87B230-E5CF-4FED-BEB9-B11EB4F919E3}" dt="2022-10-12T11:22:51.883" v="486" actId="47"/>
        <pc:sldMkLst>
          <pc:docMk/>
          <pc:sldMk cId="1426874595" sldId="375"/>
        </pc:sldMkLst>
      </pc:sldChg>
      <pc:sldChg chg="addSp delSp modSp add del mod ord">
        <pc:chgData name="Helen Rints" userId="2bb9952e-eb65-40d6-bc3f-c298a8913773" providerId="ADAL" clId="{5C87B230-E5CF-4FED-BEB9-B11EB4F919E3}" dt="2022-10-10T09:13:43.936" v="347" actId="47"/>
        <pc:sldMkLst>
          <pc:docMk/>
          <pc:sldMk cId="1490682596" sldId="375"/>
        </pc:sldMkLst>
        <pc:spChg chg="mod">
          <ac:chgData name="Helen Rints" userId="2bb9952e-eb65-40d6-bc3f-c298a8913773" providerId="ADAL" clId="{5C87B230-E5CF-4FED-BEB9-B11EB4F919E3}" dt="2022-10-10T09:13:36.181" v="344" actId="6549"/>
          <ac:spMkLst>
            <pc:docMk/>
            <pc:sldMk cId="1490682596" sldId="375"/>
            <ac:spMk id="6" creationId="{7DE4E0A4-AD2C-4934-A084-6D3B5A6F8541}"/>
          </ac:spMkLst>
        </pc:spChg>
        <pc:spChg chg="add del">
          <ac:chgData name="Helen Rints" userId="2bb9952e-eb65-40d6-bc3f-c298a8913773" providerId="ADAL" clId="{5C87B230-E5CF-4FED-BEB9-B11EB4F919E3}" dt="2022-10-10T09:13:34.090" v="341" actId="478"/>
          <ac:spMkLst>
            <pc:docMk/>
            <pc:sldMk cId="1490682596" sldId="375"/>
            <ac:spMk id="7" creationId="{D1293841-DE3F-4A7A-8FD4-EDF069A54AB2}"/>
          </ac:spMkLst>
        </pc:spChg>
        <pc:picChg chg="add del mod">
          <ac:chgData name="Helen Rints" userId="2bb9952e-eb65-40d6-bc3f-c298a8913773" providerId="ADAL" clId="{5C87B230-E5CF-4FED-BEB9-B11EB4F919E3}" dt="2022-10-10T09:13:30.627" v="337"/>
          <ac:picMkLst>
            <pc:docMk/>
            <pc:sldMk cId="1490682596" sldId="375"/>
            <ac:picMk id="2" creationId="{25764B37-E7B3-5411-38C2-D03B4D313952}"/>
          </ac:picMkLst>
        </pc:picChg>
      </pc:sldChg>
      <pc:sldChg chg="del">
        <pc:chgData name="Helen Rints" userId="2bb9952e-eb65-40d6-bc3f-c298a8913773" providerId="ADAL" clId="{5C87B230-E5CF-4FED-BEB9-B11EB4F919E3}" dt="2022-10-05T08:51:43.751" v="58" actId="47"/>
        <pc:sldMkLst>
          <pc:docMk/>
          <pc:sldMk cId="2596430573" sldId="375"/>
        </pc:sldMkLst>
      </pc:sldChg>
      <pc:sldChg chg="add del ord">
        <pc:chgData name="Helen Rints" userId="2bb9952e-eb65-40d6-bc3f-c298a8913773" providerId="ADAL" clId="{5C87B230-E5CF-4FED-BEB9-B11EB4F919E3}" dt="2022-10-24T08:11:46.333" v="1168" actId="47"/>
        <pc:sldMkLst>
          <pc:docMk/>
          <pc:sldMk cId="3754200957" sldId="375"/>
        </pc:sldMkLst>
      </pc:sldChg>
      <pc:sldChg chg="del">
        <pc:chgData name="Helen Rints" userId="2bb9952e-eb65-40d6-bc3f-c298a8913773" providerId="ADAL" clId="{5C87B230-E5CF-4FED-BEB9-B11EB4F919E3}" dt="2022-10-05T08:51:43.751" v="58" actId="47"/>
        <pc:sldMkLst>
          <pc:docMk/>
          <pc:sldMk cId="2337917898" sldId="376"/>
        </pc:sldMkLst>
      </pc:sldChg>
      <pc:sldChg chg="addSp delSp modSp add mod ord">
        <pc:chgData name="Helen Rints" userId="2bb9952e-eb65-40d6-bc3f-c298a8913773" providerId="ADAL" clId="{5C87B230-E5CF-4FED-BEB9-B11EB4F919E3}" dt="2022-10-26T08:25:43.009" v="1589"/>
        <pc:sldMkLst>
          <pc:docMk/>
          <pc:sldMk cId="4020078997" sldId="376"/>
        </pc:sldMkLst>
        <pc:spChg chg="mod">
          <ac:chgData name="Helen Rints" userId="2bb9952e-eb65-40d6-bc3f-c298a8913773" providerId="ADAL" clId="{5C87B230-E5CF-4FED-BEB9-B11EB4F919E3}" dt="2022-10-24T07:17:38.942" v="1120" actId="1076"/>
          <ac:spMkLst>
            <pc:docMk/>
            <pc:sldMk cId="4020078997" sldId="376"/>
            <ac:spMk id="2" creationId="{2377A8C3-91C3-44ED-8009-638A4B72FEBA}"/>
          </ac:spMkLst>
        </pc:spChg>
        <pc:spChg chg="del mod">
          <ac:chgData name="Helen Rints" userId="2bb9952e-eb65-40d6-bc3f-c298a8913773" providerId="ADAL" clId="{5C87B230-E5CF-4FED-BEB9-B11EB4F919E3}" dt="2022-10-24T07:15:34.474" v="1038"/>
          <ac:spMkLst>
            <pc:docMk/>
            <pc:sldMk cId="4020078997" sldId="376"/>
            <ac:spMk id="12" creationId="{C69F8EC8-E20D-2E2D-BE11-8F6B8DEDEB5F}"/>
          </ac:spMkLst>
        </pc:spChg>
        <pc:spChg chg="mod">
          <ac:chgData name="Helen Rints" userId="2bb9952e-eb65-40d6-bc3f-c298a8913773" providerId="ADAL" clId="{5C87B230-E5CF-4FED-BEB9-B11EB4F919E3}" dt="2022-10-24T09:41:00.384" v="1371" actId="20577"/>
          <ac:spMkLst>
            <pc:docMk/>
            <pc:sldMk cId="4020078997" sldId="376"/>
            <ac:spMk id="15" creationId="{5876F84C-BF6B-0681-7072-EFA2CBC5D0C3}"/>
          </ac:spMkLst>
        </pc:spChg>
        <pc:spChg chg="mod">
          <ac:chgData name="Helen Rints" userId="2bb9952e-eb65-40d6-bc3f-c298a8913773" providerId="ADAL" clId="{5C87B230-E5CF-4FED-BEB9-B11EB4F919E3}" dt="2022-10-24T09:40:21.317" v="1350" actId="20577"/>
          <ac:spMkLst>
            <pc:docMk/>
            <pc:sldMk cId="4020078997" sldId="376"/>
            <ac:spMk id="17" creationId="{E09D29B4-36D2-4587-B42C-7D35666F6EDD}"/>
          </ac:spMkLst>
        </pc:spChg>
        <pc:spChg chg="del">
          <ac:chgData name="Helen Rints" userId="2bb9952e-eb65-40d6-bc3f-c298a8913773" providerId="ADAL" clId="{5C87B230-E5CF-4FED-BEB9-B11EB4F919E3}" dt="2022-10-24T07:13:59.549" v="890" actId="478"/>
          <ac:spMkLst>
            <pc:docMk/>
            <pc:sldMk cId="4020078997" sldId="376"/>
            <ac:spMk id="18" creationId="{23A0982B-D5E7-4577-8B82-39A574D653B7}"/>
          </ac:spMkLst>
        </pc:spChg>
        <pc:spChg chg="mod">
          <ac:chgData name="Helen Rints" userId="2bb9952e-eb65-40d6-bc3f-c298a8913773" providerId="ADAL" clId="{5C87B230-E5CF-4FED-BEB9-B11EB4F919E3}" dt="2022-10-24T07:15:37.751" v="1039" actId="1076"/>
          <ac:spMkLst>
            <pc:docMk/>
            <pc:sldMk cId="4020078997" sldId="376"/>
            <ac:spMk id="19" creationId="{3D677ADB-23C3-4DC9-B0E8-9007C1439A8C}"/>
          </ac:spMkLst>
        </pc:spChg>
        <pc:spChg chg="del mod">
          <ac:chgData name="Helen Rints" userId="2bb9952e-eb65-40d6-bc3f-c298a8913773" providerId="ADAL" clId="{5C87B230-E5CF-4FED-BEB9-B11EB4F919E3}" dt="2022-10-24T07:15:34.474" v="1036" actId="478"/>
          <ac:spMkLst>
            <pc:docMk/>
            <pc:sldMk cId="4020078997" sldId="376"/>
            <ac:spMk id="20" creationId="{8CFA6258-2BA7-4A8B-8EA2-4CF357CB8E0B}"/>
          </ac:spMkLst>
        </pc:spChg>
        <pc:picChg chg="add mod">
          <ac:chgData name="Helen Rints" userId="2bb9952e-eb65-40d6-bc3f-c298a8913773" providerId="ADAL" clId="{5C87B230-E5CF-4FED-BEB9-B11EB4F919E3}" dt="2022-10-24T09:40:16.732" v="1348" actId="14100"/>
          <ac:picMkLst>
            <pc:docMk/>
            <pc:sldMk cId="4020078997" sldId="376"/>
            <ac:picMk id="3" creationId="{C007F85A-05EF-E8E6-AE14-3E9381D96DB0}"/>
          </ac:picMkLst>
        </pc:picChg>
        <pc:picChg chg="add mod">
          <ac:chgData name="Helen Rints" userId="2bb9952e-eb65-40d6-bc3f-c298a8913773" providerId="ADAL" clId="{5C87B230-E5CF-4FED-BEB9-B11EB4F919E3}" dt="2022-10-24T07:20:10.655" v="1148" actId="1076"/>
          <ac:picMkLst>
            <pc:docMk/>
            <pc:sldMk cId="4020078997" sldId="376"/>
            <ac:picMk id="7" creationId="{694A558E-07E6-4B21-2535-A16D3CC85022}"/>
          </ac:picMkLst>
        </pc:picChg>
        <pc:picChg chg="del">
          <ac:chgData name="Helen Rints" userId="2bb9952e-eb65-40d6-bc3f-c298a8913773" providerId="ADAL" clId="{5C87B230-E5CF-4FED-BEB9-B11EB4F919E3}" dt="2022-10-24T07:14:05.722" v="892" actId="478"/>
          <ac:picMkLst>
            <pc:docMk/>
            <pc:sldMk cId="4020078997" sldId="376"/>
            <ac:picMk id="8" creationId="{41FD8D8C-C15A-1B40-A823-4786D94B2672}"/>
          </ac:picMkLst>
        </pc:picChg>
        <pc:picChg chg="del">
          <ac:chgData name="Helen Rints" userId="2bb9952e-eb65-40d6-bc3f-c298a8913773" providerId="ADAL" clId="{5C87B230-E5CF-4FED-BEB9-B11EB4F919E3}" dt="2022-10-24T07:14:03.823" v="891" actId="478"/>
          <ac:picMkLst>
            <pc:docMk/>
            <pc:sldMk cId="4020078997" sldId="376"/>
            <ac:picMk id="9" creationId="{A211E087-D03F-EE40-53B2-3EA57125092C}"/>
          </ac:picMkLst>
        </pc:picChg>
      </pc:sldChg>
      <pc:sldChg chg="addSp delSp modSp new del mod">
        <pc:chgData name="Helen Rints" userId="2bb9952e-eb65-40d6-bc3f-c298a8913773" providerId="ADAL" clId="{5C87B230-E5CF-4FED-BEB9-B11EB4F919E3}" dt="2022-10-25T06:16:42.048" v="1556" actId="47"/>
        <pc:sldMkLst>
          <pc:docMk/>
          <pc:sldMk cId="488696927" sldId="377"/>
        </pc:sldMkLst>
        <pc:graphicFrameChg chg="add del mod">
          <ac:chgData name="Helen Rints" userId="2bb9952e-eb65-40d6-bc3f-c298a8913773" providerId="ADAL" clId="{5C87B230-E5CF-4FED-BEB9-B11EB4F919E3}" dt="2022-10-25T06:16:16.252" v="1554" actId="478"/>
          <ac:graphicFrameMkLst>
            <pc:docMk/>
            <pc:sldMk cId="488696927" sldId="377"/>
            <ac:graphicFrameMk id="2" creationId="{B9A67709-697D-EE37-B976-396CABA6E6D0}"/>
          </ac:graphicFrameMkLst>
        </pc:graphicFrameChg>
      </pc:sldChg>
      <pc:sldChg chg="add">
        <pc:chgData name="Helen Rints" userId="2bb9952e-eb65-40d6-bc3f-c298a8913773" providerId="ADAL" clId="{5C87B230-E5CF-4FED-BEB9-B11EB4F919E3}" dt="2022-10-25T06:16:35.197" v="1555"/>
        <pc:sldMkLst>
          <pc:docMk/>
          <pc:sldMk cId="3769596142" sldId="1005"/>
        </pc:sldMkLst>
      </pc:sldChg>
      <pc:sldChg chg="add">
        <pc:chgData name="Helen Rints" userId="2bb9952e-eb65-40d6-bc3f-c298a8913773" providerId="ADAL" clId="{5C87B230-E5CF-4FED-BEB9-B11EB4F919E3}" dt="2022-10-25T06:16:35.197" v="1555"/>
        <pc:sldMkLst>
          <pc:docMk/>
          <pc:sldMk cId="4203366230" sldId="1436"/>
        </pc:sldMkLst>
      </pc:sldChg>
      <pc:sldChg chg="add">
        <pc:chgData name="Helen Rints" userId="2bb9952e-eb65-40d6-bc3f-c298a8913773" providerId="ADAL" clId="{5C87B230-E5CF-4FED-BEB9-B11EB4F919E3}" dt="2022-10-25T06:16:35.197" v="1555"/>
        <pc:sldMkLst>
          <pc:docMk/>
          <pc:sldMk cId="3474775192" sldId="1480"/>
        </pc:sldMkLst>
      </pc:sldChg>
      <pc:sldChg chg="add">
        <pc:chgData name="Helen Rints" userId="2bb9952e-eb65-40d6-bc3f-c298a8913773" providerId="ADAL" clId="{5C87B230-E5CF-4FED-BEB9-B11EB4F919E3}" dt="2022-10-25T06:16:35.197" v="1555"/>
        <pc:sldMkLst>
          <pc:docMk/>
          <pc:sldMk cId="3685362043" sldId="1538"/>
        </pc:sldMkLst>
      </pc:sldChg>
      <pc:sldChg chg="add">
        <pc:chgData name="Helen Rints" userId="2bb9952e-eb65-40d6-bc3f-c298a8913773" providerId="ADAL" clId="{5C87B230-E5CF-4FED-BEB9-B11EB4F919E3}" dt="2022-10-25T06:16:35.197" v="1555"/>
        <pc:sldMkLst>
          <pc:docMk/>
          <pc:sldMk cId="4175444277" sldId="1564"/>
        </pc:sldMkLst>
      </pc:sldChg>
      <pc:sldChg chg="add">
        <pc:chgData name="Helen Rints" userId="2bb9952e-eb65-40d6-bc3f-c298a8913773" providerId="ADAL" clId="{5C87B230-E5CF-4FED-BEB9-B11EB4F919E3}" dt="2022-10-25T06:16:35.197" v="1555"/>
        <pc:sldMkLst>
          <pc:docMk/>
          <pc:sldMk cId="2017249587" sldId="1588"/>
        </pc:sldMkLst>
      </pc:sldChg>
      <pc:sldChg chg="add">
        <pc:chgData name="Helen Rints" userId="2bb9952e-eb65-40d6-bc3f-c298a8913773" providerId="ADAL" clId="{5C87B230-E5CF-4FED-BEB9-B11EB4F919E3}" dt="2022-10-25T06:16:35.197" v="1555"/>
        <pc:sldMkLst>
          <pc:docMk/>
          <pc:sldMk cId="3553526497" sldId="1635"/>
        </pc:sldMkLst>
      </pc:sldChg>
      <pc:sldChg chg="add">
        <pc:chgData name="Helen Rints" userId="2bb9952e-eb65-40d6-bc3f-c298a8913773" providerId="ADAL" clId="{5C87B230-E5CF-4FED-BEB9-B11EB4F919E3}" dt="2022-10-25T06:16:35.197" v="1555"/>
        <pc:sldMkLst>
          <pc:docMk/>
          <pc:sldMk cId="1527823358" sldId="1640"/>
        </pc:sldMkLst>
      </pc:sldChg>
      <pc:sldChg chg="add">
        <pc:chgData name="Helen Rints" userId="2bb9952e-eb65-40d6-bc3f-c298a8913773" providerId="ADAL" clId="{5C87B230-E5CF-4FED-BEB9-B11EB4F919E3}" dt="2022-10-25T06:16:35.197" v="1555"/>
        <pc:sldMkLst>
          <pc:docMk/>
          <pc:sldMk cId="3978908084" sldId="2146847719"/>
        </pc:sldMkLst>
      </pc:sldChg>
      <pc:sldChg chg="add">
        <pc:chgData name="Helen Rints" userId="2bb9952e-eb65-40d6-bc3f-c298a8913773" providerId="ADAL" clId="{5C87B230-E5CF-4FED-BEB9-B11EB4F919E3}" dt="2022-10-25T06:16:35.197" v="1555"/>
        <pc:sldMkLst>
          <pc:docMk/>
          <pc:sldMk cId="1392074869" sldId="2146847730"/>
        </pc:sldMkLst>
      </pc:sldChg>
      <pc:sldChg chg="add">
        <pc:chgData name="Helen Rints" userId="2bb9952e-eb65-40d6-bc3f-c298a8913773" providerId="ADAL" clId="{5C87B230-E5CF-4FED-BEB9-B11EB4F919E3}" dt="2022-10-25T06:16:35.197" v="1555"/>
        <pc:sldMkLst>
          <pc:docMk/>
          <pc:sldMk cId="3353799228" sldId="2146847734"/>
        </pc:sldMkLst>
      </pc:sldChg>
      <pc:sldChg chg="add">
        <pc:chgData name="Helen Rints" userId="2bb9952e-eb65-40d6-bc3f-c298a8913773" providerId="ADAL" clId="{5C87B230-E5CF-4FED-BEB9-B11EB4F919E3}" dt="2022-10-25T06:16:35.197" v="1555"/>
        <pc:sldMkLst>
          <pc:docMk/>
          <pc:sldMk cId="1986165404" sldId="2146847745"/>
        </pc:sldMkLst>
      </pc:sldChg>
      <pc:sldChg chg="add">
        <pc:chgData name="Helen Rints" userId="2bb9952e-eb65-40d6-bc3f-c298a8913773" providerId="ADAL" clId="{5C87B230-E5CF-4FED-BEB9-B11EB4F919E3}" dt="2022-10-25T06:16:35.197" v="1555"/>
        <pc:sldMkLst>
          <pc:docMk/>
          <pc:sldMk cId="556864585" sldId="2146847747"/>
        </pc:sldMkLst>
      </pc:sldChg>
      <pc:sldChg chg="add">
        <pc:chgData name="Helen Rints" userId="2bb9952e-eb65-40d6-bc3f-c298a8913773" providerId="ADAL" clId="{5C87B230-E5CF-4FED-BEB9-B11EB4F919E3}" dt="2022-10-25T06:16:35.197" v="1555"/>
        <pc:sldMkLst>
          <pc:docMk/>
          <pc:sldMk cId="3041128368" sldId="2146847748"/>
        </pc:sldMkLst>
      </pc:sldChg>
      <pc:sldChg chg="add">
        <pc:chgData name="Helen Rints" userId="2bb9952e-eb65-40d6-bc3f-c298a8913773" providerId="ADAL" clId="{5C87B230-E5CF-4FED-BEB9-B11EB4F919E3}" dt="2022-10-25T06:16:35.197" v="1555"/>
        <pc:sldMkLst>
          <pc:docMk/>
          <pc:sldMk cId="2123474702" sldId="2146847749"/>
        </pc:sldMkLst>
      </pc:sldChg>
      <pc:sldChg chg="add">
        <pc:chgData name="Helen Rints" userId="2bb9952e-eb65-40d6-bc3f-c298a8913773" providerId="ADAL" clId="{5C87B230-E5CF-4FED-BEB9-B11EB4F919E3}" dt="2022-10-25T06:16:35.197" v="1555"/>
        <pc:sldMkLst>
          <pc:docMk/>
          <pc:sldMk cId="1334007501" sldId="2146847751"/>
        </pc:sldMkLst>
      </pc:sldChg>
      <pc:sldChg chg="add">
        <pc:chgData name="Helen Rints" userId="2bb9952e-eb65-40d6-bc3f-c298a8913773" providerId="ADAL" clId="{5C87B230-E5CF-4FED-BEB9-B11EB4F919E3}" dt="2022-10-25T06:16:35.197" v="1555"/>
        <pc:sldMkLst>
          <pc:docMk/>
          <pc:sldMk cId="1472548452" sldId="2146847752"/>
        </pc:sldMkLst>
      </pc:sldChg>
      <pc:sldChg chg="add">
        <pc:chgData name="Helen Rints" userId="2bb9952e-eb65-40d6-bc3f-c298a8913773" providerId="ADAL" clId="{5C87B230-E5CF-4FED-BEB9-B11EB4F919E3}" dt="2022-10-25T06:16:35.197" v="1555"/>
        <pc:sldMkLst>
          <pc:docMk/>
          <pc:sldMk cId="3533570688" sldId="2146847753"/>
        </pc:sldMkLst>
      </pc:sldChg>
      <pc:sldChg chg="add">
        <pc:chgData name="Helen Rints" userId="2bb9952e-eb65-40d6-bc3f-c298a8913773" providerId="ADAL" clId="{5C87B230-E5CF-4FED-BEB9-B11EB4F919E3}" dt="2022-10-25T06:16:35.197" v="1555"/>
        <pc:sldMkLst>
          <pc:docMk/>
          <pc:sldMk cId="1035719482" sldId="2146847754"/>
        </pc:sldMkLst>
      </pc:sldChg>
      <pc:sldChg chg="modSp add mod ord">
        <pc:chgData name="Helen Rints" userId="2bb9952e-eb65-40d6-bc3f-c298a8913773" providerId="ADAL" clId="{5C87B230-E5CF-4FED-BEB9-B11EB4F919E3}" dt="2022-10-26T08:48:16.796" v="1655" actId="20577"/>
        <pc:sldMkLst>
          <pc:docMk/>
          <pc:sldMk cId="1352021193" sldId="2146847755"/>
        </pc:sldMkLst>
        <pc:spChg chg="mod">
          <ac:chgData name="Helen Rints" userId="2bb9952e-eb65-40d6-bc3f-c298a8913773" providerId="ADAL" clId="{5C87B230-E5CF-4FED-BEB9-B11EB4F919E3}" dt="2022-10-26T08:48:16.796" v="1655" actId="20577"/>
          <ac:spMkLst>
            <pc:docMk/>
            <pc:sldMk cId="1352021193" sldId="2146847755"/>
            <ac:spMk id="15" creationId="{8A19B82E-A900-477F-AAD0-480018F61908}"/>
          </ac:spMkLst>
        </pc:spChg>
      </pc:sldChg>
      <pc:sldChg chg="addSp modSp new mod">
        <pc:chgData name="Helen Rints" userId="2bb9952e-eb65-40d6-bc3f-c298a8913773" providerId="ADAL" clId="{5C87B230-E5CF-4FED-BEB9-B11EB4F919E3}" dt="2022-10-31T09:27:06.504" v="1743" actId="14100"/>
        <pc:sldMkLst>
          <pc:docMk/>
          <pc:sldMk cId="1431562835" sldId="2146847756"/>
        </pc:sldMkLst>
        <pc:spChg chg="add mod">
          <ac:chgData name="Helen Rints" userId="2bb9952e-eb65-40d6-bc3f-c298a8913773" providerId="ADAL" clId="{5C87B230-E5CF-4FED-BEB9-B11EB4F919E3}" dt="2022-10-31T09:27:06.504" v="1743" actId="14100"/>
          <ac:spMkLst>
            <pc:docMk/>
            <pc:sldMk cId="1431562835" sldId="2146847756"/>
            <ac:spMk id="2" creationId="{EE31C1F7-B65D-AB66-064B-0E9A5DE5055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B74DD-262F-4F12-866D-44C33944F10C}" type="datetimeFigureOut">
              <a:rPr lang="en-GB" smtClean="0"/>
              <a:t>31/10/2022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041B4-61B9-4F33-8B0E-10CC14E30273}" type="slidenum">
              <a:rPr lang="en-GB" smtClean="0"/>
              <a:t>‹#›</a:t>
            </a:fld>
            <a:endParaRPr lang="en-GB" dirty="0"/>
          </a:p>
        </p:txBody>
      </p:sp>
    </p:spTree>
    <p:extLst>
      <p:ext uri="{BB962C8B-B14F-4D97-AF65-F5344CB8AC3E}">
        <p14:creationId xmlns:p14="http://schemas.microsoft.com/office/powerpoint/2010/main" val="18195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a:t>
            </a:fld>
            <a:endParaRPr lang="en-GB" dirty="0"/>
          </a:p>
        </p:txBody>
      </p:sp>
    </p:spTree>
    <p:extLst>
      <p:ext uri="{BB962C8B-B14F-4D97-AF65-F5344CB8AC3E}">
        <p14:creationId xmlns:p14="http://schemas.microsoft.com/office/powerpoint/2010/main" val="1861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10</a:t>
            </a:fld>
            <a:endParaRPr lang="en-GB" dirty="0"/>
          </a:p>
        </p:txBody>
      </p:sp>
    </p:spTree>
    <p:extLst>
      <p:ext uri="{BB962C8B-B14F-4D97-AF65-F5344CB8AC3E}">
        <p14:creationId xmlns:p14="http://schemas.microsoft.com/office/powerpoint/2010/main" val="175331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11</a:t>
            </a:fld>
            <a:endParaRPr lang="en-GB" dirty="0"/>
          </a:p>
        </p:txBody>
      </p:sp>
    </p:spTree>
    <p:extLst>
      <p:ext uri="{BB962C8B-B14F-4D97-AF65-F5344CB8AC3E}">
        <p14:creationId xmlns:p14="http://schemas.microsoft.com/office/powerpoint/2010/main" val="1614818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369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85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2568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256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5956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507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748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041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2</a:t>
            </a:fld>
            <a:endParaRPr lang="en-GB" dirty="0"/>
          </a:p>
        </p:txBody>
      </p:sp>
    </p:spTree>
    <p:extLst>
      <p:ext uri="{BB962C8B-B14F-4D97-AF65-F5344CB8AC3E}">
        <p14:creationId xmlns:p14="http://schemas.microsoft.com/office/powerpoint/2010/main" val="3562027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659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7943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2586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646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4410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660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508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1597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pPr marL="0" marR="0" lvl="0" indent="0" algn="r" defTabSz="914256" rtl="0" eaLnBrk="1" fontAlgn="auto" latinLnBrk="0" hangingPunct="1">
              <a:lnSpc>
                <a:spcPct val="100000"/>
              </a:lnSpc>
              <a:spcBef>
                <a:spcPts val="0"/>
              </a:spcBef>
              <a:spcAft>
                <a:spcPts val="0"/>
              </a:spcAft>
              <a:buClrTx/>
              <a:buSzTx/>
              <a:buFontTx/>
              <a:buNone/>
              <a:tabLst/>
              <a:defRPr/>
            </a:pPr>
            <a:fld id="{87EB1F97-2C7D-4736-9484-40C6DDE3B8F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6"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377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32</a:t>
            </a:fld>
            <a:endParaRPr lang="en-GB" dirty="0"/>
          </a:p>
        </p:txBody>
      </p:sp>
    </p:spTree>
    <p:extLst>
      <p:ext uri="{BB962C8B-B14F-4D97-AF65-F5344CB8AC3E}">
        <p14:creationId xmlns:p14="http://schemas.microsoft.com/office/powerpoint/2010/main" val="3551124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3</a:t>
            </a:fld>
            <a:endParaRPr lang="en-GB" dirty="0"/>
          </a:p>
        </p:txBody>
      </p:sp>
    </p:spTree>
    <p:extLst>
      <p:ext uri="{BB962C8B-B14F-4D97-AF65-F5344CB8AC3E}">
        <p14:creationId xmlns:p14="http://schemas.microsoft.com/office/powerpoint/2010/main" val="3565350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853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84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65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271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8</a:t>
            </a:fld>
            <a:endParaRPr lang="en-GB" dirty="0"/>
          </a:p>
        </p:txBody>
      </p:sp>
    </p:spTree>
    <p:extLst>
      <p:ext uri="{BB962C8B-B14F-4D97-AF65-F5344CB8AC3E}">
        <p14:creationId xmlns:p14="http://schemas.microsoft.com/office/powerpoint/2010/main" val="3706335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9</a:t>
            </a:fld>
            <a:endParaRPr lang="en-GB" dirty="0"/>
          </a:p>
        </p:txBody>
      </p:sp>
    </p:spTree>
    <p:extLst>
      <p:ext uri="{BB962C8B-B14F-4D97-AF65-F5344CB8AC3E}">
        <p14:creationId xmlns:p14="http://schemas.microsoft.com/office/powerpoint/2010/main" val="281578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31/10/2022</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6288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31/10/2022</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8609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31/10/2022</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943017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Blue on White">
    <p:bg>
      <p:bgPr>
        <a:solidFill>
          <a:srgbClr val="00214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5A7971-56DC-40F4-BED7-CD3D5C19D0CA}"/>
              </a:ext>
            </a:extLst>
          </p:cNvPr>
          <p:cNvSpPr/>
          <p:nvPr userDrawn="1"/>
        </p:nvSpPr>
        <p:spPr>
          <a:xfrm>
            <a:off x="0" y="0"/>
            <a:ext cx="12192000" cy="29489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0" name="Picture Placeholder 5">
            <a:extLst>
              <a:ext uri="{FF2B5EF4-FFF2-40B4-BE49-F238E27FC236}">
                <a16:creationId xmlns:a16="http://schemas.microsoft.com/office/drawing/2014/main" id="{099BDDAC-0772-42FC-AA16-7A4B3C184670}"/>
              </a:ext>
            </a:extLst>
          </p:cNvPr>
          <p:cNvSpPr>
            <a:spLocks noGrp="1"/>
          </p:cNvSpPr>
          <p:nvPr>
            <p:ph type="pic" sz="quarter" idx="23" hasCustomPrompt="1"/>
          </p:nvPr>
        </p:nvSpPr>
        <p:spPr>
          <a:xfrm>
            <a:off x="10608502" y="192098"/>
            <a:ext cx="1039029" cy="908828"/>
          </a:xfrm>
        </p:spPr>
        <p:txBody>
          <a:bodyPr anchor="ctr"/>
          <a:lstStyle>
            <a:lvl1pPr marL="0" indent="0" algn="ctr">
              <a:buNone/>
              <a:defRPr sz="1067"/>
            </a:lvl1pPr>
          </a:lstStyle>
          <a:p>
            <a:r>
              <a:rPr lang="en-GB" dirty="0"/>
              <a:t>Partner logo</a:t>
            </a:r>
          </a:p>
        </p:txBody>
      </p:sp>
      <p:sp>
        <p:nvSpPr>
          <p:cNvPr id="8" name="Rectangle 7">
            <a:extLst>
              <a:ext uri="{FF2B5EF4-FFF2-40B4-BE49-F238E27FC236}">
                <a16:creationId xmlns:a16="http://schemas.microsoft.com/office/drawing/2014/main" id="{0E575012-5C78-4011-BD47-36D4A812F15B}"/>
              </a:ext>
            </a:extLst>
          </p:cNvPr>
          <p:cNvSpPr/>
          <p:nvPr userDrawn="1"/>
        </p:nvSpPr>
        <p:spPr>
          <a:xfrm>
            <a:off x="0" y="5925277"/>
            <a:ext cx="12192000" cy="9327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 name="Title 1">
            <a:extLst>
              <a:ext uri="{FF2B5EF4-FFF2-40B4-BE49-F238E27FC236}">
                <a16:creationId xmlns:a16="http://schemas.microsoft.com/office/drawing/2014/main" id="{B11726DD-52C2-4787-8910-703457328334}"/>
              </a:ext>
            </a:extLst>
          </p:cNvPr>
          <p:cNvSpPr>
            <a:spLocks noGrp="1"/>
          </p:cNvSpPr>
          <p:nvPr>
            <p:ph type="ctrTitle" hasCustomPrompt="1"/>
          </p:nvPr>
        </p:nvSpPr>
        <p:spPr>
          <a:xfrm>
            <a:off x="611120" y="3140968"/>
            <a:ext cx="10881205" cy="1426101"/>
          </a:xfrm>
        </p:spPr>
        <p:txBody>
          <a:bodyPr anchor="ctr" anchorCtr="0">
            <a:noAutofit/>
          </a:bodyPr>
          <a:lstStyle>
            <a:lvl1pPr algn="l">
              <a:defRPr sz="5400" b="1">
                <a:solidFill>
                  <a:schemeClr val="tx1"/>
                </a:solidFill>
                <a:latin typeface="Times New Roman" panose="02020603050405020304" pitchFamily="18" charset="0"/>
                <a:cs typeface="Times New Roman" panose="02020603050405020304" pitchFamily="18" charset="0"/>
              </a:defRPr>
            </a:lvl1pPr>
          </a:lstStyle>
          <a:p>
            <a:r>
              <a:rPr lang="en-US" dirty="0"/>
              <a:t>Title</a:t>
            </a:r>
            <a:endParaRPr lang="en-GB" dirty="0"/>
          </a:p>
        </p:txBody>
      </p:sp>
      <p:sp>
        <p:nvSpPr>
          <p:cNvPr id="12" name="Subtitle 2">
            <a:extLst>
              <a:ext uri="{FF2B5EF4-FFF2-40B4-BE49-F238E27FC236}">
                <a16:creationId xmlns:a16="http://schemas.microsoft.com/office/drawing/2014/main" id="{BDCB92D2-EEB1-402F-9909-E4EFAAC89FD2}"/>
              </a:ext>
            </a:extLst>
          </p:cNvPr>
          <p:cNvSpPr>
            <a:spLocks noGrp="1"/>
          </p:cNvSpPr>
          <p:nvPr>
            <p:ph type="subTitle" idx="1" hasCustomPrompt="1"/>
          </p:nvPr>
        </p:nvSpPr>
        <p:spPr>
          <a:xfrm>
            <a:off x="611120" y="4622104"/>
            <a:ext cx="10881205" cy="689597"/>
          </a:xfrm>
        </p:spPr>
        <p:txBody>
          <a:bodyPr anchor="ctr">
            <a:normAutofit/>
          </a:bodyPr>
          <a:lstStyle>
            <a:lvl1pPr marL="0" indent="0" algn="l">
              <a:buNone/>
              <a:defRPr sz="3600" b="0">
                <a:solidFill>
                  <a:srgbClr val="FFB414"/>
                </a:solidFill>
                <a:latin typeface="Times New Roman" panose="02020603050405020304" pitchFamily="18" charset="0"/>
                <a:cs typeface="Times New Roman" panose="02020603050405020304" pitchFamily="18" charset="0"/>
              </a:defRPr>
            </a:lvl1pPr>
            <a:lvl2pPr marL="457079" indent="0" algn="ctr">
              <a:buNone/>
              <a:defRPr>
                <a:solidFill>
                  <a:schemeClr val="tx1">
                    <a:tint val="75000"/>
                  </a:schemeClr>
                </a:solidFill>
              </a:defRPr>
            </a:lvl2pPr>
            <a:lvl3pPr marL="914165" indent="0" algn="ctr">
              <a:buNone/>
              <a:defRPr>
                <a:solidFill>
                  <a:schemeClr val="tx1">
                    <a:tint val="75000"/>
                  </a:schemeClr>
                </a:solidFill>
              </a:defRPr>
            </a:lvl3pPr>
            <a:lvl4pPr marL="1371246" indent="0" algn="ctr">
              <a:buNone/>
              <a:defRPr>
                <a:solidFill>
                  <a:schemeClr val="tx1">
                    <a:tint val="75000"/>
                  </a:schemeClr>
                </a:solidFill>
              </a:defRPr>
            </a:lvl4pPr>
            <a:lvl5pPr marL="1828329" indent="0" algn="ctr">
              <a:buNone/>
              <a:defRPr>
                <a:solidFill>
                  <a:schemeClr val="tx1">
                    <a:tint val="75000"/>
                  </a:schemeClr>
                </a:solidFill>
              </a:defRPr>
            </a:lvl5pPr>
            <a:lvl6pPr marL="2285414" indent="0" algn="ctr">
              <a:buNone/>
              <a:defRPr>
                <a:solidFill>
                  <a:schemeClr val="tx1">
                    <a:tint val="75000"/>
                  </a:schemeClr>
                </a:solidFill>
              </a:defRPr>
            </a:lvl6pPr>
            <a:lvl7pPr marL="2742494" indent="0" algn="ctr">
              <a:buNone/>
              <a:defRPr>
                <a:solidFill>
                  <a:schemeClr val="tx1">
                    <a:tint val="75000"/>
                  </a:schemeClr>
                </a:solidFill>
              </a:defRPr>
            </a:lvl7pPr>
            <a:lvl8pPr marL="3199575" indent="0" algn="ctr">
              <a:buNone/>
              <a:defRPr>
                <a:solidFill>
                  <a:schemeClr val="tx1">
                    <a:tint val="75000"/>
                  </a:schemeClr>
                </a:solidFill>
              </a:defRPr>
            </a:lvl8pPr>
            <a:lvl9pPr marL="3656655" indent="0" algn="ctr">
              <a:buNone/>
              <a:defRPr>
                <a:solidFill>
                  <a:schemeClr val="tx1">
                    <a:tint val="75000"/>
                  </a:schemeClr>
                </a:solidFill>
              </a:defRPr>
            </a:lvl9pPr>
          </a:lstStyle>
          <a:p>
            <a:r>
              <a:rPr lang="en-US" dirty="0"/>
              <a:t>Subtitle</a:t>
            </a:r>
          </a:p>
        </p:txBody>
      </p:sp>
      <p:pic>
        <p:nvPicPr>
          <p:cNvPr id="15" name="Picture 14" descr="A close up of a logo&#10;&#10;Description generated with very high confidence">
            <a:extLst>
              <a:ext uri="{FF2B5EF4-FFF2-40B4-BE49-F238E27FC236}">
                <a16:creationId xmlns:a16="http://schemas.microsoft.com/office/drawing/2014/main" id="{F888302D-E0DB-4A00-8158-6D2CAE3EE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38747"/>
          </a:xfrm>
          <a:prstGeom prst="rect">
            <a:avLst/>
          </a:prstGeom>
        </p:spPr>
      </p:pic>
      <p:sp>
        <p:nvSpPr>
          <p:cNvPr id="16" name="Text Placeholder 16">
            <a:extLst>
              <a:ext uri="{FF2B5EF4-FFF2-40B4-BE49-F238E27FC236}">
                <a16:creationId xmlns:a16="http://schemas.microsoft.com/office/drawing/2014/main" id="{C2323887-A9E2-4D2F-B798-D0A7D383AE5D}"/>
              </a:ext>
            </a:extLst>
          </p:cNvPr>
          <p:cNvSpPr>
            <a:spLocks noGrp="1"/>
          </p:cNvSpPr>
          <p:nvPr>
            <p:ph type="body" sz="quarter" idx="24" hasCustomPrompt="1"/>
          </p:nvPr>
        </p:nvSpPr>
        <p:spPr>
          <a:xfrm>
            <a:off x="611121" y="5375806"/>
            <a:ext cx="4353983" cy="383117"/>
          </a:xfrm>
        </p:spPr>
        <p:txBody>
          <a:bodyPr>
            <a:noAutofit/>
          </a:bodyPr>
          <a:lstStyle>
            <a:lvl1pPr marL="0" indent="0">
              <a:buNone/>
              <a:defRPr sz="2133">
                <a:solidFill>
                  <a:schemeClr val="tx1"/>
                </a:solidFill>
                <a:latin typeface="Times New Roman" panose="02020603050405020304" pitchFamily="18" charset="0"/>
                <a:cs typeface="Times New Roman" panose="02020603050405020304" pitchFamily="18" charset="0"/>
              </a:defRPr>
            </a:lvl1pPr>
          </a:lstStyle>
          <a:p>
            <a:pPr lvl="0"/>
            <a:r>
              <a:rPr lang="en-GB" dirty="0"/>
              <a:t>Date</a:t>
            </a:r>
          </a:p>
        </p:txBody>
      </p:sp>
    </p:spTree>
    <p:extLst>
      <p:ext uri="{BB962C8B-B14F-4D97-AF65-F5344CB8AC3E}">
        <p14:creationId xmlns:p14="http://schemas.microsoft.com/office/powerpoint/2010/main" val="111611123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214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5A7971-56DC-40F4-BED7-CD3D5C19D0CA}"/>
              </a:ext>
            </a:extLst>
          </p:cNvPr>
          <p:cNvSpPr/>
          <p:nvPr userDrawn="1"/>
        </p:nvSpPr>
        <p:spPr>
          <a:xfrm>
            <a:off x="0" y="2735984"/>
            <a:ext cx="12192000" cy="29972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Title 1"/>
          <p:cNvSpPr>
            <a:spLocks noGrp="1"/>
          </p:cNvSpPr>
          <p:nvPr userDrawn="1">
            <p:ph type="ctrTitle" hasCustomPrompt="1"/>
          </p:nvPr>
        </p:nvSpPr>
        <p:spPr>
          <a:xfrm>
            <a:off x="591394" y="2820426"/>
            <a:ext cx="10867428" cy="1606781"/>
          </a:xfrm>
        </p:spPr>
        <p:txBody>
          <a:bodyPr anchor="ctr" anchorCtr="0">
            <a:noAutofit/>
          </a:bodyPr>
          <a:lstStyle>
            <a:lvl1pPr algn="l">
              <a:defRPr sz="5400" b="1">
                <a:solidFill>
                  <a:srgbClr val="021E42"/>
                </a:solidFill>
                <a:latin typeface="Times New Roman" panose="02020603050405020304" pitchFamily="18" charset="0"/>
                <a:cs typeface="Times New Roman" panose="02020603050405020304" pitchFamily="18" charset="0"/>
              </a:defRPr>
            </a:lvl1pPr>
          </a:lstStyle>
          <a:p>
            <a:r>
              <a:rPr lang="en-US" dirty="0"/>
              <a:t>Title</a:t>
            </a:r>
            <a:endParaRPr lang="en-GB" dirty="0"/>
          </a:p>
        </p:txBody>
      </p:sp>
      <p:sp>
        <p:nvSpPr>
          <p:cNvPr id="3" name="Subtitle 2"/>
          <p:cNvSpPr>
            <a:spLocks noGrp="1"/>
          </p:cNvSpPr>
          <p:nvPr userDrawn="1">
            <p:ph type="subTitle" idx="1" hasCustomPrompt="1"/>
          </p:nvPr>
        </p:nvSpPr>
        <p:spPr>
          <a:xfrm>
            <a:off x="591392" y="4486822"/>
            <a:ext cx="10881205" cy="689597"/>
          </a:xfrm>
        </p:spPr>
        <p:txBody>
          <a:bodyPr anchor="ctr">
            <a:normAutofit/>
          </a:bodyPr>
          <a:lstStyle>
            <a:lvl1pPr marL="0" indent="0" algn="l">
              <a:buNone/>
              <a:defRPr sz="3600" b="0">
                <a:solidFill>
                  <a:srgbClr val="FFB414"/>
                </a:solidFill>
                <a:latin typeface="Times New Roman" panose="02020603050405020304" pitchFamily="18" charset="0"/>
                <a:cs typeface="Times New Roman" panose="02020603050405020304" pitchFamily="18" charset="0"/>
              </a:defRPr>
            </a:lvl1pPr>
            <a:lvl2pPr marL="457079" indent="0" algn="ctr">
              <a:buNone/>
              <a:defRPr>
                <a:solidFill>
                  <a:schemeClr val="tx1">
                    <a:tint val="75000"/>
                  </a:schemeClr>
                </a:solidFill>
              </a:defRPr>
            </a:lvl2pPr>
            <a:lvl3pPr marL="914165" indent="0" algn="ctr">
              <a:buNone/>
              <a:defRPr>
                <a:solidFill>
                  <a:schemeClr val="tx1">
                    <a:tint val="75000"/>
                  </a:schemeClr>
                </a:solidFill>
              </a:defRPr>
            </a:lvl3pPr>
            <a:lvl4pPr marL="1371246" indent="0" algn="ctr">
              <a:buNone/>
              <a:defRPr>
                <a:solidFill>
                  <a:schemeClr val="tx1">
                    <a:tint val="75000"/>
                  </a:schemeClr>
                </a:solidFill>
              </a:defRPr>
            </a:lvl4pPr>
            <a:lvl5pPr marL="1828329" indent="0" algn="ctr">
              <a:buNone/>
              <a:defRPr>
                <a:solidFill>
                  <a:schemeClr val="tx1">
                    <a:tint val="75000"/>
                  </a:schemeClr>
                </a:solidFill>
              </a:defRPr>
            </a:lvl5pPr>
            <a:lvl6pPr marL="2285414" indent="0" algn="ctr">
              <a:buNone/>
              <a:defRPr>
                <a:solidFill>
                  <a:schemeClr val="tx1">
                    <a:tint val="75000"/>
                  </a:schemeClr>
                </a:solidFill>
              </a:defRPr>
            </a:lvl6pPr>
            <a:lvl7pPr marL="2742494" indent="0" algn="ctr">
              <a:buNone/>
              <a:defRPr>
                <a:solidFill>
                  <a:schemeClr val="tx1">
                    <a:tint val="75000"/>
                  </a:schemeClr>
                </a:solidFill>
              </a:defRPr>
            </a:lvl7pPr>
            <a:lvl8pPr marL="3199575" indent="0" algn="ctr">
              <a:buNone/>
              <a:defRPr>
                <a:solidFill>
                  <a:schemeClr val="tx1">
                    <a:tint val="75000"/>
                  </a:schemeClr>
                </a:solidFill>
              </a:defRPr>
            </a:lvl8pPr>
            <a:lvl9pPr marL="3656655" indent="0" algn="ctr">
              <a:buNone/>
              <a:defRPr>
                <a:solidFill>
                  <a:schemeClr val="tx1">
                    <a:tint val="75000"/>
                  </a:schemeClr>
                </a:solidFill>
              </a:defRPr>
            </a:lvl9pPr>
          </a:lstStyle>
          <a:p>
            <a:r>
              <a:rPr lang="en-US" dirty="0"/>
              <a:t>Subtitle</a:t>
            </a:r>
          </a:p>
        </p:txBody>
      </p:sp>
      <p:sp>
        <p:nvSpPr>
          <p:cNvPr id="10" name="Picture Placeholder 5">
            <a:extLst>
              <a:ext uri="{FF2B5EF4-FFF2-40B4-BE49-F238E27FC236}">
                <a16:creationId xmlns:a16="http://schemas.microsoft.com/office/drawing/2014/main" id="{099BDDAC-0772-42FC-AA16-7A4B3C184670}"/>
              </a:ext>
            </a:extLst>
          </p:cNvPr>
          <p:cNvSpPr>
            <a:spLocks noGrp="1"/>
          </p:cNvSpPr>
          <p:nvPr>
            <p:ph type="pic" sz="quarter" idx="23" hasCustomPrompt="1"/>
          </p:nvPr>
        </p:nvSpPr>
        <p:spPr>
          <a:xfrm>
            <a:off x="10416481" y="156873"/>
            <a:ext cx="1231051" cy="945736"/>
          </a:xfrm>
        </p:spPr>
        <p:txBody>
          <a:bodyPr anchor="ctr"/>
          <a:lstStyle>
            <a:lvl1pPr marL="0" indent="0" algn="ctr">
              <a:buNone/>
              <a:defRPr sz="1067"/>
            </a:lvl1pPr>
          </a:lstStyle>
          <a:p>
            <a:r>
              <a:rPr lang="en-GB" dirty="0"/>
              <a:t>Partner logo</a:t>
            </a:r>
          </a:p>
        </p:txBody>
      </p:sp>
      <p:pic>
        <p:nvPicPr>
          <p:cNvPr id="15" name="Picture 14" descr="A close up of a logo&#10;&#10;Description generated with very high confidence">
            <a:extLst>
              <a:ext uri="{FF2B5EF4-FFF2-40B4-BE49-F238E27FC236}">
                <a16:creationId xmlns:a16="http://schemas.microsoft.com/office/drawing/2014/main" id="{E5C86D51-FF8B-4B78-AEE3-3C32F4DC6F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
        <p:nvSpPr>
          <p:cNvPr id="17" name="Text Placeholder 16">
            <a:extLst>
              <a:ext uri="{FF2B5EF4-FFF2-40B4-BE49-F238E27FC236}">
                <a16:creationId xmlns:a16="http://schemas.microsoft.com/office/drawing/2014/main" id="{6AF47564-74A5-4D4A-861A-C2701BDF545D}"/>
              </a:ext>
            </a:extLst>
          </p:cNvPr>
          <p:cNvSpPr>
            <a:spLocks noGrp="1"/>
          </p:cNvSpPr>
          <p:nvPr>
            <p:ph type="body" sz="quarter" idx="24" hasCustomPrompt="1"/>
          </p:nvPr>
        </p:nvSpPr>
        <p:spPr>
          <a:xfrm>
            <a:off x="590551" y="5253567"/>
            <a:ext cx="4353983" cy="383117"/>
          </a:xfrm>
        </p:spPr>
        <p:txBody>
          <a:bodyPr>
            <a:noAutofit/>
          </a:bodyPr>
          <a:lstStyle>
            <a:lvl1pPr marL="0" indent="0">
              <a:buNone/>
              <a:defRPr sz="2133">
                <a:latin typeface="Times New Roman" panose="02020603050405020304" pitchFamily="18" charset="0"/>
                <a:cs typeface="Times New Roman" panose="02020603050405020304" pitchFamily="18" charset="0"/>
              </a:defRPr>
            </a:lvl1pPr>
          </a:lstStyle>
          <a:p>
            <a:pPr lvl="0"/>
            <a:r>
              <a:rPr lang="en-GB" dirty="0"/>
              <a:t>Date</a:t>
            </a:r>
          </a:p>
        </p:txBody>
      </p:sp>
    </p:spTree>
    <p:extLst>
      <p:ext uri="{BB962C8B-B14F-4D97-AF65-F5344CB8AC3E}">
        <p14:creationId xmlns:p14="http://schemas.microsoft.com/office/powerpoint/2010/main" val="126759221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Image External">
    <p:bg>
      <p:bgRef idx="1001">
        <a:schemeClr val="bg1"/>
      </p:bgRef>
    </p:bg>
    <p:spTree>
      <p:nvGrpSpPr>
        <p:cNvPr id="1" name=""/>
        <p:cNvGrpSpPr/>
        <p:nvPr/>
      </p:nvGrpSpPr>
      <p:grpSpPr>
        <a:xfrm>
          <a:off x="0" y="0"/>
          <a:ext cx="0" cy="0"/>
          <a:chOff x="0" y="0"/>
          <a:chExt cx="0" cy="0"/>
        </a:xfrm>
      </p:grpSpPr>
      <p:pic>
        <p:nvPicPr>
          <p:cNvPr id="11" name="Picture 10" descr="PPT-images-MASTER.jpg">
            <a:extLst>
              <a:ext uri="{FF2B5EF4-FFF2-40B4-BE49-F238E27FC236}">
                <a16:creationId xmlns:a16="http://schemas.microsoft.com/office/drawing/2014/main" id="{A38E5220-7623-4D31-BFA0-03D120DD1A3D}"/>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92000" cy="6858000"/>
          </a:xfrm>
          <a:prstGeom prst="rect">
            <a:avLst/>
          </a:prstGeom>
        </p:spPr>
      </p:pic>
      <p:sp>
        <p:nvSpPr>
          <p:cNvPr id="12" name="Text Placeholder 16">
            <a:extLst>
              <a:ext uri="{FF2B5EF4-FFF2-40B4-BE49-F238E27FC236}">
                <a16:creationId xmlns:a16="http://schemas.microsoft.com/office/drawing/2014/main" id="{2E18C9C7-3653-44A1-BFF4-A2F54FA8C009}"/>
              </a:ext>
            </a:extLst>
          </p:cNvPr>
          <p:cNvSpPr>
            <a:spLocks noGrp="1"/>
          </p:cNvSpPr>
          <p:nvPr>
            <p:ph type="body" sz="quarter" idx="14" hasCustomPrompt="1"/>
          </p:nvPr>
        </p:nvSpPr>
        <p:spPr>
          <a:xfrm>
            <a:off x="-1" y="3236983"/>
            <a:ext cx="12192001" cy="2707935"/>
          </a:xfrm>
          <a:prstGeom prst="rect">
            <a:avLst/>
          </a:prstGeom>
          <a:solidFill>
            <a:schemeClr val="accent1"/>
          </a:solidFill>
        </p:spPr>
        <p:txBody>
          <a:bodyPr/>
          <a:lstStyle>
            <a:lvl1pPr marL="0" indent="0">
              <a:buNone/>
              <a:defRPr/>
            </a:lvl1pPr>
          </a:lstStyle>
          <a:p>
            <a:pPr lvl="0"/>
            <a:r>
              <a:rPr lang="en-GB" dirty="0"/>
              <a:t> </a:t>
            </a:r>
          </a:p>
        </p:txBody>
      </p:sp>
      <p:sp>
        <p:nvSpPr>
          <p:cNvPr id="2" name="Title 1"/>
          <p:cNvSpPr>
            <a:spLocks noGrp="1"/>
          </p:cNvSpPr>
          <p:nvPr userDrawn="1">
            <p:ph type="ctrTitle" hasCustomPrompt="1"/>
          </p:nvPr>
        </p:nvSpPr>
        <p:spPr>
          <a:xfrm>
            <a:off x="611120" y="3332989"/>
            <a:ext cx="10881205" cy="1368191"/>
          </a:xfrm>
        </p:spPr>
        <p:txBody>
          <a:bodyPr anchor="ctr" anchorCtr="0">
            <a:noAutofit/>
          </a:bodyPr>
          <a:lstStyle>
            <a:lvl1pPr algn="l">
              <a:defRPr sz="5400" b="1">
                <a:solidFill>
                  <a:schemeClr val="bg1"/>
                </a:solidFill>
                <a:latin typeface="Times New Roman" panose="02020603050405020304" pitchFamily="18" charset="0"/>
                <a:cs typeface="Times New Roman" panose="02020603050405020304" pitchFamily="18" charset="0"/>
              </a:defRPr>
            </a:lvl1pPr>
          </a:lstStyle>
          <a:p>
            <a:r>
              <a:rPr lang="en-US" dirty="0"/>
              <a:t>Title</a:t>
            </a:r>
            <a:endParaRPr lang="en-GB" dirty="0"/>
          </a:p>
        </p:txBody>
      </p:sp>
      <p:sp>
        <p:nvSpPr>
          <p:cNvPr id="3" name="Subtitle 2"/>
          <p:cNvSpPr>
            <a:spLocks noGrp="1"/>
          </p:cNvSpPr>
          <p:nvPr userDrawn="1">
            <p:ph type="subTitle" idx="1" hasCustomPrompt="1"/>
          </p:nvPr>
        </p:nvSpPr>
        <p:spPr>
          <a:xfrm>
            <a:off x="611120" y="4756215"/>
            <a:ext cx="10881205" cy="689597"/>
          </a:xfrm>
        </p:spPr>
        <p:txBody>
          <a:bodyPr anchor="ctr">
            <a:normAutofit/>
          </a:bodyPr>
          <a:lstStyle>
            <a:lvl1pPr marL="0" indent="0" algn="l">
              <a:buNone/>
              <a:defRPr sz="3600" b="0">
                <a:solidFill>
                  <a:srgbClr val="FFB414"/>
                </a:solidFill>
                <a:latin typeface="Times New Roman" panose="02020603050405020304" pitchFamily="18" charset="0"/>
                <a:cs typeface="Times New Roman" panose="02020603050405020304" pitchFamily="18" charset="0"/>
              </a:defRPr>
            </a:lvl1pPr>
            <a:lvl2pPr marL="457079" indent="0" algn="ctr">
              <a:buNone/>
              <a:defRPr>
                <a:solidFill>
                  <a:schemeClr val="tx1">
                    <a:tint val="75000"/>
                  </a:schemeClr>
                </a:solidFill>
              </a:defRPr>
            </a:lvl2pPr>
            <a:lvl3pPr marL="914165" indent="0" algn="ctr">
              <a:buNone/>
              <a:defRPr>
                <a:solidFill>
                  <a:schemeClr val="tx1">
                    <a:tint val="75000"/>
                  </a:schemeClr>
                </a:solidFill>
              </a:defRPr>
            </a:lvl3pPr>
            <a:lvl4pPr marL="1371246" indent="0" algn="ctr">
              <a:buNone/>
              <a:defRPr>
                <a:solidFill>
                  <a:schemeClr val="tx1">
                    <a:tint val="75000"/>
                  </a:schemeClr>
                </a:solidFill>
              </a:defRPr>
            </a:lvl4pPr>
            <a:lvl5pPr marL="1828329" indent="0" algn="ctr">
              <a:buNone/>
              <a:defRPr>
                <a:solidFill>
                  <a:schemeClr val="tx1">
                    <a:tint val="75000"/>
                  </a:schemeClr>
                </a:solidFill>
              </a:defRPr>
            </a:lvl5pPr>
            <a:lvl6pPr marL="2285414" indent="0" algn="ctr">
              <a:buNone/>
              <a:defRPr>
                <a:solidFill>
                  <a:schemeClr val="tx1">
                    <a:tint val="75000"/>
                  </a:schemeClr>
                </a:solidFill>
              </a:defRPr>
            </a:lvl6pPr>
            <a:lvl7pPr marL="2742494" indent="0" algn="ctr">
              <a:buNone/>
              <a:defRPr>
                <a:solidFill>
                  <a:schemeClr val="tx1">
                    <a:tint val="75000"/>
                  </a:schemeClr>
                </a:solidFill>
              </a:defRPr>
            </a:lvl7pPr>
            <a:lvl8pPr marL="3199575" indent="0" algn="ctr">
              <a:buNone/>
              <a:defRPr>
                <a:solidFill>
                  <a:schemeClr val="tx1">
                    <a:tint val="75000"/>
                  </a:schemeClr>
                </a:solidFill>
              </a:defRPr>
            </a:lvl8pPr>
            <a:lvl9pPr marL="3656655" indent="0" algn="ctr">
              <a:buNone/>
              <a:defRPr>
                <a:solidFill>
                  <a:schemeClr val="tx1">
                    <a:tint val="75000"/>
                  </a:schemeClr>
                </a:solidFill>
              </a:defRPr>
            </a:lvl9pPr>
          </a:lstStyle>
          <a:p>
            <a:r>
              <a:rPr lang="en-US" dirty="0"/>
              <a:t>Subtitle</a:t>
            </a:r>
          </a:p>
        </p:txBody>
      </p:sp>
      <p:sp>
        <p:nvSpPr>
          <p:cNvPr id="10" name="Picture Placeholder 5">
            <a:extLst>
              <a:ext uri="{FF2B5EF4-FFF2-40B4-BE49-F238E27FC236}">
                <a16:creationId xmlns:a16="http://schemas.microsoft.com/office/drawing/2014/main" id="{099BDDAC-0772-42FC-AA16-7A4B3C184670}"/>
              </a:ext>
            </a:extLst>
          </p:cNvPr>
          <p:cNvSpPr>
            <a:spLocks noGrp="1"/>
          </p:cNvSpPr>
          <p:nvPr>
            <p:ph type="pic" sz="quarter" idx="23" hasCustomPrompt="1"/>
          </p:nvPr>
        </p:nvSpPr>
        <p:spPr>
          <a:xfrm>
            <a:off x="10416481" y="192098"/>
            <a:ext cx="1231051" cy="915817"/>
          </a:xfrm>
        </p:spPr>
        <p:txBody>
          <a:bodyPr anchor="ctr"/>
          <a:lstStyle>
            <a:lvl1pPr marL="0" indent="0" algn="ctr">
              <a:buNone/>
              <a:defRPr sz="1067"/>
            </a:lvl1pPr>
          </a:lstStyle>
          <a:p>
            <a:r>
              <a:rPr lang="en-GB" dirty="0"/>
              <a:t>Partner logo</a:t>
            </a:r>
          </a:p>
        </p:txBody>
      </p:sp>
      <p:pic>
        <p:nvPicPr>
          <p:cNvPr id="15" name="Picture 14" descr="A close up of a logo&#10;&#10;Description generated with very high confidence">
            <a:extLst>
              <a:ext uri="{FF2B5EF4-FFF2-40B4-BE49-F238E27FC236}">
                <a16:creationId xmlns:a16="http://schemas.microsoft.com/office/drawing/2014/main" id="{F873682D-46B1-43A9-80D2-881BF85AA1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
        <p:nvSpPr>
          <p:cNvPr id="16" name="Text Placeholder 16">
            <a:extLst>
              <a:ext uri="{FF2B5EF4-FFF2-40B4-BE49-F238E27FC236}">
                <a16:creationId xmlns:a16="http://schemas.microsoft.com/office/drawing/2014/main" id="{D11A8911-5C5D-4DA9-B763-645D859667FC}"/>
              </a:ext>
            </a:extLst>
          </p:cNvPr>
          <p:cNvSpPr>
            <a:spLocks noGrp="1"/>
          </p:cNvSpPr>
          <p:nvPr>
            <p:ph type="body" sz="quarter" idx="24" hasCustomPrompt="1"/>
          </p:nvPr>
        </p:nvSpPr>
        <p:spPr>
          <a:xfrm>
            <a:off x="611121" y="5519236"/>
            <a:ext cx="4353983" cy="383117"/>
          </a:xfrm>
        </p:spPr>
        <p:txBody>
          <a:bodyPr>
            <a:noAutofit/>
          </a:bodyPr>
          <a:lstStyle>
            <a:lvl1pPr marL="0" indent="0">
              <a:buNone/>
              <a:defRPr sz="2133">
                <a:solidFill>
                  <a:schemeClr val="bg1"/>
                </a:solidFill>
                <a:latin typeface="Times New Roman" panose="02020603050405020304" pitchFamily="18" charset="0"/>
                <a:cs typeface="Times New Roman" panose="02020603050405020304" pitchFamily="18" charset="0"/>
              </a:defRPr>
            </a:lvl1pPr>
          </a:lstStyle>
          <a:p>
            <a:pPr lvl="0"/>
            <a:r>
              <a:rPr lang="en-GB" dirty="0"/>
              <a:t>Date</a:t>
            </a:r>
          </a:p>
        </p:txBody>
      </p:sp>
    </p:spTree>
    <p:extLst>
      <p:ext uri="{BB962C8B-B14F-4D97-AF65-F5344CB8AC3E}">
        <p14:creationId xmlns:p14="http://schemas.microsoft.com/office/powerpoint/2010/main" val="54072411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Image Internal">
    <p:bg>
      <p:bgRef idx="1001">
        <a:schemeClr val="bg1"/>
      </p:bgRef>
    </p:bg>
    <p:spTree>
      <p:nvGrpSpPr>
        <p:cNvPr id="1" name=""/>
        <p:cNvGrpSpPr/>
        <p:nvPr/>
      </p:nvGrpSpPr>
      <p:grpSpPr>
        <a:xfrm>
          <a:off x="0" y="0"/>
          <a:ext cx="0" cy="0"/>
          <a:chOff x="0" y="0"/>
          <a:chExt cx="0" cy="0"/>
        </a:xfrm>
      </p:grpSpPr>
      <p:pic>
        <p:nvPicPr>
          <p:cNvPr id="14" name="Picture 13" descr="PPT-images-MASTER2.jpg">
            <a:extLst>
              <a:ext uri="{FF2B5EF4-FFF2-40B4-BE49-F238E27FC236}">
                <a16:creationId xmlns:a16="http://schemas.microsoft.com/office/drawing/2014/main" id="{5A431F8F-B3B3-42AB-AE01-92D83C5345FF}"/>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1" y="0"/>
            <a:ext cx="12192000" cy="6858000"/>
          </a:xfrm>
          <a:prstGeom prst="rect">
            <a:avLst/>
          </a:prstGeom>
        </p:spPr>
      </p:pic>
      <p:sp>
        <p:nvSpPr>
          <p:cNvPr id="12" name="Text Placeholder 16">
            <a:extLst>
              <a:ext uri="{FF2B5EF4-FFF2-40B4-BE49-F238E27FC236}">
                <a16:creationId xmlns:a16="http://schemas.microsoft.com/office/drawing/2014/main" id="{2E18C9C7-3653-44A1-BFF4-A2F54FA8C009}"/>
              </a:ext>
            </a:extLst>
          </p:cNvPr>
          <p:cNvSpPr>
            <a:spLocks noGrp="1"/>
          </p:cNvSpPr>
          <p:nvPr>
            <p:ph type="body" sz="quarter" idx="14" hasCustomPrompt="1"/>
          </p:nvPr>
        </p:nvSpPr>
        <p:spPr>
          <a:xfrm>
            <a:off x="1" y="3274606"/>
            <a:ext cx="12192001" cy="2707935"/>
          </a:xfrm>
          <a:prstGeom prst="rect">
            <a:avLst/>
          </a:prstGeom>
          <a:solidFill>
            <a:schemeClr val="accent1"/>
          </a:solidFill>
        </p:spPr>
        <p:txBody>
          <a:bodyPr/>
          <a:lstStyle>
            <a:lvl1pPr marL="0" indent="0">
              <a:buNone/>
              <a:defRPr/>
            </a:lvl1pPr>
          </a:lstStyle>
          <a:p>
            <a:pPr lvl="0"/>
            <a:r>
              <a:rPr lang="en-GB" dirty="0"/>
              <a:t> </a:t>
            </a:r>
          </a:p>
        </p:txBody>
      </p:sp>
      <p:sp>
        <p:nvSpPr>
          <p:cNvPr id="2" name="Title 1"/>
          <p:cNvSpPr>
            <a:spLocks noGrp="1"/>
          </p:cNvSpPr>
          <p:nvPr userDrawn="1">
            <p:ph type="ctrTitle" hasCustomPrompt="1"/>
          </p:nvPr>
        </p:nvSpPr>
        <p:spPr>
          <a:xfrm>
            <a:off x="611120" y="3332990"/>
            <a:ext cx="10881205" cy="1368189"/>
          </a:xfrm>
        </p:spPr>
        <p:txBody>
          <a:bodyPr anchor="ctr" anchorCtr="0">
            <a:noAutofit/>
          </a:bodyPr>
          <a:lstStyle>
            <a:lvl1pPr algn="l">
              <a:defRPr sz="5400" b="1">
                <a:solidFill>
                  <a:schemeClr val="bg1"/>
                </a:solidFill>
                <a:latin typeface="Times New Roman" panose="02020603050405020304" pitchFamily="18" charset="0"/>
                <a:cs typeface="Times New Roman" panose="02020603050405020304" pitchFamily="18" charset="0"/>
              </a:defRPr>
            </a:lvl1pPr>
          </a:lstStyle>
          <a:p>
            <a:r>
              <a:rPr lang="en-US" dirty="0"/>
              <a:t>Title</a:t>
            </a:r>
            <a:endParaRPr lang="en-GB" dirty="0"/>
          </a:p>
        </p:txBody>
      </p:sp>
      <p:sp>
        <p:nvSpPr>
          <p:cNvPr id="3" name="Subtitle 2"/>
          <p:cNvSpPr>
            <a:spLocks noGrp="1"/>
          </p:cNvSpPr>
          <p:nvPr userDrawn="1">
            <p:ph type="subTitle" idx="1" hasCustomPrompt="1"/>
          </p:nvPr>
        </p:nvSpPr>
        <p:spPr>
          <a:xfrm>
            <a:off x="611120" y="4756215"/>
            <a:ext cx="10881205" cy="689597"/>
          </a:xfrm>
        </p:spPr>
        <p:txBody>
          <a:bodyPr anchor="ctr">
            <a:normAutofit/>
          </a:bodyPr>
          <a:lstStyle>
            <a:lvl1pPr marL="0" indent="0" algn="l">
              <a:buNone/>
              <a:defRPr sz="3600" b="0">
                <a:solidFill>
                  <a:srgbClr val="FFB414"/>
                </a:solidFill>
                <a:latin typeface="Times New Roman" panose="02020603050405020304" pitchFamily="18" charset="0"/>
                <a:cs typeface="Times New Roman" panose="02020603050405020304" pitchFamily="18" charset="0"/>
              </a:defRPr>
            </a:lvl1pPr>
            <a:lvl2pPr marL="457079" indent="0" algn="ctr">
              <a:buNone/>
              <a:defRPr>
                <a:solidFill>
                  <a:schemeClr val="tx1">
                    <a:tint val="75000"/>
                  </a:schemeClr>
                </a:solidFill>
              </a:defRPr>
            </a:lvl2pPr>
            <a:lvl3pPr marL="914165" indent="0" algn="ctr">
              <a:buNone/>
              <a:defRPr>
                <a:solidFill>
                  <a:schemeClr val="tx1">
                    <a:tint val="75000"/>
                  </a:schemeClr>
                </a:solidFill>
              </a:defRPr>
            </a:lvl3pPr>
            <a:lvl4pPr marL="1371246" indent="0" algn="ctr">
              <a:buNone/>
              <a:defRPr>
                <a:solidFill>
                  <a:schemeClr val="tx1">
                    <a:tint val="75000"/>
                  </a:schemeClr>
                </a:solidFill>
              </a:defRPr>
            </a:lvl4pPr>
            <a:lvl5pPr marL="1828329" indent="0" algn="ctr">
              <a:buNone/>
              <a:defRPr>
                <a:solidFill>
                  <a:schemeClr val="tx1">
                    <a:tint val="75000"/>
                  </a:schemeClr>
                </a:solidFill>
              </a:defRPr>
            </a:lvl5pPr>
            <a:lvl6pPr marL="2285414" indent="0" algn="ctr">
              <a:buNone/>
              <a:defRPr>
                <a:solidFill>
                  <a:schemeClr val="tx1">
                    <a:tint val="75000"/>
                  </a:schemeClr>
                </a:solidFill>
              </a:defRPr>
            </a:lvl6pPr>
            <a:lvl7pPr marL="2742494" indent="0" algn="ctr">
              <a:buNone/>
              <a:defRPr>
                <a:solidFill>
                  <a:schemeClr val="tx1">
                    <a:tint val="75000"/>
                  </a:schemeClr>
                </a:solidFill>
              </a:defRPr>
            </a:lvl7pPr>
            <a:lvl8pPr marL="3199575" indent="0" algn="ctr">
              <a:buNone/>
              <a:defRPr>
                <a:solidFill>
                  <a:schemeClr val="tx1">
                    <a:tint val="75000"/>
                  </a:schemeClr>
                </a:solidFill>
              </a:defRPr>
            </a:lvl8pPr>
            <a:lvl9pPr marL="3656655" indent="0" algn="ctr">
              <a:buNone/>
              <a:defRPr>
                <a:solidFill>
                  <a:schemeClr val="tx1">
                    <a:tint val="75000"/>
                  </a:schemeClr>
                </a:solidFill>
              </a:defRPr>
            </a:lvl9pPr>
          </a:lstStyle>
          <a:p>
            <a:r>
              <a:rPr lang="en-US" dirty="0"/>
              <a:t>Subtitle</a:t>
            </a:r>
          </a:p>
        </p:txBody>
      </p:sp>
      <p:sp>
        <p:nvSpPr>
          <p:cNvPr id="10" name="Picture Placeholder 5">
            <a:extLst>
              <a:ext uri="{FF2B5EF4-FFF2-40B4-BE49-F238E27FC236}">
                <a16:creationId xmlns:a16="http://schemas.microsoft.com/office/drawing/2014/main" id="{099BDDAC-0772-42FC-AA16-7A4B3C184670}"/>
              </a:ext>
            </a:extLst>
          </p:cNvPr>
          <p:cNvSpPr>
            <a:spLocks noGrp="1"/>
          </p:cNvSpPr>
          <p:nvPr>
            <p:ph type="pic" sz="quarter" idx="23" hasCustomPrompt="1"/>
          </p:nvPr>
        </p:nvSpPr>
        <p:spPr>
          <a:xfrm>
            <a:off x="10320471" y="192098"/>
            <a:ext cx="1327061" cy="915817"/>
          </a:xfrm>
        </p:spPr>
        <p:txBody>
          <a:bodyPr anchor="ctr"/>
          <a:lstStyle>
            <a:lvl1pPr marL="0" indent="0" algn="ctr">
              <a:buNone/>
              <a:defRPr sz="1067"/>
            </a:lvl1pPr>
          </a:lstStyle>
          <a:p>
            <a:r>
              <a:rPr lang="en-GB" dirty="0"/>
              <a:t>Partner logo</a:t>
            </a:r>
          </a:p>
        </p:txBody>
      </p:sp>
      <p:pic>
        <p:nvPicPr>
          <p:cNvPr id="15" name="Picture 14" descr="A close up of a logo&#10;&#10;Description generated with very high confidence">
            <a:extLst>
              <a:ext uri="{FF2B5EF4-FFF2-40B4-BE49-F238E27FC236}">
                <a16:creationId xmlns:a16="http://schemas.microsoft.com/office/drawing/2014/main" id="{1C928970-FB10-4FBA-A66E-B1006C6B62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
        <p:nvSpPr>
          <p:cNvPr id="16" name="Text Placeholder 16">
            <a:extLst>
              <a:ext uri="{FF2B5EF4-FFF2-40B4-BE49-F238E27FC236}">
                <a16:creationId xmlns:a16="http://schemas.microsoft.com/office/drawing/2014/main" id="{8D45DA9E-9F73-4D6F-899A-7D6590ADA7A7}"/>
              </a:ext>
            </a:extLst>
          </p:cNvPr>
          <p:cNvSpPr>
            <a:spLocks noGrp="1"/>
          </p:cNvSpPr>
          <p:nvPr>
            <p:ph type="body" sz="quarter" idx="24" hasCustomPrompt="1"/>
          </p:nvPr>
        </p:nvSpPr>
        <p:spPr>
          <a:xfrm>
            <a:off x="611121" y="5505751"/>
            <a:ext cx="4353983" cy="383117"/>
          </a:xfrm>
        </p:spPr>
        <p:txBody>
          <a:bodyPr>
            <a:noAutofit/>
          </a:bodyPr>
          <a:lstStyle>
            <a:lvl1pPr marL="0" indent="0">
              <a:buNone/>
              <a:defRPr sz="2133">
                <a:solidFill>
                  <a:schemeClr val="bg1"/>
                </a:solidFill>
                <a:latin typeface="Times New Roman" panose="02020603050405020304" pitchFamily="18" charset="0"/>
                <a:cs typeface="Times New Roman" panose="02020603050405020304" pitchFamily="18" charset="0"/>
              </a:defRPr>
            </a:lvl1pPr>
          </a:lstStyle>
          <a:p>
            <a:pPr lvl="0"/>
            <a:r>
              <a:rPr lang="en-GB" dirty="0"/>
              <a:t>Date</a:t>
            </a:r>
          </a:p>
        </p:txBody>
      </p:sp>
    </p:spTree>
    <p:extLst>
      <p:ext uri="{BB962C8B-B14F-4D97-AF65-F5344CB8AC3E}">
        <p14:creationId xmlns:p14="http://schemas.microsoft.com/office/powerpoint/2010/main" val="24711807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ld Style Title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21E42"/>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marL="342866" indent="-342866">
              <a:buClr>
                <a:srgbClr val="021E42"/>
              </a:buClr>
              <a:buSzPct val="120000"/>
              <a:buFont typeface="Wingdings" panose="05000000000000000000" pitchFamily="2" charset="2"/>
              <a:buChar char="§"/>
              <a:defRPr/>
            </a:lvl1pPr>
            <a:lvl2pPr marL="799947" indent="-342866">
              <a:buClr>
                <a:srgbClr val="FFB414"/>
              </a:buClr>
              <a:buSzPct val="120000"/>
              <a:buFont typeface="Courier New" panose="02070309020205020404" pitchFamily="49" charset="0"/>
              <a:buChar char="o"/>
              <a:defRPr/>
            </a:lvl2pPr>
            <a:lvl3pPr marL="1199887" indent="-285724">
              <a:buClr>
                <a:schemeClr val="tx1"/>
              </a:buClr>
              <a:buSzPct val="120000"/>
              <a:buFont typeface="Arial" panose="020B0604020202020204" pitchFamily="34" charset="0"/>
              <a:buChar char="•"/>
              <a:defRPr/>
            </a:lvl3pPr>
            <a:lvl4pPr marL="1656968" indent="-285724">
              <a:buFont typeface="Arial" panose="020B0604020202020204" pitchFamily="34" charset="0"/>
              <a:buChar char="•"/>
              <a:defRPr/>
            </a:lvl4pPr>
            <a:lvl5pPr marL="2114306" indent="-285724">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a:xfrm>
            <a:off x="314987" y="64482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1" y="6448252"/>
            <a:ext cx="2844800" cy="365125"/>
          </a:xfrm>
          <a:prstGeom prst="rect">
            <a:avLst/>
          </a:prstGeom>
        </p:spPr>
        <p:txBody>
          <a:bodyPr/>
          <a:lstStyle/>
          <a:p>
            <a:fld id="{6951B36F-1B9E-4FF7-AA5F-EC289388201B}" type="slidenum">
              <a:rPr lang="en-GB" smtClean="0"/>
              <a:t>‹#›</a:t>
            </a:fld>
            <a:endParaRPr lang="en-GB" dirty="0"/>
          </a:p>
        </p:txBody>
      </p:sp>
    </p:spTree>
    <p:extLst>
      <p:ext uri="{BB962C8B-B14F-4D97-AF65-F5344CB8AC3E}">
        <p14:creationId xmlns:p14="http://schemas.microsoft.com/office/powerpoint/2010/main" val="650558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Old Style Title with Bullets">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89F8F4C5-CC5C-4D2D-AA78-318C797C0E8A}"/>
              </a:ext>
            </a:extLst>
          </p:cNvPr>
          <p:cNvSpPr txBox="1">
            <a:spLocks/>
          </p:cNvSpPr>
          <p:nvPr userDrawn="1"/>
        </p:nvSpPr>
        <p:spPr>
          <a:xfrm>
            <a:off x="-1" y="-17792"/>
            <a:ext cx="12192001" cy="1334557"/>
          </a:xfrm>
          <a:prstGeom prst="rect">
            <a:avLst/>
          </a:prstGeom>
          <a:solidFill>
            <a:srgbClr val="002147"/>
          </a:solidFill>
        </p:spPr>
        <p:txBody>
          <a:bodyPr/>
          <a:lstStyle>
            <a:lvl1pPr marL="0" indent="0" algn="l" defTabSz="685658" rtl="0" eaLnBrk="1" latinLnBrk="0" hangingPunct="1">
              <a:spcBef>
                <a:spcPct val="20000"/>
              </a:spcBef>
              <a:buFont typeface="Wingdings" panose="05000000000000000000" pitchFamily="2" charset="2"/>
              <a:buNone/>
              <a:defRPr sz="2000" kern="1200">
                <a:solidFill>
                  <a:schemeClr val="accent6"/>
                </a:solidFill>
                <a:latin typeface="+mn-lt"/>
                <a:ea typeface="+mn-ea"/>
                <a:cs typeface="+mn-cs"/>
              </a:defRPr>
            </a:lvl1pPr>
            <a:lvl2pPr marL="599990" indent="-257162" algn="l" defTabSz="685658" rtl="0" eaLnBrk="1" latinLnBrk="0" hangingPunct="1">
              <a:spcBef>
                <a:spcPct val="20000"/>
              </a:spcBef>
              <a:buFont typeface="Courier New" panose="02070309020205020404" pitchFamily="49" charset="0"/>
              <a:buChar char="o"/>
              <a:defRPr sz="1600" kern="1200">
                <a:solidFill>
                  <a:schemeClr val="accent6"/>
                </a:solidFill>
                <a:latin typeface="+mn-lt"/>
                <a:ea typeface="+mn-ea"/>
                <a:cs typeface="+mn-cs"/>
              </a:defRPr>
            </a:lvl2pPr>
            <a:lvl3pPr marL="899960"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3pPr>
            <a:lvl4pPr marL="1242788"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4pPr>
            <a:lvl5pPr marL="1585808"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5pPr>
            <a:lvl6pPr marL="1885558"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87"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216"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046"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667" dirty="0"/>
              <a:t> </a:t>
            </a:r>
          </a:p>
        </p:txBody>
      </p:sp>
      <p:sp>
        <p:nvSpPr>
          <p:cNvPr id="2" name="Title 1"/>
          <p:cNvSpPr>
            <a:spLocks noGrp="1"/>
          </p:cNvSpPr>
          <p:nvPr>
            <p:ph type="title"/>
          </p:nvPr>
        </p:nvSpPr>
        <p:spPr>
          <a:xfrm>
            <a:off x="2447595" y="260648"/>
            <a:ext cx="9134807" cy="768085"/>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275175" y="1443470"/>
            <a:ext cx="11307227" cy="4744100"/>
          </a:xfrm>
        </p:spPr>
        <p:txBody>
          <a:bodyPr/>
          <a:lstStyle>
            <a:lvl1pPr marL="342866" indent="-342866">
              <a:buClr>
                <a:srgbClr val="021E42"/>
              </a:buClr>
              <a:buSzPct val="120000"/>
              <a:buFont typeface="Wingdings" panose="05000000000000000000" pitchFamily="2" charset="2"/>
              <a:buChar char="§"/>
              <a:defRPr/>
            </a:lvl1pPr>
            <a:lvl2pPr marL="799947" indent="-342866">
              <a:buClr>
                <a:srgbClr val="FFB414"/>
              </a:buClr>
              <a:buSzPct val="120000"/>
              <a:buFont typeface="Courier New" panose="02070309020205020404" pitchFamily="49" charset="0"/>
              <a:buChar char="o"/>
              <a:defRPr/>
            </a:lvl2pPr>
            <a:lvl3pPr marL="1199887" indent="-285724">
              <a:buClr>
                <a:schemeClr val="tx1"/>
              </a:buClr>
              <a:buSzPct val="120000"/>
              <a:buFont typeface="Arial" panose="020B0604020202020204" pitchFamily="34" charset="0"/>
              <a:buChar char="•"/>
              <a:defRPr/>
            </a:lvl3pPr>
            <a:lvl4pPr marL="1656968" indent="-285724">
              <a:buFont typeface="Arial" panose="020B0604020202020204" pitchFamily="34" charset="0"/>
              <a:buChar char="•"/>
              <a:defRPr/>
            </a:lvl4pPr>
            <a:lvl5pPr marL="2114306" indent="-285724">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a:xfrm>
            <a:off x="314987" y="64482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1" y="6448252"/>
            <a:ext cx="2844800" cy="365125"/>
          </a:xfrm>
          <a:prstGeom prst="rect">
            <a:avLst/>
          </a:prstGeom>
        </p:spPr>
        <p:txBody>
          <a:bodyPr/>
          <a:lstStyle/>
          <a:p>
            <a:fld id="{6951B36F-1B9E-4FF7-AA5F-EC289388201B}" type="slidenum">
              <a:rPr lang="en-GB" smtClean="0"/>
              <a:t>‹#›</a:t>
            </a:fld>
            <a:endParaRPr lang="en-GB" dirty="0"/>
          </a:p>
        </p:txBody>
      </p:sp>
      <p:pic>
        <p:nvPicPr>
          <p:cNvPr id="9" name="Picture 8" descr="A close up of a logo&#10;&#10;Description generated with very high confidence">
            <a:extLst>
              <a:ext uri="{FF2B5EF4-FFF2-40B4-BE49-F238E27FC236}">
                <a16:creationId xmlns:a16="http://schemas.microsoft.com/office/drawing/2014/main" id="{31D4273F-5B11-48D2-A433-5CA81F4897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Tree>
    <p:extLst>
      <p:ext uri="{BB962C8B-B14F-4D97-AF65-F5344CB8AC3E}">
        <p14:creationId xmlns:p14="http://schemas.microsoft.com/office/powerpoint/2010/main" val="3106064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Old Style Title with Bullets">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89F8F4C5-CC5C-4D2D-AA78-318C797C0E8A}"/>
              </a:ext>
            </a:extLst>
          </p:cNvPr>
          <p:cNvSpPr txBox="1">
            <a:spLocks/>
          </p:cNvSpPr>
          <p:nvPr userDrawn="1"/>
        </p:nvSpPr>
        <p:spPr>
          <a:xfrm>
            <a:off x="-1" y="0"/>
            <a:ext cx="3407703" cy="6858000"/>
          </a:xfrm>
          <a:prstGeom prst="rect">
            <a:avLst/>
          </a:prstGeom>
          <a:solidFill>
            <a:srgbClr val="002147"/>
          </a:solidFill>
        </p:spPr>
        <p:txBody>
          <a:bodyPr/>
          <a:lstStyle>
            <a:lvl1pPr marL="0" indent="0" algn="l" defTabSz="685658" rtl="0" eaLnBrk="1" latinLnBrk="0" hangingPunct="1">
              <a:spcBef>
                <a:spcPct val="20000"/>
              </a:spcBef>
              <a:buFont typeface="Wingdings" panose="05000000000000000000" pitchFamily="2" charset="2"/>
              <a:buNone/>
              <a:defRPr sz="2000" kern="1200">
                <a:solidFill>
                  <a:schemeClr val="accent6"/>
                </a:solidFill>
                <a:latin typeface="+mn-lt"/>
                <a:ea typeface="+mn-ea"/>
                <a:cs typeface="+mn-cs"/>
              </a:defRPr>
            </a:lvl1pPr>
            <a:lvl2pPr marL="599990" indent="-257162" algn="l" defTabSz="685658" rtl="0" eaLnBrk="1" latinLnBrk="0" hangingPunct="1">
              <a:spcBef>
                <a:spcPct val="20000"/>
              </a:spcBef>
              <a:buFont typeface="Courier New" panose="02070309020205020404" pitchFamily="49" charset="0"/>
              <a:buChar char="o"/>
              <a:defRPr sz="1600" kern="1200">
                <a:solidFill>
                  <a:schemeClr val="accent6"/>
                </a:solidFill>
                <a:latin typeface="+mn-lt"/>
                <a:ea typeface="+mn-ea"/>
                <a:cs typeface="+mn-cs"/>
              </a:defRPr>
            </a:lvl2pPr>
            <a:lvl3pPr marL="899960"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3pPr>
            <a:lvl4pPr marL="1242788"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4pPr>
            <a:lvl5pPr marL="1585808"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5pPr>
            <a:lvl6pPr marL="1885558"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87"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216"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046"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667" dirty="0"/>
              <a:t> </a:t>
            </a:r>
          </a:p>
        </p:txBody>
      </p:sp>
      <p:sp>
        <p:nvSpPr>
          <p:cNvPr id="2" name="Title 1"/>
          <p:cNvSpPr>
            <a:spLocks noGrp="1"/>
          </p:cNvSpPr>
          <p:nvPr>
            <p:ph type="title"/>
          </p:nvPr>
        </p:nvSpPr>
        <p:spPr>
          <a:xfrm>
            <a:off x="270735" y="1316766"/>
            <a:ext cx="2848935" cy="1920213"/>
          </a:xfrm>
        </p:spPr>
        <p:txBody>
          <a:bodyPr>
            <a:normAutofit/>
          </a:bodyPr>
          <a:lstStyle>
            <a:lvl1pPr>
              <a:defRPr sz="3200">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3887755" y="550814"/>
            <a:ext cx="7712936" cy="5662495"/>
          </a:xfrm>
        </p:spPr>
        <p:txBody>
          <a:bodyPr/>
          <a:lstStyle>
            <a:lvl1pPr marL="342866" indent="-342866">
              <a:buClr>
                <a:srgbClr val="021E42"/>
              </a:buClr>
              <a:buSzPct val="120000"/>
              <a:buFont typeface="Wingdings" panose="05000000000000000000" pitchFamily="2" charset="2"/>
              <a:buChar char="§"/>
              <a:defRPr/>
            </a:lvl1pPr>
            <a:lvl2pPr marL="799947" indent="-342866">
              <a:buClr>
                <a:srgbClr val="FFB414"/>
              </a:buClr>
              <a:buSzPct val="120000"/>
              <a:buFont typeface="Courier New" panose="02070309020205020404" pitchFamily="49" charset="0"/>
              <a:buChar char="o"/>
              <a:defRPr/>
            </a:lvl2pPr>
            <a:lvl3pPr marL="1199887" indent="-285724">
              <a:buClr>
                <a:schemeClr val="tx1"/>
              </a:buClr>
              <a:buSzPct val="120000"/>
              <a:buFont typeface="Arial" panose="020B0604020202020204" pitchFamily="34" charset="0"/>
              <a:buChar char="•"/>
              <a:defRPr/>
            </a:lvl3pPr>
            <a:lvl4pPr marL="1656968" indent="-285724">
              <a:buFont typeface="Arial" panose="020B0604020202020204" pitchFamily="34" charset="0"/>
              <a:buChar char="•"/>
              <a:defRPr/>
            </a:lvl4pPr>
            <a:lvl5pPr marL="2114306" indent="-285724">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a:xfrm>
            <a:off x="314987" y="64482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1" y="6448252"/>
            <a:ext cx="2844800" cy="365125"/>
          </a:xfrm>
          <a:prstGeom prst="rect">
            <a:avLst/>
          </a:prstGeom>
        </p:spPr>
        <p:txBody>
          <a:bodyPr/>
          <a:lstStyle/>
          <a:p>
            <a:fld id="{6951B36F-1B9E-4FF7-AA5F-EC289388201B}" type="slidenum">
              <a:rPr lang="en-GB" smtClean="0"/>
              <a:t>‹#›</a:t>
            </a:fld>
            <a:endParaRPr lang="en-GB" dirty="0"/>
          </a:p>
        </p:txBody>
      </p:sp>
      <p:pic>
        <p:nvPicPr>
          <p:cNvPr id="10" name="Picture 9" descr="A close up of a logo&#10;&#10;Description generated with very high confidence">
            <a:extLst>
              <a:ext uri="{FF2B5EF4-FFF2-40B4-BE49-F238E27FC236}">
                <a16:creationId xmlns:a16="http://schemas.microsoft.com/office/drawing/2014/main" id="{DB406EBE-764C-4852-8FF8-506D5FC15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Tree>
    <p:extLst>
      <p:ext uri="{BB962C8B-B14F-4D97-AF65-F5344CB8AC3E}">
        <p14:creationId xmlns:p14="http://schemas.microsoft.com/office/powerpoint/2010/main" val="2479177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Old Style Title with Bullets">
    <p:bg>
      <p:bgPr>
        <a:solidFill>
          <a:srgbClr val="002147"/>
        </a:solidFill>
        <a:effectLst/>
      </p:bgPr>
    </p:bg>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89F8F4C5-CC5C-4D2D-AA78-318C797C0E8A}"/>
              </a:ext>
            </a:extLst>
          </p:cNvPr>
          <p:cNvSpPr txBox="1">
            <a:spLocks/>
          </p:cNvSpPr>
          <p:nvPr userDrawn="1"/>
        </p:nvSpPr>
        <p:spPr>
          <a:xfrm>
            <a:off x="-1" y="0"/>
            <a:ext cx="3407703" cy="6858000"/>
          </a:xfrm>
          <a:prstGeom prst="rect">
            <a:avLst/>
          </a:prstGeom>
          <a:solidFill>
            <a:schemeClr val="bg1"/>
          </a:solidFill>
        </p:spPr>
        <p:txBody>
          <a:bodyPr/>
          <a:lstStyle>
            <a:lvl1pPr marL="0" indent="0" algn="l" defTabSz="685658" rtl="0" eaLnBrk="1" latinLnBrk="0" hangingPunct="1">
              <a:spcBef>
                <a:spcPct val="20000"/>
              </a:spcBef>
              <a:buFont typeface="Wingdings" panose="05000000000000000000" pitchFamily="2" charset="2"/>
              <a:buNone/>
              <a:defRPr sz="2000" kern="1200">
                <a:solidFill>
                  <a:schemeClr val="accent6"/>
                </a:solidFill>
                <a:latin typeface="+mn-lt"/>
                <a:ea typeface="+mn-ea"/>
                <a:cs typeface="+mn-cs"/>
              </a:defRPr>
            </a:lvl1pPr>
            <a:lvl2pPr marL="599990" indent="-257162" algn="l" defTabSz="685658" rtl="0" eaLnBrk="1" latinLnBrk="0" hangingPunct="1">
              <a:spcBef>
                <a:spcPct val="20000"/>
              </a:spcBef>
              <a:buFont typeface="Courier New" panose="02070309020205020404" pitchFamily="49" charset="0"/>
              <a:buChar char="o"/>
              <a:defRPr sz="1600" kern="1200">
                <a:solidFill>
                  <a:schemeClr val="accent6"/>
                </a:solidFill>
                <a:latin typeface="+mn-lt"/>
                <a:ea typeface="+mn-ea"/>
                <a:cs typeface="+mn-cs"/>
              </a:defRPr>
            </a:lvl2pPr>
            <a:lvl3pPr marL="899960"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3pPr>
            <a:lvl4pPr marL="1242788"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4pPr>
            <a:lvl5pPr marL="1585808"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5pPr>
            <a:lvl6pPr marL="1885558"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87"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216"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046"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667" dirty="0"/>
              <a:t> </a:t>
            </a:r>
          </a:p>
        </p:txBody>
      </p:sp>
      <p:sp>
        <p:nvSpPr>
          <p:cNvPr id="2" name="Title 1"/>
          <p:cNvSpPr>
            <a:spLocks noGrp="1"/>
          </p:cNvSpPr>
          <p:nvPr>
            <p:ph type="title"/>
          </p:nvPr>
        </p:nvSpPr>
        <p:spPr>
          <a:xfrm>
            <a:off x="270735" y="1316766"/>
            <a:ext cx="2848935" cy="1920213"/>
          </a:xfrm>
        </p:spPr>
        <p:txBody>
          <a:bodyPr>
            <a:normAutofit/>
          </a:bodyPr>
          <a:lstStyle>
            <a:lvl1pPr>
              <a:defRPr sz="3200">
                <a:solidFill>
                  <a:srgbClr val="002147"/>
                </a:solidFill>
              </a:defRPr>
            </a:lvl1pPr>
          </a:lstStyle>
          <a:p>
            <a:r>
              <a:rPr lang="en-US"/>
              <a:t>Click to edit Master title style</a:t>
            </a:r>
            <a:endParaRPr lang="en-GB" dirty="0"/>
          </a:p>
        </p:txBody>
      </p:sp>
      <p:sp>
        <p:nvSpPr>
          <p:cNvPr id="3" name="Content Placeholder 2"/>
          <p:cNvSpPr>
            <a:spLocks noGrp="1"/>
          </p:cNvSpPr>
          <p:nvPr>
            <p:ph idx="1"/>
          </p:nvPr>
        </p:nvSpPr>
        <p:spPr>
          <a:xfrm>
            <a:off x="3887755" y="550814"/>
            <a:ext cx="7712936" cy="5662495"/>
          </a:xfrm>
        </p:spPr>
        <p:txBody>
          <a:bodyPr/>
          <a:lstStyle>
            <a:lvl1pPr marL="342866" indent="-342866">
              <a:buClrTx/>
              <a:buSzPct val="120000"/>
              <a:buFont typeface="Wingdings" panose="05000000000000000000" pitchFamily="2" charset="2"/>
              <a:buChar char="§"/>
              <a:defRPr>
                <a:solidFill>
                  <a:schemeClr val="bg1"/>
                </a:solidFill>
              </a:defRPr>
            </a:lvl1pPr>
            <a:lvl2pPr marL="799947" indent="-342866">
              <a:buClr>
                <a:srgbClr val="FFB414"/>
              </a:buClr>
              <a:buSzPct val="120000"/>
              <a:buFont typeface="Courier New" panose="02070309020205020404" pitchFamily="49" charset="0"/>
              <a:buChar char="o"/>
              <a:defRPr>
                <a:solidFill>
                  <a:schemeClr val="bg1"/>
                </a:solidFill>
              </a:defRPr>
            </a:lvl2pPr>
            <a:lvl3pPr marL="1199887" indent="-285724">
              <a:buClrTx/>
              <a:buSzPct val="120000"/>
              <a:buFont typeface="Arial" panose="020B0604020202020204" pitchFamily="34" charset="0"/>
              <a:buChar char="•"/>
              <a:defRPr>
                <a:solidFill>
                  <a:schemeClr val="bg1"/>
                </a:solidFill>
              </a:defRPr>
            </a:lvl3pPr>
            <a:lvl4pPr marL="1656968" indent="-285724">
              <a:buFont typeface="Arial" panose="020B0604020202020204" pitchFamily="34" charset="0"/>
              <a:buChar char="•"/>
              <a:defRPr>
                <a:solidFill>
                  <a:schemeClr val="bg1"/>
                </a:solidFill>
              </a:defRPr>
            </a:lvl4pPr>
            <a:lvl5pPr marL="2114306" indent="-285724">
              <a:buFont typeface="Arial" panose="020B0604020202020204" pitchFamily="34"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a:xfrm>
            <a:off x="314987" y="64482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1" y="6448252"/>
            <a:ext cx="2844800" cy="365125"/>
          </a:xfrm>
          <a:prstGeom prst="rect">
            <a:avLst/>
          </a:prstGeom>
        </p:spPr>
        <p:txBody>
          <a:bodyPr/>
          <a:lstStyle/>
          <a:p>
            <a:fld id="{6951B36F-1B9E-4FF7-AA5F-EC289388201B}" type="slidenum">
              <a:rPr lang="en-GB" smtClean="0"/>
              <a:t>‹#›</a:t>
            </a:fld>
            <a:endParaRPr lang="en-GB" dirty="0"/>
          </a:p>
        </p:txBody>
      </p:sp>
      <p:pic>
        <p:nvPicPr>
          <p:cNvPr id="8" name="Picture 7" descr="A close up of a logo&#10;&#10;Description generated with very high confidence">
            <a:extLst>
              <a:ext uri="{FF2B5EF4-FFF2-40B4-BE49-F238E27FC236}">
                <a16:creationId xmlns:a16="http://schemas.microsoft.com/office/drawing/2014/main" id="{0CA8714F-9195-4746-B179-AD17DD1730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38747"/>
          </a:xfrm>
          <a:prstGeom prst="rect">
            <a:avLst/>
          </a:prstGeom>
        </p:spPr>
      </p:pic>
    </p:spTree>
    <p:extLst>
      <p:ext uri="{BB962C8B-B14F-4D97-AF65-F5344CB8AC3E}">
        <p14:creationId xmlns:p14="http://schemas.microsoft.com/office/powerpoint/2010/main" val="26131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31/10/2022</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222831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ld Style Side by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GB" dirty="0"/>
            </a:lvl1pPr>
          </a:lstStyle>
          <a:p>
            <a:r>
              <a:rPr lang="en-US"/>
              <a:t>Click to edit Master title style</a:t>
            </a:r>
            <a:endParaRPr lang="en-GB" dirty="0"/>
          </a:p>
        </p:txBody>
      </p:sp>
      <p:sp>
        <p:nvSpPr>
          <p:cNvPr id="3" name="Content Placeholder 2"/>
          <p:cNvSpPr>
            <a:spLocks noGrp="1"/>
          </p:cNvSpPr>
          <p:nvPr>
            <p:ph sz="half" idx="1"/>
          </p:nvPr>
        </p:nvSpPr>
        <p:spPr>
          <a:xfrm>
            <a:off x="609601"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335360" y="6448252"/>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1" y="6448252"/>
            <a:ext cx="2844800" cy="365125"/>
          </a:xfrm>
          <a:prstGeom prst="rect">
            <a:avLst/>
          </a:prstGeom>
        </p:spPr>
        <p:txBody>
          <a:bodyPr/>
          <a:lstStyle/>
          <a:p>
            <a:fld id="{6951B36F-1B9E-4FF7-AA5F-EC289388201B}" type="slidenum">
              <a:rPr lang="en-GB" smtClean="0"/>
              <a:t>‹#›</a:t>
            </a:fld>
            <a:endParaRPr lang="en-GB" dirty="0"/>
          </a:p>
        </p:txBody>
      </p:sp>
    </p:spTree>
    <p:extLst>
      <p:ext uri="{BB962C8B-B14F-4D97-AF65-F5344CB8AC3E}">
        <p14:creationId xmlns:p14="http://schemas.microsoft.com/office/powerpoint/2010/main" val="2037056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7" y="3777059"/>
            <a:ext cx="10363200" cy="1362075"/>
          </a:xfrm>
        </p:spPr>
        <p:txBody>
          <a:bodyPr anchor="t">
            <a:normAutofit/>
          </a:bodyPr>
          <a:lstStyle>
            <a:lvl1pPr algn="l">
              <a:defRPr sz="5333" b="1" cap="none" baseline="0">
                <a:solidFill>
                  <a:schemeClr val="bg1"/>
                </a:solidFill>
              </a:defRPr>
            </a:lvl1pPr>
          </a:lstStyle>
          <a:p>
            <a:r>
              <a:rPr lang="en-US" dirty="0"/>
              <a:t>Section title</a:t>
            </a:r>
            <a:endParaRPr lang="en-GB" dirty="0"/>
          </a:p>
        </p:txBody>
      </p:sp>
      <p:sp>
        <p:nvSpPr>
          <p:cNvPr id="3" name="Text Placeholder 2"/>
          <p:cNvSpPr>
            <a:spLocks noGrp="1"/>
          </p:cNvSpPr>
          <p:nvPr>
            <p:ph type="body" idx="1" hasCustomPrompt="1"/>
          </p:nvPr>
        </p:nvSpPr>
        <p:spPr>
          <a:xfrm>
            <a:off x="963087" y="2276872"/>
            <a:ext cx="10363200" cy="1500187"/>
          </a:xfrm>
        </p:spPr>
        <p:txBody>
          <a:bodyPr anchor="b"/>
          <a:lstStyle>
            <a:lvl1pPr marL="0" indent="0">
              <a:buNone/>
              <a:defRPr lang="en-US" dirty="0">
                <a:solidFill>
                  <a:schemeClr val="bg1"/>
                </a:solidFill>
              </a:defRPr>
            </a:lvl1pPr>
            <a:lvl2pPr marL="457079" indent="0">
              <a:buNone/>
              <a:defRPr sz="1800">
                <a:solidFill>
                  <a:schemeClr val="tx1">
                    <a:tint val="75000"/>
                  </a:schemeClr>
                </a:solidFill>
              </a:defRPr>
            </a:lvl2pPr>
            <a:lvl3pPr marL="914165" indent="0">
              <a:buNone/>
              <a:defRPr sz="1600">
                <a:solidFill>
                  <a:schemeClr val="tx1">
                    <a:tint val="75000"/>
                  </a:schemeClr>
                </a:solidFill>
              </a:defRPr>
            </a:lvl3pPr>
            <a:lvl4pPr marL="1371246" indent="0">
              <a:buNone/>
              <a:defRPr sz="1400">
                <a:solidFill>
                  <a:schemeClr val="tx1">
                    <a:tint val="75000"/>
                  </a:schemeClr>
                </a:solidFill>
              </a:defRPr>
            </a:lvl4pPr>
            <a:lvl5pPr marL="1828329" indent="0">
              <a:buNone/>
              <a:defRPr sz="1400">
                <a:solidFill>
                  <a:schemeClr val="tx1">
                    <a:tint val="75000"/>
                  </a:schemeClr>
                </a:solidFill>
              </a:defRPr>
            </a:lvl5pPr>
            <a:lvl6pPr marL="2285414" indent="0">
              <a:buNone/>
              <a:defRPr sz="1400">
                <a:solidFill>
                  <a:schemeClr val="tx1">
                    <a:tint val="75000"/>
                  </a:schemeClr>
                </a:solidFill>
              </a:defRPr>
            </a:lvl6pPr>
            <a:lvl7pPr marL="2742494" indent="0">
              <a:buNone/>
              <a:defRPr sz="1400">
                <a:solidFill>
                  <a:schemeClr val="tx1">
                    <a:tint val="75000"/>
                  </a:schemeClr>
                </a:solidFill>
              </a:defRPr>
            </a:lvl7pPr>
            <a:lvl8pPr marL="3199575" indent="0">
              <a:buNone/>
              <a:defRPr sz="1400">
                <a:solidFill>
                  <a:schemeClr val="tx1">
                    <a:tint val="75000"/>
                  </a:schemeClr>
                </a:solidFill>
              </a:defRPr>
            </a:lvl8pPr>
            <a:lvl9pPr marL="3656655" indent="0">
              <a:buNone/>
              <a:defRPr sz="1400">
                <a:solidFill>
                  <a:schemeClr val="tx1">
                    <a:tint val="75000"/>
                  </a:schemeClr>
                </a:solidFill>
              </a:defRPr>
            </a:lvl9pPr>
          </a:lstStyle>
          <a:p>
            <a:pPr lvl="0"/>
            <a:r>
              <a:rPr lang="en-US" dirty="0"/>
              <a:t>Section subtitle</a:t>
            </a:r>
          </a:p>
        </p:txBody>
      </p:sp>
      <p:pic>
        <p:nvPicPr>
          <p:cNvPr id="4" name="Picture 3" descr="A close up of a logo&#10;&#10;Description generated with very high confidence">
            <a:extLst>
              <a:ext uri="{FF2B5EF4-FFF2-40B4-BE49-F238E27FC236}">
                <a16:creationId xmlns:a16="http://schemas.microsoft.com/office/drawing/2014/main" id="{CC0A797C-825D-480D-9D41-B13AAE0D53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Tree>
    <p:extLst>
      <p:ext uri="{BB962C8B-B14F-4D97-AF65-F5344CB8AC3E}">
        <p14:creationId xmlns:p14="http://schemas.microsoft.com/office/powerpoint/2010/main" val="1811566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 Sidebar">
    <p:bg>
      <p:bgRef idx="1001">
        <a:schemeClr val="bg1"/>
      </p:bgRef>
    </p:bg>
    <p:spTree>
      <p:nvGrpSpPr>
        <p:cNvPr id="1" name=""/>
        <p:cNvGrpSpPr/>
        <p:nvPr/>
      </p:nvGrpSpPr>
      <p:grpSpPr>
        <a:xfrm>
          <a:off x="0" y="0"/>
          <a:ext cx="0" cy="0"/>
          <a:chOff x="0" y="0"/>
          <a:chExt cx="0" cy="0"/>
        </a:xfrm>
      </p:grpSpPr>
      <p:sp>
        <p:nvSpPr>
          <p:cNvPr id="5" name="Text Placeholder 16">
            <a:extLst>
              <a:ext uri="{FF2B5EF4-FFF2-40B4-BE49-F238E27FC236}">
                <a16:creationId xmlns:a16="http://schemas.microsoft.com/office/drawing/2014/main" id="{19C34A47-5307-4E96-96AB-F7629423E386}"/>
              </a:ext>
            </a:extLst>
          </p:cNvPr>
          <p:cNvSpPr txBox="1">
            <a:spLocks/>
          </p:cNvSpPr>
          <p:nvPr userDrawn="1"/>
        </p:nvSpPr>
        <p:spPr>
          <a:xfrm>
            <a:off x="-1" y="0"/>
            <a:ext cx="3407703" cy="6858000"/>
          </a:xfrm>
          <a:prstGeom prst="rect">
            <a:avLst/>
          </a:prstGeom>
          <a:solidFill>
            <a:srgbClr val="002147"/>
          </a:solidFill>
        </p:spPr>
        <p:txBody>
          <a:bodyPr/>
          <a:lstStyle>
            <a:lvl1pPr marL="0" indent="0" algn="l" defTabSz="685658" rtl="0" eaLnBrk="1" latinLnBrk="0" hangingPunct="1">
              <a:spcBef>
                <a:spcPct val="20000"/>
              </a:spcBef>
              <a:buFont typeface="Wingdings" panose="05000000000000000000" pitchFamily="2" charset="2"/>
              <a:buNone/>
              <a:defRPr sz="2000" kern="1200">
                <a:solidFill>
                  <a:schemeClr val="accent6"/>
                </a:solidFill>
                <a:latin typeface="+mn-lt"/>
                <a:ea typeface="+mn-ea"/>
                <a:cs typeface="+mn-cs"/>
              </a:defRPr>
            </a:lvl1pPr>
            <a:lvl2pPr marL="599990" indent="-257162" algn="l" defTabSz="685658" rtl="0" eaLnBrk="1" latinLnBrk="0" hangingPunct="1">
              <a:spcBef>
                <a:spcPct val="20000"/>
              </a:spcBef>
              <a:buFont typeface="Courier New" panose="02070309020205020404" pitchFamily="49" charset="0"/>
              <a:buChar char="o"/>
              <a:defRPr sz="1600" kern="1200">
                <a:solidFill>
                  <a:schemeClr val="accent6"/>
                </a:solidFill>
                <a:latin typeface="+mn-lt"/>
                <a:ea typeface="+mn-ea"/>
                <a:cs typeface="+mn-cs"/>
              </a:defRPr>
            </a:lvl2pPr>
            <a:lvl3pPr marL="899960"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3pPr>
            <a:lvl4pPr marL="1242788"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4pPr>
            <a:lvl5pPr marL="1585808"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5pPr>
            <a:lvl6pPr marL="1885558"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87"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216"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046"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667" dirty="0"/>
              <a:t> </a:t>
            </a:r>
          </a:p>
        </p:txBody>
      </p:sp>
      <p:sp>
        <p:nvSpPr>
          <p:cNvPr id="2" name="Title 1"/>
          <p:cNvSpPr>
            <a:spLocks noGrp="1"/>
          </p:cNvSpPr>
          <p:nvPr>
            <p:ph type="title" hasCustomPrompt="1"/>
          </p:nvPr>
        </p:nvSpPr>
        <p:spPr>
          <a:xfrm>
            <a:off x="3887756" y="3507085"/>
            <a:ext cx="7786025" cy="1362075"/>
          </a:xfrm>
        </p:spPr>
        <p:txBody>
          <a:bodyPr anchor="t">
            <a:normAutofit/>
          </a:bodyPr>
          <a:lstStyle>
            <a:lvl1pPr algn="l">
              <a:defRPr sz="5333" b="1" cap="none" baseline="0">
                <a:solidFill>
                  <a:srgbClr val="002147"/>
                </a:solidFill>
              </a:defRPr>
            </a:lvl1pPr>
          </a:lstStyle>
          <a:p>
            <a:r>
              <a:rPr lang="en-US" dirty="0"/>
              <a:t>Section title</a:t>
            </a:r>
            <a:endParaRPr lang="en-GB" dirty="0"/>
          </a:p>
        </p:txBody>
      </p:sp>
      <p:sp>
        <p:nvSpPr>
          <p:cNvPr id="3" name="Text Placeholder 2"/>
          <p:cNvSpPr>
            <a:spLocks noGrp="1"/>
          </p:cNvSpPr>
          <p:nvPr>
            <p:ph type="body" idx="1" hasCustomPrompt="1"/>
          </p:nvPr>
        </p:nvSpPr>
        <p:spPr>
          <a:xfrm>
            <a:off x="3887756" y="2006899"/>
            <a:ext cx="7786025" cy="1500187"/>
          </a:xfrm>
        </p:spPr>
        <p:txBody>
          <a:bodyPr anchor="b"/>
          <a:lstStyle>
            <a:lvl1pPr marL="0" indent="0">
              <a:buNone/>
              <a:defRPr lang="en-US" dirty="0">
                <a:solidFill>
                  <a:srgbClr val="002147"/>
                </a:solidFill>
              </a:defRPr>
            </a:lvl1pPr>
            <a:lvl2pPr marL="457079" indent="0">
              <a:buNone/>
              <a:defRPr sz="1800">
                <a:solidFill>
                  <a:schemeClr val="tx1">
                    <a:tint val="75000"/>
                  </a:schemeClr>
                </a:solidFill>
              </a:defRPr>
            </a:lvl2pPr>
            <a:lvl3pPr marL="914165" indent="0">
              <a:buNone/>
              <a:defRPr sz="1600">
                <a:solidFill>
                  <a:schemeClr val="tx1">
                    <a:tint val="75000"/>
                  </a:schemeClr>
                </a:solidFill>
              </a:defRPr>
            </a:lvl3pPr>
            <a:lvl4pPr marL="1371246" indent="0">
              <a:buNone/>
              <a:defRPr sz="1400">
                <a:solidFill>
                  <a:schemeClr val="tx1">
                    <a:tint val="75000"/>
                  </a:schemeClr>
                </a:solidFill>
              </a:defRPr>
            </a:lvl4pPr>
            <a:lvl5pPr marL="1828329" indent="0">
              <a:buNone/>
              <a:defRPr sz="1400">
                <a:solidFill>
                  <a:schemeClr val="tx1">
                    <a:tint val="75000"/>
                  </a:schemeClr>
                </a:solidFill>
              </a:defRPr>
            </a:lvl5pPr>
            <a:lvl6pPr marL="2285414" indent="0">
              <a:buNone/>
              <a:defRPr sz="1400">
                <a:solidFill>
                  <a:schemeClr val="tx1">
                    <a:tint val="75000"/>
                  </a:schemeClr>
                </a:solidFill>
              </a:defRPr>
            </a:lvl6pPr>
            <a:lvl7pPr marL="2742494" indent="0">
              <a:buNone/>
              <a:defRPr sz="1400">
                <a:solidFill>
                  <a:schemeClr val="tx1">
                    <a:tint val="75000"/>
                  </a:schemeClr>
                </a:solidFill>
              </a:defRPr>
            </a:lvl7pPr>
            <a:lvl8pPr marL="3199575" indent="0">
              <a:buNone/>
              <a:defRPr sz="1400">
                <a:solidFill>
                  <a:schemeClr val="tx1">
                    <a:tint val="75000"/>
                  </a:schemeClr>
                </a:solidFill>
              </a:defRPr>
            </a:lvl8pPr>
            <a:lvl9pPr marL="3656655" indent="0">
              <a:buNone/>
              <a:defRPr sz="1400">
                <a:solidFill>
                  <a:schemeClr val="tx1">
                    <a:tint val="75000"/>
                  </a:schemeClr>
                </a:solidFill>
              </a:defRPr>
            </a:lvl9pPr>
          </a:lstStyle>
          <a:p>
            <a:pPr lvl="0"/>
            <a:r>
              <a:rPr lang="en-US" dirty="0"/>
              <a:t>Section subtitle</a:t>
            </a:r>
          </a:p>
        </p:txBody>
      </p:sp>
      <p:pic>
        <p:nvPicPr>
          <p:cNvPr id="4" name="Picture 3" descr="A close up of a logo&#10;&#10;Description generated with very high confidence">
            <a:extLst>
              <a:ext uri="{FF2B5EF4-FFF2-40B4-BE49-F238E27FC236}">
                <a16:creationId xmlns:a16="http://schemas.microsoft.com/office/drawing/2014/main" id="{CC0A797C-825D-480D-9D41-B13AAE0D53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Tree>
    <p:extLst>
      <p:ext uri="{BB962C8B-B14F-4D97-AF65-F5344CB8AC3E}">
        <p14:creationId xmlns:p14="http://schemas.microsoft.com/office/powerpoint/2010/main" val="292481324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 Sidebar White">
    <p:bg>
      <p:bgRef idx="1001">
        <a:schemeClr val="bg1"/>
      </p:bgRef>
    </p:bg>
    <p:spTree>
      <p:nvGrpSpPr>
        <p:cNvPr id="1" name=""/>
        <p:cNvGrpSpPr/>
        <p:nvPr/>
      </p:nvGrpSpPr>
      <p:grpSpPr>
        <a:xfrm>
          <a:off x="0" y="0"/>
          <a:ext cx="0" cy="0"/>
          <a:chOff x="0" y="0"/>
          <a:chExt cx="0" cy="0"/>
        </a:xfrm>
      </p:grpSpPr>
      <p:sp>
        <p:nvSpPr>
          <p:cNvPr id="5" name="Text Placeholder 16">
            <a:extLst>
              <a:ext uri="{FF2B5EF4-FFF2-40B4-BE49-F238E27FC236}">
                <a16:creationId xmlns:a16="http://schemas.microsoft.com/office/drawing/2014/main" id="{19C34A47-5307-4E96-96AB-F7629423E386}"/>
              </a:ext>
            </a:extLst>
          </p:cNvPr>
          <p:cNvSpPr txBox="1">
            <a:spLocks/>
          </p:cNvSpPr>
          <p:nvPr userDrawn="1"/>
        </p:nvSpPr>
        <p:spPr>
          <a:xfrm>
            <a:off x="3407702" y="0"/>
            <a:ext cx="8784300" cy="6858000"/>
          </a:xfrm>
          <a:prstGeom prst="rect">
            <a:avLst/>
          </a:prstGeom>
          <a:solidFill>
            <a:srgbClr val="002147"/>
          </a:solidFill>
        </p:spPr>
        <p:txBody>
          <a:bodyPr/>
          <a:lstStyle>
            <a:lvl1pPr marL="0" indent="0" algn="l" defTabSz="685658" rtl="0" eaLnBrk="1" latinLnBrk="0" hangingPunct="1">
              <a:spcBef>
                <a:spcPct val="20000"/>
              </a:spcBef>
              <a:buFont typeface="Wingdings" panose="05000000000000000000" pitchFamily="2" charset="2"/>
              <a:buNone/>
              <a:defRPr sz="2000" kern="1200">
                <a:solidFill>
                  <a:schemeClr val="accent6"/>
                </a:solidFill>
                <a:latin typeface="+mn-lt"/>
                <a:ea typeface="+mn-ea"/>
                <a:cs typeface="+mn-cs"/>
              </a:defRPr>
            </a:lvl1pPr>
            <a:lvl2pPr marL="599990" indent="-257162" algn="l" defTabSz="685658" rtl="0" eaLnBrk="1" latinLnBrk="0" hangingPunct="1">
              <a:spcBef>
                <a:spcPct val="20000"/>
              </a:spcBef>
              <a:buFont typeface="Courier New" panose="02070309020205020404" pitchFamily="49" charset="0"/>
              <a:buChar char="o"/>
              <a:defRPr sz="1600" kern="1200">
                <a:solidFill>
                  <a:schemeClr val="accent6"/>
                </a:solidFill>
                <a:latin typeface="+mn-lt"/>
                <a:ea typeface="+mn-ea"/>
                <a:cs typeface="+mn-cs"/>
              </a:defRPr>
            </a:lvl2pPr>
            <a:lvl3pPr marL="899960"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3pPr>
            <a:lvl4pPr marL="1242788"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4pPr>
            <a:lvl5pPr marL="1585808" indent="-214303" algn="l" defTabSz="685658" rtl="0" eaLnBrk="1" latinLnBrk="0" hangingPunct="1">
              <a:spcBef>
                <a:spcPct val="20000"/>
              </a:spcBef>
              <a:buFont typeface="Arial" panose="020B0604020202020204" pitchFamily="34" charset="0"/>
              <a:buChar char="•"/>
              <a:defRPr sz="1400" kern="1200">
                <a:solidFill>
                  <a:schemeClr val="accent6"/>
                </a:solidFill>
                <a:latin typeface="+mn-lt"/>
                <a:ea typeface="+mn-ea"/>
                <a:cs typeface="+mn-cs"/>
              </a:defRPr>
            </a:lvl5pPr>
            <a:lvl6pPr marL="1885558"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87"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216"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046" indent="-171415" algn="l" defTabSz="685658"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667" dirty="0"/>
              <a:t> </a:t>
            </a:r>
          </a:p>
        </p:txBody>
      </p:sp>
      <p:sp>
        <p:nvSpPr>
          <p:cNvPr id="2" name="Title 1"/>
          <p:cNvSpPr>
            <a:spLocks noGrp="1"/>
          </p:cNvSpPr>
          <p:nvPr>
            <p:ph type="title" hasCustomPrompt="1"/>
          </p:nvPr>
        </p:nvSpPr>
        <p:spPr>
          <a:xfrm>
            <a:off x="4175788" y="3585037"/>
            <a:ext cx="7365609" cy="1362075"/>
          </a:xfrm>
        </p:spPr>
        <p:txBody>
          <a:bodyPr anchor="t">
            <a:normAutofit/>
          </a:bodyPr>
          <a:lstStyle>
            <a:lvl1pPr algn="l">
              <a:defRPr sz="5333" b="1" cap="none" baseline="0">
                <a:solidFill>
                  <a:schemeClr val="bg1"/>
                </a:solidFill>
              </a:defRPr>
            </a:lvl1pPr>
          </a:lstStyle>
          <a:p>
            <a:r>
              <a:rPr lang="en-US" dirty="0"/>
              <a:t>Section title</a:t>
            </a:r>
            <a:endParaRPr lang="en-GB" dirty="0"/>
          </a:p>
        </p:txBody>
      </p:sp>
      <p:sp>
        <p:nvSpPr>
          <p:cNvPr id="3" name="Text Placeholder 2"/>
          <p:cNvSpPr>
            <a:spLocks noGrp="1"/>
          </p:cNvSpPr>
          <p:nvPr>
            <p:ph type="body" idx="1" hasCustomPrompt="1"/>
          </p:nvPr>
        </p:nvSpPr>
        <p:spPr>
          <a:xfrm>
            <a:off x="4175788" y="2084851"/>
            <a:ext cx="7365609" cy="1500187"/>
          </a:xfrm>
        </p:spPr>
        <p:txBody>
          <a:bodyPr anchor="b"/>
          <a:lstStyle>
            <a:lvl1pPr marL="0" indent="0">
              <a:buNone/>
              <a:defRPr lang="en-US" dirty="0">
                <a:solidFill>
                  <a:schemeClr val="bg1"/>
                </a:solidFill>
              </a:defRPr>
            </a:lvl1pPr>
            <a:lvl2pPr marL="457079" indent="0">
              <a:buNone/>
              <a:defRPr sz="1800">
                <a:solidFill>
                  <a:schemeClr val="tx1">
                    <a:tint val="75000"/>
                  </a:schemeClr>
                </a:solidFill>
              </a:defRPr>
            </a:lvl2pPr>
            <a:lvl3pPr marL="914165" indent="0">
              <a:buNone/>
              <a:defRPr sz="1600">
                <a:solidFill>
                  <a:schemeClr val="tx1">
                    <a:tint val="75000"/>
                  </a:schemeClr>
                </a:solidFill>
              </a:defRPr>
            </a:lvl3pPr>
            <a:lvl4pPr marL="1371246" indent="0">
              <a:buNone/>
              <a:defRPr sz="1400">
                <a:solidFill>
                  <a:schemeClr val="tx1">
                    <a:tint val="75000"/>
                  </a:schemeClr>
                </a:solidFill>
              </a:defRPr>
            </a:lvl4pPr>
            <a:lvl5pPr marL="1828329" indent="0">
              <a:buNone/>
              <a:defRPr sz="1400">
                <a:solidFill>
                  <a:schemeClr val="tx1">
                    <a:tint val="75000"/>
                  </a:schemeClr>
                </a:solidFill>
              </a:defRPr>
            </a:lvl5pPr>
            <a:lvl6pPr marL="2285414" indent="0">
              <a:buNone/>
              <a:defRPr sz="1400">
                <a:solidFill>
                  <a:schemeClr val="tx1">
                    <a:tint val="75000"/>
                  </a:schemeClr>
                </a:solidFill>
              </a:defRPr>
            </a:lvl6pPr>
            <a:lvl7pPr marL="2742494" indent="0">
              <a:buNone/>
              <a:defRPr sz="1400">
                <a:solidFill>
                  <a:schemeClr val="tx1">
                    <a:tint val="75000"/>
                  </a:schemeClr>
                </a:solidFill>
              </a:defRPr>
            </a:lvl7pPr>
            <a:lvl8pPr marL="3199575" indent="0">
              <a:buNone/>
              <a:defRPr sz="1400">
                <a:solidFill>
                  <a:schemeClr val="tx1">
                    <a:tint val="75000"/>
                  </a:schemeClr>
                </a:solidFill>
              </a:defRPr>
            </a:lvl8pPr>
            <a:lvl9pPr marL="3656655" indent="0">
              <a:buNone/>
              <a:defRPr sz="1400">
                <a:solidFill>
                  <a:schemeClr val="tx1">
                    <a:tint val="75000"/>
                  </a:schemeClr>
                </a:solidFill>
              </a:defRPr>
            </a:lvl9pPr>
          </a:lstStyle>
          <a:p>
            <a:pPr lvl="0"/>
            <a:r>
              <a:rPr lang="en-US" dirty="0"/>
              <a:t>Section subtitle</a:t>
            </a:r>
          </a:p>
        </p:txBody>
      </p:sp>
    </p:spTree>
    <p:extLst>
      <p:ext uri="{BB962C8B-B14F-4D97-AF65-F5344CB8AC3E}">
        <p14:creationId xmlns:p14="http://schemas.microsoft.com/office/powerpoint/2010/main" val="176288646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494" y="1988840"/>
            <a:ext cx="9121013" cy="3168352"/>
          </a:xfrm>
        </p:spPr>
        <p:txBody>
          <a:bodyPr>
            <a:normAutofit/>
          </a:bodyPr>
          <a:lstStyle>
            <a:lvl1pPr>
              <a:lnSpc>
                <a:spcPct val="114000"/>
              </a:lnSpc>
              <a:spcBef>
                <a:spcPts val="600"/>
              </a:spcBef>
              <a:spcAft>
                <a:spcPts val="600"/>
              </a:spcAft>
              <a:defRPr sz="4400" b="0" spc="51" baseline="0">
                <a:latin typeface="+mj-lt"/>
              </a:defRPr>
            </a:lvl1pPr>
          </a:lstStyle>
          <a:p>
            <a:r>
              <a:rPr lang="en-US" dirty="0"/>
              <a:t>Enter slide text</a:t>
            </a:r>
            <a:endParaRPr lang="en-GB" dirty="0"/>
          </a:p>
        </p:txBody>
      </p:sp>
    </p:spTree>
    <p:extLst>
      <p:ext uri="{BB962C8B-B14F-4D97-AF65-F5344CB8AC3E}">
        <p14:creationId xmlns:p14="http://schemas.microsoft.com/office/powerpoint/2010/main" val="1365415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Only">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494" y="1988840"/>
            <a:ext cx="9121013" cy="3168352"/>
          </a:xfrm>
        </p:spPr>
        <p:txBody>
          <a:bodyPr>
            <a:normAutofit/>
          </a:bodyPr>
          <a:lstStyle>
            <a:lvl1pPr>
              <a:lnSpc>
                <a:spcPct val="114000"/>
              </a:lnSpc>
              <a:spcBef>
                <a:spcPts val="600"/>
              </a:spcBef>
              <a:spcAft>
                <a:spcPts val="600"/>
              </a:spcAft>
              <a:defRPr sz="4400" b="0" spc="51" baseline="0">
                <a:solidFill>
                  <a:schemeClr val="bg1"/>
                </a:solidFill>
                <a:latin typeface="+mj-lt"/>
              </a:defRPr>
            </a:lvl1pPr>
          </a:lstStyle>
          <a:p>
            <a:r>
              <a:rPr lang="en-US" dirty="0"/>
              <a:t>Enter slide text</a:t>
            </a:r>
            <a:endParaRPr lang="en-GB" dirty="0"/>
          </a:p>
        </p:txBody>
      </p:sp>
      <p:pic>
        <p:nvPicPr>
          <p:cNvPr id="3" name="Picture 2" descr="A close up of a logo&#10;&#10;Description generated with very high confidence">
            <a:extLst>
              <a:ext uri="{FF2B5EF4-FFF2-40B4-BE49-F238E27FC236}">
                <a16:creationId xmlns:a16="http://schemas.microsoft.com/office/drawing/2014/main" id="{88C2FB22-5D9E-4542-986F-D0BADC3BB4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Tree>
    <p:extLst>
      <p:ext uri="{BB962C8B-B14F-4D97-AF65-F5344CB8AC3E}">
        <p14:creationId xmlns:p14="http://schemas.microsoft.com/office/powerpoint/2010/main" val="978085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rt Graph / Chart">
    <p:spTree>
      <p:nvGrpSpPr>
        <p:cNvPr id="1" name=""/>
        <p:cNvGrpSpPr/>
        <p:nvPr/>
      </p:nvGrpSpPr>
      <p:grpSpPr>
        <a:xfrm>
          <a:off x="0" y="0"/>
          <a:ext cx="0" cy="0"/>
          <a:chOff x="0" y="0"/>
          <a:chExt cx="0" cy="0"/>
        </a:xfrm>
      </p:grpSpPr>
      <p:sp>
        <p:nvSpPr>
          <p:cNvPr id="3" name="SmartArt Placeholder 2"/>
          <p:cNvSpPr>
            <a:spLocks noGrp="1"/>
          </p:cNvSpPr>
          <p:nvPr>
            <p:ph type="dgm" sz="quarter" idx="10"/>
          </p:nvPr>
        </p:nvSpPr>
        <p:spPr>
          <a:xfrm>
            <a:off x="1199425" y="1316770"/>
            <a:ext cx="9793156" cy="4608545"/>
          </a:xfrm>
        </p:spPr>
        <p:txBody>
          <a:bodyPr/>
          <a:lstStyle>
            <a:lvl1pPr marL="0" indent="0">
              <a:buFont typeface="Arial" panose="020B0604020202020204" pitchFamily="34" charset="0"/>
              <a:buNone/>
              <a:defRPr/>
            </a:lvl1pPr>
          </a:lstStyle>
          <a:p>
            <a:r>
              <a:rPr lang="en-US" dirty="0"/>
              <a:t>Click icon to add SmartArt graphic</a:t>
            </a:r>
            <a:endParaRPr lang="en-GB" dirty="0"/>
          </a:p>
        </p:txBody>
      </p:sp>
    </p:spTree>
    <p:extLst>
      <p:ext uri="{BB962C8B-B14F-4D97-AF65-F5344CB8AC3E}">
        <p14:creationId xmlns:p14="http://schemas.microsoft.com/office/powerpoint/2010/main" val="2791927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rt Graph / Chart - Blue">
    <p:bg>
      <p:bgPr>
        <a:solidFill>
          <a:srgbClr val="002147"/>
        </a:solidFill>
        <a:effectLst/>
      </p:bgPr>
    </p:bg>
    <p:spTree>
      <p:nvGrpSpPr>
        <p:cNvPr id="1" name=""/>
        <p:cNvGrpSpPr/>
        <p:nvPr/>
      </p:nvGrpSpPr>
      <p:grpSpPr>
        <a:xfrm>
          <a:off x="0" y="0"/>
          <a:ext cx="0" cy="0"/>
          <a:chOff x="0" y="0"/>
          <a:chExt cx="0" cy="0"/>
        </a:xfrm>
      </p:grpSpPr>
      <p:sp>
        <p:nvSpPr>
          <p:cNvPr id="3" name="SmartArt Placeholder 2"/>
          <p:cNvSpPr>
            <a:spLocks noGrp="1"/>
          </p:cNvSpPr>
          <p:nvPr>
            <p:ph type="dgm" sz="quarter" idx="10"/>
          </p:nvPr>
        </p:nvSpPr>
        <p:spPr>
          <a:xfrm>
            <a:off x="1199425" y="1316770"/>
            <a:ext cx="9793156" cy="4608545"/>
          </a:xfrm>
        </p:spPr>
        <p:txBody>
          <a:bodyPr/>
          <a:lstStyle>
            <a:lvl1pPr marL="0" indent="0">
              <a:buFont typeface="Arial" panose="020B0604020202020204" pitchFamily="34" charset="0"/>
              <a:buNone/>
              <a:defRPr>
                <a:solidFill>
                  <a:schemeClr val="tx1"/>
                </a:solidFill>
              </a:defRPr>
            </a:lvl1pPr>
          </a:lstStyle>
          <a:p>
            <a:r>
              <a:rPr lang="en-US" dirty="0"/>
              <a:t>Click icon to add SmartArt graphic</a:t>
            </a:r>
            <a:endParaRPr lang="en-GB" dirty="0"/>
          </a:p>
        </p:txBody>
      </p:sp>
      <p:pic>
        <p:nvPicPr>
          <p:cNvPr id="4" name="Picture 3" descr="A close up of a logo&#10;&#10;Description generated with very high confidence">
            <a:extLst>
              <a:ext uri="{FF2B5EF4-FFF2-40B4-BE49-F238E27FC236}">
                <a16:creationId xmlns:a16="http://schemas.microsoft.com/office/drawing/2014/main" id="{CC8C014F-6406-400B-B218-BB5B6573CC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Tree>
    <p:extLst>
      <p:ext uri="{BB962C8B-B14F-4D97-AF65-F5344CB8AC3E}">
        <p14:creationId xmlns:p14="http://schemas.microsoft.com/office/powerpoint/2010/main" val="24032728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with Caption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87488" y="5445224"/>
            <a:ext cx="9793088" cy="1056117"/>
          </a:xfrm>
        </p:spPr>
        <p:txBody>
          <a:bodyPr>
            <a:normAutofit/>
          </a:bodyPr>
          <a:lstStyle>
            <a:lvl1pPr>
              <a:lnSpc>
                <a:spcPct val="114000"/>
              </a:lnSpc>
              <a:defRPr sz="3200" spc="40" baseline="0"/>
            </a:lvl1pPr>
          </a:lstStyle>
          <a:p>
            <a:r>
              <a:rPr lang="en-US" dirty="0"/>
              <a:t>Enter image caption</a:t>
            </a:r>
            <a:endParaRPr lang="en-GB" dirty="0"/>
          </a:p>
        </p:txBody>
      </p:sp>
      <p:sp>
        <p:nvSpPr>
          <p:cNvPr id="4" name="Picture Placeholder 3"/>
          <p:cNvSpPr>
            <a:spLocks noGrp="1"/>
          </p:cNvSpPr>
          <p:nvPr>
            <p:ph type="pic" sz="quarter" idx="10"/>
          </p:nvPr>
        </p:nvSpPr>
        <p:spPr>
          <a:xfrm>
            <a:off x="1487488" y="1316785"/>
            <a:ext cx="9792395" cy="4032052"/>
          </a:xfrm>
        </p:spPr>
        <p:txBody>
          <a:bodyPr/>
          <a:lstStyle>
            <a:lvl1pPr marL="0" indent="0">
              <a:buNone/>
              <a:defRPr/>
            </a:lvl1pPr>
          </a:lstStyle>
          <a:p>
            <a:r>
              <a:rPr lang="en-US" dirty="0"/>
              <a:t>Click icon to add picture</a:t>
            </a:r>
            <a:endParaRPr lang="en-GB" dirty="0"/>
          </a:p>
        </p:txBody>
      </p:sp>
    </p:spTree>
    <p:extLst>
      <p:ext uri="{BB962C8B-B14F-4D97-AF65-F5344CB8AC3E}">
        <p14:creationId xmlns:p14="http://schemas.microsoft.com/office/powerpoint/2010/main" val="726881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with Caption Below - Blue">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87488" y="5349214"/>
            <a:ext cx="9793088" cy="1056117"/>
          </a:xfrm>
        </p:spPr>
        <p:txBody>
          <a:bodyPr>
            <a:normAutofit/>
          </a:bodyPr>
          <a:lstStyle>
            <a:lvl1pPr>
              <a:lnSpc>
                <a:spcPct val="114000"/>
              </a:lnSpc>
              <a:defRPr sz="3200" spc="40" baseline="0"/>
            </a:lvl1pPr>
          </a:lstStyle>
          <a:p>
            <a:r>
              <a:rPr lang="en-US" dirty="0"/>
              <a:t>Enter image caption</a:t>
            </a:r>
            <a:endParaRPr lang="en-GB" dirty="0"/>
          </a:p>
        </p:txBody>
      </p:sp>
      <p:sp>
        <p:nvSpPr>
          <p:cNvPr id="4" name="Picture Placeholder 3"/>
          <p:cNvSpPr>
            <a:spLocks noGrp="1"/>
          </p:cNvSpPr>
          <p:nvPr>
            <p:ph type="pic" sz="quarter" idx="10"/>
          </p:nvPr>
        </p:nvSpPr>
        <p:spPr>
          <a:xfrm>
            <a:off x="1487488" y="1220774"/>
            <a:ext cx="9792395" cy="4032052"/>
          </a:xfrm>
        </p:spPr>
        <p:txBody>
          <a:bodyPr/>
          <a:lstStyle>
            <a:lvl1pPr marL="0" indent="0">
              <a:buNone/>
              <a:defRPr>
                <a:solidFill>
                  <a:schemeClr val="tx1"/>
                </a:solidFill>
              </a:defRPr>
            </a:lvl1pPr>
          </a:lstStyle>
          <a:p>
            <a:r>
              <a:rPr lang="en-US" dirty="0"/>
              <a:t>Click icon to add picture</a:t>
            </a:r>
            <a:endParaRPr lang="en-GB" dirty="0"/>
          </a:p>
        </p:txBody>
      </p:sp>
      <p:pic>
        <p:nvPicPr>
          <p:cNvPr id="5" name="Picture 4" descr="A close up of a logo&#10;&#10;Description generated with very high confidence">
            <a:extLst>
              <a:ext uri="{FF2B5EF4-FFF2-40B4-BE49-F238E27FC236}">
                <a16:creationId xmlns:a16="http://schemas.microsoft.com/office/drawing/2014/main" id="{A113DC41-38A1-4D4A-900E-E41B89492B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Tree>
    <p:extLst>
      <p:ext uri="{BB962C8B-B14F-4D97-AF65-F5344CB8AC3E}">
        <p14:creationId xmlns:p14="http://schemas.microsoft.com/office/powerpoint/2010/main" val="375961746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31/10/2022</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474495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screen image with captio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a:lstStyle>
            <a:lvl1pPr marL="0" indent="0">
              <a:buNone/>
              <a:defRPr/>
            </a:lvl1pPr>
          </a:lstStyle>
          <a:p>
            <a:r>
              <a:rPr lang="en-US" dirty="0"/>
              <a:t>Click icon to add picture</a:t>
            </a:r>
            <a:endParaRPr lang="en-GB" dirty="0"/>
          </a:p>
        </p:txBody>
      </p:sp>
      <p:sp>
        <p:nvSpPr>
          <p:cNvPr id="2" name="Title 1"/>
          <p:cNvSpPr>
            <a:spLocks noGrp="1"/>
          </p:cNvSpPr>
          <p:nvPr>
            <p:ph type="title" hasCustomPrompt="1"/>
          </p:nvPr>
        </p:nvSpPr>
        <p:spPr>
          <a:xfrm>
            <a:off x="1299769" y="4544703"/>
            <a:ext cx="9596777" cy="1824203"/>
          </a:xfrm>
          <a:solidFill>
            <a:schemeClr val="bg1">
              <a:lumMod val="95000"/>
              <a:alpha val="48000"/>
            </a:schemeClr>
          </a:solidFill>
        </p:spPr>
        <p:txBody>
          <a:bodyPr>
            <a:normAutofit/>
          </a:bodyPr>
          <a:lstStyle>
            <a:lvl1pPr>
              <a:lnSpc>
                <a:spcPct val="114000"/>
              </a:lnSpc>
              <a:defRPr sz="2800" spc="40" baseline="0"/>
            </a:lvl1pPr>
          </a:lstStyle>
          <a:p>
            <a:r>
              <a:rPr lang="en-US" dirty="0"/>
              <a:t>Enter image caption</a:t>
            </a:r>
            <a:endParaRPr lang="en-GB" dirty="0"/>
          </a:p>
        </p:txBody>
      </p:sp>
    </p:spTree>
    <p:extLst>
      <p:ext uri="{BB962C8B-B14F-4D97-AF65-F5344CB8AC3E}">
        <p14:creationId xmlns:p14="http://schemas.microsoft.com/office/powerpoint/2010/main" val="1231931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Old Styl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314987" y="6448252"/>
            <a:ext cx="3860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737601" y="6448252"/>
            <a:ext cx="2844800" cy="365125"/>
          </a:xfrm>
          <a:prstGeom prst="rect">
            <a:avLst/>
          </a:prstGeom>
        </p:spPr>
        <p:txBody>
          <a:bodyPr/>
          <a:lstStyle/>
          <a:p>
            <a:fld id="{6951B36F-1B9E-4FF7-AA5F-EC289388201B}" type="slidenum">
              <a:rPr lang="en-GB" smtClean="0"/>
              <a:t>‹#›</a:t>
            </a:fld>
            <a:endParaRPr lang="en-GB" dirty="0"/>
          </a:p>
        </p:txBody>
      </p:sp>
    </p:spTree>
    <p:extLst>
      <p:ext uri="{BB962C8B-B14F-4D97-AF65-F5344CB8AC3E}">
        <p14:creationId xmlns:p14="http://schemas.microsoft.com/office/powerpoint/2010/main" val="1972836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slide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176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bullets with brand marks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E66291-7B46-4B2C-8A2E-EE32B6C22F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349" y="5157193"/>
            <a:ext cx="4128459" cy="1059276"/>
          </a:xfrm>
          <a:prstGeom prst="rect">
            <a:avLst/>
          </a:prstGeom>
        </p:spPr>
      </p:pic>
      <p:sp>
        <p:nvSpPr>
          <p:cNvPr id="4" name="Content Placeholder 3">
            <a:extLst>
              <a:ext uri="{FF2B5EF4-FFF2-40B4-BE49-F238E27FC236}">
                <a16:creationId xmlns:a16="http://schemas.microsoft.com/office/drawing/2014/main" id="{946148DF-F383-415E-A2D3-B82882938EEE}"/>
              </a:ext>
            </a:extLst>
          </p:cNvPr>
          <p:cNvSpPr>
            <a:spLocks noGrp="1"/>
          </p:cNvSpPr>
          <p:nvPr>
            <p:ph sz="quarter" idx="10"/>
          </p:nvPr>
        </p:nvSpPr>
        <p:spPr>
          <a:xfrm>
            <a:off x="2447593" y="1508787"/>
            <a:ext cx="9121016" cy="48005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8FA4E96D-24F0-4497-9AB1-8005AC59DA8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01900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bullets with brand marks 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13B2AC1-D90D-4382-9E2D-D393CDA870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04513" y="3140968"/>
            <a:ext cx="1298468" cy="4128459"/>
          </a:xfrm>
          <a:prstGeom prst="rect">
            <a:avLst/>
          </a:prstGeom>
        </p:spPr>
      </p:pic>
      <p:sp>
        <p:nvSpPr>
          <p:cNvPr id="4" name="Content Placeholder 3">
            <a:extLst>
              <a:ext uri="{FF2B5EF4-FFF2-40B4-BE49-F238E27FC236}">
                <a16:creationId xmlns:a16="http://schemas.microsoft.com/office/drawing/2014/main" id="{459BFB78-BC81-45F7-ABBE-7C1C430F158E}"/>
              </a:ext>
            </a:extLst>
          </p:cNvPr>
          <p:cNvSpPr>
            <a:spLocks noGrp="1"/>
          </p:cNvSpPr>
          <p:nvPr>
            <p:ph sz="quarter" idx="10"/>
          </p:nvPr>
        </p:nvSpPr>
        <p:spPr>
          <a:xfrm>
            <a:off x="2447593" y="1460499"/>
            <a:ext cx="9134807" cy="4656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F143A0AE-9642-45B9-B6E3-82CFC276BE6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74393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bullets with brand marks 3">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C12A800-5C9D-4FF8-86D7-CCCB85381D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72332" y="5349214"/>
            <a:ext cx="2350185" cy="1902529"/>
          </a:xfrm>
          <a:prstGeom prst="rect">
            <a:avLst/>
          </a:prstGeom>
        </p:spPr>
      </p:pic>
      <p:pic>
        <p:nvPicPr>
          <p:cNvPr id="3" name="Graphic 2">
            <a:extLst>
              <a:ext uri="{FF2B5EF4-FFF2-40B4-BE49-F238E27FC236}">
                <a16:creationId xmlns:a16="http://schemas.microsoft.com/office/drawing/2014/main" id="{AC556364-4266-441B-AFD6-2CCDEA792C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23659" y="-411426"/>
            <a:ext cx="2118727" cy="1715159"/>
          </a:xfrm>
          <a:prstGeom prst="rect">
            <a:avLst/>
          </a:prstGeom>
        </p:spPr>
      </p:pic>
      <p:sp>
        <p:nvSpPr>
          <p:cNvPr id="4" name="Content Placeholder 3">
            <a:extLst>
              <a:ext uri="{FF2B5EF4-FFF2-40B4-BE49-F238E27FC236}">
                <a16:creationId xmlns:a16="http://schemas.microsoft.com/office/drawing/2014/main" id="{0758A66A-3E38-425E-A997-F8A5C7CA6717}"/>
              </a:ext>
            </a:extLst>
          </p:cNvPr>
          <p:cNvSpPr>
            <a:spLocks noGrp="1"/>
          </p:cNvSpPr>
          <p:nvPr>
            <p:ph sz="quarter" idx="10"/>
          </p:nvPr>
        </p:nvSpPr>
        <p:spPr>
          <a:xfrm>
            <a:off x="2447594" y="1412213"/>
            <a:ext cx="9134805" cy="4801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F723B7-C191-4BED-8866-2A6FBDAD230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76892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bullets with brand marks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0A5D76-3FBE-41F5-B3AF-0C108927B0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11472598" y="2424754"/>
            <a:ext cx="716913" cy="4431828"/>
          </a:xfrm>
          <a:prstGeom prst="rect">
            <a:avLst/>
          </a:prstGeom>
        </p:spPr>
      </p:pic>
      <p:sp>
        <p:nvSpPr>
          <p:cNvPr id="5" name="Content Placeholder 3">
            <a:extLst>
              <a:ext uri="{FF2B5EF4-FFF2-40B4-BE49-F238E27FC236}">
                <a16:creationId xmlns:a16="http://schemas.microsoft.com/office/drawing/2014/main" id="{7090A65E-6D4E-4F84-B4BB-ACCF7BA06CFE}"/>
              </a:ext>
            </a:extLst>
          </p:cNvPr>
          <p:cNvSpPr>
            <a:spLocks noGrp="1"/>
          </p:cNvSpPr>
          <p:nvPr>
            <p:ph sz="quarter" idx="10"/>
          </p:nvPr>
        </p:nvSpPr>
        <p:spPr>
          <a:xfrm>
            <a:off x="2447593" y="1460499"/>
            <a:ext cx="9134807" cy="48488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3790218C-6625-4EE2-A0F9-35B7DA428ED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12738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bullets with brand marks 5">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CA58E9B-8F4E-45D8-94D6-B3AB00B7C7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12224" y="164637"/>
            <a:ext cx="3648405" cy="936104"/>
          </a:xfrm>
          <a:prstGeom prst="rect">
            <a:avLst/>
          </a:prstGeom>
        </p:spPr>
      </p:pic>
      <p:sp>
        <p:nvSpPr>
          <p:cNvPr id="6" name="Content Placeholder 3">
            <a:extLst>
              <a:ext uri="{FF2B5EF4-FFF2-40B4-BE49-F238E27FC236}">
                <a16:creationId xmlns:a16="http://schemas.microsoft.com/office/drawing/2014/main" id="{A1DB072E-D4C3-434C-B257-1430F652A8AF}"/>
              </a:ext>
            </a:extLst>
          </p:cNvPr>
          <p:cNvSpPr>
            <a:spLocks noGrp="1"/>
          </p:cNvSpPr>
          <p:nvPr>
            <p:ph sz="quarter" idx="10"/>
          </p:nvPr>
        </p:nvSpPr>
        <p:spPr>
          <a:xfrm>
            <a:off x="2447594" y="1460499"/>
            <a:ext cx="9134805" cy="49448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B16DFA3F-036E-4B26-830C-2E241AEDED5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93878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with logo - Blue">
    <p:bg>
      <p:bgPr>
        <a:solidFill>
          <a:srgbClr val="002147"/>
        </a:solidFill>
        <a:effectLst/>
      </p:bgPr>
    </p:bg>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FF6E69FF-E70C-4D6C-BB5A-02421B5244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Tree>
    <p:extLst>
      <p:ext uri="{BB962C8B-B14F-4D97-AF65-F5344CB8AC3E}">
        <p14:creationId xmlns:p14="http://schemas.microsoft.com/office/powerpoint/2010/main" val="24019541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bullets with brand marks - blue 1">
    <p:bg>
      <p:bgPr>
        <a:solidFill>
          <a:srgbClr val="002147"/>
        </a:solidFill>
        <a:effectLst/>
      </p:bgPr>
    </p:bg>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FF6E69FF-E70C-4D6C-BB5A-02421B5244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pic>
        <p:nvPicPr>
          <p:cNvPr id="3" name="Picture 2">
            <a:extLst>
              <a:ext uri="{FF2B5EF4-FFF2-40B4-BE49-F238E27FC236}">
                <a16:creationId xmlns:a16="http://schemas.microsoft.com/office/drawing/2014/main" id="{08470899-3A85-400C-AF63-D4EE43507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a:off x="11472598" y="2424754"/>
            <a:ext cx="716913" cy="4431828"/>
          </a:xfrm>
          <a:prstGeom prst="rect">
            <a:avLst/>
          </a:prstGeom>
        </p:spPr>
      </p:pic>
      <p:sp>
        <p:nvSpPr>
          <p:cNvPr id="4" name="Content Placeholder 3">
            <a:extLst>
              <a:ext uri="{FF2B5EF4-FFF2-40B4-BE49-F238E27FC236}">
                <a16:creationId xmlns:a16="http://schemas.microsoft.com/office/drawing/2014/main" id="{FAC8115D-FC36-42BA-915D-D7A765949670}"/>
              </a:ext>
            </a:extLst>
          </p:cNvPr>
          <p:cNvSpPr>
            <a:spLocks noGrp="1"/>
          </p:cNvSpPr>
          <p:nvPr>
            <p:ph sz="quarter" idx="10"/>
          </p:nvPr>
        </p:nvSpPr>
        <p:spPr>
          <a:xfrm>
            <a:off x="2447594" y="1604798"/>
            <a:ext cx="9134805" cy="4224469"/>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itle 5">
            <a:extLst>
              <a:ext uri="{FF2B5EF4-FFF2-40B4-BE49-F238E27FC236}">
                <a16:creationId xmlns:a16="http://schemas.microsoft.com/office/drawing/2014/main" id="{0D47114C-AD44-449E-80CD-5F829E708BA8}"/>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264242523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31/10/2022</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132627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bullets with brand marks - blue 2">
    <p:bg>
      <p:bgPr>
        <a:solidFill>
          <a:srgbClr val="002147"/>
        </a:solidFill>
        <a:effectLst/>
      </p:bgPr>
    </p:bg>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FF6E69FF-E70C-4D6C-BB5A-02421B5244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pic>
        <p:nvPicPr>
          <p:cNvPr id="4" name="Picture 3">
            <a:extLst>
              <a:ext uri="{FF2B5EF4-FFF2-40B4-BE49-F238E27FC236}">
                <a16:creationId xmlns:a16="http://schemas.microsoft.com/office/drawing/2014/main" id="{C7EE76ED-8AB9-4027-9F24-2B77580DBB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0203" y="162179"/>
            <a:ext cx="3744416" cy="942067"/>
          </a:xfrm>
          <a:prstGeom prst="rect">
            <a:avLst/>
          </a:prstGeom>
        </p:spPr>
      </p:pic>
      <p:sp>
        <p:nvSpPr>
          <p:cNvPr id="5" name="Content Placeholder 3">
            <a:extLst>
              <a:ext uri="{FF2B5EF4-FFF2-40B4-BE49-F238E27FC236}">
                <a16:creationId xmlns:a16="http://schemas.microsoft.com/office/drawing/2014/main" id="{4E8863A6-47D9-4F9F-9643-B68BC894C46E}"/>
              </a:ext>
            </a:extLst>
          </p:cNvPr>
          <p:cNvSpPr>
            <a:spLocks noGrp="1"/>
          </p:cNvSpPr>
          <p:nvPr>
            <p:ph sz="quarter" idx="10"/>
          </p:nvPr>
        </p:nvSpPr>
        <p:spPr>
          <a:xfrm>
            <a:off x="2447593" y="1604797"/>
            <a:ext cx="9134807" cy="4416491"/>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itle 5">
            <a:extLst>
              <a:ext uri="{FF2B5EF4-FFF2-40B4-BE49-F238E27FC236}">
                <a16:creationId xmlns:a16="http://schemas.microsoft.com/office/drawing/2014/main" id="{5C1B7880-575D-455C-9B6A-CE0D59CDB20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289969672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Blue">
    <p:bg>
      <p:bgPr>
        <a:solidFill>
          <a:srgbClr val="002147"/>
        </a:solidFill>
        <a:effectLst/>
      </p:bgPr>
    </p:bg>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4555B505-83AF-48A4-95FB-B36D7D9DAF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pic>
        <p:nvPicPr>
          <p:cNvPr id="3" name="Picture 2">
            <a:extLst>
              <a:ext uri="{FF2B5EF4-FFF2-40B4-BE49-F238E27FC236}">
                <a16:creationId xmlns:a16="http://schemas.microsoft.com/office/drawing/2014/main" id="{53C66BBB-FCFC-45FB-9CA9-078970C4A663}"/>
              </a:ext>
            </a:extLst>
          </p:cNvPr>
          <p:cNvPicPr>
            <a:picLocks noChangeAspect="1"/>
          </p:cNvPicPr>
          <p:nvPr userDrawn="1"/>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231904" y="452669"/>
            <a:ext cx="1065339" cy="1829443"/>
          </a:xfrm>
          <a:prstGeom prst="rect">
            <a:avLst/>
          </a:prstGeom>
        </p:spPr>
      </p:pic>
      <p:sp>
        <p:nvSpPr>
          <p:cNvPr id="2" name="Title 1">
            <a:extLst>
              <a:ext uri="{FF2B5EF4-FFF2-40B4-BE49-F238E27FC236}">
                <a16:creationId xmlns:a16="http://schemas.microsoft.com/office/drawing/2014/main" id="{FA089EBF-3633-4C30-B7BF-D79DA861F5BD}"/>
              </a:ext>
            </a:extLst>
          </p:cNvPr>
          <p:cNvSpPr>
            <a:spLocks noGrp="1"/>
          </p:cNvSpPr>
          <p:nvPr>
            <p:ph type="title" hasCustomPrompt="1"/>
          </p:nvPr>
        </p:nvSpPr>
        <p:spPr>
          <a:xfrm>
            <a:off x="1528597" y="2660915"/>
            <a:ext cx="9175916" cy="3360373"/>
          </a:xfrm>
        </p:spPr>
        <p:txBody>
          <a:bodyPr/>
          <a:lstStyle>
            <a:lvl1pPr>
              <a:defRPr b="0">
                <a:solidFill>
                  <a:schemeClr val="tx1"/>
                </a:solidFill>
                <a:latin typeface="+mn-lt"/>
              </a:defRPr>
            </a:lvl1pPr>
          </a:lstStyle>
          <a:p>
            <a:r>
              <a:rPr lang="en-US" dirty="0"/>
              <a:t>Click to insert text</a:t>
            </a:r>
            <a:endParaRPr lang="en-GB" dirty="0"/>
          </a:p>
        </p:txBody>
      </p:sp>
    </p:spTree>
    <p:extLst>
      <p:ext uri="{BB962C8B-B14F-4D97-AF65-F5344CB8AC3E}">
        <p14:creationId xmlns:p14="http://schemas.microsoft.com/office/powerpoint/2010/main" val="3142547579"/>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slide with logo - Purple">
    <p:bg>
      <p:bgPr>
        <a:solidFill>
          <a:srgbClr val="2D0032"/>
        </a:solidFill>
        <a:effectLst/>
      </p:bgPr>
    </p:bg>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4555B505-83AF-48A4-95FB-B36D7D9DAF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spTree>
    <p:extLst>
      <p:ext uri="{BB962C8B-B14F-4D97-AF65-F5344CB8AC3E}">
        <p14:creationId xmlns:p14="http://schemas.microsoft.com/office/powerpoint/2010/main" val="93732534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 Purple">
    <p:bg>
      <p:bgPr>
        <a:solidFill>
          <a:srgbClr val="2D0032"/>
        </a:solidFill>
        <a:effectLst/>
      </p:bgPr>
    </p:bg>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4555B505-83AF-48A4-95FB-B36D7D9DAF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pic>
        <p:nvPicPr>
          <p:cNvPr id="3" name="Picture 2">
            <a:extLst>
              <a:ext uri="{FF2B5EF4-FFF2-40B4-BE49-F238E27FC236}">
                <a16:creationId xmlns:a16="http://schemas.microsoft.com/office/drawing/2014/main" id="{53C66BBB-FCFC-45FB-9CA9-078970C4A6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1904" y="356659"/>
            <a:ext cx="1065339" cy="1829443"/>
          </a:xfrm>
          <a:prstGeom prst="rect">
            <a:avLst/>
          </a:prstGeom>
        </p:spPr>
      </p:pic>
      <p:sp>
        <p:nvSpPr>
          <p:cNvPr id="2" name="Title 1">
            <a:extLst>
              <a:ext uri="{FF2B5EF4-FFF2-40B4-BE49-F238E27FC236}">
                <a16:creationId xmlns:a16="http://schemas.microsoft.com/office/drawing/2014/main" id="{FA089EBF-3633-4C30-B7BF-D79DA861F5BD}"/>
              </a:ext>
            </a:extLst>
          </p:cNvPr>
          <p:cNvSpPr>
            <a:spLocks noGrp="1"/>
          </p:cNvSpPr>
          <p:nvPr>
            <p:ph type="title" hasCustomPrompt="1"/>
          </p:nvPr>
        </p:nvSpPr>
        <p:spPr>
          <a:xfrm>
            <a:off x="1528597" y="2660915"/>
            <a:ext cx="9175916" cy="3360373"/>
          </a:xfrm>
        </p:spPr>
        <p:txBody>
          <a:bodyPr/>
          <a:lstStyle>
            <a:lvl1pPr>
              <a:defRPr b="0">
                <a:solidFill>
                  <a:schemeClr val="tx1"/>
                </a:solidFill>
                <a:latin typeface="+mn-lt"/>
              </a:defRPr>
            </a:lvl1pPr>
          </a:lstStyle>
          <a:p>
            <a:r>
              <a:rPr lang="en-US" dirty="0"/>
              <a:t>Click to insert text</a:t>
            </a:r>
            <a:endParaRPr lang="en-GB" dirty="0"/>
          </a:p>
        </p:txBody>
      </p:sp>
    </p:spTree>
    <p:extLst>
      <p:ext uri="{BB962C8B-B14F-4D97-AF65-F5344CB8AC3E}">
        <p14:creationId xmlns:p14="http://schemas.microsoft.com/office/powerpoint/2010/main" val="3193682088"/>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bullets with brand marks - purple">
    <p:bg>
      <p:bgPr>
        <a:solidFill>
          <a:srgbClr val="2D0032"/>
        </a:solidFill>
        <a:effectLst/>
      </p:bgPr>
    </p:bg>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4555B505-83AF-48A4-95FB-B36D7D9DAF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873" y="162179"/>
            <a:ext cx="1976727" cy="945736"/>
          </a:xfrm>
          <a:prstGeom prst="rect">
            <a:avLst/>
          </a:prstGeom>
        </p:spPr>
      </p:pic>
      <p:pic>
        <p:nvPicPr>
          <p:cNvPr id="4" name="Picture 3">
            <a:extLst>
              <a:ext uri="{FF2B5EF4-FFF2-40B4-BE49-F238E27FC236}">
                <a16:creationId xmlns:a16="http://schemas.microsoft.com/office/drawing/2014/main" id="{1654FEDA-DA7C-4333-AF31-AE5E178549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16213" y="68627"/>
            <a:ext cx="3744416" cy="942067"/>
          </a:xfrm>
          <a:prstGeom prst="rect">
            <a:avLst/>
          </a:prstGeom>
        </p:spPr>
      </p:pic>
      <p:sp>
        <p:nvSpPr>
          <p:cNvPr id="5" name="Content Placeholder 3">
            <a:extLst>
              <a:ext uri="{FF2B5EF4-FFF2-40B4-BE49-F238E27FC236}">
                <a16:creationId xmlns:a16="http://schemas.microsoft.com/office/drawing/2014/main" id="{A171F538-C7A6-4A84-9CE6-01FDCEFC39D2}"/>
              </a:ext>
            </a:extLst>
          </p:cNvPr>
          <p:cNvSpPr>
            <a:spLocks noGrp="1"/>
          </p:cNvSpPr>
          <p:nvPr>
            <p:ph sz="quarter" idx="10"/>
          </p:nvPr>
        </p:nvSpPr>
        <p:spPr>
          <a:xfrm>
            <a:off x="1871134" y="1797051"/>
            <a:ext cx="8449733" cy="3937000"/>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85131917"/>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slide withou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6964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4E11-E8EE-F444-8FE4-DE6FF62DB66D}"/>
              </a:ext>
            </a:extLst>
          </p:cNvPr>
          <p:cNvSpPr>
            <a:spLocks noGrp="1"/>
          </p:cNvSpPr>
          <p:nvPr>
            <p:ph type="ctrTitle"/>
          </p:nvPr>
        </p:nvSpPr>
        <p:spPr>
          <a:xfrm>
            <a:off x="1524000" y="1121833"/>
            <a:ext cx="9144000" cy="2387600"/>
          </a:xfrm>
        </p:spPr>
        <p:txBody>
          <a:bodyPr anchor="b"/>
          <a:lstStyle>
            <a:lvl1pPr algn="ctr">
              <a:defRPr sz="8000"/>
            </a:lvl1pPr>
          </a:lstStyle>
          <a:p>
            <a:r>
              <a:rPr lang="en-GB"/>
              <a:t>Click to edit Master title style</a:t>
            </a:r>
            <a:endParaRPr lang="en-US"/>
          </a:p>
        </p:txBody>
      </p:sp>
      <p:sp>
        <p:nvSpPr>
          <p:cNvPr id="3" name="Subtitle 2">
            <a:extLst>
              <a:ext uri="{FF2B5EF4-FFF2-40B4-BE49-F238E27FC236}">
                <a16:creationId xmlns:a16="http://schemas.microsoft.com/office/drawing/2014/main" id="{6E9D2AB3-CF4B-8B44-B15A-1F0DC600A01D}"/>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sp>
        <p:nvSpPr>
          <p:cNvPr id="4" name="Footer Placeholder 3">
            <a:extLst>
              <a:ext uri="{FF2B5EF4-FFF2-40B4-BE49-F238E27FC236}">
                <a16:creationId xmlns:a16="http://schemas.microsoft.com/office/drawing/2014/main" id="{09BC0563-A453-E741-B437-221B5ACF6220}"/>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8F3A87E4-3958-514B-A579-7E61913AB589}"/>
              </a:ext>
            </a:extLst>
          </p:cNvPr>
          <p:cNvSpPr>
            <a:spLocks noGrp="1"/>
          </p:cNvSpPr>
          <p:nvPr>
            <p:ph type="sldNum" sz="quarter" idx="11"/>
          </p:nvPr>
        </p:nvSpPr>
        <p:spPr/>
        <p:txBody>
          <a:bodyPr/>
          <a:lstStyle/>
          <a:p>
            <a:fld id="{376B456F-24C5-44A4-96AA-81CAB02CBE55}" type="slidenum">
              <a:rPr lang="en-GB" smtClean="0"/>
              <a:pPr/>
              <a:t>‹#›</a:t>
            </a:fld>
            <a:endParaRPr lang="en-GB" dirty="0"/>
          </a:p>
        </p:txBody>
      </p:sp>
    </p:spTree>
    <p:extLst>
      <p:ext uri="{BB962C8B-B14F-4D97-AF65-F5344CB8AC3E}">
        <p14:creationId xmlns:p14="http://schemas.microsoft.com/office/powerpoint/2010/main" val="208366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31/10/2022</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79914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31/10/2022</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56729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31/10/2022</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5888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31/10/2022</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5559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31/10/2022</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6132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31/10/2022</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2118523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7594" y="162179"/>
            <a:ext cx="9134807" cy="936495"/>
          </a:xfrm>
          <a:prstGeom prst="rect">
            <a:avLst/>
          </a:prstGeom>
        </p:spPr>
        <p:txBody>
          <a:bodyPr vert="horz" lIns="91425" tIns="45713" rIns="91425" bIns="45713"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275175" y="1316766"/>
            <a:ext cx="11307227" cy="4870804"/>
          </a:xfrm>
          <a:prstGeom prst="rect">
            <a:avLst/>
          </a:prstGeom>
        </p:spPr>
        <p:txBody>
          <a:bodyPr vert="horz" lIns="91425" tIns="45713" rIns="91425" bIns="45713"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p:cNvSpPr>
            <a:spLocks noGrp="1"/>
          </p:cNvSpPr>
          <p:nvPr>
            <p:ph type="ftr" sz="quarter" idx="3"/>
          </p:nvPr>
        </p:nvSpPr>
        <p:spPr>
          <a:xfrm>
            <a:off x="239351" y="6448252"/>
            <a:ext cx="3860800" cy="365125"/>
          </a:xfrm>
          <a:prstGeom prst="rect">
            <a:avLst/>
          </a:prstGeom>
        </p:spPr>
        <p:txBody>
          <a:bodyPr vert="horz" lIns="91425" tIns="45713" rIns="91425" bIns="45713" rtlCol="0" anchor="ctr"/>
          <a:lstStyle>
            <a:lvl1pPr algn="l">
              <a:defRPr sz="1100">
                <a:solidFill>
                  <a:schemeClr val="tx1">
                    <a:tint val="75000"/>
                  </a:schemeClr>
                </a:solidFill>
              </a:defRPr>
            </a:lvl1pPr>
          </a:lstStyle>
          <a:p>
            <a:endParaRPr lang="en-GB" dirty="0"/>
          </a:p>
        </p:txBody>
      </p:sp>
      <p:sp>
        <p:nvSpPr>
          <p:cNvPr id="11" name="Slide Number Placeholder 10"/>
          <p:cNvSpPr>
            <a:spLocks noGrp="1"/>
          </p:cNvSpPr>
          <p:nvPr>
            <p:ph type="sldNum" sz="quarter" idx="4"/>
          </p:nvPr>
        </p:nvSpPr>
        <p:spPr>
          <a:xfrm>
            <a:off x="8784300" y="6460580"/>
            <a:ext cx="2844800" cy="365125"/>
          </a:xfrm>
          <a:prstGeom prst="rect">
            <a:avLst/>
          </a:prstGeom>
        </p:spPr>
        <p:txBody>
          <a:bodyPr vert="horz" lIns="91425" tIns="45713" rIns="91425" bIns="45713" rtlCol="0" anchor="ctr"/>
          <a:lstStyle>
            <a:lvl1pPr algn="r">
              <a:defRPr sz="1100">
                <a:solidFill>
                  <a:schemeClr val="tx1">
                    <a:tint val="75000"/>
                  </a:schemeClr>
                </a:solidFill>
              </a:defRPr>
            </a:lvl1pPr>
          </a:lstStyle>
          <a:p>
            <a:fld id="{376B456F-24C5-44A4-96AA-81CAB02CBE55}" type="slidenum">
              <a:rPr lang="en-GB" smtClean="0"/>
              <a:pPr/>
              <a:t>‹#›</a:t>
            </a:fld>
            <a:endParaRPr lang="en-GB" dirty="0"/>
          </a:p>
        </p:txBody>
      </p:sp>
      <p:pic>
        <p:nvPicPr>
          <p:cNvPr id="6" name="Picture 5" descr="A close up of a logo&#10;&#10;Description generated with very high confidence">
            <a:extLst>
              <a:ext uri="{FF2B5EF4-FFF2-40B4-BE49-F238E27FC236}">
                <a16:creationId xmlns:a16="http://schemas.microsoft.com/office/drawing/2014/main" id="{2DF7676E-17B3-452B-BFAC-5C460B312012}"/>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283873" y="162179"/>
            <a:ext cx="1976727" cy="938747"/>
          </a:xfrm>
          <a:prstGeom prst="rect">
            <a:avLst/>
          </a:prstGeom>
        </p:spPr>
      </p:pic>
    </p:spTree>
    <p:extLst>
      <p:ext uri="{BB962C8B-B14F-4D97-AF65-F5344CB8AC3E}">
        <p14:creationId xmlns:p14="http://schemas.microsoft.com/office/powerpoint/2010/main" val="8470910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Lst>
  <p:hf hdr="0" ftr="0" dt="0"/>
  <p:txStyles>
    <p:titleStyle>
      <a:lvl1pPr algn="l" defTabSz="914165" rtl="0" eaLnBrk="1" latinLnBrk="0" hangingPunct="1">
        <a:spcBef>
          <a:spcPct val="0"/>
        </a:spcBef>
        <a:buNone/>
        <a:defRPr sz="4800" b="1" kern="1200">
          <a:solidFill>
            <a:srgbClr val="002147"/>
          </a:solidFill>
          <a:latin typeface="Times New Roman" panose="02020603050405020304" pitchFamily="18" charset="0"/>
          <a:ea typeface="+mj-ea"/>
          <a:cs typeface="Times New Roman" panose="02020603050405020304" pitchFamily="18" charset="0"/>
        </a:defRPr>
      </a:lvl1pPr>
    </p:titleStyle>
    <p:bodyStyle>
      <a:lvl1pPr marL="342866" indent="-342866" algn="l" defTabSz="914165" rtl="0" eaLnBrk="1" latinLnBrk="0" hangingPunct="1">
        <a:lnSpc>
          <a:spcPct val="120000"/>
        </a:lnSpc>
        <a:spcBef>
          <a:spcPct val="20000"/>
        </a:spcBef>
        <a:buSzPct val="120000"/>
        <a:buFont typeface="Wingdings" panose="05000000000000000000" pitchFamily="2" charset="2"/>
        <a:buChar char="§"/>
        <a:defRPr sz="3200" kern="1200">
          <a:solidFill>
            <a:srgbClr val="002147"/>
          </a:solidFill>
          <a:latin typeface="+mn-lt"/>
          <a:ea typeface="+mn-ea"/>
          <a:cs typeface="+mn-cs"/>
        </a:defRPr>
      </a:lvl1pPr>
      <a:lvl2pPr marL="799947" indent="-342866" algn="l" defTabSz="914165" rtl="0" eaLnBrk="1" latinLnBrk="0" hangingPunct="1">
        <a:lnSpc>
          <a:spcPct val="114000"/>
        </a:lnSpc>
        <a:spcBef>
          <a:spcPct val="20000"/>
        </a:spcBef>
        <a:buClr>
          <a:srgbClr val="FFB414"/>
        </a:buClr>
        <a:buSzPct val="120000"/>
        <a:buFont typeface="Courier New" panose="02070309020205020404" pitchFamily="49" charset="0"/>
        <a:buChar char="o"/>
        <a:defRPr sz="2400" kern="1200">
          <a:solidFill>
            <a:srgbClr val="002147"/>
          </a:solidFill>
          <a:latin typeface="+mn-lt"/>
          <a:ea typeface="+mn-ea"/>
          <a:cs typeface="+mn-cs"/>
        </a:defRPr>
      </a:lvl2pPr>
      <a:lvl3pPr marL="1199887" indent="-285724" algn="l" defTabSz="914165" rtl="0" eaLnBrk="1" latinLnBrk="0" hangingPunct="1">
        <a:spcBef>
          <a:spcPct val="20000"/>
        </a:spcBef>
        <a:buClr>
          <a:srgbClr val="002147"/>
        </a:buClr>
        <a:buSzPct val="120000"/>
        <a:buFont typeface="Arial" panose="020B0604020202020204" pitchFamily="34" charset="0"/>
        <a:buChar char="•"/>
        <a:defRPr sz="2133" kern="1200">
          <a:solidFill>
            <a:srgbClr val="002147"/>
          </a:solidFill>
          <a:latin typeface="+mn-lt"/>
          <a:ea typeface="+mn-ea"/>
          <a:cs typeface="+mn-cs"/>
        </a:defRPr>
      </a:lvl3pPr>
      <a:lvl4pPr marL="1656968" indent="-285724" algn="l" defTabSz="914165" rtl="0" eaLnBrk="1" latinLnBrk="0" hangingPunct="1">
        <a:spcBef>
          <a:spcPct val="20000"/>
        </a:spcBef>
        <a:buFont typeface="Arial" panose="020B0604020202020204" pitchFamily="34" charset="0"/>
        <a:buChar char="•"/>
        <a:defRPr sz="2133" kern="1200">
          <a:solidFill>
            <a:srgbClr val="002147"/>
          </a:solidFill>
          <a:latin typeface="+mn-lt"/>
          <a:ea typeface="+mn-ea"/>
          <a:cs typeface="+mn-cs"/>
        </a:defRPr>
      </a:lvl4pPr>
      <a:lvl5pPr marL="2114306" indent="-285724" algn="l" defTabSz="914165" rtl="0" eaLnBrk="1" latinLnBrk="0" hangingPunct="1">
        <a:spcBef>
          <a:spcPct val="20000"/>
        </a:spcBef>
        <a:buFont typeface="Arial" panose="020B0604020202020204" pitchFamily="34" charset="0"/>
        <a:buChar char="•"/>
        <a:defRPr sz="2133" kern="1200">
          <a:solidFill>
            <a:srgbClr val="002147"/>
          </a:solidFill>
          <a:latin typeface="+mn-lt"/>
          <a:ea typeface="+mn-ea"/>
          <a:cs typeface="+mn-cs"/>
        </a:defRPr>
      </a:lvl5pPr>
      <a:lvl6pPr marL="2513952" indent="-228542"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4" indent="-228542"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17" indent="-228542"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2" indent="-228542"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79"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46" algn="l" defTabSz="914165" rtl="0" eaLnBrk="1" latinLnBrk="0" hangingPunct="1">
        <a:defRPr sz="1800" kern="1200">
          <a:solidFill>
            <a:schemeClr val="tx1"/>
          </a:solidFill>
          <a:latin typeface="+mn-lt"/>
          <a:ea typeface="+mn-ea"/>
          <a:cs typeface="+mn-cs"/>
        </a:defRPr>
      </a:lvl4pPr>
      <a:lvl5pPr marL="1828329" algn="l" defTabSz="914165" rtl="0" eaLnBrk="1" latinLnBrk="0" hangingPunct="1">
        <a:defRPr sz="1800" kern="1200">
          <a:solidFill>
            <a:schemeClr val="tx1"/>
          </a:solidFill>
          <a:latin typeface="+mn-lt"/>
          <a:ea typeface="+mn-ea"/>
          <a:cs typeface="+mn-cs"/>
        </a:defRPr>
      </a:lvl5pPr>
      <a:lvl6pPr marL="2285414" algn="l" defTabSz="914165" rtl="0" eaLnBrk="1" latinLnBrk="0" hangingPunct="1">
        <a:defRPr sz="1800" kern="1200">
          <a:solidFill>
            <a:schemeClr val="tx1"/>
          </a:solidFill>
          <a:latin typeface="+mn-lt"/>
          <a:ea typeface="+mn-ea"/>
          <a:cs typeface="+mn-cs"/>
        </a:defRPr>
      </a:lvl6pPr>
      <a:lvl7pPr marL="2742494" algn="l" defTabSz="914165" rtl="0" eaLnBrk="1" latinLnBrk="0" hangingPunct="1">
        <a:defRPr sz="1800" kern="1200">
          <a:solidFill>
            <a:schemeClr val="tx1"/>
          </a:solidFill>
          <a:latin typeface="+mn-lt"/>
          <a:ea typeface="+mn-ea"/>
          <a:cs typeface="+mn-cs"/>
        </a:defRPr>
      </a:lvl7pPr>
      <a:lvl8pPr marL="3199575" algn="l" defTabSz="914165" rtl="0" eaLnBrk="1" latinLnBrk="0" hangingPunct="1">
        <a:defRPr sz="1800" kern="1200">
          <a:solidFill>
            <a:schemeClr val="tx1"/>
          </a:solidFill>
          <a:latin typeface="+mn-lt"/>
          <a:ea typeface="+mn-ea"/>
          <a:cs typeface="+mn-cs"/>
        </a:defRPr>
      </a:lvl8pPr>
      <a:lvl9pPr marL="3656655" algn="l" defTabSz="9141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gif"/><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hyperlink" Target="mailto:paul.fisher@sbs.ox.ac.uk"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www.linkedin.com/in/phlfishe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6.gif"/><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thewun.co.uk/news-blogs/" TargetMode="External"/><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mailto:Helen@thewun.co.uk" TargetMode="External"/><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thewun.co.uk/news-blogs/" TargetMode="External"/><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hyperlink" Target="https://thewun.co.uk/mentoring/" TargetMode="External"/><Relationship Id="rId7" Type="http://schemas.openxmlformats.org/officeDocument/2006/relationships/image" Target="../media/image28.tm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tmp"/><Relationship Id="rId5" Type="http://schemas.openxmlformats.org/officeDocument/2006/relationships/image" Target="../media/image26.tm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0" y="2520854"/>
            <a:ext cx="12192000" cy="707886"/>
          </a:xfrm>
          <a:prstGeom prst="rect">
            <a:avLst/>
          </a:prstGeom>
          <a:noFill/>
        </p:spPr>
        <p:txBody>
          <a:bodyPr wrap="square" rtlCol="0">
            <a:spAutoFit/>
          </a:bodyPr>
          <a:lstStyle/>
          <a:p>
            <a:pPr algn="ctr"/>
            <a:endParaRPr lang="en-GB" sz="4000" dirty="0">
              <a:solidFill>
                <a:schemeClr val="bg1"/>
              </a:solidFill>
              <a:latin typeface="Montserrat" panose="00000500000000000000" pitchFamily="2" charset="0"/>
            </a:endParaRPr>
          </a:p>
        </p:txBody>
      </p:sp>
      <p:sp>
        <p:nvSpPr>
          <p:cNvPr id="5" name="TextBox 4">
            <a:extLst>
              <a:ext uri="{FF2B5EF4-FFF2-40B4-BE49-F238E27FC236}">
                <a16:creationId xmlns:a16="http://schemas.microsoft.com/office/drawing/2014/main" id="{09F5C561-1D7D-4BA0-8079-C24468FCEA70}"/>
              </a:ext>
            </a:extLst>
          </p:cNvPr>
          <p:cNvSpPr txBox="1"/>
          <p:nvPr/>
        </p:nvSpPr>
        <p:spPr>
          <a:xfrm>
            <a:off x="4615030" y="6237090"/>
            <a:ext cx="6153374" cy="369332"/>
          </a:xfrm>
          <a:prstGeom prst="rect">
            <a:avLst/>
          </a:prstGeom>
          <a:noFill/>
        </p:spPr>
        <p:txBody>
          <a:bodyPr wrap="square">
            <a:spAutoFit/>
          </a:bodyPr>
          <a:lstStyle/>
          <a:p>
            <a:r>
              <a:rPr lang="en-GB" dirty="0">
                <a:solidFill>
                  <a:schemeClr val="bg1"/>
                </a:solidFill>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0" y="1759005"/>
            <a:ext cx="12192000" cy="707886"/>
          </a:xfrm>
          <a:prstGeom prst="rect">
            <a:avLst/>
          </a:prstGeom>
          <a:noFill/>
        </p:spPr>
        <p:txBody>
          <a:bodyPr wrap="square" rtlCol="0">
            <a:spAutoFit/>
          </a:bodyPr>
          <a:lstStyle/>
          <a:p>
            <a:r>
              <a:rPr lang="en-GB" sz="4000" dirty="0">
                <a:solidFill>
                  <a:schemeClr val="bg1"/>
                </a:solidFill>
                <a:latin typeface="Montserrat" panose="00000500000000000000" pitchFamily="2" charset="0"/>
              </a:rPr>
              <a:t>Welcome to WUN – We will be starting shortly.</a:t>
            </a:r>
          </a:p>
        </p:txBody>
      </p:sp>
      <p:pic>
        <p:nvPicPr>
          <p:cNvPr id="8" name="Picture 7" descr="A picture containing text&#10;&#10;Description automatically generated">
            <a:extLst>
              <a:ext uri="{FF2B5EF4-FFF2-40B4-BE49-F238E27FC236}">
                <a16:creationId xmlns:a16="http://schemas.microsoft.com/office/drawing/2014/main" id="{FE76F92B-BDC8-78C1-9964-F19443658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850" y="101132"/>
            <a:ext cx="2184300" cy="1831094"/>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B04FDFC6-8088-74DD-A3CD-0AFE1BC5F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5206" y="2729429"/>
            <a:ext cx="6001588" cy="3372321"/>
          </a:xfrm>
          <a:prstGeom prst="rect">
            <a:avLst/>
          </a:prstGeom>
        </p:spPr>
      </p:pic>
    </p:spTree>
    <p:extLst>
      <p:ext uri="{BB962C8B-B14F-4D97-AF65-F5344CB8AC3E}">
        <p14:creationId xmlns:p14="http://schemas.microsoft.com/office/powerpoint/2010/main" val="271400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61781" y="212280"/>
            <a:ext cx="9175514" cy="954107"/>
          </a:xfrm>
          <a:prstGeom prst="rect">
            <a:avLst/>
          </a:prstGeom>
          <a:noFill/>
        </p:spPr>
        <p:txBody>
          <a:bodyPr wrap="square" rtlCol="0">
            <a:spAutoFit/>
          </a:bodyPr>
          <a:lstStyle/>
          <a:p>
            <a:r>
              <a:rPr lang="en-GB" sz="2800" dirty="0">
                <a:solidFill>
                  <a:schemeClr val="bg1"/>
                </a:solidFill>
                <a:effectLst/>
                <a:latin typeface="Montserrat" panose="00000500000000000000"/>
                <a:ea typeface="Calibri" panose="020F0502020204030204" pitchFamily="34" charset="0"/>
              </a:rPr>
              <a:t>Todays Speaker </a:t>
            </a:r>
            <a:r>
              <a:rPr lang="en-US" sz="2800" b="0" i="0" dirty="0">
                <a:solidFill>
                  <a:schemeClr val="bg1"/>
                </a:solidFill>
                <a:effectLst/>
                <a:latin typeface="Open Sans" panose="020B0606030504020204" pitchFamily="34" charset="0"/>
              </a:rPr>
              <a:t>Paul Fisher, Associate Fellow Saïd Business School, University of Oxford</a:t>
            </a:r>
            <a:r>
              <a:rPr lang="en-US" sz="2800" b="0" i="0" dirty="0">
                <a:solidFill>
                  <a:srgbClr val="4A4A4A"/>
                </a:solidFill>
                <a:effectLst/>
                <a:latin typeface="Open Sans" panose="020B0606030504020204" pitchFamily="34" charset="0"/>
              </a:rPr>
              <a:t>.</a:t>
            </a:r>
            <a:endParaRPr lang="en-GB" sz="2800" dirty="0">
              <a:solidFill>
                <a:schemeClr val="bg1"/>
              </a:solidFill>
              <a:latin typeface="Montserrat" panose="00000500000000000000"/>
              <a:ea typeface="Calibri" panose="020F0502020204030204" pitchFamily="34" charset="0"/>
            </a:endParaRP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sp>
        <p:nvSpPr>
          <p:cNvPr id="14" name="TextBox 13">
            <a:extLst>
              <a:ext uri="{FF2B5EF4-FFF2-40B4-BE49-F238E27FC236}">
                <a16:creationId xmlns:a16="http://schemas.microsoft.com/office/drawing/2014/main" id="{B5089778-AF72-9CF0-194F-DF15C74601E6}"/>
              </a:ext>
            </a:extLst>
          </p:cNvPr>
          <p:cNvSpPr txBox="1"/>
          <p:nvPr/>
        </p:nvSpPr>
        <p:spPr>
          <a:xfrm>
            <a:off x="461781" y="1455820"/>
            <a:ext cx="10102423" cy="4524315"/>
          </a:xfrm>
          <a:prstGeom prst="rect">
            <a:avLst/>
          </a:prstGeom>
          <a:noFill/>
        </p:spPr>
        <p:txBody>
          <a:bodyPr wrap="square">
            <a:spAutoFit/>
          </a:bodyPr>
          <a:lstStyle/>
          <a:p>
            <a:pPr algn="l" fontAlgn="base"/>
            <a:r>
              <a:rPr lang="en-US" b="0" i="0" dirty="0">
                <a:solidFill>
                  <a:schemeClr val="bg1"/>
                </a:solidFill>
                <a:effectLst/>
                <a:latin typeface="Open Sans" panose="020B0606030504020204" pitchFamily="34" charset="0"/>
              </a:rPr>
              <a:t>Paul is </a:t>
            </a:r>
            <a:r>
              <a:rPr lang="en-US" b="0" i="0" dirty="0" err="1">
                <a:solidFill>
                  <a:schemeClr val="bg1"/>
                </a:solidFill>
                <a:effectLst/>
                <a:latin typeface="Open Sans" panose="020B0606030504020204" pitchFamily="34" charset="0"/>
              </a:rPr>
              <a:t>Programme</a:t>
            </a:r>
            <a:r>
              <a:rPr lang="en-US" b="0" i="0" dirty="0">
                <a:solidFill>
                  <a:schemeClr val="bg1"/>
                </a:solidFill>
                <a:effectLst/>
                <a:latin typeface="Open Sans" panose="020B0606030504020204" pitchFamily="34" charset="0"/>
              </a:rPr>
              <a:t> Director of the Oxford </a:t>
            </a:r>
            <a:r>
              <a:rPr lang="en-US" b="0" i="0" dirty="0" err="1">
                <a:solidFill>
                  <a:schemeClr val="bg1"/>
                </a:solidFill>
                <a:effectLst/>
                <a:latin typeface="Open Sans" panose="020B0606030504020204" pitchFamily="34" charset="0"/>
              </a:rPr>
              <a:t>Programme</a:t>
            </a:r>
            <a:r>
              <a:rPr lang="en-US" b="0" i="0" dirty="0">
                <a:solidFill>
                  <a:schemeClr val="bg1"/>
                </a:solidFill>
                <a:effectLst/>
                <a:latin typeface="Open Sans" panose="020B0606030504020204" pitchFamily="34" charset="0"/>
              </a:rPr>
              <a:t> on Negotiation (OPN) </a:t>
            </a:r>
          </a:p>
          <a:p>
            <a:pPr algn="l" fontAlgn="base"/>
            <a:r>
              <a:rPr lang="en-US" b="0" i="0" dirty="0">
                <a:solidFill>
                  <a:schemeClr val="bg1"/>
                </a:solidFill>
                <a:effectLst/>
                <a:latin typeface="Open Sans" panose="020B0606030504020204" pitchFamily="34" charset="0"/>
              </a:rPr>
              <a:t>which he has helped to design and develop since its inception in 2004.</a:t>
            </a:r>
          </a:p>
          <a:p>
            <a:pPr algn="l" fontAlgn="base"/>
            <a:endParaRPr lang="en-US" b="0" i="0" dirty="0">
              <a:solidFill>
                <a:schemeClr val="bg1"/>
              </a:solidFill>
              <a:effectLst/>
              <a:latin typeface="Open Sans" panose="020B0606030504020204" pitchFamily="34" charset="0"/>
            </a:endParaRPr>
          </a:p>
          <a:p>
            <a:pPr algn="l" fontAlgn="base"/>
            <a:r>
              <a:rPr lang="en-US" b="0" i="0" dirty="0">
                <a:solidFill>
                  <a:schemeClr val="bg1"/>
                </a:solidFill>
                <a:effectLst/>
                <a:latin typeface="Open Sans" panose="020B0606030504020204" pitchFamily="34" charset="0"/>
              </a:rPr>
              <a:t>Paul also teaches on OPN and other </a:t>
            </a:r>
            <a:r>
              <a:rPr lang="en-US" b="0" i="0" dirty="0" err="1">
                <a:solidFill>
                  <a:schemeClr val="bg1"/>
                </a:solidFill>
                <a:effectLst/>
                <a:latin typeface="Open Sans" panose="020B0606030504020204" pitchFamily="34" charset="0"/>
              </a:rPr>
              <a:t>programmes</a:t>
            </a:r>
            <a:r>
              <a:rPr lang="en-US" b="0" i="0" dirty="0">
                <a:solidFill>
                  <a:schemeClr val="bg1"/>
                </a:solidFill>
                <a:effectLst/>
                <a:latin typeface="Open Sans" panose="020B0606030504020204" pitchFamily="34" charset="0"/>
              </a:rPr>
              <a:t> with topics including preparation in negotiations, decision-making, persuasion, stakeholder management, managing emotions, multi-party &amp; multi-issue negotiations and virtual negotiations. Paul has co-written a number of negotiation simulations, including one on the building of a football stadium and the other designed specifically for virtual negotiations.</a:t>
            </a:r>
          </a:p>
          <a:p>
            <a:pPr algn="l" fontAlgn="base"/>
            <a:endParaRPr lang="en-US" b="0" i="0" dirty="0">
              <a:solidFill>
                <a:schemeClr val="bg1"/>
              </a:solidFill>
              <a:effectLst/>
              <a:latin typeface="Open Sans" panose="020B0606030504020204" pitchFamily="34" charset="0"/>
            </a:endParaRPr>
          </a:p>
          <a:p>
            <a:pPr algn="l" fontAlgn="base"/>
            <a:r>
              <a:rPr lang="en-US" b="0" i="0" dirty="0">
                <a:solidFill>
                  <a:schemeClr val="bg1"/>
                </a:solidFill>
                <a:effectLst/>
                <a:latin typeface="Open Sans" panose="020B0606030504020204" pitchFamily="34" charset="0"/>
              </a:rPr>
              <a:t>Paul also co-directs a number of </a:t>
            </a:r>
            <a:r>
              <a:rPr lang="en-US" b="0" i="0" dirty="0" err="1">
                <a:solidFill>
                  <a:schemeClr val="bg1"/>
                </a:solidFill>
                <a:effectLst/>
                <a:latin typeface="Open Sans" panose="020B0606030504020204" pitchFamily="34" charset="0"/>
              </a:rPr>
              <a:t>customised</a:t>
            </a:r>
            <a:r>
              <a:rPr lang="en-US" b="0" i="0" dirty="0">
                <a:solidFill>
                  <a:schemeClr val="bg1"/>
                </a:solidFill>
                <a:effectLst/>
                <a:latin typeface="Open Sans" panose="020B0606030504020204" pitchFamily="34" charset="0"/>
              </a:rPr>
              <a:t> negotiation </a:t>
            </a:r>
            <a:r>
              <a:rPr lang="en-US" b="0" i="0" dirty="0" err="1">
                <a:solidFill>
                  <a:schemeClr val="bg1"/>
                </a:solidFill>
                <a:effectLst/>
                <a:latin typeface="Open Sans" panose="020B0606030504020204" pitchFamily="34" charset="0"/>
              </a:rPr>
              <a:t>programmes</a:t>
            </a:r>
            <a:r>
              <a:rPr lang="en-US" b="0" i="0" dirty="0">
                <a:solidFill>
                  <a:schemeClr val="bg1"/>
                </a:solidFill>
                <a:effectLst/>
                <a:latin typeface="Open Sans" panose="020B0606030504020204" pitchFamily="34" charset="0"/>
              </a:rPr>
              <a:t> for major corporations and teaches on the Women of the Future </a:t>
            </a:r>
            <a:r>
              <a:rPr lang="en-US" b="0" i="0" dirty="0" err="1">
                <a:solidFill>
                  <a:schemeClr val="bg1"/>
                </a:solidFill>
                <a:effectLst/>
                <a:latin typeface="Open Sans" panose="020B0606030504020204" pitchFamily="34" charset="0"/>
              </a:rPr>
              <a:t>programme</a:t>
            </a:r>
            <a:r>
              <a:rPr lang="en-US" b="0" i="0" dirty="0">
                <a:solidFill>
                  <a:schemeClr val="bg1"/>
                </a:solidFill>
                <a:effectLst/>
                <a:latin typeface="Open Sans" panose="020B0606030504020204" pitchFamily="34" charset="0"/>
              </a:rPr>
              <a:t> at the School. Paul is </a:t>
            </a:r>
          </a:p>
          <a:p>
            <a:pPr algn="l" fontAlgn="base"/>
            <a:r>
              <a:rPr lang="en-US" b="0" i="0" dirty="0" err="1">
                <a:solidFill>
                  <a:schemeClr val="bg1"/>
                </a:solidFill>
                <a:effectLst/>
                <a:latin typeface="Open Sans" panose="020B0606030504020204" pitchFamily="34" charset="0"/>
              </a:rPr>
              <a:t>Programme</a:t>
            </a:r>
            <a:r>
              <a:rPr lang="en-US" b="0" i="0" dirty="0">
                <a:solidFill>
                  <a:schemeClr val="bg1"/>
                </a:solidFill>
                <a:effectLst/>
                <a:latin typeface="Open Sans" panose="020B0606030504020204" pitchFamily="34" charset="0"/>
              </a:rPr>
              <a:t> Director of the Women’s World Banking and Alliance for </a:t>
            </a:r>
          </a:p>
          <a:p>
            <a:pPr algn="l" fontAlgn="base"/>
            <a:r>
              <a:rPr lang="en-US" b="0" i="0" dirty="0">
                <a:solidFill>
                  <a:schemeClr val="bg1"/>
                </a:solidFill>
                <a:effectLst/>
                <a:latin typeface="Open Sans" panose="020B0606030504020204" pitchFamily="34" charset="0"/>
              </a:rPr>
              <a:t>Financial Inclusion’s Leadership &amp; Diversity </a:t>
            </a:r>
            <a:r>
              <a:rPr lang="en-US" b="0" i="0" dirty="0" err="1">
                <a:solidFill>
                  <a:schemeClr val="bg1"/>
                </a:solidFill>
                <a:effectLst/>
                <a:latin typeface="Open Sans" panose="020B0606030504020204" pitchFamily="34" charset="0"/>
              </a:rPr>
              <a:t>Programme</a:t>
            </a:r>
            <a:r>
              <a:rPr lang="en-US" b="0" i="0" dirty="0">
                <a:solidFill>
                  <a:schemeClr val="bg1"/>
                </a:solidFill>
                <a:effectLst/>
                <a:latin typeface="Open Sans" panose="020B0606030504020204" pitchFamily="34" charset="0"/>
              </a:rPr>
              <a:t> for Regulators, a 16-week global </a:t>
            </a:r>
            <a:r>
              <a:rPr lang="en-US" b="0" i="0" dirty="0" err="1">
                <a:solidFill>
                  <a:schemeClr val="bg1"/>
                </a:solidFill>
                <a:effectLst/>
                <a:latin typeface="Open Sans" panose="020B0606030504020204" pitchFamily="34" charset="0"/>
              </a:rPr>
              <a:t>programme</a:t>
            </a:r>
            <a:r>
              <a:rPr lang="en-US" b="0" i="0" dirty="0">
                <a:solidFill>
                  <a:schemeClr val="bg1"/>
                </a:solidFill>
                <a:effectLst/>
                <a:latin typeface="Open Sans" panose="020B0606030504020204" pitchFamily="34" charset="0"/>
              </a:rPr>
              <a:t> taught by Women’s World Banking and faculty from</a:t>
            </a:r>
          </a:p>
          <a:p>
            <a:pPr algn="l" fontAlgn="base"/>
            <a:r>
              <a:rPr lang="en-US" b="0" i="0" dirty="0">
                <a:solidFill>
                  <a:schemeClr val="bg1"/>
                </a:solidFill>
                <a:effectLst/>
                <a:latin typeface="Open Sans" panose="020B0606030504020204" pitchFamily="34" charset="0"/>
              </a:rPr>
              <a:t> Oxford University.</a:t>
            </a:r>
          </a:p>
          <a:p>
            <a:pPr algn="l" fontAlgn="base"/>
            <a:endParaRPr lang="en-US" b="0" i="0" dirty="0">
              <a:solidFill>
                <a:srgbClr val="333333"/>
              </a:solidFill>
              <a:effectLst/>
              <a:latin typeface="Open Sans" panose="020B0606030504020204" pitchFamily="34" charset="0"/>
            </a:endParaRPr>
          </a:p>
        </p:txBody>
      </p:sp>
      <p:pic>
        <p:nvPicPr>
          <p:cNvPr id="6" name="Picture 5" descr="A person with a beard and glasses&#10;&#10;Description automatically generated with medium confidence">
            <a:extLst>
              <a:ext uri="{FF2B5EF4-FFF2-40B4-BE49-F238E27FC236}">
                <a16:creationId xmlns:a16="http://schemas.microsoft.com/office/drawing/2014/main" id="{3E676045-7913-57AE-CC84-281E659AD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13520"/>
            <a:ext cx="2667000" cy="1905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65BE0DA-C542-957E-87AD-E3804C1E8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6368" y="5028194"/>
            <a:ext cx="2145632" cy="1798679"/>
          </a:xfrm>
          <a:prstGeom prst="rect">
            <a:avLst/>
          </a:prstGeom>
        </p:spPr>
      </p:pic>
    </p:spTree>
    <p:extLst>
      <p:ext uri="{BB962C8B-B14F-4D97-AF65-F5344CB8AC3E}">
        <p14:creationId xmlns:p14="http://schemas.microsoft.com/office/powerpoint/2010/main" val="3834731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61781" y="212280"/>
            <a:ext cx="7876103" cy="954107"/>
          </a:xfrm>
          <a:prstGeom prst="rect">
            <a:avLst/>
          </a:prstGeom>
          <a:noFill/>
        </p:spPr>
        <p:txBody>
          <a:bodyPr wrap="square" rtlCol="0">
            <a:spAutoFit/>
          </a:bodyPr>
          <a:lstStyle/>
          <a:p>
            <a:r>
              <a:rPr lang="en-GB" sz="2800" dirty="0">
                <a:solidFill>
                  <a:schemeClr val="bg1"/>
                </a:solidFill>
                <a:effectLst/>
                <a:latin typeface="Montserrat" panose="00000500000000000000"/>
                <a:ea typeface="Calibri" panose="020F0502020204030204" pitchFamily="34" charset="0"/>
              </a:rPr>
              <a:t>Todays Speaker </a:t>
            </a:r>
            <a:r>
              <a:rPr lang="en-US" sz="2800" b="0" i="0" dirty="0">
                <a:solidFill>
                  <a:schemeClr val="bg1"/>
                </a:solidFill>
                <a:effectLst/>
                <a:latin typeface="Open Sans" panose="020B0606030504020204" pitchFamily="34" charset="0"/>
              </a:rPr>
              <a:t>Paul Fisher, Associate Fellow </a:t>
            </a:r>
          </a:p>
          <a:p>
            <a:r>
              <a:rPr lang="en-US" sz="2800" b="0" i="0" dirty="0">
                <a:solidFill>
                  <a:schemeClr val="bg1"/>
                </a:solidFill>
                <a:effectLst/>
                <a:latin typeface="Open Sans" panose="020B0606030504020204" pitchFamily="34" charset="0"/>
              </a:rPr>
              <a:t>Saïd Business School, University of Oxford.</a:t>
            </a:r>
            <a:endParaRPr lang="en-GB" sz="2800" dirty="0">
              <a:solidFill>
                <a:schemeClr val="bg1"/>
              </a:solidFill>
              <a:latin typeface="Montserrat" panose="00000500000000000000"/>
              <a:ea typeface="Calibri" panose="020F0502020204030204" pitchFamily="34" charset="0"/>
            </a:endParaRP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sp>
        <p:nvSpPr>
          <p:cNvPr id="14" name="TextBox 13">
            <a:extLst>
              <a:ext uri="{FF2B5EF4-FFF2-40B4-BE49-F238E27FC236}">
                <a16:creationId xmlns:a16="http://schemas.microsoft.com/office/drawing/2014/main" id="{B5089778-AF72-9CF0-194F-DF15C74601E6}"/>
              </a:ext>
            </a:extLst>
          </p:cNvPr>
          <p:cNvSpPr txBox="1"/>
          <p:nvPr/>
        </p:nvSpPr>
        <p:spPr>
          <a:xfrm>
            <a:off x="461781" y="1455820"/>
            <a:ext cx="10102423" cy="4247317"/>
          </a:xfrm>
          <a:prstGeom prst="rect">
            <a:avLst/>
          </a:prstGeom>
          <a:noFill/>
        </p:spPr>
        <p:txBody>
          <a:bodyPr wrap="square">
            <a:spAutoFit/>
          </a:bodyPr>
          <a:lstStyle/>
          <a:p>
            <a:pPr algn="l" fontAlgn="base"/>
            <a:r>
              <a:rPr lang="en-US" b="0" i="0" dirty="0">
                <a:solidFill>
                  <a:schemeClr val="bg1"/>
                </a:solidFill>
                <a:effectLst/>
                <a:latin typeface="Open Sans" panose="020B0606030504020204" pitchFamily="34" charset="0"/>
              </a:rPr>
              <a:t>Outside the School, Paul has also taught negotiation at the William J Clinton </a:t>
            </a:r>
          </a:p>
          <a:p>
            <a:pPr algn="l" fontAlgn="base"/>
            <a:r>
              <a:rPr lang="en-US" b="0" i="0" dirty="0">
                <a:solidFill>
                  <a:schemeClr val="bg1"/>
                </a:solidFill>
                <a:effectLst/>
                <a:latin typeface="Open Sans" panose="020B0606030504020204" pitchFamily="34" charset="0"/>
              </a:rPr>
              <a:t>Leadership Institute, Queen’s University Belfast, and is </a:t>
            </a:r>
            <a:r>
              <a:rPr lang="en-US" b="0" i="0" dirty="0" err="1">
                <a:solidFill>
                  <a:schemeClr val="bg1"/>
                </a:solidFill>
                <a:effectLst/>
                <a:latin typeface="Open Sans" panose="020B0606030504020204" pitchFamily="34" charset="0"/>
              </a:rPr>
              <a:t>Programme</a:t>
            </a:r>
            <a:r>
              <a:rPr lang="en-US" b="0" i="0" dirty="0">
                <a:solidFill>
                  <a:schemeClr val="bg1"/>
                </a:solidFill>
                <a:effectLst/>
                <a:latin typeface="Open Sans" panose="020B0606030504020204" pitchFamily="34" charset="0"/>
              </a:rPr>
              <a:t> Director of the </a:t>
            </a:r>
          </a:p>
          <a:p>
            <a:pPr algn="l" fontAlgn="base"/>
            <a:r>
              <a:rPr lang="en-US" b="0" i="0" dirty="0">
                <a:solidFill>
                  <a:schemeClr val="bg1"/>
                </a:solidFill>
                <a:effectLst/>
                <a:latin typeface="Open Sans" panose="020B0606030504020204" pitchFamily="34" charset="0"/>
              </a:rPr>
              <a:t>Small Countries Financial Management </a:t>
            </a:r>
            <a:r>
              <a:rPr lang="en-US" b="0" i="0" dirty="0" err="1">
                <a:solidFill>
                  <a:schemeClr val="bg1"/>
                </a:solidFill>
                <a:effectLst/>
                <a:latin typeface="Open Sans" panose="020B0606030504020204" pitchFamily="34" charset="0"/>
              </a:rPr>
              <a:t>Programme</a:t>
            </a:r>
            <a:r>
              <a:rPr lang="en-US" b="0" i="0" dirty="0">
                <a:solidFill>
                  <a:schemeClr val="bg1"/>
                </a:solidFill>
                <a:effectLst/>
                <a:latin typeface="Open Sans" panose="020B0606030504020204" pitchFamily="34" charset="0"/>
              </a:rPr>
              <a:t>, held annually on the Isle of Man and in Oxford, where the aim is to contribute to the growth and prosperity of small countries through capacity building in the government financial sector. Paul graduated from the University of Liverpool with a degree in politics and is also a certified business coach and cross-cultural trainer.</a:t>
            </a:r>
          </a:p>
          <a:p>
            <a:pPr algn="l" fontAlgn="base"/>
            <a:endParaRPr lang="en-US" b="0" i="0" dirty="0">
              <a:solidFill>
                <a:schemeClr val="bg1"/>
              </a:solidFill>
              <a:effectLst/>
              <a:latin typeface="Open Sans" panose="020B0606030504020204" pitchFamily="34" charset="0"/>
            </a:endParaRPr>
          </a:p>
          <a:p>
            <a:pPr algn="l" fontAlgn="base"/>
            <a:r>
              <a:rPr lang="en-US" b="0" i="0" dirty="0">
                <a:solidFill>
                  <a:schemeClr val="bg1"/>
                </a:solidFill>
                <a:effectLst/>
                <a:latin typeface="Open Sans" panose="020B0606030504020204" pitchFamily="34" charset="0"/>
              </a:rPr>
              <a:t>Paul has over 20 years’ experience in the field of communications, education and capacity building, helping private and public sector </a:t>
            </a:r>
            <a:r>
              <a:rPr lang="en-US" b="0" i="0" dirty="0" err="1">
                <a:solidFill>
                  <a:schemeClr val="bg1"/>
                </a:solidFill>
                <a:effectLst/>
                <a:latin typeface="Open Sans" panose="020B0606030504020204" pitchFamily="34" charset="0"/>
              </a:rPr>
              <a:t>organisations</a:t>
            </a:r>
            <a:r>
              <a:rPr lang="en-US" b="0" i="0" dirty="0">
                <a:solidFill>
                  <a:schemeClr val="bg1"/>
                </a:solidFill>
                <a:effectLst/>
                <a:latin typeface="Open Sans" panose="020B0606030504020204" pitchFamily="34" charset="0"/>
              </a:rPr>
              <a:t> to achieve their full potential. He has worked alongside some of the world’s best-known </a:t>
            </a:r>
            <a:r>
              <a:rPr lang="en-US" b="0" i="0" dirty="0" err="1">
                <a:solidFill>
                  <a:schemeClr val="bg1"/>
                </a:solidFill>
                <a:effectLst/>
                <a:latin typeface="Open Sans" panose="020B0606030504020204" pitchFamily="34" charset="0"/>
              </a:rPr>
              <a:t>organisations</a:t>
            </a:r>
            <a:r>
              <a:rPr lang="en-US" b="0" i="0" dirty="0">
                <a:solidFill>
                  <a:schemeClr val="bg1"/>
                </a:solidFill>
                <a:effectLst/>
                <a:latin typeface="Open Sans" panose="020B0606030504020204" pitchFamily="34" charset="0"/>
              </a:rPr>
              <a:t> across multiple sectors, including the World Bank, the World Commission on Dams, the 2008 Commission on Growth and Development, the inaugural 2016 UK-China Regional Leaders' Summit, the Asian Development Bank, Emerson, IBM, British Telecom, the governments of the UK and the United Arab Emirates, and various UN agencies.</a:t>
            </a:r>
          </a:p>
        </p:txBody>
      </p:sp>
      <p:pic>
        <p:nvPicPr>
          <p:cNvPr id="2" name="Picture 1">
            <a:extLst>
              <a:ext uri="{FF2B5EF4-FFF2-40B4-BE49-F238E27FC236}">
                <a16:creationId xmlns:a16="http://schemas.microsoft.com/office/drawing/2014/main" id="{3A7C0BCE-6674-6260-12C6-253E91757DD4}"/>
              </a:ext>
            </a:extLst>
          </p:cNvPr>
          <p:cNvPicPr>
            <a:picLocks noChangeAspect="1"/>
          </p:cNvPicPr>
          <p:nvPr/>
        </p:nvPicPr>
        <p:blipFill>
          <a:blip r:embed="rId3"/>
          <a:stretch>
            <a:fillRect/>
          </a:stretch>
        </p:blipFill>
        <p:spPr>
          <a:xfrm>
            <a:off x="9526293" y="0"/>
            <a:ext cx="2664183" cy="190211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0085D49-8254-E237-B15D-4D38CC2E1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5069408"/>
            <a:ext cx="2133600" cy="1788592"/>
          </a:xfrm>
          <a:prstGeom prst="rect">
            <a:avLst/>
          </a:prstGeom>
        </p:spPr>
      </p:pic>
    </p:spTree>
    <p:extLst>
      <p:ext uri="{BB962C8B-B14F-4D97-AF65-F5344CB8AC3E}">
        <p14:creationId xmlns:p14="http://schemas.microsoft.com/office/powerpoint/2010/main" val="3112280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554B-991E-4928-95CE-13B858E6640A}"/>
              </a:ext>
            </a:extLst>
          </p:cNvPr>
          <p:cNvSpPr>
            <a:spLocks noGrp="1"/>
          </p:cNvSpPr>
          <p:nvPr>
            <p:ph type="ctrTitle"/>
          </p:nvPr>
        </p:nvSpPr>
        <p:spPr/>
        <p:txBody>
          <a:bodyPr/>
          <a:lstStyle/>
          <a:p>
            <a:r>
              <a:rPr lang="en-GB" sz="5333" dirty="0">
                <a:latin typeface="+mj-lt"/>
                <a:cs typeface="Arial" panose="020B0604020202020204" pitchFamily="34" charset="0"/>
              </a:rPr>
              <a:t>Women &amp; Negotiation - Narrowing the Gender Gap</a:t>
            </a:r>
          </a:p>
        </p:txBody>
      </p:sp>
      <p:sp>
        <p:nvSpPr>
          <p:cNvPr id="3" name="Subtitle 2">
            <a:extLst>
              <a:ext uri="{FF2B5EF4-FFF2-40B4-BE49-F238E27FC236}">
                <a16:creationId xmlns:a16="http://schemas.microsoft.com/office/drawing/2014/main" id="{C9FC281A-95A7-49F9-9FB1-B662D8681DE9}"/>
              </a:ext>
            </a:extLst>
          </p:cNvPr>
          <p:cNvSpPr>
            <a:spLocks noGrp="1"/>
          </p:cNvSpPr>
          <p:nvPr>
            <p:ph type="subTitle" idx="1"/>
          </p:nvPr>
        </p:nvSpPr>
        <p:spPr>
          <a:xfrm>
            <a:off x="590551" y="4755528"/>
            <a:ext cx="10881205" cy="689597"/>
          </a:xfrm>
        </p:spPr>
        <p:txBody>
          <a:bodyPr>
            <a:normAutofit fontScale="77500" lnSpcReduction="20000"/>
          </a:bodyPr>
          <a:lstStyle/>
          <a:p>
            <a:r>
              <a:rPr lang="en-GB" sz="4267" dirty="0">
                <a:latin typeface="+mn-lt"/>
              </a:rPr>
              <a:t>Paul Fisher, Saïd Business School, University of Oxford</a:t>
            </a:r>
          </a:p>
          <a:p>
            <a:endParaRPr lang="en-GB" dirty="0"/>
          </a:p>
        </p:txBody>
      </p:sp>
      <p:sp>
        <p:nvSpPr>
          <p:cNvPr id="4" name="Picture Placeholder 3">
            <a:extLst>
              <a:ext uri="{FF2B5EF4-FFF2-40B4-BE49-F238E27FC236}">
                <a16:creationId xmlns:a16="http://schemas.microsoft.com/office/drawing/2014/main" id="{35AED48A-0ADA-4A03-B60E-4D21E6D74150}"/>
              </a:ext>
            </a:extLst>
          </p:cNvPr>
          <p:cNvSpPr>
            <a:spLocks noGrp="1"/>
          </p:cNvSpPr>
          <p:nvPr>
            <p:ph type="pic" sz="quarter" idx="23"/>
          </p:nvPr>
        </p:nvSpPr>
        <p:spPr/>
      </p:sp>
      <p:sp>
        <p:nvSpPr>
          <p:cNvPr id="5" name="Text Placeholder 4">
            <a:extLst>
              <a:ext uri="{FF2B5EF4-FFF2-40B4-BE49-F238E27FC236}">
                <a16:creationId xmlns:a16="http://schemas.microsoft.com/office/drawing/2014/main" id="{64F95189-DD84-4BF6-9621-AD714CB116C9}"/>
              </a:ext>
            </a:extLst>
          </p:cNvPr>
          <p:cNvSpPr>
            <a:spLocks noGrp="1"/>
          </p:cNvSpPr>
          <p:nvPr>
            <p:ph type="body" sz="quarter" idx="24"/>
          </p:nvPr>
        </p:nvSpPr>
        <p:spPr/>
        <p:txBody>
          <a:bodyPr/>
          <a:lstStyle/>
          <a:p>
            <a:r>
              <a:rPr lang="en-GB" dirty="0"/>
              <a:t>October 26 2022</a:t>
            </a:r>
          </a:p>
        </p:txBody>
      </p:sp>
    </p:spTree>
    <p:extLst>
      <p:ext uri="{BB962C8B-B14F-4D97-AF65-F5344CB8AC3E}">
        <p14:creationId xmlns:p14="http://schemas.microsoft.com/office/powerpoint/2010/main" val="3685362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ED9CA1-1E9B-7B40-A78F-AF97F0A5A9CB}"/>
              </a:ext>
            </a:extLst>
          </p:cNvPr>
          <p:cNvSpPr>
            <a:spLocks noGrp="1"/>
          </p:cNvSpPr>
          <p:nvPr>
            <p:ph idx="1"/>
          </p:nvPr>
        </p:nvSpPr>
        <p:spPr/>
        <p:txBody>
          <a:bodyPr/>
          <a:lstStyle/>
          <a:p>
            <a:pPr marL="0" indent="0">
              <a:buNone/>
            </a:pPr>
            <a:endParaRPr lang="en-US" dirty="0"/>
          </a:p>
          <a:p>
            <a:pPr marL="0" indent="0" algn="ctr">
              <a:buNone/>
            </a:pPr>
            <a:r>
              <a:rPr lang="en-US" b="1" i="1" dirty="0"/>
              <a:t>‘N</a:t>
            </a:r>
            <a:r>
              <a:rPr lang="en-GB" b="1" i="1" dirty="0"/>
              <a:t>egotiation is essentially a back-and-forth communication designed to reach an agreement when you and the other side have some interests that are shared and others that are opposed’</a:t>
            </a:r>
          </a:p>
          <a:p>
            <a:pPr marL="0" indent="0">
              <a:buNone/>
            </a:pPr>
            <a:endParaRPr lang="en-US" dirty="0"/>
          </a:p>
        </p:txBody>
      </p:sp>
      <p:sp>
        <p:nvSpPr>
          <p:cNvPr id="4" name="Slide Number Placeholder 3">
            <a:extLst>
              <a:ext uri="{FF2B5EF4-FFF2-40B4-BE49-F238E27FC236}">
                <a16:creationId xmlns:a16="http://schemas.microsoft.com/office/drawing/2014/main" id="{33A87F85-6F1E-AD47-B628-7DDE2C5D2409}"/>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13</a:t>
            </a:fld>
            <a:endParaRPr lang="en-GB" dirty="0">
              <a:solidFill>
                <a:prstClr val="black">
                  <a:tint val="75000"/>
                </a:prstClr>
              </a:solidFill>
              <a:latin typeface="Arial"/>
            </a:endParaRPr>
          </a:p>
        </p:txBody>
      </p:sp>
    </p:spTree>
    <p:extLst>
      <p:ext uri="{BB962C8B-B14F-4D97-AF65-F5344CB8AC3E}">
        <p14:creationId xmlns:p14="http://schemas.microsoft.com/office/powerpoint/2010/main" val="3553526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CC2D-E458-2D42-B4CA-E4B2C95B619A}"/>
              </a:ext>
            </a:extLst>
          </p:cNvPr>
          <p:cNvSpPr>
            <a:spLocks noGrp="1"/>
          </p:cNvSpPr>
          <p:nvPr>
            <p:ph type="title"/>
          </p:nvPr>
        </p:nvSpPr>
        <p:spPr/>
        <p:txBody>
          <a:bodyPr/>
          <a:lstStyle/>
          <a:p>
            <a:r>
              <a:rPr lang="en-US" dirty="0"/>
              <a:t>Finding something in common</a:t>
            </a:r>
          </a:p>
        </p:txBody>
      </p:sp>
      <p:sp>
        <p:nvSpPr>
          <p:cNvPr id="3" name="Content Placeholder 2">
            <a:extLst>
              <a:ext uri="{FF2B5EF4-FFF2-40B4-BE49-F238E27FC236}">
                <a16:creationId xmlns:a16="http://schemas.microsoft.com/office/drawing/2014/main" id="{49D1CE4B-139A-ED47-BEBB-2DA32308A6AA}"/>
              </a:ext>
            </a:extLst>
          </p:cNvPr>
          <p:cNvSpPr>
            <a:spLocks noGrp="1"/>
          </p:cNvSpPr>
          <p:nvPr>
            <p:ph idx="1"/>
          </p:nvPr>
        </p:nvSpPr>
        <p:spPr/>
        <p:txBody>
          <a:bodyPr/>
          <a:lstStyle/>
          <a:p>
            <a:r>
              <a:rPr lang="en-US" dirty="0"/>
              <a:t>You have 90 seconds to find something (if possible a number of things) you have in common. </a:t>
            </a:r>
          </a:p>
          <a:p>
            <a:r>
              <a:rPr lang="en-US" dirty="0"/>
              <a:t>It can be shared values, shared social situations, shared friends. Anything! </a:t>
            </a:r>
          </a:p>
          <a:p>
            <a:endParaRPr lang="en-US" dirty="0"/>
          </a:p>
        </p:txBody>
      </p:sp>
      <p:sp>
        <p:nvSpPr>
          <p:cNvPr id="4" name="Slide Number Placeholder 3">
            <a:extLst>
              <a:ext uri="{FF2B5EF4-FFF2-40B4-BE49-F238E27FC236}">
                <a16:creationId xmlns:a16="http://schemas.microsoft.com/office/drawing/2014/main" id="{9DBDD47C-9A99-754B-A6A6-3BD41CA532B1}"/>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14</a:t>
            </a:fld>
            <a:endParaRPr lang="en-GB" dirty="0">
              <a:solidFill>
                <a:prstClr val="black">
                  <a:tint val="75000"/>
                </a:prstClr>
              </a:solidFill>
              <a:latin typeface="Arial"/>
            </a:endParaRPr>
          </a:p>
        </p:txBody>
      </p:sp>
    </p:spTree>
    <p:extLst>
      <p:ext uri="{BB962C8B-B14F-4D97-AF65-F5344CB8AC3E}">
        <p14:creationId xmlns:p14="http://schemas.microsoft.com/office/powerpoint/2010/main" val="39789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4DEC-930E-DB46-B67B-FEBC1CCF9537}"/>
              </a:ext>
            </a:extLst>
          </p:cNvPr>
          <p:cNvSpPr>
            <a:spLocks noGrp="1"/>
          </p:cNvSpPr>
          <p:nvPr>
            <p:ph type="title"/>
          </p:nvPr>
        </p:nvSpPr>
        <p:spPr>
          <a:xfrm>
            <a:off x="2447594" y="162179"/>
            <a:ext cx="9505057" cy="936495"/>
          </a:xfrm>
        </p:spPr>
        <p:txBody>
          <a:bodyPr>
            <a:normAutofit fontScale="90000"/>
          </a:bodyPr>
          <a:lstStyle/>
          <a:p>
            <a:r>
              <a:rPr lang="en-US" dirty="0"/>
              <a:t>Five Key Principles That Will Make You A Better Negotiator</a:t>
            </a:r>
          </a:p>
        </p:txBody>
      </p:sp>
      <p:sp>
        <p:nvSpPr>
          <p:cNvPr id="3" name="Content Placeholder 2">
            <a:extLst>
              <a:ext uri="{FF2B5EF4-FFF2-40B4-BE49-F238E27FC236}">
                <a16:creationId xmlns:a16="http://schemas.microsoft.com/office/drawing/2014/main" id="{851EA266-C785-F94C-A300-479838DF0734}"/>
              </a:ext>
            </a:extLst>
          </p:cNvPr>
          <p:cNvSpPr>
            <a:spLocks noGrp="1"/>
          </p:cNvSpPr>
          <p:nvPr>
            <p:ph idx="1"/>
          </p:nvPr>
        </p:nvSpPr>
        <p:spPr>
          <a:xfrm>
            <a:off x="275174" y="1316766"/>
            <a:ext cx="11677476" cy="4870804"/>
          </a:xfrm>
        </p:spPr>
        <p:txBody>
          <a:bodyPr/>
          <a:lstStyle/>
          <a:p>
            <a:pPr marL="0" indent="0">
              <a:buNone/>
            </a:pPr>
            <a:r>
              <a:rPr lang="en-US" dirty="0"/>
              <a:t>1. Focus on Relationships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7212E54-6ED3-7E46-A812-CD25139F648B}"/>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15</a:t>
            </a:fld>
            <a:endParaRPr lang="en-GB" dirty="0">
              <a:solidFill>
                <a:prstClr val="black">
                  <a:tint val="75000"/>
                </a:prstClr>
              </a:solidFill>
              <a:latin typeface="Arial"/>
            </a:endParaRPr>
          </a:p>
        </p:txBody>
      </p:sp>
    </p:spTree>
    <p:extLst>
      <p:ext uri="{BB962C8B-B14F-4D97-AF65-F5344CB8AC3E}">
        <p14:creationId xmlns:p14="http://schemas.microsoft.com/office/powerpoint/2010/main" val="198616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05E17-D79C-3646-A2CD-4C85A978D49E}"/>
              </a:ext>
            </a:extLst>
          </p:cNvPr>
          <p:cNvSpPr>
            <a:spLocks noGrp="1"/>
          </p:cNvSpPr>
          <p:nvPr>
            <p:ph type="title"/>
          </p:nvPr>
        </p:nvSpPr>
        <p:spPr/>
        <p:txBody>
          <a:bodyPr/>
          <a:lstStyle/>
          <a:p>
            <a:r>
              <a:rPr lang="en-US" dirty="0"/>
              <a:t>The importance of fairness</a:t>
            </a:r>
          </a:p>
        </p:txBody>
      </p:sp>
      <p:sp>
        <p:nvSpPr>
          <p:cNvPr id="4" name="Slide Number Placeholder 3">
            <a:extLst>
              <a:ext uri="{FF2B5EF4-FFF2-40B4-BE49-F238E27FC236}">
                <a16:creationId xmlns:a16="http://schemas.microsoft.com/office/drawing/2014/main" id="{CC29FA0F-658D-E647-9F0C-6703FFAB04E3}"/>
              </a:ext>
            </a:extLst>
          </p:cNvPr>
          <p:cNvSpPr>
            <a:spLocks noGrp="1"/>
          </p:cNvSpPr>
          <p:nvPr>
            <p:ph type="sldNum" sz="quarter" idx="12"/>
          </p:nvPr>
        </p:nvSpPr>
        <p:spPr>
          <a:xfrm>
            <a:off x="6553201" y="4836190"/>
            <a:ext cx="2133600" cy="273844"/>
          </a:xfrm>
          <a:prstGeom prst="rect">
            <a:avLst/>
          </a:prstGeom>
        </p:spPr>
        <p:txBody>
          <a:bodyPr vert="horz" lIns="91425" tIns="45713" rIns="91425" bIns="45713" rtlCol="0" anchor="ctr"/>
          <a:lstStyle>
            <a:defPPr>
              <a:defRPr lang="en-US"/>
            </a:defPPr>
            <a:lvl1pPr marL="0" algn="r" defTabSz="914233" rtl="0" eaLnBrk="1" latinLnBrk="0" hangingPunct="1">
              <a:defRPr sz="825" kern="1200">
                <a:solidFill>
                  <a:schemeClr val="tx1">
                    <a:tint val="75000"/>
                  </a:schemeClr>
                </a:solidFill>
                <a:latin typeface="+mn-lt"/>
                <a:ea typeface="+mn-ea"/>
                <a:cs typeface="+mn-cs"/>
              </a:defRPr>
            </a:lvl1pPr>
            <a:lvl2pPr marL="457115" algn="l" defTabSz="914233" rtl="0" eaLnBrk="1" latinLnBrk="0" hangingPunct="1">
              <a:defRPr sz="1800" kern="1200">
                <a:solidFill>
                  <a:schemeClr val="tx1"/>
                </a:solidFill>
                <a:latin typeface="+mn-lt"/>
                <a:ea typeface="+mn-ea"/>
                <a:cs typeface="+mn-cs"/>
              </a:defRPr>
            </a:lvl2pPr>
            <a:lvl3pPr marL="914233" algn="l" defTabSz="914233" rtl="0" eaLnBrk="1" latinLnBrk="0" hangingPunct="1">
              <a:defRPr sz="1800" kern="1200">
                <a:solidFill>
                  <a:schemeClr val="tx1"/>
                </a:solidFill>
                <a:latin typeface="+mn-lt"/>
                <a:ea typeface="+mn-ea"/>
                <a:cs typeface="+mn-cs"/>
              </a:defRPr>
            </a:lvl3pPr>
            <a:lvl4pPr marL="1371348" algn="l" defTabSz="914233" rtl="0" eaLnBrk="1" latinLnBrk="0" hangingPunct="1">
              <a:defRPr sz="1800" kern="1200">
                <a:solidFill>
                  <a:schemeClr val="tx1"/>
                </a:solidFill>
                <a:latin typeface="+mn-lt"/>
                <a:ea typeface="+mn-ea"/>
                <a:cs typeface="+mn-cs"/>
              </a:defRPr>
            </a:lvl4pPr>
            <a:lvl5pPr marL="1828465" algn="l" defTabSz="914233" rtl="0" eaLnBrk="1" latinLnBrk="0" hangingPunct="1">
              <a:defRPr sz="1800" kern="1200">
                <a:solidFill>
                  <a:schemeClr val="tx1"/>
                </a:solidFill>
                <a:latin typeface="+mn-lt"/>
                <a:ea typeface="+mn-ea"/>
                <a:cs typeface="+mn-cs"/>
              </a:defRPr>
            </a:lvl5pPr>
            <a:lvl6pPr marL="2285582" algn="l" defTabSz="914233" rtl="0" eaLnBrk="1" latinLnBrk="0" hangingPunct="1">
              <a:defRPr sz="1800" kern="1200">
                <a:solidFill>
                  <a:schemeClr val="tx1"/>
                </a:solidFill>
                <a:latin typeface="+mn-lt"/>
                <a:ea typeface="+mn-ea"/>
                <a:cs typeface="+mn-cs"/>
              </a:defRPr>
            </a:lvl6pPr>
            <a:lvl7pPr marL="2742698" algn="l" defTabSz="914233" rtl="0" eaLnBrk="1" latinLnBrk="0" hangingPunct="1">
              <a:defRPr sz="1800" kern="1200">
                <a:solidFill>
                  <a:schemeClr val="tx1"/>
                </a:solidFill>
                <a:latin typeface="+mn-lt"/>
                <a:ea typeface="+mn-ea"/>
                <a:cs typeface="+mn-cs"/>
              </a:defRPr>
            </a:lvl7pPr>
            <a:lvl8pPr marL="3199815" algn="l" defTabSz="914233" rtl="0" eaLnBrk="1" latinLnBrk="0" hangingPunct="1">
              <a:defRPr sz="1800" kern="1200">
                <a:solidFill>
                  <a:schemeClr val="tx1"/>
                </a:solidFill>
                <a:latin typeface="+mn-lt"/>
                <a:ea typeface="+mn-ea"/>
                <a:cs typeface="+mn-cs"/>
              </a:defRPr>
            </a:lvl8pPr>
            <a:lvl9pPr marL="3656931" algn="l" defTabSz="914233" rtl="0" eaLnBrk="1" latinLnBrk="0" hangingPunct="1">
              <a:defRPr sz="1800" kern="1200">
                <a:solidFill>
                  <a:schemeClr val="tx1"/>
                </a:solidFill>
                <a:latin typeface="+mn-lt"/>
                <a:ea typeface="+mn-ea"/>
                <a:cs typeface="+mn-cs"/>
              </a:defRPr>
            </a:lvl9pPr>
          </a:lstStyle>
          <a:p>
            <a:fld id="{6951B36F-1B9E-4FF7-AA5F-EC289388201B}" type="slidenum">
              <a:rPr lang="en-GB">
                <a:solidFill>
                  <a:prstClr val="black">
                    <a:tint val="75000"/>
                  </a:prstClr>
                </a:solidFill>
                <a:latin typeface="Arial"/>
              </a:rPr>
              <a:pPr/>
              <a:t>16</a:t>
            </a:fld>
            <a:endParaRPr lang="en-GB" dirty="0">
              <a:solidFill>
                <a:prstClr val="black">
                  <a:tint val="75000"/>
                </a:prstClr>
              </a:solidFill>
              <a:latin typeface="Arial"/>
            </a:endParaRPr>
          </a:p>
        </p:txBody>
      </p:sp>
      <p:pic>
        <p:nvPicPr>
          <p:cNvPr id="5" name="Online Media 4" descr="Capuchin monkeys reject unequal pay.mp4">
            <a:hlinkClick r:id="" action="ppaction://media"/>
            <a:extLst>
              <a:ext uri="{FF2B5EF4-FFF2-40B4-BE49-F238E27FC236}">
                <a16:creationId xmlns:a16="http://schemas.microsoft.com/office/drawing/2014/main" id="{A6ADC9FA-0897-834B-AAF4-924A82613F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61698"/>
            <a:ext cx="12274379" cy="6981395"/>
          </a:xfrm>
          <a:prstGeom prst="rect">
            <a:avLst/>
          </a:prstGeom>
        </p:spPr>
      </p:pic>
    </p:spTree>
    <p:extLst>
      <p:ext uri="{BB962C8B-B14F-4D97-AF65-F5344CB8AC3E}">
        <p14:creationId xmlns:p14="http://schemas.microsoft.com/office/powerpoint/2010/main" val="420336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46DC-5F22-464D-AA95-FEB57E693369}"/>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17</a:t>
            </a:fld>
            <a:endParaRPr lang="en-GB" dirty="0">
              <a:solidFill>
                <a:prstClr val="black">
                  <a:tint val="75000"/>
                </a:prstClr>
              </a:solidFill>
              <a:latin typeface="Arial"/>
            </a:endParaRPr>
          </a:p>
        </p:txBody>
      </p:sp>
      <p:pic>
        <p:nvPicPr>
          <p:cNvPr id="5" name="Content Placeholder 8" descr="A close up of electronics&#10;&#10;Description automatically generated">
            <a:extLst>
              <a:ext uri="{FF2B5EF4-FFF2-40B4-BE49-F238E27FC236}">
                <a16:creationId xmlns:a16="http://schemas.microsoft.com/office/drawing/2014/main" id="{85F6A634-F5BE-594B-8E14-18E521A3D7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3170" y="2394279"/>
            <a:ext cx="4799793" cy="4419099"/>
          </a:xfrm>
        </p:spPr>
      </p:pic>
      <p:sp>
        <p:nvSpPr>
          <p:cNvPr id="6" name="TextBox 5">
            <a:extLst>
              <a:ext uri="{FF2B5EF4-FFF2-40B4-BE49-F238E27FC236}">
                <a16:creationId xmlns:a16="http://schemas.microsoft.com/office/drawing/2014/main" id="{C2DD2192-67DE-8940-A150-7EEFD885F518}"/>
              </a:ext>
            </a:extLst>
          </p:cNvPr>
          <p:cNvSpPr txBox="1"/>
          <p:nvPr/>
        </p:nvSpPr>
        <p:spPr>
          <a:xfrm>
            <a:off x="19293" y="3608187"/>
            <a:ext cx="3592095" cy="1159228"/>
          </a:xfrm>
          <a:prstGeom prst="rect">
            <a:avLst/>
          </a:prstGeom>
          <a:noFill/>
        </p:spPr>
        <p:txBody>
          <a:bodyPr wrap="square" rtlCol="0">
            <a:spAutoFit/>
          </a:bodyPr>
          <a:lstStyle/>
          <a:p>
            <a:pPr algn="ctr" defTabSz="1218978"/>
            <a:r>
              <a:rPr kumimoji="1" lang="en-GB" sz="2667" b="1" dirty="0">
                <a:solidFill>
                  <a:prstClr val="black"/>
                </a:solidFill>
                <a:latin typeface="Arial"/>
                <a:ea typeface="宋体" charset="0"/>
                <a:cs typeface="宋体" charset="0"/>
              </a:rPr>
              <a:t> “</a:t>
            </a:r>
            <a:r>
              <a:rPr kumimoji="1" lang="en-GB" sz="2133" b="1" dirty="0">
                <a:solidFill>
                  <a:prstClr val="black"/>
                </a:solidFill>
                <a:latin typeface="Arial"/>
                <a:ea typeface="宋体" charset="0"/>
                <a:cs typeface="宋体" charset="0"/>
              </a:rPr>
              <a:t>Excuse me, I have 5 pages. May I use the Xerox machine?”</a:t>
            </a:r>
          </a:p>
        </p:txBody>
      </p:sp>
      <p:sp>
        <p:nvSpPr>
          <p:cNvPr id="7" name="TextBox 6">
            <a:extLst>
              <a:ext uri="{FF2B5EF4-FFF2-40B4-BE49-F238E27FC236}">
                <a16:creationId xmlns:a16="http://schemas.microsoft.com/office/drawing/2014/main" id="{D77CF9F0-731F-7240-9FDD-F163D5E812B8}"/>
              </a:ext>
            </a:extLst>
          </p:cNvPr>
          <p:cNvSpPr txBox="1"/>
          <p:nvPr/>
        </p:nvSpPr>
        <p:spPr>
          <a:xfrm>
            <a:off x="7573129" y="4614532"/>
            <a:ext cx="4267200" cy="1405256"/>
          </a:xfrm>
          <a:prstGeom prst="rect">
            <a:avLst/>
          </a:prstGeom>
          <a:noFill/>
        </p:spPr>
        <p:txBody>
          <a:bodyPr wrap="square" rtlCol="0">
            <a:spAutoFit/>
          </a:bodyPr>
          <a:lstStyle/>
          <a:p>
            <a:pPr algn="ctr" defTabSz="1218978"/>
            <a:r>
              <a:rPr kumimoji="1" lang="en-GB" sz="2133" b="1" dirty="0">
                <a:solidFill>
                  <a:prstClr val="black"/>
                </a:solidFill>
                <a:latin typeface="Arial"/>
                <a:ea typeface="宋体" charset="0"/>
                <a:cs typeface="宋体" charset="0"/>
              </a:rPr>
              <a:t>“Excuse me, I have 5 pages. May I use the Xerox machine, because I have to make copies?”</a:t>
            </a:r>
          </a:p>
        </p:txBody>
      </p:sp>
      <p:sp>
        <p:nvSpPr>
          <p:cNvPr id="8" name="TextBox 7">
            <a:extLst>
              <a:ext uri="{FF2B5EF4-FFF2-40B4-BE49-F238E27FC236}">
                <a16:creationId xmlns:a16="http://schemas.microsoft.com/office/drawing/2014/main" id="{68BB406F-2BC9-D24C-96AB-E65D11EC199D}"/>
              </a:ext>
            </a:extLst>
          </p:cNvPr>
          <p:cNvSpPr txBox="1"/>
          <p:nvPr/>
        </p:nvSpPr>
        <p:spPr>
          <a:xfrm>
            <a:off x="7510435" y="2696143"/>
            <a:ext cx="4267200" cy="1569660"/>
          </a:xfrm>
          <a:prstGeom prst="rect">
            <a:avLst/>
          </a:prstGeom>
          <a:noFill/>
        </p:spPr>
        <p:txBody>
          <a:bodyPr wrap="square" rtlCol="0">
            <a:spAutoFit/>
          </a:bodyPr>
          <a:lstStyle/>
          <a:p>
            <a:pPr algn="ctr" defTabSz="1218978"/>
            <a:r>
              <a:rPr kumimoji="1" lang="en-GB" sz="2667" b="1" dirty="0">
                <a:solidFill>
                  <a:prstClr val="black"/>
                </a:solidFill>
                <a:latin typeface="Arial"/>
                <a:ea typeface="宋体" charset="0"/>
                <a:cs typeface="宋体" charset="0"/>
              </a:rPr>
              <a:t> </a:t>
            </a:r>
            <a:r>
              <a:rPr kumimoji="1" lang="en-GB" sz="2133" b="1" dirty="0">
                <a:solidFill>
                  <a:prstClr val="black"/>
                </a:solidFill>
                <a:latin typeface="Arial"/>
                <a:ea typeface="宋体" charset="0"/>
                <a:cs typeface="宋体" charset="0"/>
              </a:rPr>
              <a:t> “Excuse me, I have 5 pages. May I use the Xerox machine, because I'm in a rush?”</a:t>
            </a:r>
            <a:endParaRPr lang="en-US" sz="2133" b="1" dirty="0">
              <a:solidFill>
                <a:prstClr val="black"/>
              </a:solidFill>
              <a:latin typeface="Arial"/>
            </a:endParaRPr>
          </a:p>
          <a:p>
            <a:pPr algn="ctr" defTabSz="1218978"/>
            <a:endParaRPr kumimoji="1" lang="en-GB" sz="2667" dirty="0">
              <a:solidFill>
                <a:prstClr val="black"/>
              </a:solidFill>
              <a:latin typeface="Arial"/>
              <a:ea typeface="宋体" charset="0"/>
              <a:cs typeface="宋体" charset="0"/>
            </a:endParaRPr>
          </a:p>
        </p:txBody>
      </p:sp>
      <p:sp>
        <p:nvSpPr>
          <p:cNvPr id="9" name="TextBox 8">
            <a:extLst>
              <a:ext uri="{FF2B5EF4-FFF2-40B4-BE49-F238E27FC236}">
                <a16:creationId xmlns:a16="http://schemas.microsoft.com/office/drawing/2014/main" id="{CFCE9AD3-8618-2D4F-9B4C-25EDAFAE172B}"/>
              </a:ext>
            </a:extLst>
          </p:cNvPr>
          <p:cNvSpPr txBox="1"/>
          <p:nvPr/>
        </p:nvSpPr>
        <p:spPr>
          <a:xfrm>
            <a:off x="1525067" y="4905167"/>
            <a:ext cx="1408423" cy="420564"/>
          </a:xfrm>
          <a:prstGeom prst="rect">
            <a:avLst/>
          </a:prstGeom>
          <a:noFill/>
        </p:spPr>
        <p:txBody>
          <a:bodyPr wrap="square" rtlCol="0">
            <a:spAutoFit/>
          </a:bodyPr>
          <a:lstStyle/>
          <a:p>
            <a:pPr defTabSz="1218978"/>
            <a:r>
              <a:rPr lang="en-US" sz="2133" b="1" dirty="0">
                <a:solidFill>
                  <a:srgbClr val="FF0000"/>
                </a:solidFill>
                <a:latin typeface="Arial"/>
              </a:rPr>
              <a:t>60%</a:t>
            </a:r>
          </a:p>
        </p:txBody>
      </p:sp>
      <p:sp>
        <p:nvSpPr>
          <p:cNvPr id="10" name="TextBox 9">
            <a:extLst>
              <a:ext uri="{FF2B5EF4-FFF2-40B4-BE49-F238E27FC236}">
                <a16:creationId xmlns:a16="http://schemas.microsoft.com/office/drawing/2014/main" id="{3083241D-AC8B-EE4E-BD76-9AE0F8A4F80B}"/>
              </a:ext>
            </a:extLst>
          </p:cNvPr>
          <p:cNvSpPr txBox="1"/>
          <p:nvPr/>
        </p:nvSpPr>
        <p:spPr>
          <a:xfrm>
            <a:off x="10043351" y="6023835"/>
            <a:ext cx="1408423" cy="420564"/>
          </a:xfrm>
          <a:prstGeom prst="rect">
            <a:avLst/>
          </a:prstGeom>
          <a:noFill/>
        </p:spPr>
        <p:txBody>
          <a:bodyPr wrap="square" rtlCol="0">
            <a:spAutoFit/>
          </a:bodyPr>
          <a:lstStyle/>
          <a:p>
            <a:pPr defTabSz="1218978"/>
            <a:r>
              <a:rPr lang="en-US" sz="2133" b="1" dirty="0">
                <a:solidFill>
                  <a:srgbClr val="FF0000"/>
                </a:solidFill>
                <a:latin typeface="Arial"/>
              </a:rPr>
              <a:t>93%</a:t>
            </a:r>
          </a:p>
        </p:txBody>
      </p:sp>
      <p:sp>
        <p:nvSpPr>
          <p:cNvPr id="11" name="TextBox 10">
            <a:extLst>
              <a:ext uri="{FF2B5EF4-FFF2-40B4-BE49-F238E27FC236}">
                <a16:creationId xmlns:a16="http://schemas.microsoft.com/office/drawing/2014/main" id="{0A5A0511-6599-854C-B9DA-A67F2D839F95}"/>
              </a:ext>
            </a:extLst>
          </p:cNvPr>
          <p:cNvSpPr txBox="1"/>
          <p:nvPr/>
        </p:nvSpPr>
        <p:spPr>
          <a:xfrm>
            <a:off x="9204437" y="3828449"/>
            <a:ext cx="1911129" cy="420564"/>
          </a:xfrm>
          <a:prstGeom prst="rect">
            <a:avLst/>
          </a:prstGeom>
          <a:noFill/>
        </p:spPr>
        <p:txBody>
          <a:bodyPr wrap="square" rtlCol="0">
            <a:spAutoFit/>
          </a:bodyPr>
          <a:lstStyle/>
          <a:p>
            <a:pPr defTabSz="1218978"/>
            <a:r>
              <a:rPr lang="en-US" sz="2133" b="1" dirty="0">
                <a:solidFill>
                  <a:srgbClr val="FF0000"/>
                </a:solidFill>
                <a:latin typeface="Arial"/>
              </a:rPr>
              <a:t>94%</a:t>
            </a:r>
          </a:p>
        </p:txBody>
      </p:sp>
    </p:spTree>
    <p:extLst>
      <p:ext uri="{BB962C8B-B14F-4D97-AF65-F5344CB8AC3E}">
        <p14:creationId xmlns:p14="http://schemas.microsoft.com/office/powerpoint/2010/main" val="55686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4DEC-930E-DB46-B67B-FEBC1CCF9537}"/>
              </a:ext>
            </a:extLst>
          </p:cNvPr>
          <p:cNvSpPr>
            <a:spLocks noGrp="1"/>
          </p:cNvSpPr>
          <p:nvPr>
            <p:ph type="title"/>
          </p:nvPr>
        </p:nvSpPr>
        <p:spPr>
          <a:xfrm>
            <a:off x="2447594" y="162179"/>
            <a:ext cx="9505057" cy="936495"/>
          </a:xfrm>
        </p:spPr>
        <p:txBody>
          <a:bodyPr>
            <a:normAutofit fontScale="90000"/>
          </a:bodyPr>
          <a:lstStyle/>
          <a:p>
            <a:r>
              <a:rPr lang="en-US" dirty="0"/>
              <a:t>Five Key Principles That Will Make You A Better Negotiator</a:t>
            </a:r>
          </a:p>
        </p:txBody>
      </p:sp>
      <p:sp>
        <p:nvSpPr>
          <p:cNvPr id="3" name="Content Placeholder 2">
            <a:extLst>
              <a:ext uri="{FF2B5EF4-FFF2-40B4-BE49-F238E27FC236}">
                <a16:creationId xmlns:a16="http://schemas.microsoft.com/office/drawing/2014/main" id="{851EA266-C785-F94C-A300-479838DF0734}"/>
              </a:ext>
            </a:extLst>
          </p:cNvPr>
          <p:cNvSpPr>
            <a:spLocks noGrp="1"/>
          </p:cNvSpPr>
          <p:nvPr>
            <p:ph idx="1"/>
          </p:nvPr>
        </p:nvSpPr>
        <p:spPr>
          <a:xfrm>
            <a:off x="275174" y="1316766"/>
            <a:ext cx="11916825" cy="4870804"/>
          </a:xfrm>
        </p:spPr>
        <p:txBody>
          <a:bodyPr/>
          <a:lstStyle/>
          <a:p>
            <a:pPr marL="0" indent="0">
              <a:buNone/>
            </a:pPr>
            <a:r>
              <a:rPr lang="en-US" dirty="0"/>
              <a:t>1. Focus on Relationships</a:t>
            </a:r>
          </a:p>
          <a:p>
            <a:pPr marL="0" indent="0">
              <a:buNone/>
            </a:pPr>
            <a:r>
              <a:rPr lang="en-US" dirty="0"/>
              <a:t>2. Focus on Interests Not Positions</a:t>
            </a:r>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7212E54-6ED3-7E46-A812-CD25139F648B}"/>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18</a:t>
            </a:fld>
            <a:endParaRPr lang="en-GB" dirty="0">
              <a:solidFill>
                <a:prstClr val="black">
                  <a:tint val="75000"/>
                </a:prstClr>
              </a:solidFill>
              <a:latin typeface="Arial"/>
            </a:endParaRPr>
          </a:p>
        </p:txBody>
      </p:sp>
    </p:spTree>
    <p:extLst>
      <p:ext uri="{BB962C8B-B14F-4D97-AF65-F5344CB8AC3E}">
        <p14:creationId xmlns:p14="http://schemas.microsoft.com/office/powerpoint/2010/main" val="30411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4DEC-930E-DB46-B67B-FEBC1CCF9537}"/>
              </a:ext>
            </a:extLst>
          </p:cNvPr>
          <p:cNvSpPr>
            <a:spLocks noGrp="1"/>
          </p:cNvSpPr>
          <p:nvPr>
            <p:ph type="title"/>
          </p:nvPr>
        </p:nvSpPr>
        <p:spPr>
          <a:xfrm>
            <a:off x="2447594" y="162179"/>
            <a:ext cx="9505057" cy="936495"/>
          </a:xfrm>
        </p:spPr>
        <p:txBody>
          <a:bodyPr>
            <a:normAutofit fontScale="90000"/>
          </a:bodyPr>
          <a:lstStyle/>
          <a:p>
            <a:r>
              <a:rPr lang="en-US" dirty="0"/>
              <a:t>Five Key Principles That Will Make You A Better Negotiator</a:t>
            </a:r>
          </a:p>
        </p:txBody>
      </p:sp>
      <p:sp>
        <p:nvSpPr>
          <p:cNvPr id="3" name="Content Placeholder 2">
            <a:extLst>
              <a:ext uri="{FF2B5EF4-FFF2-40B4-BE49-F238E27FC236}">
                <a16:creationId xmlns:a16="http://schemas.microsoft.com/office/drawing/2014/main" id="{851EA266-C785-F94C-A300-479838DF0734}"/>
              </a:ext>
            </a:extLst>
          </p:cNvPr>
          <p:cNvSpPr>
            <a:spLocks noGrp="1"/>
          </p:cNvSpPr>
          <p:nvPr>
            <p:ph idx="1"/>
          </p:nvPr>
        </p:nvSpPr>
        <p:spPr>
          <a:xfrm>
            <a:off x="275174" y="1316766"/>
            <a:ext cx="11916825" cy="4870804"/>
          </a:xfrm>
        </p:spPr>
        <p:txBody>
          <a:bodyPr/>
          <a:lstStyle/>
          <a:p>
            <a:pPr marL="0" indent="0">
              <a:buNone/>
            </a:pPr>
            <a:r>
              <a:rPr lang="en-US" dirty="0"/>
              <a:t>1. Focus on Relationships</a:t>
            </a:r>
          </a:p>
          <a:p>
            <a:pPr marL="0" indent="0">
              <a:buNone/>
            </a:pPr>
            <a:r>
              <a:rPr lang="en-US" dirty="0"/>
              <a:t>2. Focus on Interests Not Positions</a:t>
            </a:r>
          </a:p>
          <a:p>
            <a:pPr marL="0" indent="0">
              <a:buNone/>
            </a:pPr>
            <a:r>
              <a:rPr lang="en-US" dirty="0"/>
              <a:t>3. Listen &amp; Question</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7212E54-6ED3-7E46-A812-CD25139F648B}"/>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19</a:t>
            </a:fld>
            <a:endParaRPr lang="en-GB" dirty="0">
              <a:solidFill>
                <a:prstClr val="black">
                  <a:tint val="75000"/>
                </a:prstClr>
              </a:solidFill>
              <a:latin typeface="Arial"/>
            </a:endParaRPr>
          </a:p>
        </p:txBody>
      </p:sp>
    </p:spTree>
    <p:extLst>
      <p:ext uri="{BB962C8B-B14F-4D97-AF65-F5344CB8AC3E}">
        <p14:creationId xmlns:p14="http://schemas.microsoft.com/office/powerpoint/2010/main" val="212347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450818" y="532135"/>
            <a:ext cx="4912726" cy="707886"/>
          </a:xfrm>
          <a:prstGeom prst="rect">
            <a:avLst/>
          </a:prstGeom>
          <a:noFill/>
        </p:spPr>
        <p:txBody>
          <a:bodyPr wrap="square" lIns="91440" tIns="45720" rIns="91440" bIns="45720" rtlCol="0" anchor="t">
            <a:spAutoFit/>
          </a:bodyPr>
          <a:lstStyle/>
          <a:p>
            <a:pPr algn="ctr"/>
            <a:r>
              <a:rPr lang="en-GB" sz="4000" dirty="0">
                <a:solidFill>
                  <a:schemeClr val="bg1"/>
                </a:solidFill>
                <a:latin typeface="Montserrat"/>
              </a:rPr>
              <a:t>Todays Agenda </a:t>
            </a:r>
            <a:endParaRPr lang="en-GB" sz="4000" dirty="0">
              <a:solidFill>
                <a:schemeClr val="bg1"/>
              </a:solidFill>
              <a:latin typeface="Montserrat" panose="00000500000000000000" pitchFamily="2" charset="0"/>
            </a:endParaRPr>
          </a:p>
        </p:txBody>
      </p:sp>
      <p:sp>
        <p:nvSpPr>
          <p:cNvPr id="5" name="TextBox 4">
            <a:extLst>
              <a:ext uri="{FF2B5EF4-FFF2-40B4-BE49-F238E27FC236}">
                <a16:creationId xmlns:a16="http://schemas.microsoft.com/office/drawing/2014/main" id="{2E12F0D3-BC71-48CC-95B4-2FBE7F62A245}"/>
              </a:ext>
            </a:extLst>
          </p:cNvPr>
          <p:cNvSpPr txBox="1"/>
          <p:nvPr/>
        </p:nvSpPr>
        <p:spPr>
          <a:xfrm>
            <a:off x="759826" y="3006849"/>
            <a:ext cx="11313526"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solidFill>
                  <a:schemeClr val="bg1"/>
                </a:solidFill>
                <a:latin typeface="Montserrat" panose="00000500000000000000"/>
                <a:ea typeface="Calibri" panose="020F0502020204030204" pitchFamily="34" charset="0"/>
              </a:rPr>
              <a:t>Welcome – Jo Butlin WUN Founder &amp; CEO </a:t>
            </a:r>
            <a:r>
              <a:rPr lang="en-GB" dirty="0" err="1">
                <a:solidFill>
                  <a:schemeClr val="bg1"/>
                </a:solidFill>
                <a:latin typeface="Montserrat" panose="00000500000000000000"/>
                <a:ea typeface="Calibri" panose="020F0502020204030204" pitchFamily="34" charset="0"/>
              </a:rPr>
              <a:t>EnergyBridge</a:t>
            </a:r>
            <a:endParaRPr lang="en-GB" dirty="0">
              <a:solidFill>
                <a:schemeClr val="bg1"/>
              </a:solidFill>
              <a:latin typeface="Montserrat" panose="00000500000000000000"/>
              <a:ea typeface="Calibri" panose="020F0502020204030204" pitchFamily="34" charset="0"/>
            </a:endParaRPr>
          </a:p>
          <a:p>
            <a:pPr marL="285750" indent="-285750">
              <a:buFont typeface="Arial" panose="020B0604020202020204" pitchFamily="34" charset="0"/>
              <a:buChar char="•"/>
            </a:pPr>
            <a:endParaRPr lang="en-GB" dirty="0">
              <a:solidFill>
                <a:schemeClr val="bg1"/>
              </a:solidFill>
              <a:latin typeface="Montserrat" panose="00000500000000000000"/>
              <a:ea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Montserrat" panose="00000500000000000000"/>
                <a:ea typeface="Calibri" panose="020F0502020204030204" pitchFamily="34" charset="0"/>
              </a:rPr>
              <a:t> Speaker Introduction-  Lillian Philip ,  WUN advocate, EDF.</a:t>
            </a:r>
          </a:p>
          <a:p>
            <a:pPr marL="285750" indent="-285750">
              <a:buFont typeface="Arial" panose="020B0604020202020204" pitchFamily="34" charset="0"/>
              <a:buChar char="•"/>
            </a:pPr>
            <a:endParaRPr lang="en-GB" dirty="0">
              <a:solidFill>
                <a:schemeClr val="bg1"/>
              </a:solidFill>
              <a:latin typeface="Montserrat" panose="00000500000000000000"/>
              <a:ea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Montserrat" panose="00000500000000000000"/>
                <a:ea typeface="Calibri" panose="020F0502020204030204" pitchFamily="34" charset="0"/>
              </a:rPr>
              <a:t>Todays speaker: </a:t>
            </a:r>
            <a:r>
              <a:rPr lang="en-US" sz="1800" b="0" i="0" dirty="0">
                <a:solidFill>
                  <a:schemeClr val="bg1"/>
                </a:solidFill>
                <a:effectLst/>
                <a:latin typeface="Open Sans" panose="020B0606030504020204" pitchFamily="34" charset="0"/>
              </a:rPr>
              <a:t>Paul Fisher, Associate Fellow Saïd Business School, University of Oxford</a:t>
            </a:r>
            <a:r>
              <a:rPr lang="en-US" sz="1800" b="0" i="0" dirty="0">
                <a:solidFill>
                  <a:srgbClr val="4A4A4A"/>
                </a:solidFill>
                <a:effectLst/>
                <a:latin typeface="Open Sans" panose="020B0606030504020204" pitchFamily="34" charset="0"/>
              </a:rPr>
              <a:t>.</a:t>
            </a:r>
            <a:endParaRPr lang="en-GB" dirty="0">
              <a:solidFill>
                <a:schemeClr val="bg1"/>
              </a:solidFill>
              <a:latin typeface="Montserrat" panose="00000500000000000000"/>
              <a:ea typeface="Calibri" panose="020F0502020204030204" pitchFamily="34" charset="0"/>
            </a:endParaRPr>
          </a:p>
          <a:p>
            <a:pPr marL="285750" indent="-285750">
              <a:buFont typeface="Arial" panose="020B0604020202020204" pitchFamily="34" charset="0"/>
              <a:buChar char="•"/>
            </a:pPr>
            <a:endParaRPr lang="en-GB" dirty="0">
              <a:solidFill>
                <a:schemeClr val="bg1"/>
              </a:solidFill>
              <a:latin typeface="Montserrat" panose="00000500000000000000"/>
              <a:ea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Montserrat" panose="00000500000000000000"/>
                <a:ea typeface="Calibri" panose="020F0502020204030204" pitchFamily="34" charset="0"/>
              </a:rPr>
              <a:t>Discussion /Q&amp;A chaired by Jo Butlin,.</a:t>
            </a:r>
          </a:p>
          <a:p>
            <a:pPr marL="285750" indent="-285750">
              <a:buFont typeface="Arial" panose="020B0604020202020204" pitchFamily="34" charset="0"/>
              <a:buChar char="•"/>
            </a:pPr>
            <a:endParaRPr lang="en-GB" dirty="0">
              <a:solidFill>
                <a:schemeClr val="bg1"/>
              </a:solidFill>
              <a:latin typeface="Montserrat" panose="00000500000000000000"/>
              <a:ea typeface="Calibri" panose="020F0502020204030204" pitchFamily="34" charset="0"/>
            </a:endParaRPr>
          </a:p>
          <a:p>
            <a:pPr marL="285750" indent="-285750">
              <a:buFont typeface="Arial" panose="020B0604020202020204" pitchFamily="34" charset="0"/>
              <a:buChar char="•"/>
            </a:pPr>
            <a:r>
              <a:rPr lang="en-GB" dirty="0">
                <a:solidFill>
                  <a:schemeClr val="bg1"/>
                </a:solidFill>
                <a:effectLst/>
                <a:latin typeface="Montserrat" panose="00000500000000000000"/>
                <a:ea typeface="Calibri" panose="020F0502020204030204" pitchFamily="34" charset="0"/>
              </a:rPr>
              <a:t>Wrap up and close –Jo Butlin</a:t>
            </a:r>
          </a:p>
        </p:txBody>
      </p:sp>
      <p:sp>
        <p:nvSpPr>
          <p:cNvPr id="6" name="TextBox 5">
            <a:extLst>
              <a:ext uri="{FF2B5EF4-FFF2-40B4-BE49-F238E27FC236}">
                <a16:creationId xmlns:a16="http://schemas.microsoft.com/office/drawing/2014/main" id="{72955E22-A1C8-4DDB-8A11-7EEB2C52B9B9}"/>
              </a:ext>
            </a:extLst>
          </p:cNvPr>
          <p:cNvSpPr txBox="1"/>
          <p:nvPr/>
        </p:nvSpPr>
        <p:spPr>
          <a:xfrm>
            <a:off x="5898464" y="6488668"/>
            <a:ext cx="6174888" cy="369332"/>
          </a:xfrm>
          <a:prstGeom prst="rect">
            <a:avLst/>
          </a:prstGeom>
          <a:noFill/>
        </p:spPr>
        <p:txBody>
          <a:bodyPr wrap="square">
            <a:spAutoFit/>
          </a:bodyPr>
          <a:lstStyle/>
          <a:p>
            <a:r>
              <a:rPr lang="en-GB" dirty="0">
                <a:solidFill>
                  <a:schemeClr val="bg1"/>
                </a:solidFill>
              </a:rPr>
              <a:t>https://thewun.co.uk/</a:t>
            </a:r>
          </a:p>
        </p:txBody>
      </p:sp>
      <p:pic>
        <p:nvPicPr>
          <p:cNvPr id="3" name="Picture 2" descr="A picture containing text&#10;&#10;Description automatically generated">
            <a:extLst>
              <a:ext uri="{FF2B5EF4-FFF2-40B4-BE49-F238E27FC236}">
                <a16:creationId xmlns:a16="http://schemas.microsoft.com/office/drawing/2014/main" id="{91ED4850-AB5C-6F73-777B-7C1EF6FC1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484" y="0"/>
            <a:ext cx="3401516" cy="2851484"/>
          </a:xfrm>
          <a:prstGeom prst="rect">
            <a:avLst/>
          </a:prstGeom>
        </p:spPr>
      </p:pic>
    </p:spTree>
    <p:extLst>
      <p:ext uri="{BB962C8B-B14F-4D97-AF65-F5344CB8AC3E}">
        <p14:creationId xmlns:p14="http://schemas.microsoft.com/office/powerpoint/2010/main" val="2729792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EF43B-74EC-C249-81D9-A0C0FC7C544A}"/>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20</a:t>
            </a:fld>
            <a:endParaRPr lang="en-GB" dirty="0">
              <a:solidFill>
                <a:prstClr val="black">
                  <a:tint val="75000"/>
                </a:prstClr>
              </a:solidFill>
              <a:latin typeface="Arial"/>
            </a:endParaRPr>
          </a:p>
        </p:txBody>
      </p:sp>
      <p:pic>
        <p:nvPicPr>
          <p:cNvPr id="6" name="Picture 5">
            <a:extLst>
              <a:ext uri="{FF2B5EF4-FFF2-40B4-BE49-F238E27FC236}">
                <a16:creationId xmlns:a16="http://schemas.microsoft.com/office/drawing/2014/main" id="{5AE748B3-D422-484C-8FE4-050FCD6D0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8" y="1631396"/>
            <a:ext cx="5858933" cy="4284133"/>
          </a:xfrm>
          <a:prstGeom prst="rect">
            <a:avLst/>
          </a:prstGeom>
        </p:spPr>
      </p:pic>
    </p:spTree>
    <p:extLst>
      <p:ext uri="{BB962C8B-B14F-4D97-AF65-F5344CB8AC3E}">
        <p14:creationId xmlns:p14="http://schemas.microsoft.com/office/powerpoint/2010/main" val="417544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83A782-6E6D-7841-8247-7E6E26644F83}"/>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21</a:t>
            </a:fld>
            <a:endParaRPr lang="en-GB" dirty="0">
              <a:solidFill>
                <a:prstClr val="black">
                  <a:tint val="75000"/>
                </a:prstClr>
              </a:solidFill>
              <a:latin typeface="Arial"/>
            </a:endParaRPr>
          </a:p>
        </p:txBody>
      </p:sp>
      <p:grpSp>
        <p:nvGrpSpPr>
          <p:cNvPr id="5" name="Group 4">
            <a:extLst>
              <a:ext uri="{FF2B5EF4-FFF2-40B4-BE49-F238E27FC236}">
                <a16:creationId xmlns:a16="http://schemas.microsoft.com/office/drawing/2014/main" id="{9B0BCCD6-8DFA-D74E-AAD0-8DF442072BEE}"/>
              </a:ext>
            </a:extLst>
          </p:cNvPr>
          <p:cNvGrpSpPr/>
          <p:nvPr/>
        </p:nvGrpSpPr>
        <p:grpSpPr>
          <a:xfrm>
            <a:off x="753704" y="1400542"/>
            <a:ext cx="2304256" cy="2213588"/>
            <a:chOff x="2013901" y="626872"/>
            <a:chExt cx="4100196" cy="3914607"/>
          </a:xfr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grpSpPr>
        <p:sp>
          <p:nvSpPr>
            <p:cNvPr id="6" name="Oval 5">
              <a:extLst>
                <a:ext uri="{FF2B5EF4-FFF2-40B4-BE49-F238E27FC236}">
                  <a16:creationId xmlns:a16="http://schemas.microsoft.com/office/drawing/2014/main" id="{0567C780-911E-E641-8785-7564B62237DD}"/>
                </a:ext>
              </a:extLst>
            </p:cNvPr>
            <p:cNvSpPr/>
            <p:nvPr/>
          </p:nvSpPr>
          <p:spPr>
            <a:xfrm>
              <a:off x="2013901" y="626872"/>
              <a:ext cx="4100196" cy="3914607"/>
            </a:xfrm>
            <a:prstGeom prst="ellipse">
              <a:avLst/>
            </a:prstGeom>
            <a:grp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3F99FA52-98DB-7F41-9482-ED16945A1DF0}"/>
                </a:ext>
              </a:extLst>
            </p:cNvPr>
            <p:cNvSpPr txBox="1"/>
            <p:nvPr/>
          </p:nvSpPr>
          <p:spPr>
            <a:xfrm>
              <a:off x="2614361" y="1200153"/>
              <a:ext cx="2899276" cy="276804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800080">
                <a:lnSpc>
                  <a:spcPct val="90000"/>
                </a:lnSpc>
                <a:spcBef>
                  <a:spcPct val="0"/>
                </a:spcBef>
                <a:spcAft>
                  <a:spcPct val="35000"/>
                </a:spcAft>
              </a:pPr>
              <a:r>
                <a:rPr lang="en-GB" sz="1867" b="1" dirty="0">
                  <a:solidFill>
                    <a:prstClr val="black"/>
                  </a:solidFill>
                  <a:latin typeface="Calibri" panose="020F0502020204030204"/>
                </a:rPr>
                <a:t>Tell me what’s on your agenda at the moment….</a:t>
              </a:r>
            </a:p>
            <a:p>
              <a:pPr algn="ctr" defTabSz="800080">
                <a:lnSpc>
                  <a:spcPct val="90000"/>
                </a:lnSpc>
                <a:spcBef>
                  <a:spcPct val="0"/>
                </a:spcBef>
                <a:spcAft>
                  <a:spcPct val="35000"/>
                </a:spcAft>
              </a:pPr>
              <a:endParaRPr lang="en-GB" sz="2000" b="1" dirty="0">
                <a:solidFill>
                  <a:prstClr val="black"/>
                </a:solidFill>
                <a:latin typeface="Arial"/>
              </a:endParaRPr>
            </a:p>
          </p:txBody>
        </p:sp>
      </p:grpSp>
      <p:sp>
        <p:nvSpPr>
          <p:cNvPr id="14" name="Oval 13">
            <a:extLst>
              <a:ext uri="{FF2B5EF4-FFF2-40B4-BE49-F238E27FC236}">
                <a16:creationId xmlns:a16="http://schemas.microsoft.com/office/drawing/2014/main" id="{E0797C45-69C2-274A-9278-05310825CA5D}"/>
              </a:ext>
            </a:extLst>
          </p:cNvPr>
          <p:cNvSpPr/>
          <p:nvPr/>
        </p:nvSpPr>
        <p:spPr>
          <a:xfrm>
            <a:off x="3928097" y="1559874"/>
            <a:ext cx="2304256" cy="2213588"/>
          </a:xfrm>
          <a:prstGeom prst="ellipse">
            <a:avLst/>
          </a:prstGeo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a:lstStyle/>
          <a:p>
            <a:pPr algn="ctr" defTabSz="1218978"/>
            <a:r>
              <a:rPr lang="en-GB" sz="1867" b="1" dirty="0">
                <a:solidFill>
                  <a:prstClr val="black"/>
                </a:solidFill>
                <a:latin typeface="Calibri" panose="020F0502020204030204" pitchFamily="34" charset="0"/>
                <a:cs typeface="Calibri" panose="020F0502020204030204" pitchFamily="34" charset="0"/>
              </a:rPr>
              <a:t>How can we work together to resolve this/find a solution? </a:t>
            </a:r>
            <a:endParaRPr lang="en-US" sz="1867" b="1" dirty="0">
              <a:solidFill>
                <a:prstClr val="black"/>
              </a:solidFill>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0C92123D-A4B3-BC47-ADCD-1719FB848C93}"/>
              </a:ext>
            </a:extLst>
          </p:cNvPr>
          <p:cNvSpPr/>
          <p:nvPr/>
        </p:nvSpPr>
        <p:spPr>
          <a:xfrm>
            <a:off x="7014996" y="867517"/>
            <a:ext cx="2304256" cy="2213588"/>
          </a:xfrm>
          <a:prstGeom prst="ellipse">
            <a:avLst/>
          </a:prstGeo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a:lstStyle/>
          <a:p>
            <a:pPr algn="ctr" defTabSz="1218978"/>
            <a:r>
              <a:rPr lang="en-GB" sz="1867" b="1" dirty="0">
                <a:solidFill>
                  <a:prstClr val="black"/>
                </a:solidFill>
                <a:latin typeface="Calibri" panose="020F0502020204030204" pitchFamily="34" charset="0"/>
                <a:cs typeface="Calibri" panose="020F0502020204030204" pitchFamily="34" charset="0"/>
              </a:rPr>
              <a:t>What would it take to….?</a:t>
            </a:r>
            <a:endParaRPr lang="en-US" sz="1867" b="1" dirty="0">
              <a:solidFill>
                <a:prstClr val="black"/>
              </a:solidFill>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5B788FF9-F982-A84E-9E7B-8309BF21021C}"/>
              </a:ext>
            </a:extLst>
          </p:cNvPr>
          <p:cNvSpPr/>
          <p:nvPr/>
        </p:nvSpPr>
        <p:spPr>
          <a:xfrm>
            <a:off x="3454401" y="4417228"/>
            <a:ext cx="3560596" cy="1573257"/>
          </a:xfrm>
          <a:prstGeom prst="ellipse">
            <a:avLst/>
          </a:prstGeo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a:lstStyle/>
          <a:p>
            <a:pPr algn="ctr" defTabSz="1218978"/>
            <a:r>
              <a:rPr lang="en-GB" sz="1867" b="1" dirty="0">
                <a:solidFill>
                  <a:prstClr val="black"/>
                </a:solidFill>
                <a:latin typeface="Calibri" panose="020F0502020204030204" pitchFamily="34" charset="0"/>
                <a:cs typeface="Calibri" panose="020F0502020204030204" pitchFamily="34" charset="0"/>
              </a:rPr>
              <a:t>Often the worst questions are those not asked at all!</a:t>
            </a:r>
            <a:endParaRPr lang="en-US" sz="1867" b="1" dirty="0">
              <a:solidFill>
                <a:prstClr val="black"/>
              </a:solidFill>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32413D62-85D4-2D46-92C3-9ECF01E3D88C}"/>
              </a:ext>
            </a:extLst>
          </p:cNvPr>
          <p:cNvSpPr/>
          <p:nvPr/>
        </p:nvSpPr>
        <p:spPr>
          <a:xfrm>
            <a:off x="9176385" y="3081105"/>
            <a:ext cx="2304256" cy="2213588"/>
          </a:xfrm>
          <a:prstGeom prst="ellipse">
            <a:avLst/>
          </a:prstGeo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a:lstStyle/>
          <a:p>
            <a:pPr algn="ctr" defTabSz="1218978"/>
            <a:r>
              <a:rPr lang="en-GB" sz="1867" b="1" dirty="0">
                <a:solidFill>
                  <a:prstClr val="black"/>
                </a:solidFill>
                <a:latin typeface="Calibri" panose="020F0502020204030204" pitchFamily="34" charset="0"/>
                <a:cs typeface="Calibri" panose="020F0502020204030204" pitchFamily="34" charset="0"/>
              </a:rPr>
              <a:t>When and how are you going to do that?</a:t>
            </a:r>
            <a:endParaRPr lang="en-US" sz="1867"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24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C1B8-F399-904B-96A5-801FCE4EA04E}"/>
              </a:ext>
            </a:extLst>
          </p:cNvPr>
          <p:cNvSpPr>
            <a:spLocks noGrp="1"/>
          </p:cNvSpPr>
          <p:nvPr>
            <p:ph type="title"/>
          </p:nvPr>
        </p:nvSpPr>
        <p:spPr/>
        <p:txBody>
          <a:bodyPr>
            <a:noAutofit/>
          </a:bodyPr>
          <a:lstStyle/>
          <a:p>
            <a:r>
              <a:rPr lang="en-US" dirty="0"/>
              <a:t>What is more persuasive?</a:t>
            </a:r>
          </a:p>
        </p:txBody>
      </p:sp>
      <p:sp>
        <p:nvSpPr>
          <p:cNvPr id="3" name="Content Placeholder 2">
            <a:extLst>
              <a:ext uri="{FF2B5EF4-FFF2-40B4-BE49-F238E27FC236}">
                <a16:creationId xmlns:a16="http://schemas.microsoft.com/office/drawing/2014/main" id="{BF0B4F4D-BAD5-7344-A3B1-7A5156C1F169}"/>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5B9E377-1A06-AD4E-9906-27B9CE1596BB}"/>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22</a:t>
            </a:fld>
            <a:endParaRPr lang="en-GB" dirty="0">
              <a:solidFill>
                <a:prstClr val="black">
                  <a:tint val="75000"/>
                </a:prstClr>
              </a:solidFill>
              <a:latin typeface="Arial"/>
            </a:endParaRPr>
          </a:p>
        </p:txBody>
      </p:sp>
      <p:grpSp>
        <p:nvGrpSpPr>
          <p:cNvPr id="5" name="Group 4">
            <a:extLst>
              <a:ext uri="{FF2B5EF4-FFF2-40B4-BE49-F238E27FC236}">
                <a16:creationId xmlns:a16="http://schemas.microsoft.com/office/drawing/2014/main" id="{F6ED4533-57E9-9044-A6F2-D51580CA16E1}"/>
              </a:ext>
            </a:extLst>
          </p:cNvPr>
          <p:cNvGrpSpPr/>
          <p:nvPr/>
        </p:nvGrpSpPr>
        <p:grpSpPr>
          <a:xfrm>
            <a:off x="5667926" y="2246108"/>
            <a:ext cx="3744417" cy="3134817"/>
            <a:chOff x="2013901" y="626872"/>
            <a:chExt cx="4100196" cy="3914607"/>
          </a:xfr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grpSpPr>
        <p:sp>
          <p:nvSpPr>
            <p:cNvPr id="6" name="Oval 5">
              <a:extLst>
                <a:ext uri="{FF2B5EF4-FFF2-40B4-BE49-F238E27FC236}">
                  <a16:creationId xmlns:a16="http://schemas.microsoft.com/office/drawing/2014/main" id="{E8F77942-721B-524B-9364-CC893E922438}"/>
                </a:ext>
              </a:extLst>
            </p:cNvPr>
            <p:cNvSpPr/>
            <p:nvPr/>
          </p:nvSpPr>
          <p:spPr>
            <a:xfrm>
              <a:off x="2013901" y="626872"/>
              <a:ext cx="4100196" cy="3914607"/>
            </a:xfrm>
            <a:prstGeom prst="ellipse">
              <a:avLst/>
            </a:prstGeom>
            <a:grp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4C3AD072-3863-7B46-AD8B-7583D211C5D9}"/>
                </a:ext>
              </a:extLst>
            </p:cNvPr>
            <p:cNvSpPr txBox="1"/>
            <p:nvPr/>
          </p:nvSpPr>
          <p:spPr>
            <a:xfrm>
              <a:off x="2614360" y="1200154"/>
              <a:ext cx="2899275" cy="276804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1218978"/>
              <a:r>
                <a:rPr lang="en-US" sz="2133" b="1" dirty="0">
                  <a:solidFill>
                    <a:prstClr val="black"/>
                  </a:solidFill>
                  <a:latin typeface="Arial"/>
                </a:rPr>
                <a:t>‘By failing to implement this new smart meter, you will lose X pounds  per year.’</a:t>
              </a:r>
              <a:endParaRPr lang="en-US" sz="2133" b="1" dirty="0">
                <a:solidFill>
                  <a:prstClr val="black"/>
                </a:solidFill>
                <a:latin typeface="Calibri" panose="020F0502020204030204" pitchFamily="34" charset="0"/>
                <a:cs typeface="Calibri" panose="020F0502020204030204" pitchFamily="34" charset="0"/>
              </a:endParaRPr>
            </a:p>
          </p:txBody>
        </p:sp>
      </p:grpSp>
      <p:sp>
        <p:nvSpPr>
          <p:cNvPr id="13" name="Oval 12">
            <a:extLst>
              <a:ext uri="{FF2B5EF4-FFF2-40B4-BE49-F238E27FC236}">
                <a16:creationId xmlns:a16="http://schemas.microsoft.com/office/drawing/2014/main" id="{5D24C4EE-3AE4-346D-5F8E-DDBB1FF3ED4E}"/>
              </a:ext>
            </a:extLst>
          </p:cNvPr>
          <p:cNvSpPr/>
          <p:nvPr/>
        </p:nvSpPr>
        <p:spPr>
          <a:xfrm>
            <a:off x="994541" y="2184758"/>
            <a:ext cx="3744417" cy="3134817"/>
          </a:xfrm>
          <a:prstGeom prst="ellipse">
            <a:avLst/>
          </a:prstGeo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a:lstStyle/>
          <a:p>
            <a:pPr algn="ctr" defTabSz="1218978"/>
            <a:r>
              <a:rPr lang="en-US" sz="2133" b="1" dirty="0">
                <a:solidFill>
                  <a:prstClr val="black"/>
                </a:solidFill>
                <a:latin typeface="Arial"/>
              </a:rPr>
              <a:t>‘By implementing this new smart meter, you can generate savings of X pounds per year.’ </a:t>
            </a:r>
            <a:endParaRPr lang="en-GB" sz="2133" b="1" dirty="0">
              <a:solidFill>
                <a:prstClr val="black"/>
              </a:solidFill>
              <a:latin typeface="Arial"/>
            </a:endParaRPr>
          </a:p>
          <a:p>
            <a:pPr defTabSz="1218978"/>
            <a:endParaRPr lang="en-US" sz="2400" dirty="0">
              <a:solidFill>
                <a:prstClr val="black"/>
              </a:solidFill>
              <a:latin typeface="Arial"/>
            </a:endParaRPr>
          </a:p>
        </p:txBody>
      </p:sp>
    </p:spTree>
    <p:extLst>
      <p:ext uri="{BB962C8B-B14F-4D97-AF65-F5344CB8AC3E}">
        <p14:creationId xmlns:p14="http://schemas.microsoft.com/office/powerpoint/2010/main" val="139207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C1B8-F399-904B-96A5-801FCE4EA04E}"/>
              </a:ext>
            </a:extLst>
          </p:cNvPr>
          <p:cNvSpPr>
            <a:spLocks noGrp="1"/>
          </p:cNvSpPr>
          <p:nvPr>
            <p:ph type="title"/>
          </p:nvPr>
        </p:nvSpPr>
        <p:spPr/>
        <p:txBody>
          <a:bodyPr>
            <a:noAutofit/>
          </a:bodyPr>
          <a:lstStyle/>
          <a:p>
            <a:r>
              <a:rPr lang="en-US" dirty="0"/>
              <a:t>What is more persuasive?</a:t>
            </a:r>
          </a:p>
        </p:txBody>
      </p:sp>
      <p:sp>
        <p:nvSpPr>
          <p:cNvPr id="3" name="Content Placeholder 2">
            <a:extLst>
              <a:ext uri="{FF2B5EF4-FFF2-40B4-BE49-F238E27FC236}">
                <a16:creationId xmlns:a16="http://schemas.microsoft.com/office/drawing/2014/main" id="{BF0B4F4D-BAD5-7344-A3B1-7A5156C1F169}"/>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5B9E377-1A06-AD4E-9906-27B9CE1596BB}"/>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23</a:t>
            </a:fld>
            <a:endParaRPr lang="en-GB" dirty="0">
              <a:solidFill>
                <a:prstClr val="black">
                  <a:tint val="75000"/>
                </a:prstClr>
              </a:solidFill>
              <a:latin typeface="Arial"/>
            </a:endParaRPr>
          </a:p>
        </p:txBody>
      </p:sp>
      <p:grpSp>
        <p:nvGrpSpPr>
          <p:cNvPr id="5" name="Group 4">
            <a:extLst>
              <a:ext uri="{FF2B5EF4-FFF2-40B4-BE49-F238E27FC236}">
                <a16:creationId xmlns:a16="http://schemas.microsoft.com/office/drawing/2014/main" id="{F6ED4533-57E9-9044-A6F2-D51580CA16E1}"/>
              </a:ext>
            </a:extLst>
          </p:cNvPr>
          <p:cNvGrpSpPr/>
          <p:nvPr/>
        </p:nvGrpSpPr>
        <p:grpSpPr>
          <a:xfrm>
            <a:off x="5667926" y="2246108"/>
            <a:ext cx="3744417" cy="3134817"/>
            <a:chOff x="2013901" y="626872"/>
            <a:chExt cx="4100196" cy="3914607"/>
          </a:xfr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grpSpPr>
        <p:sp>
          <p:nvSpPr>
            <p:cNvPr id="6" name="Oval 5">
              <a:extLst>
                <a:ext uri="{FF2B5EF4-FFF2-40B4-BE49-F238E27FC236}">
                  <a16:creationId xmlns:a16="http://schemas.microsoft.com/office/drawing/2014/main" id="{E8F77942-721B-524B-9364-CC893E922438}"/>
                </a:ext>
              </a:extLst>
            </p:cNvPr>
            <p:cNvSpPr/>
            <p:nvPr/>
          </p:nvSpPr>
          <p:spPr>
            <a:xfrm>
              <a:off x="2013901" y="626872"/>
              <a:ext cx="4100196" cy="3914607"/>
            </a:xfrm>
            <a:prstGeom prst="ellipse">
              <a:avLst/>
            </a:prstGeom>
            <a:grp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4C3AD072-3863-7B46-AD8B-7583D211C5D9}"/>
                </a:ext>
              </a:extLst>
            </p:cNvPr>
            <p:cNvSpPr txBox="1"/>
            <p:nvPr/>
          </p:nvSpPr>
          <p:spPr>
            <a:xfrm>
              <a:off x="2614360" y="1200154"/>
              <a:ext cx="2899275" cy="276804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1218978"/>
              <a:r>
                <a:rPr lang="en-US" sz="2133" b="1" dirty="0">
                  <a:solidFill>
                    <a:prstClr val="black"/>
                  </a:solidFill>
                  <a:latin typeface="Arial"/>
                </a:rPr>
                <a:t>Asking your boss for a raise of $6000 per year</a:t>
              </a:r>
              <a:r>
                <a:rPr lang="en-GB" sz="2133" b="1" dirty="0">
                  <a:solidFill>
                    <a:prstClr val="black"/>
                  </a:solidFill>
                  <a:latin typeface="Arial"/>
                </a:rPr>
                <a:t> </a:t>
              </a:r>
            </a:p>
            <a:p>
              <a:pPr algn="ctr" defTabSz="1218978"/>
              <a:endParaRPr lang="en-US" sz="2133" b="1" dirty="0">
                <a:solidFill>
                  <a:prstClr val="black"/>
                </a:solidFill>
                <a:latin typeface="Calibri" panose="020F0502020204030204" pitchFamily="34" charset="0"/>
                <a:cs typeface="Calibri" panose="020F0502020204030204" pitchFamily="34" charset="0"/>
              </a:endParaRPr>
            </a:p>
          </p:txBody>
        </p:sp>
      </p:grpSp>
      <p:sp>
        <p:nvSpPr>
          <p:cNvPr id="13" name="Oval 12">
            <a:extLst>
              <a:ext uri="{FF2B5EF4-FFF2-40B4-BE49-F238E27FC236}">
                <a16:creationId xmlns:a16="http://schemas.microsoft.com/office/drawing/2014/main" id="{5D24C4EE-3AE4-346D-5F8E-DDBB1FF3ED4E}"/>
              </a:ext>
            </a:extLst>
          </p:cNvPr>
          <p:cNvSpPr/>
          <p:nvPr/>
        </p:nvSpPr>
        <p:spPr>
          <a:xfrm>
            <a:off x="994541" y="2184758"/>
            <a:ext cx="3744417" cy="3134817"/>
          </a:xfrm>
          <a:prstGeom prst="ellipse">
            <a:avLst/>
          </a:prstGeo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a:lstStyle/>
          <a:p>
            <a:pPr algn="ctr" defTabSz="1218978"/>
            <a:endParaRPr lang="en-US" sz="2133" b="1" dirty="0">
              <a:solidFill>
                <a:prstClr val="black"/>
              </a:solidFill>
              <a:latin typeface="Arial"/>
            </a:endParaRPr>
          </a:p>
          <a:p>
            <a:pPr algn="ctr" defTabSz="1218978"/>
            <a:r>
              <a:rPr lang="en-US" sz="2133" b="1" dirty="0">
                <a:solidFill>
                  <a:prstClr val="black"/>
                </a:solidFill>
                <a:latin typeface="Arial"/>
              </a:rPr>
              <a:t>Asking your boss for a raise of $500 per month</a:t>
            </a:r>
            <a:r>
              <a:rPr lang="en-GB" sz="2133" b="1" dirty="0">
                <a:solidFill>
                  <a:prstClr val="black"/>
                </a:solidFill>
                <a:latin typeface="Arial"/>
              </a:rPr>
              <a:t> </a:t>
            </a:r>
          </a:p>
          <a:p>
            <a:pPr algn="ctr" defTabSz="1218978"/>
            <a:endParaRPr lang="en-US" sz="2400" dirty="0">
              <a:solidFill>
                <a:prstClr val="black"/>
              </a:solidFill>
              <a:latin typeface="Arial"/>
            </a:endParaRPr>
          </a:p>
        </p:txBody>
      </p:sp>
    </p:spTree>
    <p:extLst>
      <p:ext uri="{BB962C8B-B14F-4D97-AF65-F5344CB8AC3E}">
        <p14:creationId xmlns:p14="http://schemas.microsoft.com/office/powerpoint/2010/main" val="335379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4DEC-930E-DB46-B67B-FEBC1CCF9537}"/>
              </a:ext>
            </a:extLst>
          </p:cNvPr>
          <p:cNvSpPr>
            <a:spLocks noGrp="1"/>
          </p:cNvSpPr>
          <p:nvPr>
            <p:ph type="title"/>
          </p:nvPr>
        </p:nvSpPr>
        <p:spPr>
          <a:xfrm>
            <a:off x="2447594" y="162179"/>
            <a:ext cx="9505057" cy="936495"/>
          </a:xfrm>
        </p:spPr>
        <p:txBody>
          <a:bodyPr>
            <a:normAutofit fontScale="90000"/>
          </a:bodyPr>
          <a:lstStyle/>
          <a:p>
            <a:r>
              <a:rPr lang="en-US" dirty="0"/>
              <a:t>Five Key Principles That Will Make You A Better Negotiator</a:t>
            </a:r>
          </a:p>
        </p:txBody>
      </p:sp>
      <p:sp>
        <p:nvSpPr>
          <p:cNvPr id="3" name="Content Placeholder 2">
            <a:extLst>
              <a:ext uri="{FF2B5EF4-FFF2-40B4-BE49-F238E27FC236}">
                <a16:creationId xmlns:a16="http://schemas.microsoft.com/office/drawing/2014/main" id="{851EA266-C785-F94C-A300-479838DF0734}"/>
              </a:ext>
            </a:extLst>
          </p:cNvPr>
          <p:cNvSpPr>
            <a:spLocks noGrp="1"/>
          </p:cNvSpPr>
          <p:nvPr>
            <p:ph idx="1"/>
          </p:nvPr>
        </p:nvSpPr>
        <p:spPr>
          <a:xfrm>
            <a:off x="275174" y="1316766"/>
            <a:ext cx="11677476" cy="4870804"/>
          </a:xfrm>
        </p:spPr>
        <p:txBody>
          <a:bodyPr/>
          <a:lstStyle/>
          <a:p>
            <a:pPr marL="0" indent="0">
              <a:buNone/>
            </a:pPr>
            <a:r>
              <a:rPr lang="en-US" dirty="0"/>
              <a:t>1. Focus on Relationships</a:t>
            </a:r>
          </a:p>
          <a:p>
            <a:pPr marL="0" indent="0">
              <a:buNone/>
            </a:pPr>
            <a:r>
              <a:rPr lang="en-US" dirty="0"/>
              <a:t>2. Focus on Interests Not Positions</a:t>
            </a:r>
          </a:p>
          <a:p>
            <a:pPr marL="0" indent="0">
              <a:buNone/>
            </a:pPr>
            <a:r>
              <a:rPr lang="en-US" dirty="0"/>
              <a:t>3. Listen &amp; Question</a:t>
            </a:r>
          </a:p>
          <a:p>
            <a:pPr marL="0" indent="0">
              <a:buNone/>
            </a:pPr>
            <a:r>
              <a:rPr lang="en-US" dirty="0"/>
              <a:t>4. How You Frame Information Can Have A Big Impact</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7212E54-6ED3-7E46-A812-CD25139F648B}"/>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24</a:t>
            </a:fld>
            <a:endParaRPr lang="en-GB" dirty="0">
              <a:solidFill>
                <a:prstClr val="black">
                  <a:tint val="75000"/>
                </a:prstClr>
              </a:solidFill>
              <a:latin typeface="Arial"/>
            </a:endParaRPr>
          </a:p>
        </p:txBody>
      </p:sp>
    </p:spTree>
    <p:extLst>
      <p:ext uri="{BB962C8B-B14F-4D97-AF65-F5344CB8AC3E}">
        <p14:creationId xmlns:p14="http://schemas.microsoft.com/office/powerpoint/2010/main" val="353357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CB24-ED54-FD49-8A36-887E51126FF7}"/>
              </a:ext>
            </a:extLst>
          </p:cNvPr>
          <p:cNvSpPr>
            <a:spLocks noGrp="1"/>
          </p:cNvSpPr>
          <p:nvPr>
            <p:ph type="title"/>
          </p:nvPr>
        </p:nvSpPr>
        <p:spPr/>
        <p:txBody>
          <a:bodyPr/>
          <a:lstStyle/>
          <a:p>
            <a:r>
              <a:rPr lang="en-US" dirty="0"/>
              <a:t>Choosing headphones</a:t>
            </a:r>
          </a:p>
        </p:txBody>
      </p:sp>
      <p:sp>
        <p:nvSpPr>
          <p:cNvPr id="3" name="Content Placeholder 2">
            <a:extLst>
              <a:ext uri="{FF2B5EF4-FFF2-40B4-BE49-F238E27FC236}">
                <a16:creationId xmlns:a16="http://schemas.microsoft.com/office/drawing/2014/main" id="{192EDA34-C02A-1344-8173-F775F7E2871F}"/>
              </a:ext>
            </a:extLst>
          </p:cNvPr>
          <p:cNvSpPr>
            <a:spLocks noGrp="1"/>
          </p:cNvSpPr>
          <p:nvPr>
            <p:ph idx="1"/>
          </p:nvPr>
        </p:nvSpPr>
        <p:spPr>
          <a:xfrm>
            <a:off x="275175" y="1316765"/>
            <a:ext cx="8605135" cy="5379056"/>
          </a:xfrm>
        </p:spPr>
        <p:txBody>
          <a:bodyPr>
            <a:normAutofit/>
          </a:bodyPr>
          <a:lstStyle/>
          <a:p>
            <a:endParaRPr lang="en-US" dirty="0"/>
          </a:p>
          <a:p>
            <a:r>
              <a:rPr lang="en-US" dirty="0"/>
              <a:t>Beats Solo priced at £249.95 and rates 7 out of 10 by an independent test</a:t>
            </a:r>
          </a:p>
          <a:p>
            <a:r>
              <a:rPr lang="en-US" dirty="0"/>
              <a:t>Beats Studio priced at £299.95 and rates 8 out of 10 by an independent test </a:t>
            </a:r>
          </a:p>
          <a:p>
            <a:r>
              <a:rPr lang="en-US" dirty="0"/>
              <a:t>Beats Pro priced at £349.95 and rates 7 out of 10 by an independent test </a:t>
            </a:r>
          </a:p>
          <a:p>
            <a:endParaRPr lang="en-US" dirty="0"/>
          </a:p>
        </p:txBody>
      </p:sp>
      <p:sp>
        <p:nvSpPr>
          <p:cNvPr id="4" name="Slide Number Placeholder 3">
            <a:extLst>
              <a:ext uri="{FF2B5EF4-FFF2-40B4-BE49-F238E27FC236}">
                <a16:creationId xmlns:a16="http://schemas.microsoft.com/office/drawing/2014/main" id="{789B0ACB-AE9C-CB47-923F-0BFC426BC519}"/>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25</a:t>
            </a:fld>
            <a:endParaRPr lang="en-GB" dirty="0">
              <a:solidFill>
                <a:prstClr val="black">
                  <a:tint val="75000"/>
                </a:prstClr>
              </a:solidFill>
              <a:latin typeface="Arial"/>
            </a:endParaRPr>
          </a:p>
        </p:txBody>
      </p:sp>
      <p:pic>
        <p:nvPicPr>
          <p:cNvPr id="6" name="Picture 5" descr="A close up of electronics&#10;&#10;Description automatically generated">
            <a:extLst>
              <a:ext uri="{FF2B5EF4-FFF2-40B4-BE49-F238E27FC236}">
                <a16:creationId xmlns:a16="http://schemas.microsoft.com/office/drawing/2014/main" id="{3986D425-A7C1-D34F-AE85-010BF9BB1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750" y="455663"/>
            <a:ext cx="3788372" cy="2222511"/>
          </a:xfrm>
          <a:prstGeom prst="rect">
            <a:avLst/>
          </a:prstGeom>
        </p:spPr>
      </p:pic>
    </p:spTree>
    <p:extLst>
      <p:ext uri="{BB962C8B-B14F-4D97-AF65-F5344CB8AC3E}">
        <p14:creationId xmlns:p14="http://schemas.microsoft.com/office/powerpoint/2010/main" val="34747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0B4F4D-BAD5-7344-A3B1-7A5156C1F169}"/>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5B9E377-1A06-AD4E-9906-27B9CE1596BB}"/>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26</a:t>
            </a:fld>
            <a:endParaRPr lang="en-GB" dirty="0">
              <a:solidFill>
                <a:prstClr val="black">
                  <a:tint val="75000"/>
                </a:prstClr>
              </a:solidFill>
              <a:latin typeface="Arial"/>
            </a:endParaRPr>
          </a:p>
        </p:txBody>
      </p:sp>
      <p:grpSp>
        <p:nvGrpSpPr>
          <p:cNvPr id="5" name="Group 4">
            <a:extLst>
              <a:ext uri="{FF2B5EF4-FFF2-40B4-BE49-F238E27FC236}">
                <a16:creationId xmlns:a16="http://schemas.microsoft.com/office/drawing/2014/main" id="{F6ED4533-57E9-9044-A6F2-D51580CA16E1}"/>
              </a:ext>
            </a:extLst>
          </p:cNvPr>
          <p:cNvGrpSpPr/>
          <p:nvPr/>
        </p:nvGrpSpPr>
        <p:grpSpPr>
          <a:xfrm>
            <a:off x="609598" y="1302344"/>
            <a:ext cx="2798929" cy="3082621"/>
            <a:chOff x="2013901" y="626872"/>
            <a:chExt cx="4100196" cy="3914607"/>
          </a:xfr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grpSpPr>
        <p:sp>
          <p:nvSpPr>
            <p:cNvPr id="6" name="Oval 5">
              <a:extLst>
                <a:ext uri="{FF2B5EF4-FFF2-40B4-BE49-F238E27FC236}">
                  <a16:creationId xmlns:a16="http://schemas.microsoft.com/office/drawing/2014/main" id="{E8F77942-721B-524B-9364-CC893E922438}"/>
                </a:ext>
              </a:extLst>
            </p:cNvPr>
            <p:cNvSpPr/>
            <p:nvPr/>
          </p:nvSpPr>
          <p:spPr>
            <a:xfrm>
              <a:off x="2013901" y="626872"/>
              <a:ext cx="4100196" cy="3914607"/>
            </a:xfrm>
            <a:prstGeom prst="ellipse">
              <a:avLst/>
            </a:prstGeom>
            <a:grp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4C3AD072-3863-7B46-AD8B-7583D211C5D9}"/>
                </a:ext>
              </a:extLst>
            </p:cNvPr>
            <p:cNvSpPr txBox="1"/>
            <p:nvPr/>
          </p:nvSpPr>
          <p:spPr>
            <a:xfrm>
              <a:off x="2614360" y="1200154"/>
              <a:ext cx="2899275" cy="276804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1218978"/>
              <a:r>
                <a:rPr lang="en-US" sz="2133" b="1" dirty="0">
                  <a:solidFill>
                    <a:prstClr val="black"/>
                  </a:solidFill>
                  <a:latin typeface="Calibri" panose="020F0502020204030204" pitchFamily="34" charset="0"/>
                  <a:cs typeface="Calibri" panose="020F0502020204030204" pitchFamily="34" charset="0"/>
                </a:rPr>
                <a:t>What must I have?</a:t>
              </a:r>
            </a:p>
          </p:txBody>
        </p:sp>
      </p:grpSp>
      <p:grpSp>
        <p:nvGrpSpPr>
          <p:cNvPr id="8" name="Group 7">
            <a:extLst>
              <a:ext uri="{FF2B5EF4-FFF2-40B4-BE49-F238E27FC236}">
                <a16:creationId xmlns:a16="http://schemas.microsoft.com/office/drawing/2014/main" id="{47B9787C-4C94-C94A-A016-878E89B108A8}"/>
              </a:ext>
            </a:extLst>
          </p:cNvPr>
          <p:cNvGrpSpPr/>
          <p:nvPr/>
        </p:nvGrpSpPr>
        <p:grpSpPr>
          <a:xfrm>
            <a:off x="4132356" y="1207991"/>
            <a:ext cx="2970653" cy="3176973"/>
            <a:chOff x="2013901" y="626872"/>
            <a:chExt cx="4100196" cy="3914607"/>
          </a:xfr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grpSpPr>
        <p:sp>
          <p:nvSpPr>
            <p:cNvPr id="9" name="Oval 8">
              <a:extLst>
                <a:ext uri="{FF2B5EF4-FFF2-40B4-BE49-F238E27FC236}">
                  <a16:creationId xmlns:a16="http://schemas.microsoft.com/office/drawing/2014/main" id="{49BADFB6-460D-E342-885C-2C569D75B521}"/>
                </a:ext>
              </a:extLst>
            </p:cNvPr>
            <p:cNvSpPr/>
            <p:nvPr/>
          </p:nvSpPr>
          <p:spPr>
            <a:xfrm>
              <a:off x="2013901" y="626872"/>
              <a:ext cx="4100196" cy="3914607"/>
            </a:xfrm>
            <a:prstGeom prst="ellipse">
              <a:avLst/>
            </a:prstGeom>
            <a:grp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sp>
        <p:sp>
          <p:nvSpPr>
            <p:cNvPr id="10" name="Oval 4">
              <a:extLst>
                <a:ext uri="{FF2B5EF4-FFF2-40B4-BE49-F238E27FC236}">
                  <a16:creationId xmlns:a16="http://schemas.microsoft.com/office/drawing/2014/main" id="{80F36DAC-0CB8-1744-8E2C-A8A352DFA5DC}"/>
                </a:ext>
              </a:extLst>
            </p:cNvPr>
            <p:cNvSpPr txBox="1"/>
            <p:nvPr/>
          </p:nvSpPr>
          <p:spPr>
            <a:xfrm>
              <a:off x="2614361" y="1200153"/>
              <a:ext cx="2899276" cy="276804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1218978"/>
              <a:r>
                <a:rPr lang="en-US" sz="2133" b="1" dirty="0">
                  <a:solidFill>
                    <a:prstClr val="black"/>
                  </a:solidFill>
                  <a:latin typeface="Calibri" panose="020F0502020204030204" pitchFamily="34" charset="0"/>
                  <a:cs typeface="Calibri" panose="020F0502020204030204" pitchFamily="34" charset="0"/>
                </a:rPr>
                <a:t>What would I like to have? </a:t>
              </a:r>
            </a:p>
          </p:txBody>
        </p:sp>
      </p:grpSp>
      <p:grpSp>
        <p:nvGrpSpPr>
          <p:cNvPr id="11" name="Group 10">
            <a:extLst>
              <a:ext uri="{FF2B5EF4-FFF2-40B4-BE49-F238E27FC236}">
                <a16:creationId xmlns:a16="http://schemas.microsoft.com/office/drawing/2014/main" id="{6AA287BC-7F38-2A4D-8B74-5A3CBCD911C1}"/>
              </a:ext>
            </a:extLst>
          </p:cNvPr>
          <p:cNvGrpSpPr/>
          <p:nvPr/>
        </p:nvGrpSpPr>
        <p:grpSpPr>
          <a:xfrm>
            <a:off x="7826838" y="1316766"/>
            <a:ext cx="2970653" cy="3176972"/>
            <a:chOff x="2013901" y="626872"/>
            <a:chExt cx="4100196" cy="3914607"/>
          </a:xfr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grpSpPr>
        <p:sp>
          <p:nvSpPr>
            <p:cNvPr id="12" name="Oval 11">
              <a:extLst>
                <a:ext uri="{FF2B5EF4-FFF2-40B4-BE49-F238E27FC236}">
                  <a16:creationId xmlns:a16="http://schemas.microsoft.com/office/drawing/2014/main" id="{ADB05D0B-3FB2-5042-99E2-CA35A905CFDE}"/>
                </a:ext>
              </a:extLst>
            </p:cNvPr>
            <p:cNvSpPr/>
            <p:nvPr/>
          </p:nvSpPr>
          <p:spPr>
            <a:xfrm>
              <a:off x="2013901" y="626872"/>
              <a:ext cx="4100196" cy="3914607"/>
            </a:xfrm>
            <a:prstGeom prst="ellipse">
              <a:avLst/>
            </a:prstGeom>
            <a:grp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6DDE6D3F-6BF6-514C-9F41-2E2CEEACFDDD}"/>
                </a:ext>
              </a:extLst>
            </p:cNvPr>
            <p:cNvSpPr txBox="1"/>
            <p:nvPr/>
          </p:nvSpPr>
          <p:spPr>
            <a:xfrm>
              <a:off x="2614362" y="1200153"/>
              <a:ext cx="2899277" cy="276804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622284">
                <a:lnSpc>
                  <a:spcPct val="90000"/>
                </a:lnSpc>
                <a:spcBef>
                  <a:spcPct val="0"/>
                </a:spcBef>
                <a:spcAft>
                  <a:spcPct val="35000"/>
                </a:spcAft>
              </a:pPr>
              <a:r>
                <a:rPr lang="en-GB" sz="2133" b="1" dirty="0">
                  <a:solidFill>
                    <a:prstClr val="black"/>
                  </a:solidFill>
                  <a:latin typeface="Calibri" panose="020F0502020204030204"/>
                </a:rPr>
                <a:t>What would I like to have in the ideal world?</a:t>
              </a:r>
            </a:p>
          </p:txBody>
        </p:sp>
      </p:grpSp>
    </p:spTree>
    <p:extLst>
      <p:ext uri="{BB962C8B-B14F-4D97-AF65-F5344CB8AC3E}">
        <p14:creationId xmlns:p14="http://schemas.microsoft.com/office/powerpoint/2010/main" val="152782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4DEC-930E-DB46-B67B-FEBC1CCF9537}"/>
              </a:ext>
            </a:extLst>
          </p:cNvPr>
          <p:cNvSpPr>
            <a:spLocks noGrp="1"/>
          </p:cNvSpPr>
          <p:nvPr>
            <p:ph type="title"/>
          </p:nvPr>
        </p:nvSpPr>
        <p:spPr>
          <a:xfrm>
            <a:off x="2447594" y="162179"/>
            <a:ext cx="9505057" cy="936495"/>
          </a:xfrm>
        </p:spPr>
        <p:txBody>
          <a:bodyPr>
            <a:normAutofit fontScale="90000"/>
          </a:bodyPr>
          <a:lstStyle/>
          <a:p>
            <a:r>
              <a:rPr lang="en-US" dirty="0"/>
              <a:t>Five Key Principles That Will Make You A Better Negotiator</a:t>
            </a:r>
          </a:p>
        </p:txBody>
      </p:sp>
      <p:sp>
        <p:nvSpPr>
          <p:cNvPr id="3" name="Content Placeholder 2">
            <a:extLst>
              <a:ext uri="{FF2B5EF4-FFF2-40B4-BE49-F238E27FC236}">
                <a16:creationId xmlns:a16="http://schemas.microsoft.com/office/drawing/2014/main" id="{851EA266-C785-F94C-A300-479838DF0734}"/>
              </a:ext>
            </a:extLst>
          </p:cNvPr>
          <p:cNvSpPr>
            <a:spLocks noGrp="1"/>
          </p:cNvSpPr>
          <p:nvPr>
            <p:ph idx="1"/>
          </p:nvPr>
        </p:nvSpPr>
        <p:spPr>
          <a:xfrm>
            <a:off x="275174" y="1316766"/>
            <a:ext cx="11677476" cy="4870804"/>
          </a:xfrm>
        </p:spPr>
        <p:txBody>
          <a:bodyPr/>
          <a:lstStyle/>
          <a:p>
            <a:pPr marL="0" indent="0">
              <a:buNone/>
            </a:pPr>
            <a:r>
              <a:rPr lang="en-US" dirty="0"/>
              <a:t>1. Focus on Relationships</a:t>
            </a:r>
          </a:p>
          <a:p>
            <a:pPr marL="0" indent="0">
              <a:buNone/>
            </a:pPr>
            <a:r>
              <a:rPr lang="en-US" dirty="0"/>
              <a:t>2. Focus on Interests Not Positions</a:t>
            </a:r>
          </a:p>
          <a:p>
            <a:pPr marL="0" indent="0">
              <a:buNone/>
            </a:pPr>
            <a:r>
              <a:rPr lang="en-US" dirty="0"/>
              <a:t>3. Listen &amp; Question</a:t>
            </a:r>
          </a:p>
          <a:p>
            <a:pPr marL="0" indent="0">
              <a:buNone/>
            </a:pPr>
            <a:r>
              <a:rPr lang="en-US" dirty="0"/>
              <a:t>4. How You Frame Information Can Have A Big Impact</a:t>
            </a:r>
          </a:p>
          <a:p>
            <a:pPr marL="0" indent="0">
              <a:buNone/>
            </a:pPr>
            <a:r>
              <a:rPr lang="en-US" dirty="0"/>
              <a:t>5. Aim High</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7212E54-6ED3-7E46-A812-CD25139F648B}"/>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27</a:t>
            </a:fld>
            <a:endParaRPr lang="en-GB" dirty="0">
              <a:solidFill>
                <a:prstClr val="black">
                  <a:tint val="75000"/>
                </a:prstClr>
              </a:solidFill>
              <a:latin typeface="Arial"/>
            </a:endParaRPr>
          </a:p>
        </p:txBody>
      </p:sp>
    </p:spTree>
    <p:extLst>
      <p:ext uri="{BB962C8B-B14F-4D97-AF65-F5344CB8AC3E}">
        <p14:creationId xmlns:p14="http://schemas.microsoft.com/office/powerpoint/2010/main" val="147254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0B4F4D-BAD5-7344-A3B1-7A5156C1F169}"/>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5B9E377-1A06-AD4E-9906-27B9CE1596BB}"/>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28</a:t>
            </a:fld>
            <a:endParaRPr lang="en-GB" dirty="0">
              <a:solidFill>
                <a:prstClr val="black">
                  <a:tint val="75000"/>
                </a:prstClr>
              </a:solidFill>
              <a:latin typeface="Arial"/>
            </a:endParaRPr>
          </a:p>
        </p:txBody>
      </p:sp>
      <p:grpSp>
        <p:nvGrpSpPr>
          <p:cNvPr id="5" name="Group 4">
            <a:extLst>
              <a:ext uri="{FF2B5EF4-FFF2-40B4-BE49-F238E27FC236}">
                <a16:creationId xmlns:a16="http://schemas.microsoft.com/office/drawing/2014/main" id="{F6ED4533-57E9-9044-A6F2-D51580CA16E1}"/>
              </a:ext>
            </a:extLst>
          </p:cNvPr>
          <p:cNvGrpSpPr/>
          <p:nvPr/>
        </p:nvGrpSpPr>
        <p:grpSpPr>
          <a:xfrm>
            <a:off x="609598" y="1302344"/>
            <a:ext cx="2798929" cy="3082621"/>
            <a:chOff x="2013901" y="626872"/>
            <a:chExt cx="4100196" cy="3914607"/>
          </a:xfr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grpSpPr>
        <p:sp>
          <p:nvSpPr>
            <p:cNvPr id="6" name="Oval 5">
              <a:extLst>
                <a:ext uri="{FF2B5EF4-FFF2-40B4-BE49-F238E27FC236}">
                  <a16:creationId xmlns:a16="http://schemas.microsoft.com/office/drawing/2014/main" id="{E8F77942-721B-524B-9364-CC893E922438}"/>
                </a:ext>
              </a:extLst>
            </p:cNvPr>
            <p:cNvSpPr/>
            <p:nvPr/>
          </p:nvSpPr>
          <p:spPr>
            <a:xfrm>
              <a:off x="2013901" y="626872"/>
              <a:ext cx="4100196" cy="3914607"/>
            </a:xfrm>
            <a:prstGeom prst="ellipse">
              <a:avLst/>
            </a:prstGeom>
            <a:grp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4C3AD072-3863-7B46-AD8B-7583D211C5D9}"/>
                </a:ext>
              </a:extLst>
            </p:cNvPr>
            <p:cNvSpPr txBox="1"/>
            <p:nvPr/>
          </p:nvSpPr>
          <p:spPr>
            <a:xfrm>
              <a:off x="2614360" y="1200154"/>
              <a:ext cx="2899275" cy="276804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1218978"/>
              <a:r>
                <a:rPr lang="en-US" sz="2133" b="1" dirty="0">
                  <a:solidFill>
                    <a:prstClr val="black"/>
                  </a:solidFill>
                  <a:latin typeface="Calibri" panose="020F0502020204030204" pitchFamily="34" charset="0"/>
                  <a:cs typeface="Calibri" panose="020F0502020204030204" pitchFamily="34" charset="0"/>
                </a:rPr>
                <a:t>What must I have?</a:t>
              </a:r>
            </a:p>
          </p:txBody>
        </p:sp>
      </p:grpSp>
      <p:grpSp>
        <p:nvGrpSpPr>
          <p:cNvPr id="8" name="Group 7">
            <a:extLst>
              <a:ext uri="{FF2B5EF4-FFF2-40B4-BE49-F238E27FC236}">
                <a16:creationId xmlns:a16="http://schemas.microsoft.com/office/drawing/2014/main" id="{47B9787C-4C94-C94A-A016-878E89B108A8}"/>
              </a:ext>
            </a:extLst>
          </p:cNvPr>
          <p:cNvGrpSpPr/>
          <p:nvPr/>
        </p:nvGrpSpPr>
        <p:grpSpPr>
          <a:xfrm>
            <a:off x="4132356" y="1207991"/>
            <a:ext cx="2970653" cy="3176973"/>
            <a:chOff x="2013901" y="626872"/>
            <a:chExt cx="4100196" cy="3914607"/>
          </a:xfr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grpSpPr>
        <p:sp>
          <p:nvSpPr>
            <p:cNvPr id="9" name="Oval 8">
              <a:extLst>
                <a:ext uri="{FF2B5EF4-FFF2-40B4-BE49-F238E27FC236}">
                  <a16:creationId xmlns:a16="http://schemas.microsoft.com/office/drawing/2014/main" id="{49BADFB6-460D-E342-885C-2C569D75B521}"/>
                </a:ext>
              </a:extLst>
            </p:cNvPr>
            <p:cNvSpPr/>
            <p:nvPr/>
          </p:nvSpPr>
          <p:spPr>
            <a:xfrm>
              <a:off x="2013901" y="626872"/>
              <a:ext cx="4100196" cy="3914607"/>
            </a:xfrm>
            <a:prstGeom prst="ellipse">
              <a:avLst/>
            </a:prstGeom>
            <a:grp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sp>
        <p:sp>
          <p:nvSpPr>
            <p:cNvPr id="10" name="Oval 4">
              <a:extLst>
                <a:ext uri="{FF2B5EF4-FFF2-40B4-BE49-F238E27FC236}">
                  <a16:creationId xmlns:a16="http://schemas.microsoft.com/office/drawing/2014/main" id="{80F36DAC-0CB8-1744-8E2C-A8A352DFA5DC}"/>
                </a:ext>
              </a:extLst>
            </p:cNvPr>
            <p:cNvSpPr txBox="1"/>
            <p:nvPr/>
          </p:nvSpPr>
          <p:spPr>
            <a:xfrm>
              <a:off x="2614361" y="1200153"/>
              <a:ext cx="2899276" cy="276804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1218978"/>
              <a:r>
                <a:rPr lang="en-US" sz="2133" b="1" dirty="0">
                  <a:solidFill>
                    <a:prstClr val="black"/>
                  </a:solidFill>
                  <a:latin typeface="Calibri" panose="020F0502020204030204" pitchFamily="34" charset="0"/>
                  <a:cs typeface="Calibri" panose="020F0502020204030204" pitchFamily="34" charset="0"/>
                </a:rPr>
                <a:t>What would I like to have? </a:t>
              </a:r>
            </a:p>
          </p:txBody>
        </p:sp>
      </p:grpSp>
      <p:grpSp>
        <p:nvGrpSpPr>
          <p:cNvPr id="11" name="Group 10">
            <a:extLst>
              <a:ext uri="{FF2B5EF4-FFF2-40B4-BE49-F238E27FC236}">
                <a16:creationId xmlns:a16="http://schemas.microsoft.com/office/drawing/2014/main" id="{6AA287BC-7F38-2A4D-8B74-5A3CBCD911C1}"/>
              </a:ext>
            </a:extLst>
          </p:cNvPr>
          <p:cNvGrpSpPr/>
          <p:nvPr/>
        </p:nvGrpSpPr>
        <p:grpSpPr>
          <a:xfrm>
            <a:off x="7826838" y="1316766"/>
            <a:ext cx="2970653" cy="3176972"/>
            <a:chOff x="2013901" y="626872"/>
            <a:chExt cx="4100196" cy="3914607"/>
          </a:xfr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grpSpPr>
        <p:sp>
          <p:nvSpPr>
            <p:cNvPr id="12" name="Oval 11">
              <a:extLst>
                <a:ext uri="{FF2B5EF4-FFF2-40B4-BE49-F238E27FC236}">
                  <a16:creationId xmlns:a16="http://schemas.microsoft.com/office/drawing/2014/main" id="{ADB05D0B-3FB2-5042-99E2-CA35A905CFDE}"/>
                </a:ext>
              </a:extLst>
            </p:cNvPr>
            <p:cNvSpPr/>
            <p:nvPr/>
          </p:nvSpPr>
          <p:spPr>
            <a:xfrm>
              <a:off x="2013901" y="626872"/>
              <a:ext cx="4100196" cy="3914607"/>
            </a:xfrm>
            <a:prstGeom prst="ellipse">
              <a:avLst/>
            </a:prstGeom>
            <a:grp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6DDE6D3F-6BF6-514C-9F41-2E2CEEACFDDD}"/>
                </a:ext>
              </a:extLst>
            </p:cNvPr>
            <p:cNvSpPr txBox="1"/>
            <p:nvPr/>
          </p:nvSpPr>
          <p:spPr>
            <a:xfrm>
              <a:off x="2614362" y="1200153"/>
              <a:ext cx="2899277" cy="276804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622284">
                <a:lnSpc>
                  <a:spcPct val="90000"/>
                </a:lnSpc>
                <a:spcBef>
                  <a:spcPct val="0"/>
                </a:spcBef>
                <a:spcAft>
                  <a:spcPct val="35000"/>
                </a:spcAft>
              </a:pPr>
              <a:r>
                <a:rPr lang="en-GB" sz="2133" b="1" dirty="0">
                  <a:solidFill>
                    <a:prstClr val="black"/>
                  </a:solidFill>
                  <a:latin typeface="Calibri" panose="020F0502020204030204"/>
                </a:rPr>
                <a:t>What would I like to have in the ideal world?</a:t>
              </a:r>
            </a:p>
          </p:txBody>
        </p:sp>
      </p:grpSp>
      <p:grpSp>
        <p:nvGrpSpPr>
          <p:cNvPr id="14" name="Group 13">
            <a:extLst>
              <a:ext uri="{FF2B5EF4-FFF2-40B4-BE49-F238E27FC236}">
                <a16:creationId xmlns:a16="http://schemas.microsoft.com/office/drawing/2014/main" id="{01BAD795-7C52-5A48-84E4-CEFDB31806D4}"/>
              </a:ext>
            </a:extLst>
          </p:cNvPr>
          <p:cNvGrpSpPr/>
          <p:nvPr/>
        </p:nvGrpSpPr>
        <p:grpSpPr>
          <a:xfrm>
            <a:off x="3470682" y="4666792"/>
            <a:ext cx="4670765" cy="2023329"/>
            <a:chOff x="2013901" y="626872"/>
            <a:chExt cx="4100196" cy="3914607"/>
          </a:xfrm>
          <a:gradFill>
            <a:gsLst>
              <a:gs pos="14000">
                <a:schemeClr val="accent1">
                  <a:lumMod val="50000"/>
                  <a:lumOff val="50000"/>
                </a:schemeClr>
              </a:gs>
              <a:gs pos="100000">
                <a:schemeClr val="accent3">
                  <a:lumMod val="25000"/>
                  <a:lumOff val="75000"/>
                </a:schemeClr>
              </a:gs>
              <a:gs pos="100000">
                <a:schemeClr val="accent5">
                  <a:lumMod val="75000"/>
                </a:schemeClr>
              </a:gs>
            </a:gsLst>
            <a:lin ang="0" scaled="0"/>
          </a:gradFill>
        </p:grpSpPr>
        <p:sp>
          <p:nvSpPr>
            <p:cNvPr id="15" name="Oval 14">
              <a:extLst>
                <a:ext uri="{FF2B5EF4-FFF2-40B4-BE49-F238E27FC236}">
                  <a16:creationId xmlns:a16="http://schemas.microsoft.com/office/drawing/2014/main" id="{C57BDCBC-2714-3F4C-BBFD-99C4F4D2CE36}"/>
                </a:ext>
              </a:extLst>
            </p:cNvPr>
            <p:cNvSpPr/>
            <p:nvPr/>
          </p:nvSpPr>
          <p:spPr>
            <a:xfrm>
              <a:off x="2013901" y="626872"/>
              <a:ext cx="4100196" cy="3914607"/>
            </a:xfrm>
            <a:prstGeom prst="ellipse">
              <a:avLst/>
            </a:prstGeom>
            <a:grp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sp>
        <p:sp>
          <p:nvSpPr>
            <p:cNvPr id="16" name="Oval 4">
              <a:extLst>
                <a:ext uri="{FF2B5EF4-FFF2-40B4-BE49-F238E27FC236}">
                  <a16:creationId xmlns:a16="http://schemas.microsoft.com/office/drawing/2014/main" id="{EF78FC76-65ED-C941-B2B6-BAFBDC6B89E6}"/>
                </a:ext>
              </a:extLst>
            </p:cNvPr>
            <p:cNvSpPr txBox="1"/>
            <p:nvPr/>
          </p:nvSpPr>
          <p:spPr>
            <a:xfrm>
              <a:off x="2614361" y="1200153"/>
              <a:ext cx="2899276" cy="276804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1218978"/>
              <a:r>
                <a:rPr lang="en-US" sz="2133" b="1" dirty="0">
                  <a:solidFill>
                    <a:prstClr val="black"/>
                  </a:solidFill>
                  <a:latin typeface="Calibri" panose="020F0502020204030204" pitchFamily="34" charset="0"/>
                  <a:cs typeface="Calibri" panose="020F0502020204030204" pitchFamily="34" charset="0"/>
                </a:rPr>
                <a:t>When is it best not to negotiate at all….? Your BATNA</a:t>
              </a:r>
            </a:p>
          </p:txBody>
        </p:sp>
      </p:grpSp>
    </p:spTree>
    <p:extLst>
      <p:ext uri="{BB962C8B-B14F-4D97-AF65-F5344CB8AC3E}">
        <p14:creationId xmlns:p14="http://schemas.microsoft.com/office/powerpoint/2010/main" val="133400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4DEC-930E-DB46-B67B-FEBC1CCF9537}"/>
              </a:ext>
            </a:extLst>
          </p:cNvPr>
          <p:cNvSpPr>
            <a:spLocks noGrp="1"/>
          </p:cNvSpPr>
          <p:nvPr>
            <p:ph type="title"/>
          </p:nvPr>
        </p:nvSpPr>
        <p:spPr>
          <a:xfrm>
            <a:off x="2447594" y="162179"/>
            <a:ext cx="9505057" cy="936495"/>
          </a:xfrm>
        </p:spPr>
        <p:txBody>
          <a:bodyPr>
            <a:normAutofit fontScale="90000"/>
          </a:bodyPr>
          <a:lstStyle/>
          <a:p>
            <a:r>
              <a:rPr lang="en-US" dirty="0"/>
              <a:t>Five Key Principles That Will Make You A Better Negotiator</a:t>
            </a:r>
          </a:p>
        </p:txBody>
      </p:sp>
      <p:sp>
        <p:nvSpPr>
          <p:cNvPr id="3" name="Content Placeholder 2">
            <a:extLst>
              <a:ext uri="{FF2B5EF4-FFF2-40B4-BE49-F238E27FC236}">
                <a16:creationId xmlns:a16="http://schemas.microsoft.com/office/drawing/2014/main" id="{851EA266-C785-F94C-A300-479838DF0734}"/>
              </a:ext>
            </a:extLst>
          </p:cNvPr>
          <p:cNvSpPr>
            <a:spLocks noGrp="1"/>
          </p:cNvSpPr>
          <p:nvPr>
            <p:ph idx="1"/>
          </p:nvPr>
        </p:nvSpPr>
        <p:spPr>
          <a:xfrm>
            <a:off x="275174" y="1316766"/>
            <a:ext cx="11677476" cy="4870804"/>
          </a:xfrm>
        </p:spPr>
        <p:txBody>
          <a:bodyPr/>
          <a:lstStyle/>
          <a:p>
            <a:pPr marL="0" indent="0">
              <a:buNone/>
            </a:pPr>
            <a:r>
              <a:rPr lang="en-US" dirty="0"/>
              <a:t>1. Focus on Relationships</a:t>
            </a:r>
          </a:p>
          <a:p>
            <a:pPr marL="0" indent="0">
              <a:buNone/>
            </a:pPr>
            <a:r>
              <a:rPr lang="en-US" dirty="0"/>
              <a:t>2. Focus on Interests Not Positions</a:t>
            </a:r>
          </a:p>
          <a:p>
            <a:pPr marL="0" indent="0">
              <a:buNone/>
            </a:pPr>
            <a:r>
              <a:rPr lang="en-US" dirty="0"/>
              <a:t>3. Listen &amp; Question</a:t>
            </a:r>
          </a:p>
          <a:p>
            <a:pPr marL="0" indent="0">
              <a:buNone/>
            </a:pPr>
            <a:r>
              <a:rPr lang="en-US" dirty="0"/>
              <a:t>4. How You Frame Information Can Have A Big Impact</a:t>
            </a:r>
          </a:p>
          <a:p>
            <a:pPr marL="0" indent="0">
              <a:buNone/>
            </a:pPr>
            <a:r>
              <a:rPr lang="en-US" dirty="0"/>
              <a:t>5. Aim High</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7212E54-6ED3-7E46-A812-CD25139F648B}"/>
              </a:ext>
            </a:extLst>
          </p:cNvPr>
          <p:cNvSpPr>
            <a:spLocks noGrp="1"/>
          </p:cNvSpPr>
          <p:nvPr>
            <p:ph type="sldNum" sz="quarter" idx="12"/>
          </p:nvPr>
        </p:nvSpPr>
        <p:spPr/>
        <p:txBody>
          <a:bodyPr/>
          <a:lstStyle/>
          <a:p>
            <a:pPr defTabSz="1218978"/>
            <a:fld id="{6951B36F-1B9E-4FF7-AA5F-EC289388201B}" type="slidenum">
              <a:rPr lang="en-GB">
                <a:solidFill>
                  <a:prstClr val="black">
                    <a:tint val="75000"/>
                  </a:prstClr>
                </a:solidFill>
                <a:latin typeface="Arial"/>
              </a:rPr>
              <a:pPr defTabSz="1218978"/>
              <a:t>29</a:t>
            </a:fld>
            <a:endParaRPr lang="en-GB" dirty="0">
              <a:solidFill>
                <a:prstClr val="black">
                  <a:tint val="75000"/>
                </a:prstClr>
              </a:solidFill>
              <a:latin typeface="Arial"/>
            </a:endParaRPr>
          </a:p>
        </p:txBody>
      </p:sp>
    </p:spTree>
    <p:extLst>
      <p:ext uri="{BB962C8B-B14F-4D97-AF65-F5344CB8AC3E}">
        <p14:creationId xmlns:p14="http://schemas.microsoft.com/office/powerpoint/2010/main" val="1035719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0" y="322773"/>
            <a:ext cx="4912726" cy="707886"/>
          </a:xfrm>
          <a:prstGeom prst="rect">
            <a:avLst/>
          </a:prstGeom>
          <a:noFill/>
        </p:spPr>
        <p:txBody>
          <a:bodyPr wrap="square" lIns="91440" tIns="45720" rIns="91440" bIns="45720" rtlCol="0" anchor="t">
            <a:spAutoFit/>
          </a:bodyPr>
          <a:lstStyle/>
          <a:p>
            <a:pPr algn="ctr"/>
            <a:r>
              <a:rPr lang="en-GB" sz="4000" dirty="0">
                <a:solidFill>
                  <a:schemeClr val="bg1"/>
                </a:solidFill>
                <a:latin typeface="Montserrat"/>
              </a:rPr>
              <a:t>Coming up-</a:t>
            </a:r>
            <a:endParaRPr lang="en-GB" sz="4000" dirty="0">
              <a:solidFill>
                <a:schemeClr val="bg1"/>
              </a:solidFill>
              <a:latin typeface="Montserrat" panose="00000500000000000000" pitchFamily="2"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23821" y="6239997"/>
            <a:ext cx="6174888" cy="369332"/>
          </a:xfrm>
          <a:prstGeom prst="rect">
            <a:avLst/>
          </a:prstGeom>
          <a:noFill/>
        </p:spPr>
        <p:txBody>
          <a:bodyPr wrap="square">
            <a:spAutoFit/>
          </a:bodyPr>
          <a:lstStyle/>
          <a:p>
            <a:r>
              <a:rPr lang="en-GB" dirty="0">
                <a:solidFill>
                  <a:schemeClr val="bg1"/>
                </a:solidFill>
              </a:rPr>
              <a:t>https://thewun.co.uk/</a:t>
            </a:r>
          </a:p>
        </p:txBody>
      </p:sp>
      <p:sp>
        <p:nvSpPr>
          <p:cNvPr id="2" name="TextBox 1">
            <a:extLst>
              <a:ext uri="{FF2B5EF4-FFF2-40B4-BE49-F238E27FC236}">
                <a16:creationId xmlns:a16="http://schemas.microsoft.com/office/drawing/2014/main" id="{250A4C9F-18BE-65D3-AAE7-E42BEE6F8718}"/>
              </a:ext>
            </a:extLst>
          </p:cNvPr>
          <p:cNvSpPr txBox="1"/>
          <p:nvPr/>
        </p:nvSpPr>
        <p:spPr>
          <a:xfrm>
            <a:off x="435142" y="1467011"/>
            <a:ext cx="11756858" cy="4985980"/>
          </a:xfrm>
          <a:prstGeom prst="rect">
            <a:avLst/>
          </a:prstGeom>
          <a:noFill/>
        </p:spPr>
        <p:txBody>
          <a:bodyPr wrap="square" rtlCol="0">
            <a:spAutoFit/>
          </a:bodyPr>
          <a:lstStyle/>
          <a:p>
            <a:pPr marL="457200" indent="-457200">
              <a:buFont typeface="Arial" panose="020B0604020202020204" pitchFamily="34" charset="0"/>
              <a:buChar char="•"/>
            </a:pPr>
            <a:r>
              <a:rPr lang="en-GB" sz="2600" dirty="0">
                <a:solidFill>
                  <a:schemeClr val="bg1"/>
                </a:solidFill>
                <a:latin typeface="Montserrat "/>
              </a:rPr>
              <a:t>15</a:t>
            </a:r>
            <a:r>
              <a:rPr lang="en-GB" sz="2600" baseline="30000" dirty="0">
                <a:solidFill>
                  <a:schemeClr val="bg1"/>
                </a:solidFill>
                <a:latin typeface="Montserrat "/>
              </a:rPr>
              <a:t>th</a:t>
            </a:r>
            <a:r>
              <a:rPr lang="en-GB" sz="2600" dirty="0">
                <a:solidFill>
                  <a:schemeClr val="bg1"/>
                </a:solidFill>
                <a:latin typeface="Montserrat "/>
              </a:rPr>
              <a:t> November #IamRemarkable - 1:30-3pm Google Cloud, London</a:t>
            </a:r>
          </a:p>
          <a:p>
            <a:pPr marL="457200" indent="-457200">
              <a:buFont typeface="Arial" panose="020B0604020202020204" pitchFamily="34" charset="0"/>
              <a:buChar char="•"/>
            </a:pPr>
            <a:endParaRPr lang="en-GB" sz="2600" dirty="0">
              <a:solidFill>
                <a:schemeClr val="bg1"/>
              </a:solidFill>
              <a:latin typeface="Montserrat "/>
            </a:endParaRPr>
          </a:p>
          <a:p>
            <a:pPr marL="457200" indent="-457200">
              <a:buFont typeface="Arial" panose="020B0604020202020204" pitchFamily="34" charset="0"/>
              <a:buChar char="•"/>
            </a:pPr>
            <a:r>
              <a:rPr lang="en-GB" sz="2600" dirty="0">
                <a:solidFill>
                  <a:schemeClr val="bg1"/>
                </a:solidFill>
                <a:latin typeface="Montserrat" panose="00000500000000000000" pitchFamily="2" charset="0"/>
              </a:rPr>
              <a:t>Thursday 1</a:t>
            </a:r>
            <a:r>
              <a:rPr lang="en-GB" sz="2600" baseline="30000" dirty="0">
                <a:solidFill>
                  <a:schemeClr val="bg1"/>
                </a:solidFill>
                <a:latin typeface="Montserrat" panose="00000500000000000000" pitchFamily="2" charset="0"/>
              </a:rPr>
              <a:t>st</a:t>
            </a:r>
            <a:r>
              <a:rPr lang="en-GB" sz="2600" dirty="0">
                <a:solidFill>
                  <a:schemeClr val="bg1"/>
                </a:solidFill>
                <a:latin typeface="Montserrat" panose="00000500000000000000" pitchFamily="2" charset="0"/>
              </a:rPr>
              <a:t> December 6pm, London. Innovation within Utilities.</a:t>
            </a:r>
          </a:p>
          <a:p>
            <a:pPr marL="457200" indent="-457200">
              <a:buFontTx/>
              <a:buChar char="-"/>
            </a:pPr>
            <a:r>
              <a:rPr lang="en-GB" sz="2600" dirty="0">
                <a:solidFill>
                  <a:schemeClr val="bg1"/>
                </a:solidFill>
                <a:latin typeface="Montserrat" panose="00000500000000000000" pitchFamily="2" charset="0"/>
              </a:rPr>
              <a:t>Speakers to include: Keynote: </a:t>
            </a:r>
            <a:r>
              <a:rPr lang="en-GB" sz="2800" b="0" i="0" dirty="0">
                <a:solidFill>
                  <a:schemeClr val="bg1"/>
                </a:solidFill>
                <a:effectLst/>
                <a:latin typeface="Montserrat" panose="00000500000000000000" pitchFamily="2" charset="0"/>
              </a:rPr>
              <a:t>Danielle Lara, Client Executive in the Utilities space, Microsoft – Panel </a:t>
            </a:r>
            <a:r>
              <a:rPr lang="en-GB" sz="2600" dirty="0">
                <a:solidFill>
                  <a:schemeClr val="bg1"/>
                </a:solidFill>
                <a:effectLst/>
                <a:latin typeface="Montserrat" panose="00000500000000000000" pitchFamily="2" charset="0"/>
                <a:ea typeface="Calibri" panose="020F0502020204030204" pitchFamily="34" charset="0"/>
              </a:rPr>
              <a:t>Shaunna Berendsen - Anglian Water and  </a:t>
            </a:r>
            <a:r>
              <a:rPr lang="en-GB" sz="2600" dirty="0" err="1">
                <a:solidFill>
                  <a:schemeClr val="bg1"/>
                </a:solidFill>
                <a:effectLst/>
                <a:latin typeface="Montserrat" panose="00000500000000000000" pitchFamily="2" charset="0"/>
                <a:ea typeface="Calibri" panose="020F0502020204030204" pitchFamily="34" charset="0"/>
              </a:rPr>
              <a:t>Yulia</a:t>
            </a:r>
            <a:r>
              <a:rPr lang="en-GB" sz="2600" dirty="0">
                <a:solidFill>
                  <a:schemeClr val="bg1"/>
                </a:solidFill>
                <a:effectLst/>
                <a:latin typeface="Montserrat" panose="00000500000000000000" pitchFamily="2" charset="0"/>
                <a:ea typeface="Calibri" panose="020F0502020204030204" pitchFamily="34" charset="0"/>
              </a:rPr>
              <a:t> </a:t>
            </a:r>
            <a:r>
              <a:rPr lang="en-GB" sz="2600" dirty="0" err="1">
                <a:solidFill>
                  <a:schemeClr val="bg1"/>
                </a:solidFill>
                <a:effectLst/>
                <a:latin typeface="Montserrat" panose="00000500000000000000" pitchFamily="2" charset="0"/>
                <a:ea typeface="Calibri" panose="020F0502020204030204" pitchFamily="34" charset="0"/>
              </a:rPr>
              <a:t>Lamonov</a:t>
            </a:r>
            <a:r>
              <a:rPr lang="en-GB" sz="2600" dirty="0">
                <a:solidFill>
                  <a:schemeClr val="bg1"/>
                </a:solidFill>
                <a:effectLst/>
                <a:latin typeface="Montserrat" panose="00000500000000000000" pitchFamily="2" charset="0"/>
                <a:ea typeface="Calibri" panose="020F0502020204030204" pitchFamily="34" charset="0"/>
              </a:rPr>
              <a:t>, FYLD </a:t>
            </a:r>
          </a:p>
          <a:p>
            <a:pPr marL="457200" indent="-457200">
              <a:buFontTx/>
              <a:buChar char="-"/>
            </a:pPr>
            <a:r>
              <a:rPr lang="en-GB" sz="2800" dirty="0">
                <a:solidFill>
                  <a:srgbClr val="4A4A4A"/>
                </a:solidFill>
                <a:latin typeface="Montserrat" panose="00000500000000000000" pitchFamily="2" charset="0"/>
              </a:rPr>
              <a:t> </a:t>
            </a:r>
            <a:endParaRPr lang="en-GB" sz="2600" dirty="0">
              <a:solidFill>
                <a:schemeClr val="bg1"/>
              </a:solidFill>
              <a:latin typeface="Montserrat" panose="00000500000000000000" pitchFamily="2" charset="0"/>
            </a:endParaRPr>
          </a:p>
          <a:p>
            <a:pPr marL="457200" indent="-457200">
              <a:buFont typeface="Arial" panose="020B0604020202020204" pitchFamily="34" charset="0"/>
              <a:buChar char="•"/>
            </a:pPr>
            <a:endParaRPr lang="en-GB" sz="2600" dirty="0">
              <a:solidFill>
                <a:schemeClr val="bg1"/>
              </a:solidFill>
              <a:highlight>
                <a:srgbClr val="FFFF00"/>
              </a:highlight>
              <a:latin typeface="Montserrat "/>
            </a:endParaRPr>
          </a:p>
          <a:p>
            <a:pPr algn="ctr"/>
            <a:r>
              <a:rPr lang="en-GB" sz="2400" dirty="0">
                <a:solidFill>
                  <a:schemeClr val="bg1"/>
                </a:solidFill>
                <a:latin typeface="Montserrat "/>
              </a:rPr>
              <a:t>Tickets now available via WUN website.</a:t>
            </a:r>
          </a:p>
          <a:p>
            <a:pPr algn="ctr"/>
            <a:endParaRPr lang="en-GB" sz="2400" dirty="0">
              <a:solidFill>
                <a:schemeClr val="bg1"/>
              </a:solidFill>
              <a:latin typeface="Montserrat "/>
            </a:endParaRPr>
          </a:p>
          <a:p>
            <a:pPr algn="ctr"/>
            <a:r>
              <a:rPr lang="en-GB" sz="2400" dirty="0">
                <a:solidFill>
                  <a:schemeClr val="bg1"/>
                </a:solidFill>
                <a:latin typeface="Montserrat "/>
              </a:rPr>
              <a:t>2023 Events calendar – coming soon!</a:t>
            </a:r>
          </a:p>
          <a:p>
            <a:endParaRPr lang="en-GB" sz="1600" dirty="0">
              <a:solidFill>
                <a:schemeClr val="bg1"/>
              </a:solidFill>
            </a:endParaRPr>
          </a:p>
          <a:p>
            <a:r>
              <a:rPr lang="en-GB" sz="1600" dirty="0"/>
              <a:t>	 </a:t>
            </a:r>
          </a:p>
        </p:txBody>
      </p:sp>
      <p:pic>
        <p:nvPicPr>
          <p:cNvPr id="4" name="Picture 3" descr="A picture containing text, clipart&#10;&#10;Description automatically generated">
            <a:extLst>
              <a:ext uri="{FF2B5EF4-FFF2-40B4-BE49-F238E27FC236}">
                <a16:creationId xmlns:a16="http://schemas.microsoft.com/office/drawing/2014/main" id="{95198011-B9A7-0776-D1DF-AFCBC8624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017" y="207062"/>
            <a:ext cx="3520751" cy="659612"/>
          </a:xfrm>
          <a:prstGeom prst="rect">
            <a:avLst/>
          </a:prstGeom>
        </p:spPr>
      </p:pic>
      <p:pic>
        <p:nvPicPr>
          <p:cNvPr id="9" name="Picture 8" descr="A picture containing calendar&#10;&#10;Description automatically generated">
            <a:extLst>
              <a:ext uri="{FF2B5EF4-FFF2-40B4-BE49-F238E27FC236}">
                <a16:creationId xmlns:a16="http://schemas.microsoft.com/office/drawing/2014/main" id="{4E7D7EA1-EDD8-5C50-ACB5-DC9E49ADD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47" y="4295274"/>
            <a:ext cx="3057059" cy="2562726"/>
          </a:xfrm>
          <a:prstGeom prst="rect">
            <a:avLst/>
          </a:prstGeom>
        </p:spPr>
      </p:pic>
      <p:pic>
        <p:nvPicPr>
          <p:cNvPr id="5" name="Picture 4">
            <a:extLst>
              <a:ext uri="{FF2B5EF4-FFF2-40B4-BE49-F238E27FC236}">
                <a16:creationId xmlns:a16="http://schemas.microsoft.com/office/drawing/2014/main" id="{C2BEA830-CADD-43D3-7119-51D0BBB0D4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0066" y="4534294"/>
            <a:ext cx="2771934" cy="2323706"/>
          </a:xfrm>
          <a:prstGeom prst="rect">
            <a:avLst/>
          </a:prstGeom>
        </p:spPr>
      </p:pic>
    </p:spTree>
    <p:extLst>
      <p:ext uri="{BB962C8B-B14F-4D97-AF65-F5344CB8AC3E}">
        <p14:creationId xmlns:p14="http://schemas.microsoft.com/office/powerpoint/2010/main" val="517918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1C1F7-B65D-AB66-064B-0E9A5DE5055F}"/>
              </a:ext>
            </a:extLst>
          </p:cNvPr>
          <p:cNvSpPr txBox="1"/>
          <p:nvPr/>
        </p:nvSpPr>
        <p:spPr>
          <a:xfrm>
            <a:off x="782053" y="1744579"/>
            <a:ext cx="9865893" cy="3416320"/>
          </a:xfrm>
          <a:prstGeom prst="rect">
            <a:avLst/>
          </a:prstGeom>
          <a:noFill/>
        </p:spPr>
        <p:txBody>
          <a:bodyPr wrap="square" rtlCol="0">
            <a:spAutoFit/>
          </a:bodyPr>
          <a:lstStyle/>
          <a:p>
            <a:r>
              <a:rPr lang="en-US" dirty="0"/>
              <a:t>Reading Material:</a:t>
            </a:r>
          </a:p>
          <a:p>
            <a:endParaRPr lang="en-US" dirty="0"/>
          </a:p>
          <a:p>
            <a:r>
              <a:rPr lang="en-US" dirty="0"/>
              <a:t>Women Don’t Ask – The High Costs for Avoiding Negotiation &amp; Positive Strategies for Change; Linda Babcock &amp; Sara </a:t>
            </a:r>
            <a:r>
              <a:rPr lang="en-US" dirty="0" err="1"/>
              <a:t>Laschever</a:t>
            </a:r>
            <a:r>
              <a:rPr lang="en-US" dirty="0"/>
              <a:t>; 2007</a:t>
            </a:r>
          </a:p>
          <a:p>
            <a:r>
              <a:rPr lang="en-US" dirty="0"/>
              <a:t>https://www.amazon.co.uk/Women-Dont-Ask-Negotiation-Strategies/dp/0553383876</a:t>
            </a:r>
          </a:p>
          <a:p>
            <a:endParaRPr lang="en-US" dirty="0"/>
          </a:p>
          <a:p>
            <a:r>
              <a:rPr lang="en-US" dirty="0"/>
              <a:t>You're Not Listening: What You're Missing and Why It Matters; Kate Murphy; 2020</a:t>
            </a:r>
          </a:p>
          <a:p>
            <a:r>
              <a:rPr lang="en-US" dirty="0"/>
              <a:t>https://www.amazon.com/Youre-Not-Listening-Missing-Matters/dp/1250297192</a:t>
            </a:r>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1431562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554B-991E-4928-95CE-13B858E6640A}"/>
              </a:ext>
            </a:extLst>
          </p:cNvPr>
          <p:cNvSpPr>
            <a:spLocks noGrp="1"/>
          </p:cNvSpPr>
          <p:nvPr>
            <p:ph type="ctrTitle"/>
          </p:nvPr>
        </p:nvSpPr>
        <p:spPr>
          <a:xfrm>
            <a:off x="239349" y="3717033"/>
            <a:ext cx="11521280" cy="998207"/>
          </a:xfrm>
        </p:spPr>
        <p:txBody>
          <a:bodyPr/>
          <a:lstStyle/>
          <a:p>
            <a:pPr algn="ctr"/>
            <a:r>
              <a:rPr lang="en-GB" dirty="0"/>
              <a:t>		  </a:t>
            </a:r>
            <a:r>
              <a:rPr lang="en-GB" sz="4800" dirty="0"/>
              <a:t>Thank You and Good Luck!		 </a:t>
            </a:r>
            <a:r>
              <a:rPr lang="en-GB" sz="4800" dirty="0">
                <a:solidFill>
                  <a:schemeClr val="accent1"/>
                </a:solidFill>
                <a:hlinkClick r:id="rId3">
                  <a:extLst>
                    <a:ext uri="{A12FA001-AC4F-418D-AE19-62706E023703}">
                      <ahyp:hlinkClr xmlns:ahyp="http://schemas.microsoft.com/office/drawing/2018/hyperlinkcolor" val="tx"/>
                    </a:ext>
                  </a:extLst>
                </a:hlinkClick>
              </a:rPr>
              <a:t>paul.fisher@sbs.ox.ac.uk</a:t>
            </a:r>
            <a:br>
              <a:rPr lang="en-GB" sz="4800" dirty="0">
                <a:solidFill>
                  <a:schemeClr val="accent1"/>
                </a:solidFill>
              </a:rPr>
            </a:br>
            <a:r>
              <a:rPr lang="en-GB" sz="4800" dirty="0">
                <a:solidFill>
                  <a:schemeClr val="accent1"/>
                </a:solidFill>
                <a:hlinkClick r:id="rId4">
                  <a:extLst>
                    <a:ext uri="{A12FA001-AC4F-418D-AE19-62706E023703}">
                      <ahyp:hlinkClr xmlns:ahyp="http://schemas.microsoft.com/office/drawing/2018/hyperlinkcolor" val="tx"/>
                    </a:ext>
                  </a:extLst>
                </a:hlinkClick>
              </a:rPr>
              <a:t>www.linkedin.com/in/phlfisher/</a:t>
            </a:r>
            <a:r>
              <a:rPr lang="en-GB" sz="4800" dirty="0">
                <a:solidFill>
                  <a:schemeClr val="accent1"/>
                </a:solidFill>
              </a:rPr>
              <a:t>  </a:t>
            </a:r>
          </a:p>
        </p:txBody>
      </p:sp>
      <p:sp>
        <p:nvSpPr>
          <p:cNvPr id="14" name="Picture Placeholder 13">
            <a:extLst>
              <a:ext uri="{FF2B5EF4-FFF2-40B4-BE49-F238E27FC236}">
                <a16:creationId xmlns:a16="http://schemas.microsoft.com/office/drawing/2014/main" id="{451B0C21-5CB3-C54C-8A9E-5D5BAE82E483}"/>
              </a:ext>
            </a:extLst>
          </p:cNvPr>
          <p:cNvSpPr>
            <a:spLocks noGrp="1"/>
          </p:cNvSpPr>
          <p:nvPr>
            <p:ph type="pic" sz="quarter" idx="23"/>
          </p:nvPr>
        </p:nvSpPr>
        <p:spPr/>
      </p:sp>
    </p:spTree>
    <p:extLst>
      <p:ext uri="{BB962C8B-B14F-4D97-AF65-F5344CB8AC3E}">
        <p14:creationId xmlns:p14="http://schemas.microsoft.com/office/powerpoint/2010/main" val="3769596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1" y="322773"/>
            <a:ext cx="7808495" cy="1323439"/>
          </a:xfrm>
          <a:prstGeom prst="rect">
            <a:avLst/>
          </a:prstGeom>
          <a:noFill/>
        </p:spPr>
        <p:txBody>
          <a:bodyPr wrap="square" lIns="91440" tIns="45720" rIns="91440" bIns="45720" rtlCol="0" anchor="t">
            <a:spAutoFit/>
          </a:bodyPr>
          <a:lstStyle/>
          <a:p>
            <a:pPr algn="ctr"/>
            <a:r>
              <a:rPr lang="en-GB" sz="4000" dirty="0">
                <a:solidFill>
                  <a:schemeClr val="bg1"/>
                </a:solidFill>
                <a:latin typeface="Montserrat"/>
              </a:rPr>
              <a:t>Final reminder coming up-</a:t>
            </a:r>
          </a:p>
          <a:p>
            <a:pPr algn="ctr"/>
            <a:endParaRPr lang="en-GB" sz="4000" dirty="0">
              <a:solidFill>
                <a:schemeClr val="bg1"/>
              </a:solidFill>
              <a:latin typeface="Montserrat" panose="00000500000000000000" pitchFamily="2"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23821" y="6239997"/>
            <a:ext cx="6174888" cy="369332"/>
          </a:xfrm>
          <a:prstGeom prst="rect">
            <a:avLst/>
          </a:prstGeom>
          <a:noFill/>
        </p:spPr>
        <p:txBody>
          <a:bodyPr wrap="square">
            <a:spAutoFit/>
          </a:bodyPr>
          <a:lstStyle/>
          <a:p>
            <a:r>
              <a:rPr lang="en-GB" dirty="0">
                <a:solidFill>
                  <a:schemeClr val="bg1"/>
                </a:solidFill>
              </a:rPr>
              <a:t>https://thewun.co.uk/</a:t>
            </a:r>
          </a:p>
        </p:txBody>
      </p:sp>
      <p:sp>
        <p:nvSpPr>
          <p:cNvPr id="2" name="TextBox 1">
            <a:extLst>
              <a:ext uri="{FF2B5EF4-FFF2-40B4-BE49-F238E27FC236}">
                <a16:creationId xmlns:a16="http://schemas.microsoft.com/office/drawing/2014/main" id="{250A4C9F-18BE-65D3-AAE7-E42BEE6F8718}"/>
              </a:ext>
            </a:extLst>
          </p:cNvPr>
          <p:cNvSpPr txBox="1"/>
          <p:nvPr/>
        </p:nvSpPr>
        <p:spPr>
          <a:xfrm>
            <a:off x="435142" y="1467011"/>
            <a:ext cx="11756858" cy="4985980"/>
          </a:xfrm>
          <a:prstGeom prst="rect">
            <a:avLst/>
          </a:prstGeom>
          <a:noFill/>
        </p:spPr>
        <p:txBody>
          <a:bodyPr wrap="square" rtlCol="0">
            <a:spAutoFit/>
          </a:bodyPr>
          <a:lstStyle/>
          <a:p>
            <a:pPr marL="457200" indent="-457200">
              <a:buFont typeface="Arial" panose="020B0604020202020204" pitchFamily="34" charset="0"/>
              <a:buChar char="•"/>
            </a:pPr>
            <a:r>
              <a:rPr lang="en-GB" sz="2600" dirty="0">
                <a:solidFill>
                  <a:schemeClr val="bg1"/>
                </a:solidFill>
                <a:latin typeface="Montserrat "/>
              </a:rPr>
              <a:t>15</a:t>
            </a:r>
            <a:r>
              <a:rPr lang="en-GB" sz="2600" baseline="30000" dirty="0">
                <a:solidFill>
                  <a:schemeClr val="bg1"/>
                </a:solidFill>
                <a:latin typeface="Montserrat "/>
              </a:rPr>
              <a:t>th</a:t>
            </a:r>
            <a:r>
              <a:rPr lang="en-GB" sz="2600" dirty="0">
                <a:solidFill>
                  <a:schemeClr val="bg1"/>
                </a:solidFill>
                <a:latin typeface="Montserrat "/>
              </a:rPr>
              <a:t> November #IamRemarkable - 1:30-3pm Google Cloud, London</a:t>
            </a:r>
          </a:p>
          <a:p>
            <a:pPr marL="457200" indent="-457200">
              <a:buFont typeface="Arial" panose="020B0604020202020204" pitchFamily="34" charset="0"/>
              <a:buChar char="•"/>
            </a:pPr>
            <a:endParaRPr lang="en-GB" sz="2600" dirty="0">
              <a:solidFill>
                <a:schemeClr val="bg1"/>
              </a:solidFill>
              <a:latin typeface="Montserrat "/>
            </a:endParaRPr>
          </a:p>
          <a:p>
            <a:pPr marL="457200" indent="-457200">
              <a:buFont typeface="Arial" panose="020B0604020202020204" pitchFamily="34" charset="0"/>
              <a:buChar char="•"/>
            </a:pPr>
            <a:r>
              <a:rPr lang="en-GB" sz="2600" dirty="0">
                <a:solidFill>
                  <a:schemeClr val="bg1"/>
                </a:solidFill>
                <a:latin typeface="Montserrat" panose="00000500000000000000" pitchFamily="2" charset="0"/>
              </a:rPr>
              <a:t>Thursday 1</a:t>
            </a:r>
            <a:r>
              <a:rPr lang="en-GB" sz="2600" baseline="30000" dirty="0">
                <a:solidFill>
                  <a:schemeClr val="bg1"/>
                </a:solidFill>
                <a:latin typeface="Montserrat" panose="00000500000000000000" pitchFamily="2" charset="0"/>
              </a:rPr>
              <a:t>st</a:t>
            </a:r>
            <a:r>
              <a:rPr lang="en-GB" sz="2600" dirty="0">
                <a:solidFill>
                  <a:schemeClr val="bg1"/>
                </a:solidFill>
                <a:latin typeface="Montserrat" panose="00000500000000000000" pitchFamily="2" charset="0"/>
              </a:rPr>
              <a:t> December 6pm, London. Innovation within Utilities.</a:t>
            </a:r>
          </a:p>
          <a:p>
            <a:pPr marL="457200" indent="-457200">
              <a:buFontTx/>
              <a:buChar char="-"/>
            </a:pPr>
            <a:r>
              <a:rPr lang="en-GB" sz="2600" dirty="0">
                <a:solidFill>
                  <a:schemeClr val="bg1"/>
                </a:solidFill>
                <a:latin typeface="Montserrat" panose="00000500000000000000" pitchFamily="2" charset="0"/>
              </a:rPr>
              <a:t>Speakers to include: Keynote: </a:t>
            </a:r>
            <a:r>
              <a:rPr lang="en-GB" sz="2800" b="0" i="0" dirty="0">
                <a:solidFill>
                  <a:schemeClr val="bg1"/>
                </a:solidFill>
                <a:effectLst/>
                <a:latin typeface="Montserrat" panose="00000500000000000000" pitchFamily="2" charset="0"/>
              </a:rPr>
              <a:t>Danielle Lara, Client Executive in the Utilities space, Microsoft – Panel </a:t>
            </a:r>
            <a:r>
              <a:rPr lang="en-GB" sz="2600" dirty="0">
                <a:solidFill>
                  <a:schemeClr val="bg1"/>
                </a:solidFill>
                <a:effectLst/>
                <a:latin typeface="Montserrat" panose="00000500000000000000" pitchFamily="2" charset="0"/>
                <a:ea typeface="Calibri" panose="020F0502020204030204" pitchFamily="34" charset="0"/>
              </a:rPr>
              <a:t>Shaunna Berendsen - Anglian Water and  </a:t>
            </a:r>
            <a:r>
              <a:rPr lang="en-GB" sz="2600" dirty="0" err="1">
                <a:solidFill>
                  <a:schemeClr val="bg1"/>
                </a:solidFill>
                <a:effectLst/>
                <a:latin typeface="Montserrat" panose="00000500000000000000" pitchFamily="2" charset="0"/>
                <a:ea typeface="Calibri" panose="020F0502020204030204" pitchFamily="34" charset="0"/>
              </a:rPr>
              <a:t>Yulia</a:t>
            </a:r>
            <a:r>
              <a:rPr lang="en-GB" sz="2600" dirty="0">
                <a:solidFill>
                  <a:schemeClr val="bg1"/>
                </a:solidFill>
                <a:effectLst/>
                <a:latin typeface="Montserrat" panose="00000500000000000000" pitchFamily="2" charset="0"/>
                <a:ea typeface="Calibri" panose="020F0502020204030204" pitchFamily="34" charset="0"/>
              </a:rPr>
              <a:t> </a:t>
            </a:r>
            <a:r>
              <a:rPr lang="en-GB" sz="2600" dirty="0" err="1">
                <a:solidFill>
                  <a:schemeClr val="bg1"/>
                </a:solidFill>
                <a:effectLst/>
                <a:latin typeface="Montserrat" panose="00000500000000000000" pitchFamily="2" charset="0"/>
                <a:ea typeface="Calibri" panose="020F0502020204030204" pitchFamily="34" charset="0"/>
              </a:rPr>
              <a:t>Lamonov</a:t>
            </a:r>
            <a:r>
              <a:rPr lang="en-GB" sz="2600" dirty="0">
                <a:solidFill>
                  <a:schemeClr val="bg1"/>
                </a:solidFill>
                <a:effectLst/>
                <a:latin typeface="Montserrat" panose="00000500000000000000" pitchFamily="2" charset="0"/>
                <a:ea typeface="Calibri" panose="020F0502020204030204" pitchFamily="34" charset="0"/>
              </a:rPr>
              <a:t>, FYLD </a:t>
            </a:r>
          </a:p>
          <a:p>
            <a:pPr marL="457200" indent="-457200">
              <a:buFontTx/>
              <a:buChar char="-"/>
            </a:pPr>
            <a:r>
              <a:rPr lang="en-GB" sz="2800" dirty="0">
                <a:solidFill>
                  <a:srgbClr val="4A4A4A"/>
                </a:solidFill>
                <a:latin typeface="Montserrat" panose="00000500000000000000" pitchFamily="2" charset="0"/>
              </a:rPr>
              <a:t> </a:t>
            </a:r>
            <a:endParaRPr lang="en-GB" sz="2600" dirty="0">
              <a:solidFill>
                <a:schemeClr val="bg1"/>
              </a:solidFill>
              <a:latin typeface="Montserrat" panose="00000500000000000000" pitchFamily="2" charset="0"/>
            </a:endParaRPr>
          </a:p>
          <a:p>
            <a:pPr marL="457200" indent="-457200">
              <a:buFont typeface="Arial" panose="020B0604020202020204" pitchFamily="34" charset="0"/>
              <a:buChar char="•"/>
            </a:pPr>
            <a:endParaRPr lang="en-GB" sz="2600" dirty="0">
              <a:solidFill>
                <a:schemeClr val="bg1"/>
              </a:solidFill>
              <a:highlight>
                <a:srgbClr val="FFFF00"/>
              </a:highlight>
              <a:latin typeface="Montserrat "/>
            </a:endParaRPr>
          </a:p>
          <a:p>
            <a:pPr algn="ctr"/>
            <a:r>
              <a:rPr lang="en-GB" sz="2400" dirty="0">
                <a:solidFill>
                  <a:schemeClr val="bg1"/>
                </a:solidFill>
                <a:latin typeface="Montserrat "/>
              </a:rPr>
              <a:t>Tickets now available via WUN website.</a:t>
            </a:r>
          </a:p>
          <a:p>
            <a:pPr algn="ctr"/>
            <a:endParaRPr lang="en-GB" sz="2400" dirty="0">
              <a:solidFill>
                <a:schemeClr val="bg1"/>
              </a:solidFill>
              <a:latin typeface="Montserrat "/>
            </a:endParaRPr>
          </a:p>
          <a:p>
            <a:pPr algn="ctr"/>
            <a:r>
              <a:rPr lang="en-GB" sz="2400" dirty="0">
                <a:solidFill>
                  <a:schemeClr val="bg1"/>
                </a:solidFill>
                <a:latin typeface="Montserrat "/>
              </a:rPr>
              <a:t>2023 Events calendar – coming soon!</a:t>
            </a:r>
          </a:p>
          <a:p>
            <a:endParaRPr lang="en-GB" sz="1600" dirty="0">
              <a:solidFill>
                <a:schemeClr val="bg1"/>
              </a:solidFill>
            </a:endParaRPr>
          </a:p>
          <a:p>
            <a:r>
              <a:rPr lang="en-GB" sz="1600" dirty="0"/>
              <a:t>	 </a:t>
            </a:r>
          </a:p>
        </p:txBody>
      </p:sp>
      <p:pic>
        <p:nvPicPr>
          <p:cNvPr id="4" name="Picture 3" descr="A picture containing text, clipart&#10;&#10;Description automatically generated">
            <a:extLst>
              <a:ext uri="{FF2B5EF4-FFF2-40B4-BE49-F238E27FC236}">
                <a16:creationId xmlns:a16="http://schemas.microsoft.com/office/drawing/2014/main" id="{95198011-B9A7-0776-D1DF-AFCBC8624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017" y="207062"/>
            <a:ext cx="3520751" cy="659612"/>
          </a:xfrm>
          <a:prstGeom prst="rect">
            <a:avLst/>
          </a:prstGeom>
        </p:spPr>
      </p:pic>
      <p:pic>
        <p:nvPicPr>
          <p:cNvPr id="9" name="Picture 8" descr="A picture containing calendar&#10;&#10;Description automatically generated">
            <a:extLst>
              <a:ext uri="{FF2B5EF4-FFF2-40B4-BE49-F238E27FC236}">
                <a16:creationId xmlns:a16="http://schemas.microsoft.com/office/drawing/2014/main" id="{4E7D7EA1-EDD8-5C50-ACB5-DC9E49ADD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47" y="4295274"/>
            <a:ext cx="3057059" cy="2562726"/>
          </a:xfrm>
          <a:prstGeom prst="rect">
            <a:avLst/>
          </a:prstGeom>
        </p:spPr>
      </p:pic>
      <p:pic>
        <p:nvPicPr>
          <p:cNvPr id="5" name="Picture 4">
            <a:extLst>
              <a:ext uri="{FF2B5EF4-FFF2-40B4-BE49-F238E27FC236}">
                <a16:creationId xmlns:a16="http://schemas.microsoft.com/office/drawing/2014/main" id="{C2BEA830-CADD-43D3-7119-51D0BBB0D4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0066" y="4534294"/>
            <a:ext cx="2771934" cy="2323706"/>
          </a:xfrm>
          <a:prstGeom prst="rect">
            <a:avLst/>
          </a:prstGeom>
        </p:spPr>
      </p:pic>
    </p:spTree>
    <p:extLst>
      <p:ext uri="{BB962C8B-B14F-4D97-AF65-F5344CB8AC3E}">
        <p14:creationId xmlns:p14="http://schemas.microsoft.com/office/powerpoint/2010/main" val="1352021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all, person, indoor&#10;&#10;Description automatically generated">
            <a:extLst>
              <a:ext uri="{FF2B5EF4-FFF2-40B4-BE49-F238E27FC236}">
                <a16:creationId xmlns:a16="http://schemas.microsoft.com/office/drawing/2014/main" id="{FED6D4FD-3CC6-4009-8D4A-406BD1B90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10;&#10;Description automatically generated">
            <a:extLst>
              <a:ext uri="{FF2B5EF4-FFF2-40B4-BE49-F238E27FC236}">
                <a16:creationId xmlns:a16="http://schemas.microsoft.com/office/drawing/2014/main" id="{24DD7689-8D33-4D68-B195-D91598ECF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789" y="5087505"/>
            <a:ext cx="2603351" cy="2182384"/>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459454" y="1932941"/>
            <a:ext cx="92730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Don’t forget to join the Network</a:t>
            </a:r>
          </a:p>
        </p:txBody>
      </p:sp>
      <p:sp>
        <p:nvSpPr>
          <p:cNvPr id="7" name="TextBox 6">
            <a:extLst>
              <a:ext uri="{FF2B5EF4-FFF2-40B4-BE49-F238E27FC236}">
                <a16:creationId xmlns:a16="http://schemas.microsoft.com/office/drawing/2014/main" id="{D1293841-DE3F-4A7A-8FD4-EDF069A54AB2}"/>
              </a:ext>
            </a:extLst>
          </p:cNvPr>
          <p:cNvSpPr txBox="1"/>
          <p:nvPr/>
        </p:nvSpPr>
        <p:spPr>
          <a:xfrm>
            <a:off x="3650531" y="5004790"/>
            <a:ext cx="61698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https://thewun.co.uk/join-wun/</a:t>
            </a:r>
          </a:p>
        </p:txBody>
      </p:sp>
    </p:spTree>
    <p:extLst>
      <p:ext uri="{BB962C8B-B14F-4D97-AF65-F5344CB8AC3E}">
        <p14:creationId xmlns:p14="http://schemas.microsoft.com/office/powerpoint/2010/main" val="769419033"/>
      </p:ext>
    </p:extLst>
  </p:cSld>
  <p:clrMapOvr>
    <a:masterClrMapping/>
  </p:clrMapOvr>
  <mc:AlternateContent xmlns:mc="http://schemas.openxmlformats.org/markup-compatibility/2006" xmlns:p14="http://schemas.microsoft.com/office/powerpoint/2010/main">
    <mc:Choice Requires="p14">
      <p:transition spd="slow" p14:dur="1500" advTm="5000">
        <p:push dir="u"/>
      </p:transition>
    </mc:Choice>
    <mc:Fallback xmlns="">
      <p:transition spd="slow" advTm="5000">
        <p:push dir="u"/>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573746" y="818528"/>
            <a:ext cx="11238040" cy="181588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Montserrat" panose="00000500000000000000"/>
                <a:ea typeface="+mn-ea"/>
                <a:cs typeface="Calibri"/>
              </a:rPr>
              <a:t>Thank you to all our Partners for their ongoing support </a:t>
            </a:r>
          </a:p>
        </p:txBody>
      </p:sp>
      <p:sp>
        <p:nvSpPr>
          <p:cNvPr id="6" name="TextBox 5">
            <a:extLst>
              <a:ext uri="{FF2B5EF4-FFF2-40B4-BE49-F238E27FC236}">
                <a16:creationId xmlns:a16="http://schemas.microsoft.com/office/drawing/2014/main" id="{299A1E85-9F76-4E0A-91C1-88AE3937512B}"/>
              </a:ext>
            </a:extLst>
          </p:cNvPr>
          <p:cNvSpPr txBox="1"/>
          <p:nvPr/>
        </p:nvSpPr>
        <p:spPr>
          <a:xfrm>
            <a:off x="338138" y="6237649"/>
            <a:ext cx="60942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3" name="Picture 2" descr="A picture containing text&#10;&#10;Description automatically generated">
            <a:extLst>
              <a:ext uri="{FF2B5EF4-FFF2-40B4-BE49-F238E27FC236}">
                <a16:creationId xmlns:a16="http://schemas.microsoft.com/office/drawing/2014/main" id="{D159E1F1-6BDC-711B-87F8-868E2D966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722" y="2760861"/>
            <a:ext cx="4426776" cy="3710957"/>
          </a:xfrm>
          <a:prstGeom prst="rect">
            <a:avLst/>
          </a:prstGeom>
        </p:spPr>
      </p:pic>
    </p:spTree>
    <p:extLst>
      <p:ext uri="{BB962C8B-B14F-4D97-AF65-F5344CB8AC3E}">
        <p14:creationId xmlns:p14="http://schemas.microsoft.com/office/powerpoint/2010/main" val="1012534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4B82DF-EB52-4225-B77A-66373AAAA0F7}"/>
              </a:ext>
            </a:extLst>
          </p:cNvPr>
          <p:cNvSpPr txBox="1"/>
          <p:nvPr/>
        </p:nvSpPr>
        <p:spPr>
          <a:xfrm>
            <a:off x="168441" y="190500"/>
            <a:ext cx="11855117"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7D7AA"/>
                </a:solidFill>
                <a:effectLst/>
                <a:uLnTx/>
                <a:uFillTx/>
                <a:latin typeface="Montserrat" panose="00000500000000000000" pitchFamily="2" charset="0"/>
                <a:ea typeface="+mn-ea"/>
                <a:cs typeface="+mn-cs"/>
              </a:rPr>
              <a:t>#WUN </a:t>
            </a:r>
            <a:r>
              <a:rPr kumimoji="0" lang="en-GB" sz="4000" b="1" i="0" u="none" strike="noStrike" kern="1200" cap="none" spc="0" normalizeH="0" baseline="0" noProof="0" dirty="0">
                <a:ln>
                  <a:noFill/>
                </a:ln>
                <a:solidFill>
                  <a:srgbClr val="57D7AA"/>
                </a:solidFill>
                <a:effectLst/>
                <a:uLnTx/>
                <a:uFillTx/>
                <a:latin typeface="Montserrat" panose="00000500000000000000" pitchFamily="2" charset="0"/>
                <a:ea typeface="+mn-ea"/>
                <a:cs typeface="+mn-cs"/>
              </a:rPr>
              <a:t>Don’t forget to follow us for the latest news and updates</a:t>
            </a:r>
            <a:endParaRPr kumimoji="0" lang="en-GB" sz="6600" b="1" i="0" u="none" strike="noStrike" kern="1200" cap="none" spc="0" normalizeH="0" baseline="0" noProof="0" dirty="0">
              <a:ln>
                <a:noFill/>
              </a:ln>
              <a:solidFill>
                <a:srgbClr val="57D7AA"/>
              </a:solidFill>
              <a:effectLst/>
              <a:uLnTx/>
              <a:uFillTx/>
              <a:latin typeface="Montserrat" panose="00000500000000000000" pitchFamily="2" charset="0"/>
              <a:ea typeface="+mn-ea"/>
              <a:cs typeface="+mn-cs"/>
            </a:endParaRPr>
          </a:p>
        </p:txBody>
      </p:sp>
      <p:pic>
        <p:nvPicPr>
          <p:cNvPr id="6" name="Picture 5">
            <a:extLst>
              <a:ext uri="{FF2B5EF4-FFF2-40B4-BE49-F238E27FC236}">
                <a16:creationId xmlns:a16="http://schemas.microsoft.com/office/drawing/2014/main" id="{706A6C85-2456-48B4-A88C-6B4D9B2FA381}"/>
              </a:ext>
            </a:extLst>
          </p:cNvPr>
          <p:cNvPicPr>
            <a:picLocks noChangeAspect="1"/>
          </p:cNvPicPr>
          <p:nvPr/>
        </p:nvPicPr>
        <p:blipFill>
          <a:blip r:embed="rId2"/>
          <a:stretch>
            <a:fillRect/>
          </a:stretch>
        </p:blipFill>
        <p:spPr>
          <a:xfrm>
            <a:off x="7274480" y="2484647"/>
            <a:ext cx="3913567" cy="3497815"/>
          </a:xfrm>
          <a:prstGeom prst="rect">
            <a:avLst/>
          </a:prstGeom>
        </p:spPr>
      </p:pic>
      <p:pic>
        <p:nvPicPr>
          <p:cNvPr id="9" name="Picture 8">
            <a:extLst>
              <a:ext uri="{FF2B5EF4-FFF2-40B4-BE49-F238E27FC236}">
                <a16:creationId xmlns:a16="http://schemas.microsoft.com/office/drawing/2014/main" id="{FBEC9A99-1A70-40BF-859D-24C0413CD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314" y="1163029"/>
            <a:ext cx="751747" cy="751747"/>
          </a:xfrm>
          <a:prstGeom prst="rect">
            <a:avLst/>
          </a:prstGeom>
        </p:spPr>
      </p:pic>
      <p:pic>
        <p:nvPicPr>
          <p:cNvPr id="11" name="Picture 10">
            <a:extLst>
              <a:ext uri="{FF2B5EF4-FFF2-40B4-BE49-F238E27FC236}">
                <a16:creationId xmlns:a16="http://schemas.microsoft.com/office/drawing/2014/main" id="{D17CCBA0-F413-4C81-BCAC-79EBD5E91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0191" y="1374696"/>
            <a:ext cx="751747" cy="751747"/>
          </a:xfrm>
          <a:prstGeom prst="rect">
            <a:avLst/>
          </a:prstGeom>
        </p:spPr>
      </p:pic>
      <p:pic>
        <p:nvPicPr>
          <p:cNvPr id="2" name="Picture 1">
            <a:extLst>
              <a:ext uri="{FF2B5EF4-FFF2-40B4-BE49-F238E27FC236}">
                <a16:creationId xmlns:a16="http://schemas.microsoft.com/office/drawing/2014/main" id="{F3C634A0-C75D-4530-92F3-6D213B113B3C}"/>
              </a:ext>
            </a:extLst>
          </p:cNvPr>
          <p:cNvPicPr>
            <a:picLocks noChangeAspect="1"/>
          </p:cNvPicPr>
          <p:nvPr/>
        </p:nvPicPr>
        <p:blipFill rotWithShape="1">
          <a:blip r:embed="rId5"/>
          <a:srcRect t="8723"/>
          <a:stretch/>
        </p:blipFill>
        <p:spPr>
          <a:xfrm>
            <a:off x="1114950" y="2251748"/>
            <a:ext cx="3958473" cy="3963611"/>
          </a:xfrm>
          <a:prstGeom prst="rect">
            <a:avLst/>
          </a:prstGeom>
        </p:spPr>
      </p:pic>
      <p:sp>
        <p:nvSpPr>
          <p:cNvPr id="8" name="TextBox 7">
            <a:extLst>
              <a:ext uri="{FF2B5EF4-FFF2-40B4-BE49-F238E27FC236}">
                <a16:creationId xmlns:a16="http://schemas.microsoft.com/office/drawing/2014/main" id="{6C60D9A3-0E3A-4407-8F5B-9F9F75D8A8F0}"/>
              </a:ext>
            </a:extLst>
          </p:cNvPr>
          <p:cNvSpPr txBox="1"/>
          <p:nvPr/>
        </p:nvSpPr>
        <p:spPr>
          <a:xfrm>
            <a:off x="5268557" y="6368394"/>
            <a:ext cx="6298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https://thewun.co.uk/</a:t>
            </a:r>
          </a:p>
        </p:txBody>
      </p:sp>
    </p:spTree>
    <p:extLst>
      <p:ext uri="{BB962C8B-B14F-4D97-AF65-F5344CB8AC3E}">
        <p14:creationId xmlns:p14="http://schemas.microsoft.com/office/powerpoint/2010/main" val="3910693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CFA6258-2BA7-4A8B-8EA2-4CF357CB8E0B}"/>
              </a:ext>
            </a:extLst>
          </p:cNvPr>
          <p:cNvSpPr/>
          <p:nvPr/>
        </p:nvSpPr>
        <p:spPr>
          <a:xfrm>
            <a:off x="6242427" y="2532798"/>
            <a:ext cx="5528029" cy="2821413"/>
          </a:xfrm>
          <a:prstGeom prst="roundRect">
            <a:avLst/>
          </a:prstGeom>
          <a:solidFill>
            <a:srgbClr val="54D9AA"/>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b="0" i="0" dirty="0">
              <a:solidFill>
                <a:srgbClr val="666666"/>
              </a:solidFill>
              <a:effectLst/>
              <a:latin typeface="lato" panose="020F0502020204030203" pitchFamily="34" charset="0"/>
            </a:endParaRPr>
          </a:p>
          <a:p>
            <a:pPr algn="l"/>
            <a:r>
              <a:rPr lang="en-US" sz="1600" dirty="0">
                <a:solidFill>
                  <a:schemeClr val="bg1"/>
                </a:solidFill>
                <a:latin typeface="lato" panose="020F0502020204030203" pitchFamily="34" charset="0"/>
              </a:rPr>
              <a:t> Kate d</a:t>
            </a:r>
            <a:r>
              <a:rPr lang="en-US" sz="1600" b="0" i="0" dirty="0">
                <a:solidFill>
                  <a:schemeClr val="bg1"/>
                </a:solidFill>
                <a:effectLst/>
                <a:latin typeface="lato" panose="020F0502020204030203" pitchFamily="34" charset="0"/>
              </a:rPr>
              <a:t>iscusses  the UK government’s</a:t>
            </a:r>
          </a:p>
          <a:p>
            <a:pPr algn="l"/>
            <a:r>
              <a:rPr lang="en-US" sz="1600" b="0" i="0" dirty="0">
                <a:solidFill>
                  <a:schemeClr val="bg1"/>
                </a:solidFill>
                <a:effectLst/>
                <a:latin typeface="lato" panose="020F0502020204030203" pitchFamily="34" charset="0"/>
              </a:rPr>
              <a:t> “Review of Electricity Market Arrangements” (REMA) – the UK’s biggest electricity market reform in a generation.</a:t>
            </a:r>
          </a:p>
          <a:p>
            <a:pPr algn="l"/>
            <a:r>
              <a:rPr lang="en-US" sz="1600" b="0" i="0" dirty="0">
                <a:solidFill>
                  <a:schemeClr val="bg1"/>
                </a:solidFill>
                <a:effectLst/>
                <a:latin typeface="lato" panose="020F0502020204030203" pitchFamily="34" charset="0"/>
              </a:rPr>
              <a:t> Kate dives into (1) the issues in the UK energy market that REMA is seeking to address; (2) the core outcomes and areas of reform put forward by REMA; and (3) what this means for the UK energy market going forwards.  </a:t>
            </a:r>
            <a:endParaRPr lang="en-US" sz="1600" b="1" i="0" dirty="0">
              <a:solidFill>
                <a:schemeClr val="bg1"/>
              </a:solidFill>
              <a:effectLst/>
              <a:latin typeface="lato" panose="020F0502020204030203" pitchFamily="34" charset="0"/>
            </a:endParaRPr>
          </a:p>
        </p:txBody>
      </p:sp>
      <p:sp>
        <p:nvSpPr>
          <p:cNvPr id="19" name="Rectangle: Rounded Corners 18">
            <a:extLst>
              <a:ext uri="{FF2B5EF4-FFF2-40B4-BE49-F238E27FC236}">
                <a16:creationId xmlns:a16="http://schemas.microsoft.com/office/drawing/2014/main" id="{3D677ADB-23C3-4DC9-B0E8-9007C1439A8C}"/>
              </a:ext>
            </a:extLst>
          </p:cNvPr>
          <p:cNvSpPr/>
          <p:nvPr/>
        </p:nvSpPr>
        <p:spPr>
          <a:xfrm>
            <a:off x="796572" y="2466753"/>
            <a:ext cx="5299427" cy="2821413"/>
          </a:xfrm>
          <a:prstGeom prst="roundRect">
            <a:avLst/>
          </a:prstGeom>
          <a:solidFill>
            <a:srgbClr val="54D9AA"/>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A0982B-D5E7-4577-8B82-39A574D653B7}"/>
              </a:ext>
            </a:extLst>
          </p:cNvPr>
          <p:cNvSpPr txBox="1"/>
          <p:nvPr/>
        </p:nvSpPr>
        <p:spPr>
          <a:xfrm>
            <a:off x="1019591" y="845338"/>
            <a:ext cx="10152811"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ontserrat "/>
                <a:ea typeface="+mn-ea"/>
                <a:cs typeface="Calibri"/>
              </a:rPr>
              <a:t>Listen to our latest podcasts </a:t>
            </a:r>
            <a:endParaRPr kumimoji="0" lang="en-GB" sz="2400" b="0" i="0" u="none" strike="noStrike" kern="1200" cap="none" spc="0" normalizeH="0" baseline="0" noProof="0" dirty="0">
              <a:ln>
                <a:noFill/>
              </a:ln>
              <a:solidFill>
                <a:prstClr val="black"/>
              </a:solidFill>
              <a:effectLst/>
              <a:uLnTx/>
              <a:uFillTx/>
              <a:latin typeface="Montserrat "/>
              <a:ea typeface="Times New Roman" panose="02020603050405020304" pitchFamily="18" charset="0"/>
              <a:cs typeface="Segoe UI Emoji" panose="020B0502040204020203" pitchFamily="34" charset="0"/>
            </a:endParaRPr>
          </a:p>
        </p:txBody>
      </p:sp>
      <p:sp>
        <p:nvSpPr>
          <p:cNvPr id="2" name="TextBox 1">
            <a:extLst>
              <a:ext uri="{FF2B5EF4-FFF2-40B4-BE49-F238E27FC236}">
                <a16:creationId xmlns:a16="http://schemas.microsoft.com/office/drawing/2014/main" id="{2377A8C3-91C3-44ED-8009-638A4B72FEBA}"/>
              </a:ext>
            </a:extLst>
          </p:cNvPr>
          <p:cNvSpPr txBox="1"/>
          <p:nvPr/>
        </p:nvSpPr>
        <p:spPr>
          <a:xfrm>
            <a:off x="961013" y="5570680"/>
            <a:ext cx="1004360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Calibri"/>
              </a:rPr>
              <a:t>You can follow our podcast on Apple Podcasts, Spotify, Amazon Music and wherever else you get your podcasts – just search “WUN4ALL”.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Calibri"/>
              </a:rPr>
              <a:t>Or just click through from the website: </a:t>
            </a:r>
            <a:r>
              <a:rPr kumimoji="0" lang="en-GB" sz="1800" b="1" i="0" u="none" strike="noStrike" kern="1200" cap="none" spc="0" normalizeH="0" baseline="0" noProof="0" dirty="0">
                <a:ln>
                  <a:noFill/>
                </a:ln>
                <a:solidFill>
                  <a:prstClr val="white"/>
                </a:solidFill>
                <a:effectLst/>
                <a:uLnTx/>
                <a:uFillTx/>
                <a:latin typeface="Montserrat "/>
                <a:ea typeface="+mn-lt"/>
                <a:cs typeface="Calibri" panose="020F0502020204030204"/>
                <a:hlinkClick r:id="rId3">
                  <a:extLst>
                    <a:ext uri="{A12FA001-AC4F-418D-AE19-62706E023703}">
                      <ahyp:hlinkClr xmlns:ahyp="http://schemas.microsoft.com/office/drawing/2018/hyperlinkcolor" val="tx"/>
                    </a:ext>
                  </a:extLst>
                </a:hlinkClick>
              </a:rPr>
              <a:t>https://thewun.co.uk/news-blogs/</a:t>
            </a:r>
            <a:r>
              <a:rPr kumimoji="0" lang="en-GB" sz="1800" b="1" i="0" u="none" strike="noStrike" kern="1200" cap="none" spc="0" normalizeH="0" baseline="0" noProof="0" dirty="0">
                <a:ln>
                  <a:noFill/>
                </a:ln>
                <a:solidFill>
                  <a:prstClr val="white"/>
                </a:solidFill>
                <a:effectLst/>
                <a:uLnTx/>
                <a:uFillTx/>
                <a:latin typeface="Montserrat "/>
                <a:ea typeface="+mn-lt"/>
                <a:cs typeface="Calibri" panose="020F0502020204030204"/>
              </a:rPr>
              <a:t> </a:t>
            </a:r>
            <a:endParaRPr kumimoji="0" lang="en-GB" sz="1800" b="1"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09D29B4-36D2-4587-B42C-7D35666F6EDD}"/>
              </a:ext>
            </a:extLst>
          </p:cNvPr>
          <p:cNvSpPr txBox="1"/>
          <p:nvPr/>
        </p:nvSpPr>
        <p:spPr>
          <a:xfrm>
            <a:off x="1740832" y="232300"/>
            <a:ext cx="87103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Montserrat "/>
                <a:ea typeface="+mn-ea"/>
                <a:cs typeface="+mn-cs"/>
              </a:rPr>
              <a:t>WUN Podcasts</a:t>
            </a:r>
            <a:endParaRPr kumimoji="0" lang="en-GB" sz="40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pic>
        <p:nvPicPr>
          <p:cNvPr id="5" name="Graphic 4" descr="Podcast with solid fill">
            <a:extLst>
              <a:ext uri="{FF2B5EF4-FFF2-40B4-BE49-F238E27FC236}">
                <a16:creationId xmlns:a16="http://schemas.microsoft.com/office/drawing/2014/main" id="{8F0224A8-9ADE-4086-A3AE-AA7F34C19D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15376" y="37532"/>
            <a:ext cx="914400" cy="914400"/>
          </a:xfrm>
          <a:prstGeom prst="rect">
            <a:avLst/>
          </a:prstGeom>
        </p:spPr>
      </p:pic>
      <p:sp>
        <p:nvSpPr>
          <p:cNvPr id="4" name="TextBox 3">
            <a:extLst>
              <a:ext uri="{FF2B5EF4-FFF2-40B4-BE49-F238E27FC236}">
                <a16:creationId xmlns:a16="http://schemas.microsoft.com/office/drawing/2014/main" id="{633C0000-1793-9F0B-751F-502F54E1DD88}"/>
              </a:ext>
            </a:extLst>
          </p:cNvPr>
          <p:cNvSpPr txBox="1"/>
          <p:nvPr/>
        </p:nvSpPr>
        <p:spPr>
          <a:xfrm>
            <a:off x="1772992" y="4728411"/>
            <a:ext cx="29915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3703C4-915C-BCFD-1F5C-DCA6AF00AB2E}"/>
              </a:ext>
            </a:extLst>
          </p:cNvPr>
          <p:cNvSpPr txBox="1"/>
          <p:nvPr/>
        </p:nvSpPr>
        <p:spPr>
          <a:xfrm>
            <a:off x="1191479" y="3973087"/>
            <a:ext cx="4396429" cy="329064"/>
          </a:xfrm>
          <a:prstGeom prst="rect">
            <a:avLst/>
          </a:prstGeom>
          <a:noFill/>
        </p:spPr>
        <p:txBody>
          <a:bodyPr wrap="square" rtlCol="0">
            <a:spAutoFit/>
          </a:bodyPr>
          <a:lstStyle/>
          <a:p>
            <a:pPr marL="0" marR="0" lvl="0" indent="0" algn="l" defTabSz="914400" rtl="0" eaLnBrk="1" fontAlgn="auto" latinLnBrk="0" hangingPunct="1">
              <a:lnSpc>
                <a:spcPts val="1950"/>
              </a:lnSpc>
              <a:spcBef>
                <a:spcPts val="0"/>
              </a:spcBef>
              <a:spcAft>
                <a:spcPts val="75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Montserrat "/>
                <a:ea typeface="Times New Roman" panose="02020603050405020304" pitchFamily="18" charset="0"/>
                <a:cs typeface="+mn-cs"/>
              </a:rPr>
              <a:t>.</a:t>
            </a:r>
          </a:p>
        </p:txBody>
      </p:sp>
      <p:sp>
        <p:nvSpPr>
          <p:cNvPr id="14" name="TextBox 13">
            <a:extLst>
              <a:ext uri="{FF2B5EF4-FFF2-40B4-BE49-F238E27FC236}">
                <a16:creationId xmlns:a16="http://schemas.microsoft.com/office/drawing/2014/main" id="{2A57672E-780C-464F-E5EC-F3B42B4138EA}"/>
              </a:ext>
            </a:extLst>
          </p:cNvPr>
          <p:cNvSpPr txBox="1"/>
          <p:nvPr/>
        </p:nvSpPr>
        <p:spPr>
          <a:xfrm>
            <a:off x="6539729" y="2214597"/>
            <a:ext cx="5121444" cy="646331"/>
          </a:xfrm>
          <a:prstGeom prst="rect">
            <a:avLst/>
          </a:prstGeom>
          <a:noFill/>
        </p:spPr>
        <p:txBody>
          <a:bodyPr wrap="square" rtlCol="0">
            <a:spAutoFit/>
          </a:bodyPr>
          <a:lstStyle/>
          <a:p>
            <a:endParaRPr lang="en-GB" dirty="0">
              <a:solidFill>
                <a:schemeClr val="bg1"/>
              </a:solidFill>
            </a:endParaRPr>
          </a:p>
          <a:p>
            <a:r>
              <a:rPr lang="en-GB" dirty="0">
                <a:solidFill>
                  <a:schemeClr val="bg1"/>
                </a:solidFill>
              </a:rPr>
              <a:t> </a:t>
            </a:r>
          </a:p>
        </p:txBody>
      </p:sp>
      <p:sp>
        <p:nvSpPr>
          <p:cNvPr id="15" name="TextBox 14">
            <a:extLst>
              <a:ext uri="{FF2B5EF4-FFF2-40B4-BE49-F238E27FC236}">
                <a16:creationId xmlns:a16="http://schemas.microsoft.com/office/drawing/2014/main" id="{5876F84C-BF6B-0681-7072-EFA2CBC5D0C3}"/>
              </a:ext>
            </a:extLst>
          </p:cNvPr>
          <p:cNvSpPr txBox="1"/>
          <p:nvPr/>
        </p:nvSpPr>
        <p:spPr>
          <a:xfrm>
            <a:off x="1175045" y="2672756"/>
            <a:ext cx="4958593" cy="2687659"/>
          </a:xfrm>
          <a:prstGeom prst="rect">
            <a:avLst/>
          </a:prstGeom>
          <a:noFill/>
        </p:spPr>
        <p:txBody>
          <a:bodyPr wrap="square" rtlCol="0">
            <a:spAutoFit/>
          </a:bodyPr>
          <a:lstStyle/>
          <a:p>
            <a:pPr>
              <a:lnSpc>
                <a:spcPct val="107000"/>
              </a:lnSpc>
              <a:spcAft>
                <a:spcPts val="800"/>
              </a:spcAft>
            </a:pPr>
            <a:r>
              <a:rPr lang="en-GB" sz="1600" b="1" spc="-10" dirty="0">
                <a:solidFill>
                  <a:schemeClr val="bg1"/>
                </a:solidFill>
                <a:effectLst/>
                <a:latin typeface="Montserrat-Medium"/>
                <a:ea typeface="Calibri" panose="020F0502020204030204" pitchFamily="34" charset="0"/>
                <a:cs typeface="Times New Roman" panose="02020603050405020304" pitchFamily="18" charset="0"/>
              </a:rPr>
              <a:t>Lily </a:t>
            </a:r>
            <a:r>
              <a:rPr lang="en-GB" sz="1600" b="1" spc="-10" dirty="0" err="1">
                <a:solidFill>
                  <a:schemeClr val="bg1"/>
                </a:solidFill>
                <a:effectLst/>
                <a:latin typeface="Montserrat-Medium"/>
                <a:ea typeface="Calibri" panose="020F0502020204030204" pitchFamily="34" charset="0"/>
                <a:cs typeface="Times New Roman" panose="02020603050405020304" pitchFamily="18" charset="0"/>
              </a:rPr>
              <a:t>Frencham</a:t>
            </a:r>
            <a:r>
              <a:rPr lang="en-GB" sz="1600" b="1" spc="-10" dirty="0">
                <a:solidFill>
                  <a:schemeClr val="bg1"/>
                </a:solidFill>
                <a:effectLst/>
                <a:latin typeface="Montserrat-Medium"/>
                <a:ea typeface="Calibri" panose="020F0502020204030204" pitchFamily="34" charset="0"/>
                <a:cs typeface="Times New Roman" panose="02020603050405020304" pitchFamily="18" charset="0"/>
              </a:rPr>
              <a:t>, CEO The Association for Decentralised Energy </a:t>
            </a:r>
          </a:p>
          <a:p>
            <a:pPr>
              <a:lnSpc>
                <a:spcPct val="107000"/>
              </a:lnSpc>
              <a:spcAft>
                <a:spcPts val="800"/>
              </a:spcAft>
            </a:pPr>
            <a:r>
              <a:rPr lang="en-GB" sz="1600" spc="-10" dirty="0">
                <a:solidFill>
                  <a:schemeClr val="bg1"/>
                </a:solidFill>
                <a:effectLst/>
                <a:latin typeface="Montserrat-Medium"/>
                <a:ea typeface="Calibri" panose="020F0502020204030204" pitchFamily="34" charset="0"/>
                <a:cs typeface="Times New Roman" panose="02020603050405020304" pitchFamily="18" charset="0"/>
              </a:rPr>
              <a:t>Lily discusses the key skills needed to ensure that you are best placed to "negotiate your worth".</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spc="-10" dirty="0">
                <a:solidFill>
                  <a:schemeClr val="bg1"/>
                </a:solidFill>
                <a:effectLst/>
                <a:latin typeface="Montserrat-Medium"/>
                <a:ea typeface="Calibri" panose="020F0502020204030204" pitchFamily="34" charset="0"/>
                <a:cs typeface="Times New Roman" panose="02020603050405020304" pitchFamily="18" charset="0"/>
              </a:rPr>
              <a:t>We discuss how you can build your confidence to navigate different scenarios at work, have quality conversations to accelerate your career and make your voice heard</a:t>
            </a:r>
            <a:r>
              <a:rPr lang="en-GB" sz="1800" spc="-10" dirty="0">
                <a:solidFill>
                  <a:schemeClr val="bg1"/>
                </a:solidFill>
                <a:effectLst/>
                <a:latin typeface="Montserrat-Medium"/>
                <a:ea typeface="Calibri" panose="020F0502020204030204" pitchFamily="34" charset="0"/>
                <a:cs typeface="Times New Roman" panose="02020603050405020304" pitchFamily="18" charset="0"/>
              </a:rPr>
              <a:t>.</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person wearing glasses&#10;&#10;Description automatically generated with medium confidence">
            <a:extLst>
              <a:ext uri="{FF2B5EF4-FFF2-40B4-BE49-F238E27FC236}">
                <a16:creationId xmlns:a16="http://schemas.microsoft.com/office/drawing/2014/main" id="{41FD8D8C-C15A-1B40-A823-4786D94B26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0978" y="951932"/>
            <a:ext cx="1733889" cy="2267510"/>
          </a:xfrm>
          <a:prstGeom prst="rect">
            <a:avLst/>
          </a:prstGeom>
        </p:spPr>
      </p:pic>
      <p:sp>
        <p:nvSpPr>
          <p:cNvPr id="12" name="TextBox 11">
            <a:extLst>
              <a:ext uri="{FF2B5EF4-FFF2-40B4-BE49-F238E27FC236}">
                <a16:creationId xmlns:a16="http://schemas.microsoft.com/office/drawing/2014/main" id="{C69F8EC8-E20D-2E2D-BE11-8F6B8DEDEB5F}"/>
              </a:ext>
            </a:extLst>
          </p:cNvPr>
          <p:cNvSpPr txBox="1"/>
          <p:nvPr/>
        </p:nvSpPr>
        <p:spPr>
          <a:xfrm>
            <a:off x="6815758" y="2487249"/>
            <a:ext cx="6093994" cy="584775"/>
          </a:xfrm>
          <a:prstGeom prst="rect">
            <a:avLst/>
          </a:prstGeom>
          <a:noFill/>
        </p:spPr>
        <p:txBody>
          <a:bodyPr wrap="square">
            <a:spAutoFit/>
          </a:bodyPr>
          <a:lstStyle/>
          <a:p>
            <a:pPr algn="l"/>
            <a:r>
              <a:rPr lang="en-US" sz="1600" b="1" i="0" dirty="0">
                <a:solidFill>
                  <a:schemeClr val="bg1"/>
                </a:solidFill>
                <a:effectLst/>
                <a:latin typeface="lato" panose="020F0502020204030203" pitchFamily="34" charset="0"/>
              </a:rPr>
              <a:t>Understanding REMA with </a:t>
            </a:r>
          </a:p>
          <a:p>
            <a:pPr algn="l"/>
            <a:r>
              <a:rPr lang="en-US" sz="1600" b="1" i="0" dirty="0">
                <a:solidFill>
                  <a:schemeClr val="bg1"/>
                </a:solidFill>
                <a:effectLst/>
                <a:latin typeface="lato" panose="020F0502020204030203" pitchFamily="34" charset="0"/>
              </a:rPr>
              <a:t>Kate </a:t>
            </a:r>
            <a:r>
              <a:rPr lang="en-US" sz="1600" b="1" i="0" dirty="0" err="1">
                <a:solidFill>
                  <a:schemeClr val="bg1"/>
                </a:solidFill>
                <a:effectLst/>
                <a:latin typeface="lato" panose="020F0502020204030203" pitchFamily="34" charset="0"/>
              </a:rPr>
              <a:t>Mulvany</a:t>
            </a:r>
            <a:r>
              <a:rPr lang="en-US" sz="1600" b="1" i="0" dirty="0">
                <a:solidFill>
                  <a:schemeClr val="bg1"/>
                </a:solidFill>
                <a:effectLst/>
                <a:latin typeface="lato" panose="020F0502020204030203" pitchFamily="34" charset="0"/>
              </a:rPr>
              <a:t> Cornwall Insight</a:t>
            </a:r>
          </a:p>
        </p:txBody>
      </p:sp>
      <p:pic>
        <p:nvPicPr>
          <p:cNvPr id="7" name="Picture 6" descr="A person with the arms crossed&#10;&#10;Description automatically generated with medium confidence">
            <a:extLst>
              <a:ext uri="{FF2B5EF4-FFF2-40B4-BE49-F238E27FC236}">
                <a16:creationId xmlns:a16="http://schemas.microsoft.com/office/drawing/2014/main" id="{97E0C31E-BF6C-A720-161D-0865C39204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516" y="866380"/>
            <a:ext cx="2672958" cy="1785334"/>
          </a:xfrm>
          <a:prstGeom prst="rect">
            <a:avLst/>
          </a:prstGeom>
        </p:spPr>
      </p:pic>
    </p:spTree>
    <p:extLst>
      <p:ext uri="{BB962C8B-B14F-4D97-AF65-F5344CB8AC3E}">
        <p14:creationId xmlns:p14="http://schemas.microsoft.com/office/powerpoint/2010/main" val="987498468"/>
      </p:ext>
    </p:extLst>
  </p:cSld>
  <p:clrMapOvr>
    <a:masterClrMapping/>
  </p:clrMapOvr>
  <mc:AlternateContent xmlns:mc="http://schemas.openxmlformats.org/markup-compatibility/2006" xmlns:p14="http://schemas.microsoft.com/office/powerpoint/2010/main">
    <mc:Choice Requires="p14">
      <p:transition spd="slow" p14:dur="1500" advTm="30000">
        <p:push dir="u"/>
      </p:transition>
    </mc:Choice>
    <mc:Fallback xmlns="">
      <p:transition spd="slow" advTm="30000">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D677ADB-23C3-4DC9-B0E8-9007C1439A8C}"/>
              </a:ext>
            </a:extLst>
          </p:cNvPr>
          <p:cNvSpPr/>
          <p:nvPr/>
        </p:nvSpPr>
        <p:spPr>
          <a:xfrm>
            <a:off x="3195977" y="1765741"/>
            <a:ext cx="5299427" cy="2821413"/>
          </a:xfrm>
          <a:prstGeom prst="roundRect">
            <a:avLst/>
          </a:prstGeom>
          <a:solidFill>
            <a:srgbClr val="54D9AA"/>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77A8C3-91C3-44ED-8009-638A4B72FEBA}"/>
              </a:ext>
            </a:extLst>
          </p:cNvPr>
          <p:cNvSpPr txBox="1"/>
          <p:nvPr/>
        </p:nvSpPr>
        <p:spPr>
          <a:xfrm>
            <a:off x="961013" y="5239000"/>
            <a:ext cx="1004360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Montserrat "/>
                <a:cs typeface="Calibri"/>
              </a:rPr>
              <a:t>Please contact </a:t>
            </a:r>
            <a:r>
              <a:rPr lang="en-GB" dirty="0">
                <a:solidFill>
                  <a:prstClr val="white"/>
                </a:solidFill>
                <a:latin typeface="Montserrat "/>
                <a:cs typeface="Calibri"/>
                <a:hlinkClick r:id="rId3"/>
              </a:rPr>
              <a:t>Helen@thewun.co.uk</a:t>
            </a:r>
            <a:r>
              <a:rPr lang="en-GB" dirty="0">
                <a:solidFill>
                  <a:prstClr val="white"/>
                </a:solidFill>
                <a:latin typeface="Montserrat "/>
                <a:cs typeface="Calibri"/>
              </a:rPr>
              <a:t> to get involved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Calibri"/>
              </a:rPr>
              <a:t> </a:t>
            </a:r>
            <a:r>
              <a:rPr kumimoji="0" lang="en-GB" sz="1800" b="1" i="0" u="none" strike="noStrike" kern="1200" cap="none" spc="0" normalizeH="0" baseline="0" noProof="0" dirty="0">
                <a:ln>
                  <a:noFill/>
                </a:ln>
                <a:solidFill>
                  <a:prstClr val="white"/>
                </a:solidFill>
                <a:effectLst/>
                <a:uLnTx/>
                <a:uFillTx/>
                <a:latin typeface="Montserrat "/>
                <a:ea typeface="+mn-lt"/>
                <a:cs typeface="Calibri" panose="020F0502020204030204"/>
                <a:hlinkClick r:id="rId4">
                  <a:extLst>
                    <a:ext uri="{A12FA001-AC4F-418D-AE19-62706E023703}">
                      <ahyp:hlinkClr xmlns:ahyp="http://schemas.microsoft.com/office/drawing/2018/hyperlinkcolor" val="tx"/>
                    </a:ext>
                  </a:extLst>
                </a:hlinkClick>
              </a:rPr>
              <a:t>https://thewun.co.uk/news-blogs/</a:t>
            </a:r>
            <a:r>
              <a:rPr kumimoji="0" lang="en-GB" sz="1800" b="1" i="0" u="none" strike="noStrike" kern="1200" cap="none" spc="0" normalizeH="0" baseline="0" noProof="0" dirty="0">
                <a:ln>
                  <a:noFill/>
                </a:ln>
                <a:solidFill>
                  <a:prstClr val="white"/>
                </a:solidFill>
                <a:effectLst/>
                <a:uLnTx/>
                <a:uFillTx/>
                <a:latin typeface="Montserrat "/>
                <a:ea typeface="+mn-lt"/>
                <a:cs typeface="Calibri" panose="020F0502020204030204"/>
              </a:rPr>
              <a:t> </a:t>
            </a:r>
            <a:endParaRPr kumimoji="0" lang="en-GB" sz="1800" b="1"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09D29B4-36D2-4587-B42C-7D35666F6EDD}"/>
              </a:ext>
            </a:extLst>
          </p:cNvPr>
          <p:cNvSpPr txBox="1"/>
          <p:nvPr/>
        </p:nvSpPr>
        <p:spPr>
          <a:xfrm>
            <a:off x="1740832" y="232300"/>
            <a:ext cx="87103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Montserrat "/>
                <a:ea typeface="+mn-ea"/>
                <a:cs typeface="+mn-cs"/>
              </a:rPr>
              <a:t>WUN Podcasters needed ! </a:t>
            </a:r>
            <a:endParaRPr kumimoji="0" lang="en-GB" sz="40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pic>
        <p:nvPicPr>
          <p:cNvPr id="5" name="Graphic 4" descr="Podcast with solid fill">
            <a:extLst>
              <a:ext uri="{FF2B5EF4-FFF2-40B4-BE49-F238E27FC236}">
                <a16:creationId xmlns:a16="http://schemas.microsoft.com/office/drawing/2014/main" id="{8F0224A8-9ADE-4086-A3AE-AA7F34C19D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15376" y="37532"/>
            <a:ext cx="914400" cy="914400"/>
          </a:xfrm>
          <a:prstGeom prst="rect">
            <a:avLst/>
          </a:prstGeom>
        </p:spPr>
      </p:pic>
      <p:sp>
        <p:nvSpPr>
          <p:cNvPr id="4" name="TextBox 3">
            <a:extLst>
              <a:ext uri="{FF2B5EF4-FFF2-40B4-BE49-F238E27FC236}">
                <a16:creationId xmlns:a16="http://schemas.microsoft.com/office/drawing/2014/main" id="{633C0000-1793-9F0B-751F-502F54E1DD88}"/>
              </a:ext>
            </a:extLst>
          </p:cNvPr>
          <p:cNvSpPr txBox="1"/>
          <p:nvPr/>
        </p:nvSpPr>
        <p:spPr>
          <a:xfrm>
            <a:off x="1772992" y="4728411"/>
            <a:ext cx="29915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3703C4-915C-BCFD-1F5C-DCA6AF00AB2E}"/>
              </a:ext>
            </a:extLst>
          </p:cNvPr>
          <p:cNvSpPr txBox="1"/>
          <p:nvPr/>
        </p:nvSpPr>
        <p:spPr>
          <a:xfrm>
            <a:off x="1191479" y="3973087"/>
            <a:ext cx="4396429" cy="329064"/>
          </a:xfrm>
          <a:prstGeom prst="rect">
            <a:avLst/>
          </a:prstGeom>
          <a:noFill/>
        </p:spPr>
        <p:txBody>
          <a:bodyPr wrap="square" rtlCol="0">
            <a:spAutoFit/>
          </a:bodyPr>
          <a:lstStyle/>
          <a:p>
            <a:pPr marL="0" marR="0" lvl="0" indent="0" algn="l" defTabSz="914400" rtl="0" eaLnBrk="1" fontAlgn="auto" latinLnBrk="0" hangingPunct="1">
              <a:lnSpc>
                <a:spcPts val="1950"/>
              </a:lnSpc>
              <a:spcBef>
                <a:spcPts val="0"/>
              </a:spcBef>
              <a:spcAft>
                <a:spcPts val="75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Montserrat "/>
                <a:ea typeface="Times New Roman" panose="02020603050405020304" pitchFamily="18" charset="0"/>
                <a:cs typeface="+mn-cs"/>
              </a:rPr>
              <a:t>.</a:t>
            </a:r>
          </a:p>
        </p:txBody>
      </p:sp>
      <p:sp>
        <p:nvSpPr>
          <p:cNvPr id="14" name="TextBox 13">
            <a:extLst>
              <a:ext uri="{FF2B5EF4-FFF2-40B4-BE49-F238E27FC236}">
                <a16:creationId xmlns:a16="http://schemas.microsoft.com/office/drawing/2014/main" id="{2A57672E-780C-464F-E5EC-F3B42B4138EA}"/>
              </a:ext>
            </a:extLst>
          </p:cNvPr>
          <p:cNvSpPr txBox="1"/>
          <p:nvPr/>
        </p:nvSpPr>
        <p:spPr>
          <a:xfrm>
            <a:off x="6539729" y="2214597"/>
            <a:ext cx="5121444" cy="646331"/>
          </a:xfrm>
          <a:prstGeom prst="rect">
            <a:avLst/>
          </a:prstGeom>
          <a:noFill/>
        </p:spPr>
        <p:txBody>
          <a:bodyPr wrap="square" rtlCol="0">
            <a:spAutoFit/>
          </a:bodyPr>
          <a:lstStyle/>
          <a:p>
            <a:endParaRPr lang="en-GB" dirty="0">
              <a:solidFill>
                <a:schemeClr val="bg1"/>
              </a:solidFill>
            </a:endParaRPr>
          </a:p>
          <a:p>
            <a:r>
              <a:rPr lang="en-GB" dirty="0">
                <a:solidFill>
                  <a:schemeClr val="bg1"/>
                </a:solidFill>
              </a:rPr>
              <a:t> </a:t>
            </a:r>
          </a:p>
        </p:txBody>
      </p:sp>
      <p:sp>
        <p:nvSpPr>
          <p:cNvPr id="15" name="TextBox 14">
            <a:extLst>
              <a:ext uri="{FF2B5EF4-FFF2-40B4-BE49-F238E27FC236}">
                <a16:creationId xmlns:a16="http://schemas.microsoft.com/office/drawing/2014/main" id="{5876F84C-BF6B-0681-7072-EFA2CBC5D0C3}"/>
              </a:ext>
            </a:extLst>
          </p:cNvPr>
          <p:cNvSpPr txBox="1"/>
          <p:nvPr/>
        </p:nvSpPr>
        <p:spPr>
          <a:xfrm>
            <a:off x="3578913" y="1759586"/>
            <a:ext cx="4674750" cy="2616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
              </a:rPr>
              <a:t>Wanted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Montserrat "/>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
              </a:rPr>
              <a:t>– would you chat informally to a WUN advocate as part of a round table discussion regarding returning to work or caring responsibilities ?</a:t>
            </a:r>
            <a:endParaRPr kumimoji="0" lang="en-GB" sz="2400" b="0" i="0" u="none" strike="noStrike" kern="1200" cap="none" spc="0" normalizeH="0" baseline="0" noProof="0" dirty="0">
              <a:ln>
                <a:noFill/>
              </a:ln>
              <a:solidFill>
                <a:prstClr val="white"/>
              </a:solidFill>
              <a:effectLst/>
              <a:uLnTx/>
              <a:uFillTx/>
              <a:latin typeface="Montserrat "/>
            </a:endParaRPr>
          </a:p>
        </p:txBody>
      </p:sp>
      <p:pic>
        <p:nvPicPr>
          <p:cNvPr id="3" name="Picture 2">
            <a:extLst>
              <a:ext uri="{FF2B5EF4-FFF2-40B4-BE49-F238E27FC236}">
                <a16:creationId xmlns:a16="http://schemas.microsoft.com/office/drawing/2014/main" id="{C007F85A-05EF-E8E6-AE14-3E9381D96DB0}"/>
              </a:ext>
            </a:extLst>
          </p:cNvPr>
          <p:cNvPicPr>
            <a:picLocks noChangeAspect="1"/>
          </p:cNvPicPr>
          <p:nvPr/>
        </p:nvPicPr>
        <p:blipFill>
          <a:blip r:embed="rId8"/>
          <a:stretch>
            <a:fillRect/>
          </a:stretch>
        </p:blipFill>
        <p:spPr>
          <a:xfrm>
            <a:off x="485696" y="3476923"/>
            <a:ext cx="2900053" cy="1935785"/>
          </a:xfrm>
          <a:prstGeom prst="rect">
            <a:avLst/>
          </a:prstGeom>
        </p:spPr>
      </p:pic>
      <p:pic>
        <p:nvPicPr>
          <p:cNvPr id="7" name="Picture 6">
            <a:extLst>
              <a:ext uri="{FF2B5EF4-FFF2-40B4-BE49-F238E27FC236}">
                <a16:creationId xmlns:a16="http://schemas.microsoft.com/office/drawing/2014/main" id="{694A558E-07E6-4B21-2535-A16D3CC85022}"/>
              </a:ext>
            </a:extLst>
          </p:cNvPr>
          <p:cNvPicPr>
            <a:picLocks noChangeAspect="1"/>
          </p:cNvPicPr>
          <p:nvPr/>
        </p:nvPicPr>
        <p:blipFill>
          <a:blip r:embed="rId9"/>
          <a:stretch>
            <a:fillRect/>
          </a:stretch>
        </p:blipFill>
        <p:spPr>
          <a:xfrm>
            <a:off x="8173289" y="1186879"/>
            <a:ext cx="3810000" cy="2143125"/>
          </a:xfrm>
          <a:prstGeom prst="rect">
            <a:avLst/>
          </a:prstGeom>
        </p:spPr>
      </p:pic>
    </p:spTree>
    <p:extLst>
      <p:ext uri="{BB962C8B-B14F-4D97-AF65-F5344CB8AC3E}">
        <p14:creationId xmlns:p14="http://schemas.microsoft.com/office/powerpoint/2010/main" val="4020078997"/>
      </p:ext>
    </p:extLst>
  </p:cSld>
  <p:clrMapOvr>
    <a:masterClrMapping/>
  </p:clrMapOvr>
  <mc:AlternateContent xmlns:mc="http://schemas.openxmlformats.org/markup-compatibility/2006" xmlns:p14="http://schemas.microsoft.com/office/powerpoint/2010/main">
    <mc:Choice Requires="p14">
      <p:transition spd="slow" p14:dur="1500" advTm="30000">
        <p:push dir="u"/>
      </p:transition>
    </mc:Choice>
    <mc:Fallback xmlns="">
      <p:transition spd="slow" advTm="30000">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5954484" y="1990372"/>
            <a:ext cx="6046681" cy="452431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We are hugely privileged to have some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With growing numbers of Mentors and Mentees we are delighted with the community and support fostered within the mentoring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Montserrat "/>
              <a:ea typeface="+mn-ea"/>
              <a:cs typeface="Calibri"/>
            </a:endParaRPr>
          </a:p>
        </p:txBody>
      </p:sp>
      <p:sp>
        <p:nvSpPr>
          <p:cNvPr id="2" name="TextBox 1">
            <a:extLst>
              <a:ext uri="{FF2B5EF4-FFF2-40B4-BE49-F238E27FC236}">
                <a16:creationId xmlns:a16="http://schemas.microsoft.com/office/drawing/2014/main" id="{2377A8C3-91C3-44ED-8009-638A4B72FEBA}"/>
              </a:ext>
            </a:extLst>
          </p:cNvPr>
          <p:cNvSpPr txBox="1"/>
          <p:nvPr/>
        </p:nvSpPr>
        <p:spPr>
          <a:xfrm>
            <a:off x="2224780" y="5622169"/>
            <a:ext cx="79243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Calibri"/>
              </a:rPr>
              <a:t>If you are interested in becoming a mentor or a mentee please visit our website: </a:t>
            </a:r>
            <a:r>
              <a:rPr kumimoji="0" lang="en-GB" sz="2000" b="1" i="0" u="none" strike="noStrike" kern="1200" cap="none" spc="0" normalizeH="0" baseline="0" noProof="0" dirty="0">
                <a:ln>
                  <a:noFill/>
                </a:ln>
                <a:solidFill>
                  <a:prstClr val="white"/>
                </a:solidFill>
                <a:effectLst/>
                <a:uLnTx/>
                <a:uFillTx/>
                <a:latin typeface="Montserrat "/>
                <a:ea typeface="+mn-ea"/>
                <a:cs typeface="Calibri"/>
                <a:hlinkClick r:id="rId3">
                  <a:extLst>
                    <a:ext uri="{A12FA001-AC4F-418D-AE19-62706E023703}">
                      <ahyp:hlinkClr xmlns:ahyp="http://schemas.microsoft.com/office/drawing/2018/hyperlinkcolor" val="tx"/>
                    </a:ext>
                  </a:extLst>
                </a:hlinkClick>
              </a:rPr>
              <a:t>https://thewun.co.uk/mentoring/</a:t>
            </a:r>
            <a:r>
              <a:rPr kumimoji="0" lang="en-GB" sz="2000" b="1" i="0" u="none" strike="noStrike" kern="1200" cap="none" spc="0" normalizeH="0" baseline="0" noProof="0" dirty="0">
                <a:ln>
                  <a:noFill/>
                </a:ln>
                <a:solidFill>
                  <a:prstClr val="white"/>
                </a:solidFill>
                <a:effectLst/>
                <a:uLnTx/>
                <a:uFillTx/>
                <a:latin typeface="Montserrat "/>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09D29B4-36D2-4587-B42C-7D35666F6EDD}"/>
              </a:ext>
            </a:extLst>
          </p:cNvPr>
          <p:cNvSpPr txBox="1"/>
          <p:nvPr/>
        </p:nvSpPr>
        <p:spPr>
          <a:xfrm>
            <a:off x="2284035" y="245271"/>
            <a:ext cx="87103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
                <a:ea typeface="+mn-ea"/>
                <a:cs typeface="+mn-cs"/>
              </a:rPr>
              <a:t>Join the free WUN Mentoring Programme</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grpSp>
        <p:nvGrpSpPr>
          <p:cNvPr id="29" name="Group 28">
            <a:extLst>
              <a:ext uri="{FF2B5EF4-FFF2-40B4-BE49-F238E27FC236}">
                <a16:creationId xmlns:a16="http://schemas.microsoft.com/office/drawing/2014/main" id="{710DE244-4D43-4047-891C-8023BD2B7E45}"/>
              </a:ext>
            </a:extLst>
          </p:cNvPr>
          <p:cNvGrpSpPr/>
          <p:nvPr/>
        </p:nvGrpSpPr>
        <p:grpSpPr>
          <a:xfrm>
            <a:off x="547358" y="1734367"/>
            <a:ext cx="5126676" cy="3606565"/>
            <a:chOff x="358052" y="1812867"/>
            <a:chExt cx="5126676" cy="3606565"/>
          </a:xfrm>
        </p:grpSpPr>
        <p:grpSp>
          <p:nvGrpSpPr>
            <p:cNvPr id="14" name="Group 13">
              <a:extLst>
                <a:ext uri="{FF2B5EF4-FFF2-40B4-BE49-F238E27FC236}">
                  <a16:creationId xmlns:a16="http://schemas.microsoft.com/office/drawing/2014/main" id="{0075A26C-5D4A-4525-B330-A3BBBA26143F}"/>
                </a:ext>
              </a:extLst>
            </p:cNvPr>
            <p:cNvGrpSpPr/>
            <p:nvPr/>
          </p:nvGrpSpPr>
          <p:grpSpPr>
            <a:xfrm>
              <a:off x="358052" y="1812867"/>
              <a:ext cx="5126676" cy="3606565"/>
              <a:chOff x="1942681" y="264909"/>
              <a:chExt cx="8681281" cy="6420351"/>
            </a:xfrm>
          </p:grpSpPr>
          <p:pic>
            <p:nvPicPr>
              <p:cNvPr id="4" name="Picture 3" descr="A collage of people&#10;&#10;Description automatically generated with medium confidence">
                <a:extLst>
                  <a:ext uri="{FF2B5EF4-FFF2-40B4-BE49-F238E27FC236}">
                    <a16:creationId xmlns:a16="http://schemas.microsoft.com/office/drawing/2014/main" id="{31DDDF0C-D1B4-4451-A00D-96DDC4EFD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681" y="264909"/>
                <a:ext cx="2850127" cy="6378493"/>
              </a:xfrm>
              <a:prstGeom prst="rect">
                <a:avLst/>
              </a:prstGeom>
            </p:spPr>
          </p:pic>
          <p:pic>
            <p:nvPicPr>
              <p:cNvPr id="8" name="Picture 7" descr="A collage of people&#10;&#10;Description automatically generated with medium confidence">
                <a:extLst>
                  <a:ext uri="{FF2B5EF4-FFF2-40B4-BE49-F238E27FC236}">
                    <a16:creationId xmlns:a16="http://schemas.microsoft.com/office/drawing/2014/main" id="{96B3C2CC-AD36-4104-8FA5-1BB1BE321FD2}"/>
                  </a:ext>
                </a:extLst>
              </p:cNvPr>
              <p:cNvPicPr>
                <a:picLocks noChangeAspect="1"/>
              </p:cNvPicPr>
              <p:nvPr/>
            </p:nvPicPr>
            <p:blipFill rotWithShape="1">
              <a:blip r:embed="rId6">
                <a:extLst>
                  <a:ext uri="{28A0092B-C50C-407E-A947-70E740481C1C}">
                    <a14:useLocalDpi xmlns:a14="http://schemas.microsoft.com/office/drawing/2010/main" val="0"/>
                  </a:ext>
                </a:extLst>
              </a:blip>
              <a:srcRect b="49819"/>
              <a:stretch/>
            </p:blipFill>
            <p:spPr>
              <a:xfrm>
                <a:off x="4865879" y="3454155"/>
                <a:ext cx="2842506" cy="3177819"/>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C3128EE1-9403-4514-B591-ECBDE9B78D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1456" y="291522"/>
                <a:ext cx="2842506" cy="3215919"/>
              </a:xfrm>
              <a:prstGeom prst="rect">
                <a:avLst/>
              </a:prstGeom>
            </p:spPr>
          </p:pic>
          <p:pic>
            <p:nvPicPr>
              <p:cNvPr id="24" name="Picture 23" descr="A collage of people&#10;&#10;Description automatically generated with medium confidence">
                <a:extLst>
                  <a:ext uri="{FF2B5EF4-FFF2-40B4-BE49-F238E27FC236}">
                    <a16:creationId xmlns:a16="http://schemas.microsoft.com/office/drawing/2014/main" id="{43B9AE72-BD6B-4296-AD39-49386FD8173E}"/>
                  </a:ext>
                </a:extLst>
              </p:cNvPr>
              <p:cNvPicPr>
                <a:picLocks noChangeAspect="1"/>
              </p:cNvPicPr>
              <p:nvPr/>
            </p:nvPicPr>
            <p:blipFill rotWithShape="1">
              <a:blip r:embed="rId6">
                <a:extLst>
                  <a:ext uri="{28A0092B-C50C-407E-A947-70E740481C1C}">
                    <a14:useLocalDpi xmlns:a14="http://schemas.microsoft.com/office/drawing/2010/main" val="0"/>
                  </a:ext>
                </a:extLst>
              </a:blip>
              <a:srcRect t="50194" b="-375"/>
              <a:stretch/>
            </p:blipFill>
            <p:spPr>
              <a:xfrm>
                <a:off x="7781456" y="3507441"/>
                <a:ext cx="2842506" cy="3177819"/>
              </a:xfrm>
              <a:prstGeom prst="rect">
                <a:avLst/>
              </a:prstGeom>
            </p:spPr>
          </p:pic>
        </p:grpSp>
        <p:sp>
          <p:nvSpPr>
            <p:cNvPr id="27" name="TextBox 26">
              <a:extLst>
                <a:ext uri="{FF2B5EF4-FFF2-40B4-BE49-F238E27FC236}">
                  <a16:creationId xmlns:a16="http://schemas.microsoft.com/office/drawing/2014/main" id="{A087E32C-4CAF-4229-A090-7E13978864F0}"/>
                </a:ext>
              </a:extLst>
            </p:cNvPr>
            <p:cNvSpPr txBox="1"/>
            <p:nvPr/>
          </p:nvSpPr>
          <p:spPr>
            <a:xfrm>
              <a:off x="1984604" y="1863519"/>
              <a:ext cx="18780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Montserrat "/>
                  <a:ea typeface="+mn-ea"/>
                  <a:cs typeface="+mn-cs"/>
                </a:rPr>
                <a:t>Our Mentors</a:t>
              </a:r>
              <a:endParaRPr kumimoji="0" lang="en-GB"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8" name="Picture 27" descr="Logo&#10;&#10;Description automatically generated">
              <a:extLst>
                <a:ext uri="{FF2B5EF4-FFF2-40B4-BE49-F238E27FC236}">
                  <a16:creationId xmlns:a16="http://schemas.microsoft.com/office/drawing/2014/main" id="{9C3CB4DC-9046-42FB-9FD2-DC8754DCA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922" y="2417620"/>
              <a:ext cx="1615436" cy="1354217"/>
            </a:xfrm>
            <a:prstGeom prst="rect">
              <a:avLst/>
            </a:prstGeom>
          </p:spPr>
        </p:pic>
      </p:grpSp>
    </p:spTree>
    <p:extLst>
      <p:ext uri="{BB962C8B-B14F-4D97-AF65-F5344CB8AC3E}">
        <p14:creationId xmlns:p14="http://schemas.microsoft.com/office/powerpoint/2010/main" val="2904589353"/>
      </p:ext>
    </p:extLst>
  </p:cSld>
  <p:clrMapOvr>
    <a:masterClrMapping/>
  </p:clrMapOvr>
  <mc:AlternateContent xmlns:mc="http://schemas.openxmlformats.org/markup-compatibility/2006" xmlns:p14="http://schemas.microsoft.com/office/powerpoint/2010/main">
    <mc:Choice Requires="p14">
      <p:transition spd="slow" p14:dur="1500" advTm="30000">
        <p:push dir="u"/>
      </p:transition>
    </mc:Choice>
    <mc:Fallback xmlns="">
      <p:transition spd="slow" advTm="30000">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09D29B4-36D2-4587-B42C-7D35666F6EDD}"/>
              </a:ext>
            </a:extLst>
          </p:cNvPr>
          <p:cNvSpPr txBox="1"/>
          <p:nvPr/>
        </p:nvSpPr>
        <p:spPr>
          <a:xfrm>
            <a:off x="2410666" y="634163"/>
            <a:ext cx="87103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Montserrat "/>
                <a:ea typeface="+mn-ea"/>
                <a:cs typeface="+mn-cs"/>
              </a:rPr>
              <a:t>WUN is seeking a new Water Industry Advocate </a:t>
            </a:r>
            <a:endParaRPr kumimoji="0" lang="en-GB" sz="40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sp>
        <p:nvSpPr>
          <p:cNvPr id="4" name="TextBox 3">
            <a:extLst>
              <a:ext uri="{FF2B5EF4-FFF2-40B4-BE49-F238E27FC236}">
                <a16:creationId xmlns:a16="http://schemas.microsoft.com/office/drawing/2014/main" id="{633C0000-1793-9F0B-751F-502F54E1DD88}"/>
              </a:ext>
            </a:extLst>
          </p:cNvPr>
          <p:cNvSpPr txBox="1"/>
          <p:nvPr/>
        </p:nvSpPr>
        <p:spPr>
          <a:xfrm>
            <a:off x="2410666" y="2528234"/>
            <a:ext cx="9342384" cy="4001095"/>
          </a:xfrm>
          <a:prstGeom prst="rect">
            <a:avLst/>
          </a:prstGeom>
          <a:noFill/>
        </p:spPr>
        <p:txBody>
          <a:bodyPr wrap="square" rtlCol="0">
            <a:spAutoFit/>
          </a:bodyPr>
          <a:lstStyle/>
          <a:p>
            <a:r>
              <a:rPr lang="en-GB" sz="2000" dirty="0">
                <a:solidFill>
                  <a:schemeClr val="bg1"/>
                </a:solidFill>
                <a:effectLst/>
                <a:ea typeface="Times New Roman" panose="02020603050405020304" pitchFamily="18" charset="0"/>
              </a:rPr>
              <a:t>This is a fantastic opportunity to work with an amazing  team of advocates from across the Utilities sector to champion WUN, by writing or researching relevant water industry articles that would be of interest to the WUN members</a:t>
            </a:r>
            <a:r>
              <a:rPr lang="en-GB" sz="2000" b="1" dirty="0">
                <a:solidFill>
                  <a:schemeClr val="bg1"/>
                </a:solidFill>
                <a:effectLst/>
                <a:ea typeface="Times New Roman" panose="02020603050405020304" pitchFamily="18" charset="0"/>
              </a:rPr>
              <a:t>.</a:t>
            </a:r>
            <a:endParaRPr lang="en-GB" sz="2000" dirty="0">
              <a:solidFill>
                <a:schemeClr val="bg1"/>
              </a:solidFill>
              <a:effectLst/>
              <a:ea typeface="Times New Roman" panose="02020603050405020304" pitchFamily="18" charset="0"/>
            </a:endParaRPr>
          </a:p>
          <a:p>
            <a:r>
              <a:rPr lang="en-GB" sz="2000" b="1" dirty="0">
                <a:solidFill>
                  <a:schemeClr val="bg1"/>
                </a:solidFill>
                <a:effectLst/>
                <a:ea typeface="Times New Roman" panose="02020603050405020304" pitchFamily="18" charset="0"/>
              </a:rPr>
              <a:t> </a:t>
            </a:r>
            <a:endParaRPr lang="en-GB" sz="2000" dirty="0">
              <a:solidFill>
                <a:schemeClr val="bg1"/>
              </a:solidFill>
              <a:effectLst/>
              <a:ea typeface="Times New Roman" panose="02020603050405020304" pitchFamily="18" charset="0"/>
            </a:endParaRPr>
          </a:p>
          <a:p>
            <a:r>
              <a:rPr lang="en-GB" sz="2000" dirty="0">
                <a:solidFill>
                  <a:schemeClr val="bg1"/>
                </a:solidFill>
                <a:effectLst/>
                <a:ea typeface="Times New Roman" panose="02020603050405020304" pitchFamily="18" charset="0"/>
              </a:rPr>
              <a:t>You will have the opportunity to take a lead role in promoting industry knowledge and the development of the water industry at WUN events and online.</a:t>
            </a:r>
          </a:p>
          <a:p>
            <a:r>
              <a:rPr lang="en-GB" sz="2000" dirty="0">
                <a:solidFill>
                  <a:schemeClr val="bg1"/>
                </a:solidFill>
                <a:effectLst/>
                <a:ea typeface="Times New Roman" panose="02020603050405020304" pitchFamily="18" charset="0"/>
              </a:rPr>
              <a:t> </a:t>
            </a:r>
          </a:p>
          <a:p>
            <a:r>
              <a:rPr lang="en-GB" sz="2000" dirty="0">
                <a:solidFill>
                  <a:schemeClr val="bg1"/>
                </a:solidFill>
                <a:effectLst/>
                <a:ea typeface="Times New Roman" panose="02020603050405020304" pitchFamily="18" charset="0"/>
              </a:rPr>
              <a:t>We would love to hear from you if you have the passion, skills and qualities we are looking for to assist WUN as it continues its work to create a network of support, to help women develop their skills and career within the sector .</a:t>
            </a:r>
          </a:p>
          <a:p>
            <a:r>
              <a:rPr lang="en-GB" sz="1800" dirty="0">
                <a:solidFill>
                  <a:schemeClr val="bg1"/>
                </a:solidFill>
                <a:effectLst/>
                <a:latin typeface="Open Sans" panose="020B0606030504020204" pitchFamily="34" charset="0"/>
                <a:ea typeface="Times New Roman" panose="02020603050405020304" pitchFamily="18" charset="0"/>
              </a:rPr>
              <a:t> </a:t>
            </a:r>
          </a:p>
          <a:p>
            <a:endParaRPr lang="en-GB" dirty="0">
              <a:solidFill>
                <a:schemeClr val="bg1"/>
              </a:solidFill>
              <a:latin typeface="Open Sans" panose="020B0606030504020204" pitchFamily="34" charset="0"/>
              <a:ea typeface="Times New Roman" panose="02020603050405020304" pitchFamily="18" charset="0"/>
            </a:endParaRPr>
          </a:p>
          <a:p>
            <a:pPr algn="ctr"/>
            <a:r>
              <a:rPr lang="en-GB" sz="1800" dirty="0">
                <a:solidFill>
                  <a:schemeClr val="bg1"/>
                </a:solidFill>
                <a:effectLst/>
                <a:latin typeface="Open Sans" panose="020B0606030504020204" pitchFamily="34" charset="0"/>
                <a:ea typeface="Times New Roman" panose="02020603050405020304" pitchFamily="18" charset="0"/>
              </a:rPr>
              <a:t>visit:</a:t>
            </a:r>
            <a:r>
              <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mn-cs"/>
              </a:rPr>
              <a:t> https://thewun.co.uk</a:t>
            </a:r>
            <a:endParaRPr lang="en-GB" sz="1800" dirty="0">
              <a:solidFill>
                <a:schemeClr val="bg1"/>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23703C4-915C-BCFD-1F5C-DCA6AF00AB2E}"/>
              </a:ext>
            </a:extLst>
          </p:cNvPr>
          <p:cNvSpPr txBox="1"/>
          <p:nvPr/>
        </p:nvSpPr>
        <p:spPr>
          <a:xfrm>
            <a:off x="1191479" y="3973087"/>
            <a:ext cx="4396429" cy="329064"/>
          </a:xfrm>
          <a:prstGeom prst="rect">
            <a:avLst/>
          </a:prstGeom>
          <a:noFill/>
        </p:spPr>
        <p:txBody>
          <a:bodyPr wrap="square" rtlCol="0">
            <a:spAutoFit/>
          </a:bodyPr>
          <a:lstStyle/>
          <a:p>
            <a:pPr marL="0" marR="0" lvl="0" indent="0" algn="l" defTabSz="914400" rtl="0" eaLnBrk="1" fontAlgn="auto" latinLnBrk="0" hangingPunct="1">
              <a:lnSpc>
                <a:spcPts val="1950"/>
              </a:lnSpc>
              <a:spcBef>
                <a:spcPts val="0"/>
              </a:spcBef>
              <a:spcAft>
                <a:spcPts val="75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Montserrat "/>
                <a:ea typeface="Times New Roman" panose="02020603050405020304" pitchFamily="18" charset="0"/>
                <a:cs typeface="+mn-cs"/>
              </a:rPr>
              <a:t>.</a:t>
            </a:r>
          </a:p>
        </p:txBody>
      </p:sp>
      <p:sp>
        <p:nvSpPr>
          <p:cNvPr id="14" name="TextBox 13">
            <a:extLst>
              <a:ext uri="{FF2B5EF4-FFF2-40B4-BE49-F238E27FC236}">
                <a16:creationId xmlns:a16="http://schemas.microsoft.com/office/drawing/2014/main" id="{2A57672E-780C-464F-E5EC-F3B42B4138EA}"/>
              </a:ext>
            </a:extLst>
          </p:cNvPr>
          <p:cNvSpPr txBox="1"/>
          <p:nvPr/>
        </p:nvSpPr>
        <p:spPr>
          <a:xfrm>
            <a:off x="6527893" y="3172600"/>
            <a:ext cx="5121444" cy="646331"/>
          </a:xfrm>
          <a:prstGeom prst="rect">
            <a:avLst/>
          </a:prstGeom>
          <a:noFill/>
        </p:spPr>
        <p:txBody>
          <a:bodyPr wrap="square" rtlCol="0">
            <a:spAutoFit/>
          </a:bodyPr>
          <a:lstStyle/>
          <a:p>
            <a:endParaRPr lang="en-GB" dirty="0">
              <a:solidFill>
                <a:schemeClr val="bg1"/>
              </a:solidFill>
            </a:endParaRPr>
          </a:p>
          <a:p>
            <a:r>
              <a:rPr lang="en-GB" dirty="0">
                <a:solidFill>
                  <a:schemeClr val="bg1"/>
                </a:solidFill>
              </a:rPr>
              <a:t> </a:t>
            </a:r>
          </a:p>
        </p:txBody>
      </p:sp>
      <p:pic>
        <p:nvPicPr>
          <p:cNvPr id="8" name="Picture 7" descr="A group of people standing in a hallway&#10;&#10;Description automatically generated with medium confidence">
            <a:extLst>
              <a:ext uri="{FF2B5EF4-FFF2-40B4-BE49-F238E27FC236}">
                <a16:creationId xmlns:a16="http://schemas.microsoft.com/office/drawing/2014/main" id="{9BEA2EE5-3149-D93E-D860-37B81E926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37619"/>
            <a:ext cx="2038010" cy="2717347"/>
          </a:xfrm>
          <a:prstGeom prst="rect">
            <a:avLst/>
          </a:prstGeom>
        </p:spPr>
      </p:pic>
    </p:spTree>
    <p:extLst>
      <p:ext uri="{BB962C8B-B14F-4D97-AF65-F5344CB8AC3E}">
        <p14:creationId xmlns:p14="http://schemas.microsoft.com/office/powerpoint/2010/main" val="827097476"/>
      </p:ext>
    </p:extLst>
  </p:cSld>
  <p:clrMapOvr>
    <a:masterClrMapping/>
  </p:clrMapOvr>
  <mc:AlternateContent xmlns:mc="http://schemas.openxmlformats.org/markup-compatibility/2006" xmlns:p14="http://schemas.microsoft.com/office/powerpoint/2010/main">
    <mc:Choice Requires="p14">
      <p:transition spd="slow" p14:dur="1500" advTm="30000">
        <p:push dir="u"/>
      </p:transition>
    </mc:Choice>
    <mc:Fallback xmlns="">
      <p:transition spd="slow" advTm="30000">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7C13C3-64B4-4333-B6B7-EF60A5858BD8}"/>
              </a:ext>
            </a:extLst>
          </p:cNvPr>
          <p:cNvSpPr txBox="1"/>
          <p:nvPr/>
        </p:nvSpPr>
        <p:spPr>
          <a:xfrm>
            <a:off x="7904330" y="6488668"/>
            <a:ext cx="6094206" cy="369332"/>
          </a:xfrm>
          <a:prstGeom prst="rect">
            <a:avLst/>
          </a:prstGeom>
          <a:noFill/>
        </p:spPr>
        <p:txBody>
          <a:bodyPr wrap="square">
            <a:spAutoFit/>
          </a:bodyPr>
          <a:lstStyle/>
          <a:p>
            <a:pPr algn="ctr"/>
            <a:r>
              <a:rPr lang="en-GB" dirty="0">
                <a:solidFill>
                  <a:schemeClr val="bg1"/>
                </a:solidFill>
              </a:rPr>
              <a:t>https://thewun.co.uk/</a:t>
            </a:r>
          </a:p>
        </p:txBody>
      </p:sp>
      <p:sp>
        <p:nvSpPr>
          <p:cNvPr id="3" name="TextBox 2">
            <a:extLst>
              <a:ext uri="{FF2B5EF4-FFF2-40B4-BE49-F238E27FC236}">
                <a16:creationId xmlns:a16="http://schemas.microsoft.com/office/drawing/2014/main" id="{754221AE-48E7-6D85-8BD9-82B0B93347B4}"/>
              </a:ext>
            </a:extLst>
          </p:cNvPr>
          <p:cNvSpPr txBox="1"/>
          <p:nvPr/>
        </p:nvSpPr>
        <p:spPr>
          <a:xfrm>
            <a:off x="334357" y="678349"/>
            <a:ext cx="6093994" cy="1452898"/>
          </a:xfrm>
          <a:prstGeom prst="rect">
            <a:avLst/>
          </a:prstGeom>
          <a:noFill/>
        </p:spPr>
        <p:txBody>
          <a:bodyPr wrap="square">
            <a:spAutoFit/>
          </a:bodyPr>
          <a:lstStyle/>
          <a:p>
            <a:pPr algn="ctr">
              <a:lnSpc>
                <a:spcPct val="107000"/>
              </a:lnSpc>
              <a:spcAft>
                <a:spcPts val="800"/>
              </a:spcAft>
            </a:pPr>
            <a:r>
              <a:rPr lang="en-GB" sz="28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New WUN report reveals how women really feel about working in the utilities sector</a:t>
            </a:r>
            <a:endParaRPr lang="en-GB" sz="2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115AF580-7E66-9D5F-C584-22B94080D369}"/>
              </a:ext>
            </a:extLst>
          </p:cNvPr>
          <p:cNvSpPr txBox="1"/>
          <p:nvPr/>
        </p:nvSpPr>
        <p:spPr>
          <a:xfrm>
            <a:off x="4659418" y="2238445"/>
            <a:ext cx="7265882" cy="3147978"/>
          </a:xfrm>
          <a:prstGeom prst="rect">
            <a:avLst/>
          </a:prstGeom>
          <a:noFill/>
        </p:spPr>
        <p:txBody>
          <a:bodyPr wrap="square">
            <a:spAutoFit/>
          </a:bodyPr>
          <a:lstStyle/>
          <a:p>
            <a:pPr>
              <a:lnSpc>
                <a:spcPct val="107000"/>
              </a:lnSpc>
              <a:spcAft>
                <a:spcPts val="8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It’s hoped the results will act as a wake-up call to leadership teams, key stakeholders, recruitment teams, and the wider industry, while setting out five clear takeaways to help transform attitudes and behaviours. </a:t>
            </a:r>
          </a:p>
          <a:p>
            <a:pPr>
              <a:lnSpc>
                <a:spcPct val="107000"/>
              </a:lnSpc>
              <a:spcAft>
                <a:spcPts val="800"/>
              </a:spcAft>
            </a:pPr>
            <a:r>
              <a:rPr lang="en-GB"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These include appointing more positive female role models in senior positions, providing greater networking and support opportunities for women working in the sector, and changing the culture and environment of utility workplaces to better meet the needs of all.</a:t>
            </a:r>
          </a:p>
        </p:txBody>
      </p:sp>
      <p:pic>
        <p:nvPicPr>
          <p:cNvPr id="12" name="Picture 11" descr="A picture containing window, indoor, conference room&#10;&#10;Description automatically generated">
            <a:extLst>
              <a:ext uri="{FF2B5EF4-FFF2-40B4-BE49-F238E27FC236}">
                <a16:creationId xmlns:a16="http://schemas.microsoft.com/office/drawing/2014/main" id="{75476CE2-1E9F-A930-AFE8-A3F833301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8639"/>
            <a:ext cx="4169889" cy="2729361"/>
          </a:xfrm>
          <a:prstGeom prst="rect">
            <a:avLst/>
          </a:prstGeom>
        </p:spPr>
      </p:pic>
      <p:sp>
        <p:nvSpPr>
          <p:cNvPr id="14" name="TextBox 13">
            <a:extLst>
              <a:ext uri="{FF2B5EF4-FFF2-40B4-BE49-F238E27FC236}">
                <a16:creationId xmlns:a16="http://schemas.microsoft.com/office/drawing/2014/main" id="{4042CA62-865A-FBF9-6FA9-222ED2C27235}"/>
              </a:ext>
            </a:extLst>
          </p:cNvPr>
          <p:cNvSpPr txBox="1"/>
          <p:nvPr/>
        </p:nvSpPr>
        <p:spPr>
          <a:xfrm>
            <a:off x="5113714" y="5758262"/>
            <a:ext cx="6093994" cy="374270"/>
          </a:xfrm>
          <a:prstGeom prst="rect">
            <a:avLst/>
          </a:prstGeom>
          <a:noFill/>
        </p:spPr>
        <p:txBody>
          <a:bodyPr wrap="square">
            <a:spAutoFit/>
          </a:bodyPr>
          <a:lstStyle/>
          <a:p>
            <a:pPr>
              <a:lnSpc>
                <a:spcPct val="107000"/>
              </a:lnSpc>
              <a:spcAft>
                <a:spcPts val="800"/>
              </a:spcAft>
            </a:pPr>
            <a:r>
              <a:rPr lang="en-GB"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 download and view the report for free, please visit </a:t>
            </a:r>
          </a:p>
        </p:txBody>
      </p:sp>
      <p:pic>
        <p:nvPicPr>
          <p:cNvPr id="4" name="Picture 3" descr="A picture containing text&#10;&#10;Description automatically generated">
            <a:extLst>
              <a:ext uri="{FF2B5EF4-FFF2-40B4-BE49-F238E27FC236}">
                <a16:creationId xmlns:a16="http://schemas.microsoft.com/office/drawing/2014/main" id="{3A06E84E-43A5-57FA-820B-1F1DAEEC4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5338" y="15703"/>
            <a:ext cx="2226662" cy="1866606"/>
          </a:xfrm>
          <a:prstGeom prst="rect">
            <a:avLst/>
          </a:prstGeom>
        </p:spPr>
      </p:pic>
    </p:spTree>
    <p:extLst>
      <p:ext uri="{BB962C8B-B14F-4D97-AF65-F5344CB8AC3E}">
        <p14:creationId xmlns:p14="http://schemas.microsoft.com/office/powerpoint/2010/main" val="1178267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61781" y="212280"/>
            <a:ext cx="11256884" cy="523220"/>
          </a:xfrm>
          <a:prstGeom prst="rect">
            <a:avLst/>
          </a:prstGeom>
          <a:noFill/>
        </p:spPr>
        <p:txBody>
          <a:bodyPr wrap="square" rtlCol="0">
            <a:spAutoFit/>
          </a:bodyPr>
          <a:lstStyle/>
          <a:p>
            <a:r>
              <a:rPr lang="en-GB" sz="2800" dirty="0">
                <a:solidFill>
                  <a:schemeClr val="bg1"/>
                </a:solidFill>
                <a:effectLst/>
                <a:latin typeface="Montserrat" panose="00000500000000000000"/>
                <a:ea typeface="Calibri" panose="020F0502020204030204" pitchFamily="34" charset="0"/>
              </a:rPr>
              <a:t>WUN Advocate Lillian Philip, EDF </a:t>
            </a:r>
            <a:endParaRPr lang="en-GB" sz="2800" dirty="0">
              <a:solidFill>
                <a:schemeClr val="bg1"/>
              </a:solidFill>
              <a:latin typeface="Montserrat" panose="00000500000000000000"/>
              <a:ea typeface="Calibri" panose="020F0502020204030204" pitchFamily="34" charset="0"/>
            </a:endParaRP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sp>
        <p:nvSpPr>
          <p:cNvPr id="14" name="TextBox 13">
            <a:extLst>
              <a:ext uri="{FF2B5EF4-FFF2-40B4-BE49-F238E27FC236}">
                <a16:creationId xmlns:a16="http://schemas.microsoft.com/office/drawing/2014/main" id="{B5089778-AF72-9CF0-194F-DF15C74601E6}"/>
              </a:ext>
            </a:extLst>
          </p:cNvPr>
          <p:cNvSpPr txBox="1"/>
          <p:nvPr/>
        </p:nvSpPr>
        <p:spPr>
          <a:xfrm>
            <a:off x="519476" y="1548490"/>
            <a:ext cx="8461508" cy="4247317"/>
          </a:xfrm>
          <a:prstGeom prst="rect">
            <a:avLst/>
          </a:prstGeom>
          <a:noFill/>
        </p:spPr>
        <p:txBody>
          <a:bodyPr wrap="square">
            <a:spAutoFit/>
          </a:bodyPr>
          <a:lstStyle/>
          <a:p>
            <a:pPr algn="l" fontAlgn="base"/>
            <a:r>
              <a:rPr lang="en-US" b="0" i="0" dirty="0">
                <a:solidFill>
                  <a:schemeClr val="bg1"/>
                </a:solidFill>
                <a:effectLst/>
                <a:latin typeface="Open Sans" panose="020B0606030504020204" pitchFamily="34" charset="0"/>
              </a:rPr>
              <a:t>Lillian is a senior manager of Business intelligence in the data team for Sales and Marketing at EDF.</a:t>
            </a:r>
          </a:p>
          <a:p>
            <a:pPr algn="l" fontAlgn="base"/>
            <a:endParaRPr lang="en-US" b="0" i="0" dirty="0">
              <a:solidFill>
                <a:schemeClr val="bg1"/>
              </a:solidFill>
              <a:effectLst/>
              <a:latin typeface="Open Sans" panose="020B0606030504020204" pitchFamily="34" charset="0"/>
            </a:endParaRPr>
          </a:p>
          <a:p>
            <a:pPr algn="l" fontAlgn="base"/>
            <a:r>
              <a:rPr lang="en-US" b="0" i="0" dirty="0">
                <a:solidFill>
                  <a:schemeClr val="bg1"/>
                </a:solidFill>
                <a:effectLst/>
                <a:latin typeface="Open Sans" panose="020B0606030504020204" pitchFamily="34" charset="0"/>
              </a:rPr>
              <a:t>She built her career in the energy industry since university and is passionate about supporting others build lasting and importantly, fulfilling careers.</a:t>
            </a:r>
          </a:p>
          <a:p>
            <a:pPr algn="l" fontAlgn="base"/>
            <a:endParaRPr lang="en-US" dirty="0">
              <a:solidFill>
                <a:schemeClr val="bg1"/>
              </a:solidFill>
              <a:latin typeface="Open Sans" panose="020B0606030504020204" pitchFamily="34" charset="0"/>
            </a:endParaRPr>
          </a:p>
          <a:p>
            <a:pPr algn="l" fontAlgn="base"/>
            <a:r>
              <a:rPr lang="en-US" b="0" i="0" dirty="0">
                <a:solidFill>
                  <a:schemeClr val="bg1"/>
                </a:solidFill>
                <a:effectLst/>
                <a:latin typeface="Open Sans" panose="020B0606030504020204" pitchFamily="34" charset="0"/>
              </a:rPr>
              <a:t>She has recently returned to work following the birth of her second daughter.</a:t>
            </a:r>
          </a:p>
          <a:p>
            <a:pPr algn="l" fontAlgn="base"/>
            <a:endParaRPr lang="en-US" dirty="0">
              <a:solidFill>
                <a:schemeClr val="bg1"/>
              </a:solidFill>
              <a:latin typeface="Open Sans" panose="020B0606030504020204" pitchFamily="34" charset="0"/>
            </a:endParaRPr>
          </a:p>
          <a:p>
            <a:pPr algn="l" fontAlgn="base"/>
            <a:endParaRPr lang="en-US" b="0" i="0" dirty="0">
              <a:solidFill>
                <a:schemeClr val="bg1"/>
              </a:solidFill>
              <a:effectLst/>
              <a:latin typeface="Open Sans" panose="020B0606030504020204" pitchFamily="34" charset="0"/>
            </a:endParaRPr>
          </a:p>
          <a:p>
            <a:pPr algn="l" fontAlgn="base"/>
            <a:r>
              <a:rPr lang="en-US" dirty="0">
                <a:solidFill>
                  <a:schemeClr val="bg1"/>
                </a:solidFill>
                <a:latin typeface="Open Sans" panose="020B0606030504020204" pitchFamily="34" charset="0"/>
              </a:rPr>
              <a:t>Lillian is also on the Board as an Associate Non-Executive Director at University Sussex Hospitals Foundation Trust covering 7 hospitals across the South Coast and is supporting the Trust’s ambitions for Equality and inclusion and empowering teams from Board to Ward enacting change through their Patient First </a:t>
            </a:r>
            <a:r>
              <a:rPr lang="en-US" dirty="0" err="1">
                <a:solidFill>
                  <a:schemeClr val="bg1"/>
                </a:solidFill>
                <a:latin typeface="Open Sans" panose="020B0606030504020204" pitchFamily="34" charset="0"/>
              </a:rPr>
              <a:t>Programme</a:t>
            </a:r>
            <a:r>
              <a:rPr lang="en-US" dirty="0">
                <a:solidFill>
                  <a:schemeClr val="bg1"/>
                </a:solidFill>
                <a:latin typeface="Open Sans" panose="020B0606030504020204" pitchFamily="34" charset="0"/>
              </a:rPr>
              <a:t>. </a:t>
            </a:r>
          </a:p>
          <a:p>
            <a:pPr algn="l" fontAlgn="base"/>
            <a:endParaRPr lang="en-US" b="0" i="0" dirty="0">
              <a:solidFill>
                <a:schemeClr val="bg1"/>
              </a:solidFill>
              <a:effectLst/>
              <a:latin typeface="Open Sans" panose="020B0606030504020204" pitchFamily="34" charset="0"/>
            </a:endParaRPr>
          </a:p>
        </p:txBody>
      </p:sp>
      <p:pic>
        <p:nvPicPr>
          <p:cNvPr id="6" name="Picture 5" descr="A person smiling for the camera&#10;&#10;Description automatically generated with medium confidence">
            <a:extLst>
              <a:ext uri="{FF2B5EF4-FFF2-40B4-BE49-F238E27FC236}">
                <a16:creationId xmlns:a16="http://schemas.microsoft.com/office/drawing/2014/main" id="{5B07CD71-593F-90D1-B6F6-D659B6111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6107" y="0"/>
            <a:ext cx="2234369" cy="372031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FDA43DA-2BDA-4019-C42B-058CE173F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492" y="4526039"/>
            <a:ext cx="2781781" cy="2331961"/>
          </a:xfrm>
          <a:prstGeom prst="rect">
            <a:avLst/>
          </a:prstGeom>
        </p:spPr>
      </p:pic>
    </p:spTree>
    <p:extLst>
      <p:ext uri="{BB962C8B-B14F-4D97-AF65-F5344CB8AC3E}">
        <p14:creationId xmlns:p14="http://schemas.microsoft.com/office/powerpoint/2010/main" val="3869830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BS Brand Colours">
      <a:dk1>
        <a:sysClr val="windowText" lastClr="000000"/>
      </a:dk1>
      <a:lt1>
        <a:sysClr val="window" lastClr="FFFFFF"/>
      </a:lt1>
      <a:dk2>
        <a:srgbClr val="44546A"/>
      </a:dk2>
      <a:lt2>
        <a:srgbClr val="E7E6E6"/>
      </a:lt2>
      <a:accent1>
        <a:srgbClr val="002147"/>
      </a:accent1>
      <a:accent2>
        <a:srgbClr val="E9E3DA"/>
      </a:accent2>
      <a:accent3>
        <a:srgbClr val="00322D"/>
      </a:accent3>
      <a:accent4>
        <a:srgbClr val="FFB414"/>
      </a:accent4>
      <a:accent5>
        <a:srgbClr val="2D0032"/>
      </a:accent5>
      <a:accent6>
        <a:srgbClr val="FF3232"/>
      </a:accent6>
      <a:hlink>
        <a:srgbClr val="FF3232"/>
      </a:hlink>
      <a:folHlink>
        <a:srgbClr val="954F72"/>
      </a:folHlink>
    </a:clrScheme>
    <a:fontScheme name="SBS Fonts">
      <a:majorFont>
        <a:latin typeface="Times New Roman"/>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Brand Template for Transfer of Old Presentations 16x9  -  Read-Only" id="{A6D0F5F4-4424-4905-A501-75716FAD8A8A}" vid="{621842CB-4F67-4C1D-AA91-4C67CAC857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4FF72858061741B5FFF5EADFEC0BA2" ma:contentTypeVersion="12" ma:contentTypeDescription="Create a new document." ma:contentTypeScope="" ma:versionID="6b97e36b70c1dfbec10248af284b4bb8">
  <xsd:schema xmlns:xsd="http://www.w3.org/2001/XMLSchema" xmlns:xs="http://www.w3.org/2001/XMLSchema" xmlns:p="http://schemas.microsoft.com/office/2006/metadata/properties" xmlns:ns2="77667c3f-8633-47bc-83a7-11533b9998e6" xmlns:ns3="49c3b5b9-c3f2-4d4c-a909-978ce8b4fad9" targetNamespace="http://schemas.microsoft.com/office/2006/metadata/properties" ma:root="true" ma:fieldsID="51b3f7d4fda47ad1e36e735a6385908a" ns2:_="" ns3:_="">
    <xsd:import namespace="77667c3f-8633-47bc-83a7-11533b9998e6"/>
    <xsd:import namespace="49c3b5b9-c3f2-4d4c-a909-978ce8b4fa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67c3f-8633-47bc-83a7-11533b999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c3b5b9-c3f2-4d4c-a909-978ce8b4fad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1017A7-F2E8-422F-9C85-E39B659232A3}">
  <ds:schemaRefs>
    <ds:schemaRef ds:uri="77667c3f-8633-47bc-83a7-11533b9998e6"/>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C40729F-CB9E-4EC2-886C-24EB658D6B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67c3f-8633-47bc-83a7-11533b9998e6"/>
    <ds:schemaRef ds:uri="49c3b5b9-c3f2-4d4c-a909-978ce8b4f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CD3FA8-BF0E-4972-8E53-836630C7ED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5629</TotalTime>
  <Words>2117</Words>
  <Application>Microsoft Office PowerPoint</Application>
  <PresentationFormat>Widescreen</PresentationFormat>
  <Paragraphs>269</Paragraphs>
  <Slides>35</Slides>
  <Notes>30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Arial</vt:lpstr>
      <vt:lpstr>Calibri</vt:lpstr>
      <vt:lpstr>Calibri Light</vt:lpstr>
      <vt:lpstr>Courier New</vt:lpstr>
      <vt:lpstr>lato</vt:lpstr>
      <vt:lpstr>Montserrat</vt:lpstr>
      <vt:lpstr>Montserrat </vt:lpstr>
      <vt:lpstr>Montserrat-Medium</vt:lpstr>
      <vt:lpstr>Open Sans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 &amp; Negotiation - Narrowing the Gender Gap</vt:lpstr>
      <vt:lpstr>PowerPoint Presentation</vt:lpstr>
      <vt:lpstr>Finding something in common</vt:lpstr>
      <vt:lpstr>Five Key Principles That Will Make You A Better Negotiator</vt:lpstr>
      <vt:lpstr>The importance of fairness</vt:lpstr>
      <vt:lpstr>PowerPoint Presentation</vt:lpstr>
      <vt:lpstr>Five Key Principles That Will Make You A Better Negotiator</vt:lpstr>
      <vt:lpstr>Five Key Principles That Will Make You A Better Negotiator</vt:lpstr>
      <vt:lpstr>PowerPoint Presentation</vt:lpstr>
      <vt:lpstr>PowerPoint Presentation</vt:lpstr>
      <vt:lpstr>What is more persuasive?</vt:lpstr>
      <vt:lpstr>What is more persuasive?</vt:lpstr>
      <vt:lpstr>Five Key Principles That Will Make You A Better Negotiator</vt:lpstr>
      <vt:lpstr>Choosing headphones</vt:lpstr>
      <vt:lpstr>PowerPoint Presentation</vt:lpstr>
      <vt:lpstr>Five Key Principles That Will Make You A Better Negotiator</vt:lpstr>
      <vt:lpstr>PowerPoint Presentation</vt:lpstr>
      <vt:lpstr>Five Key Principles That Will Make You A Better Negotiator</vt:lpstr>
      <vt:lpstr>PowerPoint Presentation</vt:lpstr>
      <vt:lpstr>    Thank You and Good Luck!   paul.fisher@sbs.ox.ac.uk www.linkedin.com/in/phlfisher/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Tamzin Klyen</dc:creator>
  <cp:lastModifiedBy>Helen Rints</cp:lastModifiedBy>
  <cp:revision>992</cp:revision>
  <dcterms:created xsi:type="dcterms:W3CDTF">2018-04-19T15:20:54Z</dcterms:created>
  <dcterms:modified xsi:type="dcterms:W3CDTF">2022-10-31T09:27:13Z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0x010100054FF72858061741B5FFF5EADFEC0BA2</vt:lpwstr>
  </property>
  <property fmtid="{D5CDD505-2E9C-101B-9397-08002B2CF9AE}" pid="3" name="MSIP_Label_7a28ff59-1dd3-406f-be87-f82473b549be_Enabled">
    <vt:lpwstr>True</vt:lpwstr>
  </property>
  <property fmtid="{D5CDD505-2E9C-101B-9397-08002B2CF9AE}" pid="4" name="MSIP_Label_7a28ff59-1dd3-406f-be87-f82473b549be_SiteId">
    <vt:lpwstr>de0d74aa-9914-4bb9-9235-fbefe83b1769</vt:lpwstr>
  </property>
  <property fmtid="{D5CDD505-2E9C-101B-9397-08002B2CF9AE}" pid="5" name="MSIP_Label_7a28ff59-1dd3-406f-be87-f82473b549be_Owner">
    <vt:lpwstr>Sharna.Matson@cadentgas.com</vt:lpwstr>
  </property>
  <property fmtid="{D5CDD505-2E9C-101B-9397-08002B2CF9AE}" pid="6" name="MSIP_Label_7a28ff59-1dd3-406f-be87-f82473b549be_SetDate">
    <vt:lpwstr>2021-02-16T09:54:15.9170959Z</vt:lpwstr>
  </property>
  <property fmtid="{D5CDD505-2E9C-101B-9397-08002B2CF9AE}" pid="7" name="MSIP_Label_7a28ff59-1dd3-406f-be87-f82473b549be_Name">
    <vt:lpwstr>Cadent - Official</vt:lpwstr>
  </property>
  <property fmtid="{D5CDD505-2E9C-101B-9397-08002B2CF9AE}" pid="8" name="MSIP_Label_7a28ff59-1dd3-406f-be87-f82473b549be_Application">
    <vt:lpwstr>Microsoft Azure Information Protection</vt:lpwstr>
  </property>
  <property fmtid="{D5CDD505-2E9C-101B-9397-08002B2CF9AE}" pid="9" name="MSIP_Label_7a28ff59-1dd3-406f-be87-f82473b549be_ActionId">
    <vt:lpwstr>93cd3482-c8da-420d-8f31-0a5a14eb1bba</vt:lpwstr>
  </property>
  <property fmtid="{D5CDD505-2E9C-101B-9397-08002B2CF9AE}" pid="10" name="MSIP_Label_7a28ff59-1dd3-406f-be87-f82473b549be_Extended_MSFT_Method">
    <vt:lpwstr>Automatic</vt:lpwstr>
  </property>
  <property fmtid="{D5CDD505-2E9C-101B-9397-08002B2CF9AE}" pid="11" name="Sensitivity">
    <vt:lpwstr>Cadent - Official</vt:lpwstr>
  </property>
</Properties>
</file>